
<file path=[Content_Types].xml><?xml version="1.0" encoding="utf-8"?>
<Types xmlns="http://schemas.openxmlformats.org/package/2006/content-types">
  <Default Extension="emf" ContentType="image/x-emf"/>
  <Default Extension="jpeg" ContentType="image/jpeg"/>
  <Default Extension="mp4" ContentType="video/mp4"/>
  <Default Extension="mpg" ContentType="vide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3.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4.xml" ContentType="application/vnd.openxmlformats-officedocument.theme+xml"/>
  <Override PartName="/ppt/slideLayouts/slideLayout26.xml" ContentType="application/vnd.openxmlformats-officedocument.presentationml.slideLayout+xml"/>
  <Override PartName="/ppt/theme/theme5.xml" ContentType="application/vnd.openxmlformats-officedocument.theme+xml"/>
  <Override PartName="/ppt/slideLayouts/slideLayout27.xml" ContentType="application/vnd.openxmlformats-officedocument.presentationml.slideLayout+xml"/>
  <Override PartName="/ppt/theme/theme6.xml" ContentType="application/vnd.openxmlformats-officedocument.theme+xml"/>
  <Override PartName="/ppt/slideLayouts/slideLayout28.xml" ContentType="application/vnd.openxmlformats-officedocument.presentationml.slideLayout+xml"/>
  <Override PartName="/ppt/theme/theme7.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8.xml" ContentType="application/vnd.openxmlformats-officedocument.theme+xml"/>
  <Override PartName="/ppt/slideLayouts/slideLayout31.xml" ContentType="application/vnd.openxmlformats-officedocument.presentationml.slideLayout+xml"/>
  <Override PartName="/ppt/theme/theme9.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10.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11.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12.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13.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14.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15.xml" ContentType="application/vnd.openxmlformats-officedocument.theme+xml"/>
  <Override PartName="/ppt/slideLayouts/slideLayout98.xml" ContentType="application/vnd.openxmlformats-officedocument.presentationml.slideLayout+xml"/>
  <Override PartName="/ppt/theme/theme16.xml" ContentType="application/vnd.openxmlformats-officedocument.theme+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17.xml" ContentType="application/vnd.openxmlformats-officedocument.theme+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18.xml" ContentType="application/vnd.openxmlformats-officedocument.theme+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theme/theme19.xml" ContentType="application/vnd.openxmlformats-officedocument.theme+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theme/theme20.xml" ContentType="application/vnd.openxmlformats-officedocument.theme+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theme/theme21.xml" ContentType="application/vnd.openxmlformats-officedocument.theme+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theme/theme22.xml" ContentType="application/vnd.openxmlformats-officedocument.theme+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theme/theme23.xml" ContentType="application/vnd.openxmlformats-officedocument.theme+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theme/theme24.xml" ContentType="application/vnd.openxmlformats-officedocument.theme+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theme/theme25.xml" ContentType="application/vnd.openxmlformats-officedocument.theme+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theme/theme26.xml" ContentType="application/vnd.openxmlformats-officedocument.theme+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theme/theme27.xml" ContentType="application/vnd.openxmlformats-officedocument.theme+xml"/>
  <Override PartName="/ppt/theme/theme2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heme/themeOverride1.xml" ContentType="application/vnd.openxmlformats-officedocument.themeOverr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heme/themeOverride2.xml" ContentType="application/vnd.openxmlformats-officedocument.themeOverr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60" r:id="rId2"/>
    <p:sldMasterId id="2147483688" r:id="rId3"/>
    <p:sldMasterId id="2147483811" r:id="rId4"/>
    <p:sldMasterId id="2147483823" r:id="rId5"/>
    <p:sldMasterId id="2147483832" r:id="rId6"/>
    <p:sldMasterId id="2147483834" r:id="rId7"/>
    <p:sldMasterId id="2147483840" r:id="rId8"/>
    <p:sldMasterId id="2147483844" r:id="rId9"/>
    <p:sldMasterId id="2147484015" r:id="rId10"/>
    <p:sldMasterId id="2147484111" r:id="rId11"/>
    <p:sldMasterId id="2147484123" r:id="rId12"/>
    <p:sldMasterId id="2147484135" r:id="rId13"/>
    <p:sldMasterId id="2147484147" r:id="rId14"/>
    <p:sldMasterId id="2147484195" r:id="rId15"/>
    <p:sldMasterId id="2147484207" r:id="rId16"/>
    <p:sldMasterId id="2147484245" r:id="rId17"/>
    <p:sldMasterId id="2147484259" r:id="rId18"/>
    <p:sldMasterId id="2147484312" r:id="rId19"/>
    <p:sldMasterId id="2147484340" r:id="rId20"/>
    <p:sldMasterId id="2147484376" r:id="rId21"/>
    <p:sldMasterId id="2147484390" r:id="rId22"/>
    <p:sldMasterId id="2147484405" r:id="rId23"/>
    <p:sldMasterId id="2147484430" r:id="rId24"/>
    <p:sldMasterId id="2147484442" r:id="rId25"/>
    <p:sldMasterId id="2147484454" r:id="rId26"/>
    <p:sldMasterId id="2147484466" r:id="rId27"/>
  </p:sldMasterIdLst>
  <p:notesMasterIdLst>
    <p:notesMasterId r:id="rId157"/>
  </p:notesMasterIdLst>
  <p:sldIdLst>
    <p:sldId id="991" r:id="rId28"/>
    <p:sldId id="392" r:id="rId29"/>
    <p:sldId id="1159" r:id="rId30"/>
    <p:sldId id="391" r:id="rId31"/>
    <p:sldId id="393" r:id="rId32"/>
    <p:sldId id="992" r:id="rId33"/>
    <p:sldId id="1143" r:id="rId34"/>
    <p:sldId id="537" r:id="rId35"/>
    <p:sldId id="542" r:id="rId36"/>
    <p:sldId id="544" r:id="rId37"/>
    <p:sldId id="378" r:id="rId38"/>
    <p:sldId id="1158" r:id="rId39"/>
    <p:sldId id="1152" r:id="rId40"/>
    <p:sldId id="1142" r:id="rId41"/>
    <p:sldId id="1160" r:id="rId42"/>
    <p:sldId id="324" r:id="rId43"/>
    <p:sldId id="323" r:id="rId44"/>
    <p:sldId id="363" r:id="rId45"/>
    <p:sldId id="1161" r:id="rId46"/>
    <p:sldId id="428" r:id="rId47"/>
    <p:sldId id="396" r:id="rId48"/>
    <p:sldId id="2420" r:id="rId49"/>
    <p:sldId id="2419" r:id="rId50"/>
    <p:sldId id="432" r:id="rId51"/>
    <p:sldId id="397" r:id="rId52"/>
    <p:sldId id="2421" r:id="rId53"/>
    <p:sldId id="264" r:id="rId54"/>
    <p:sldId id="318" r:id="rId55"/>
    <p:sldId id="322" r:id="rId56"/>
    <p:sldId id="325" r:id="rId57"/>
    <p:sldId id="326" r:id="rId58"/>
    <p:sldId id="327" r:id="rId59"/>
    <p:sldId id="328" r:id="rId60"/>
    <p:sldId id="329" r:id="rId61"/>
    <p:sldId id="533" r:id="rId62"/>
    <p:sldId id="398" r:id="rId63"/>
    <p:sldId id="343" r:id="rId64"/>
    <p:sldId id="344" r:id="rId65"/>
    <p:sldId id="345" r:id="rId66"/>
    <p:sldId id="346" r:id="rId67"/>
    <p:sldId id="347" r:id="rId68"/>
    <p:sldId id="355" r:id="rId69"/>
    <p:sldId id="356" r:id="rId70"/>
    <p:sldId id="357" r:id="rId71"/>
    <p:sldId id="362" r:id="rId72"/>
    <p:sldId id="313" r:id="rId73"/>
    <p:sldId id="2422" r:id="rId74"/>
    <p:sldId id="990" r:id="rId75"/>
    <p:sldId id="1169" r:id="rId76"/>
    <p:sldId id="1170" r:id="rId77"/>
    <p:sldId id="429" r:id="rId78"/>
    <p:sldId id="399" r:id="rId79"/>
    <p:sldId id="427" r:id="rId80"/>
    <p:sldId id="772" r:id="rId81"/>
    <p:sldId id="270" r:id="rId82"/>
    <p:sldId id="463" r:id="rId83"/>
    <p:sldId id="2423" r:id="rId84"/>
    <p:sldId id="465" r:id="rId85"/>
    <p:sldId id="466" r:id="rId86"/>
    <p:sldId id="475" r:id="rId87"/>
    <p:sldId id="480" r:id="rId88"/>
    <p:sldId id="483" r:id="rId89"/>
    <p:sldId id="484" r:id="rId90"/>
    <p:sldId id="485" r:id="rId91"/>
    <p:sldId id="486" r:id="rId92"/>
    <p:sldId id="487" r:id="rId93"/>
    <p:sldId id="488" r:id="rId94"/>
    <p:sldId id="489" r:id="rId95"/>
    <p:sldId id="490" r:id="rId96"/>
    <p:sldId id="491" r:id="rId97"/>
    <p:sldId id="492" r:id="rId98"/>
    <p:sldId id="493" r:id="rId99"/>
    <p:sldId id="494" r:id="rId100"/>
    <p:sldId id="495" r:id="rId101"/>
    <p:sldId id="496" r:id="rId102"/>
    <p:sldId id="497" r:id="rId103"/>
    <p:sldId id="498" r:id="rId104"/>
    <p:sldId id="499" r:id="rId105"/>
    <p:sldId id="500" r:id="rId106"/>
    <p:sldId id="501" r:id="rId107"/>
    <p:sldId id="502" r:id="rId108"/>
    <p:sldId id="503" r:id="rId109"/>
    <p:sldId id="504" r:id="rId110"/>
    <p:sldId id="505" r:id="rId111"/>
    <p:sldId id="506" r:id="rId112"/>
    <p:sldId id="507" r:id="rId113"/>
    <p:sldId id="508" r:id="rId114"/>
    <p:sldId id="509" r:id="rId115"/>
    <p:sldId id="510" r:id="rId116"/>
    <p:sldId id="511" r:id="rId117"/>
    <p:sldId id="515" r:id="rId118"/>
    <p:sldId id="516" r:id="rId119"/>
    <p:sldId id="517" r:id="rId120"/>
    <p:sldId id="519" r:id="rId121"/>
    <p:sldId id="520" r:id="rId122"/>
    <p:sldId id="521" r:id="rId123"/>
    <p:sldId id="306" r:id="rId124"/>
    <p:sldId id="400" r:id="rId125"/>
    <p:sldId id="267" r:id="rId126"/>
    <p:sldId id="430" r:id="rId127"/>
    <p:sldId id="1165" r:id="rId128"/>
    <p:sldId id="1164" r:id="rId129"/>
    <p:sldId id="1151" r:id="rId130"/>
    <p:sldId id="262" r:id="rId131"/>
    <p:sldId id="268" r:id="rId132"/>
    <p:sldId id="2416" r:id="rId133"/>
    <p:sldId id="1177" r:id="rId134"/>
    <p:sldId id="2417" r:id="rId135"/>
    <p:sldId id="1176" r:id="rId136"/>
    <p:sldId id="1175" r:id="rId137"/>
    <p:sldId id="531" r:id="rId138"/>
    <p:sldId id="532" r:id="rId139"/>
    <p:sldId id="2414" r:id="rId140"/>
    <p:sldId id="2415" r:id="rId141"/>
    <p:sldId id="2418" r:id="rId142"/>
    <p:sldId id="1153" r:id="rId143"/>
    <p:sldId id="1171" r:id="rId144"/>
    <p:sldId id="431" r:id="rId145"/>
    <p:sldId id="1172" r:id="rId146"/>
    <p:sldId id="1173" r:id="rId147"/>
    <p:sldId id="1163" r:id="rId148"/>
    <p:sldId id="1162" r:id="rId149"/>
    <p:sldId id="529" r:id="rId150"/>
    <p:sldId id="522" r:id="rId151"/>
    <p:sldId id="523" r:id="rId152"/>
    <p:sldId id="524" r:id="rId153"/>
    <p:sldId id="525" r:id="rId154"/>
    <p:sldId id="1156" r:id="rId155"/>
    <p:sldId id="1157" r:id="rId156"/>
  </p:sldIdLst>
  <p:sldSz cx="9144000" cy="6858000" type="screen4x3"/>
  <p:notesSz cx="6858000" cy="9144000"/>
  <p:defaultTextStyle>
    <a:defPPr>
      <a:defRPr lang="en-GB"/>
    </a:defPPr>
    <a:lvl1pPr algn="l" rtl="0" eaLnBrk="0" fontAlgn="base" hangingPunct="0">
      <a:spcBef>
        <a:spcPct val="0"/>
      </a:spcBef>
      <a:spcAft>
        <a:spcPct val="0"/>
      </a:spcAft>
      <a:defRPr sz="2400" kern="1200">
        <a:solidFill>
          <a:schemeClr val="tx1"/>
        </a:solidFill>
        <a:latin typeface="Times New Roman"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Times New Roman"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Times New Roman"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Times New Roman"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Times New Roman" charset="0"/>
        <a:ea typeface="ＭＳ Ｐゴシック" charset="0"/>
        <a:cs typeface="ＭＳ Ｐゴシック" charset="0"/>
      </a:defRPr>
    </a:lvl5pPr>
    <a:lvl6pPr marL="2286000" algn="l" defTabSz="457200" rtl="0" eaLnBrk="1" latinLnBrk="0" hangingPunct="1">
      <a:defRPr sz="2400" kern="1200">
        <a:solidFill>
          <a:schemeClr val="tx1"/>
        </a:solidFill>
        <a:latin typeface="Times New Roman" charset="0"/>
        <a:ea typeface="ＭＳ Ｐゴシック" charset="0"/>
        <a:cs typeface="ＭＳ Ｐゴシック" charset="0"/>
      </a:defRPr>
    </a:lvl6pPr>
    <a:lvl7pPr marL="2743200" algn="l" defTabSz="457200" rtl="0" eaLnBrk="1" latinLnBrk="0" hangingPunct="1">
      <a:defRPr sz="2400" kern="1200">
        <a:solidFill>
          <a:schemeClr val="tx1"/>
        </a:solidFill>
        <a:latin typeface="Times New Roman" charset="0"/>
        <a:ea typeface="ＭＳ Ｐゴシック" charset="0"/>
        <a:cs typeface="ＭＳ Ｐゴシック" charset="0"/>
      </a:defRPr>
    </a:lvl7pPr>
    <a:lvl8pPr marL="3200400" algn="l" defTabSz="457200" rtl="0" eaLnBrk="1" latinLnBrk="0" hangingPunct="1">
      <a:defRPr sz="2400" kern="1200">
        <a:solidFill>
          <a:schemeClr val="tx1"/>
        </a:solidFill>
        <a:latin typeface="Times New Roman" charset="0"/>
        <a:ea typeface="ＭＳ Ｐゴシック" charset="0"/>
        <a:cs typeface="ＭＳ Ｐゴシック" charset="0"/>
      </a:defRPr>
    </a:lvl8pPr>
    <a:lvl9pPr marL="3657600" algn="l" defTabSz="457200" rtl="0" eaLnBrk="1" latinLnBrk="0" hangingPunct="1">
      <a:defRPr sz="2400" kern="1200">
        <a:solidFill>
          <a:schemeClr val="tx1"/>
        </a:solidFill>
        <a:latin typeface="Times New Roman"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99"/>
    <a:srgbClr val="FFCC99"/>
    <a:srgbClr val="CC6600"/>
    <a:srgbClr val="CC3300"/>
    <a:srgbClr val="CC9900"/>
    <a:srgbClr val="800000"/>
    <a:srgbClr val="CCFF66"/>
    <a:srgbClr val="ECD4B6"/>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122"/>
    <p:restoredTop sz="96925" autoAdjust="0"/>
  </p:normalViewPr>
  <p:slideViewPr>
    <p:cSldViewPr>
      <p:cViewPr varScale="1">
        <p:scale>
          <a:sx n="155" d="100"/>
          <a:sy n="155" d="100"/>
        </p:scale>
        <p:origin x="1376" y="184"/>
      </p:cViewPr>
      <p:guideLst>
        <p:guide orient="horz" pos="2160"/>
        <p:guide pos="2880"/>
      </p:guideLst>
    </p:cSldViewPr>
  </p:slideViewPr>
  <p:outlineViewPr>
    <p:cViewPr>
      <p:scale>
        <a:sx n="33" d="100"/>
        <a:sy n="33" d="100"/>
      </p:scale>
      <p:origin x="0" y="-28984"/>
    </p:cViewPr>
  </p:outlineViewPr>
  <p:notesTextViewPr>
    <p:cViewPr>
      <p:scale>
        <a:sx n="100" d="100"/>
        <a:sy n="100" d="100"/>
      </p:scale>
      <p:origin x="0" y="0"/>
    </p:cViewPr>
  </p:notesTextViewPr>
  <p:sorterViewPr>
    <p:cViewPr>
      <p:scale>
        <a:sx n="1" d="1"/>
        <a:sy n="1" d="1"/>
      </p:scale>
      <p:origin x="0" y="16696"/>
    </p:cViewPr>
  </p:sorterViewPr>
  <p:notesViewPr>
    <p:cSldViewPr>
      <p:cViewPr varScale="1">
        <p:scale>
          <a:sx n="112" d="100"/>
          <a:sy n="112" d="100"/>
        </p:scale>
        <p:origin x="848" y="200"/>
      </p:cViewPr>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90.xml"/><Relationship Id="rId21" Type="http://schemas.openxmlformats.org/officeDocument/2006/relationships/slideMaster" Target="slideMasters/slideMaster21.xml"/><Relationship Id="rId42" Type="http://schemas.openxmlformats.org/officeDocument/2006/relationships/slide" Target="slides/slide15.xml"/><Relationship Id="rId63" Type="http://schemas.openxmlformats.org/officeDocument/2006/relationships/slide" Target="slides/slide36.xml"/><Relationship Id="rId84" Type="http://schemas.openxmlformats.org/officeDocument/2006/relationships/slide" Target="slides/slide57.xml"/><Relationship Id="rId138" Type="http://schemas.openxmlformats.org/officeDocument/2006/relationships/slide" Target="slides/slide111.xml"/><Relationship Id="rId159" Type="http://schemas.openxmlformats.org/officeDocument/2006/relationships/viewProps" Target="viewProps.xml"/><Relationship Id="rId107" Type="http://schemas.openxmlformats.org/officeDocument/2006/relationships/slide" Target="slides/slide80.xml"/><Relationship Id="rId11" Type="http://schemas.openxmlformats.org/officeDocument/2006/relationships/slideMaster" Target="slideMasters/slideMaster11.xml"/><Relationship Id="rId32" Type="http://schemas.openxmlformats.org/officeDocument/2006/relationships/slide" Target="slides/slide5.xml"/><Relationship Id="rId53" Type="http://schemas.openxmlformats.org/officeDocument/2006/relationships/slide" Target="slides/slide26.xml"/><Relationship Id="rId74" Type="http://schemas.openxmlformats.org/officeDocument/2006/relationships/slide" Target="slides/slide47.xml"/><Relationship Id="rId128" Type="http://schemas.openxmlformats.org/officeDocument/2006/relationships/slide" Target="slides/slide101.xml"/><Relationship Id="rId149" Type="http://schemas.openxmlformats.org/officeDocument/2006/relationships/slide" Target="slides/slide122.xml"/><Relationship Id="rId5" Type="http://schemas.openxmlformats.org/officeDocument/2006/relationships/slideMaster" Target="slideMasters/slideMaster5.xml"/><Relationship Id="rId95" Type="http://schemas.openxmlformats.org/officeDocument/2006/relationships/slide" Target="slides/slide68.xml"/><Relationship Id="rId160" Type="http://schemas.openxmlformats.org/officeDocument/2006/relationships/theme" Target="theme/theme1.xml"/><Relationship Id="rId22" Type="http://schemas.openxmlformats.org/officeDocument/2006/relationships/slideMaster" Target="slideMasters/slideMaster22.xml"/><Relationship Id="rId43" Type="http://schemas.openxmlformats.org/officeDocument/2006/relationships/slide" Target="slides/slide16.xml"/><Relationship Id="rId64" Type="http://schemas.openxmlformats.org/officeDocument/2006/relationships/slide" Target="slides/slide37.xml"/><Relationship Id="rId118" Type="http://schemas.openxmlformats.org/officeDocument/2006/relationships/slide" Target="slides/slide91.xml"/><Relationship Id="rId139" Type="http://schemas.openxmlformats.org/officeDocument/2006/relationships/slide" Target="slides/slide112.xml"/><Relationship Id="rId85" Type="http://schemas.openxmlformats.org/officeDocument/2006/relationships/slide" Target="slides/slide58.xml"/><Relationship Id="rId150" Type="http://schemas.openxmlformats.org/officeDocument/2006/relationships/slide" Target="slides/slide12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 Target="slides/slide6.xml"/><Relationship Id="rId38" Type="http://schemas.openxmlformats.org/officeDocument/2006/relationships/slide" Target="slides/slide11.xml"/><Relationship Id="rId59" Type="http://schemas.openxmlformats.org/officeDocument/2006/relationships/slide" Target="slides/slide32.xml"/><Relationship Id="rId103" Type="http://schemas.openxmlformats.org/officeDocument/2006/relationships/slide" Target="slides/slide76.xml"/><Relationship Id="rId108" Type="http://schemas.openxmlformats.org/officeDocument/2006/relationships/slide" Target="slides/slide81.xml"/><Relationship Id="rId124" Type="http://schemas.openxmlformats.org/officeDocument/2006/relationships/slide" Target="slides/slide97.xml"/><Relationship Id="rId129" Type="http://schemas.openxmlformats.org/officeDocument/2006/relationships/slide" Target="slides/slide102.xml"/><Relationship Id="rId54" Type="http://schemas.openxmlformats.org/officeDocument/2006/relationships/slide" Target="slides/slide27.xml"/><Relationship Id="rId70" Type="http://schemas.openxmlformats.org/officeDocument/2006/relationships/slide" Target="slides/slide43.xml"/><Relationship Id="rId75" Type="http://schemas.openxmlformats.org/officeDocument/2006/relationships/slide" Target="slides/slide48.xml"/><Relationship Id="rId91" Type="http://schemas.openxmlformats.org/officeDocument/2006/relationships/slide" Target="slides/slide64.xml"/><Relationship Id="rId96" Type="http://schemas.openxmlformats.org/officeDocument/2006/relationships/slide" Target="slides/slide69.xml"/><Relationship Id="rId140" Type="http://schemas.openxmlformats.org/officeDocument/2006/relationships/slide" Target="slides/slide113.xml"/><Relationship Id="rId145" Type="http://schemas.openxmlformats.org/officeDocument/2006/relationships/slide" Target="slides/slide118.xml"/><Relationship Id="rId16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Master" Target="slideMasters/slideMaster23.xml"/><Relationship Id="rId28" Type="http://schemas.openxmlformats.org/officeDocument/2006/relationships/slide" Target="slides/slide1.xml"/><Relationship Id="rId49" Type="http://schemas.openxmlformats.org/officeDocument/2006/relationships/slide" Target="slides/slide22.xml"/><Relationship Id="rId114" Type="http://schemas.openxmlformats.org/officeDocument/2006/relationships/slide" Target="slides/slide87.xml"/><Relationship Id="rId119" Type="http://schemas.openxmlformats.org/officeDocument/2006/relationships/slide" Target="slides/slide92.xml"/><Relationship Id="rId44" Type="http://schemas.openxmlformats.org/officeDocument/2006/relationships/slide" Target="slides/slide17.xml"/><Relationship Id="rId60" Type="http://schemas.openxmlformats.org/officeDocument/2006/relationships/slide" Target="slides/slide33.xml"/><Relationship Id="rId65" Type="http://schemas.openxmlformats.org/officeDocument/2006/relationships/slide" Target="slides/slide38.xml"/><Relationship Id="rId81" Type="http://schemas.openxmlformats.org/officeDocument/2006/relationships/slide" Target="slides/slide54.xml"/><Relationship Id="rId86" Type="http://schemas.openxmlformats.org/officeDocument/2006/relationships/slide" Target="slides/slide59.xml"/><Relationship Id="rId130" Type="http://schemas.openxmlformats.org/officeDocument/2006/relationships/slide" Target="slides/slide103.xml"/><Relationship Id="rId135" Type="http://schemas.openxmlformats.org/officeDocument/2006/relationships/slide" Target="slides/slide108.xml"/><Relationship Id="rId151" Type="http://schemas.openxmlformats.org/officeDocument/2006/relationships/slide" Target="slides/slide124.xml"/><Relationship Id="rId156" Type="http://schemas.openxmlformats.org/officeDocument/2006/relationships/slide" Target="slides/slide12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2.xml"/><Relationship Id="rId109" Type="http://schemas.openxmlformats.org/officeDocument/2006/relationships/slide" Target="slides/slide82.xml"/><Relationship Id="rId34" Type="http://schemas.openxmlformats.org/officeDocument/2006/relationships/slide" Target="slides/slide7.xml"/><Relationship Id="rId50" Type="http://schemas.openxmlformats.org/officeDocument/2006/relationships/slide" Target="slides/slide23.xml"/><Relationship Id="rId55" Type="http://schemas.openxmlformats.org/officeDocument/2006/relationships/slide" Target="slides/slide28.xml"/><Relationship Id="rId76" Type="http://schemas.openxmlformats.org/officeDocument/2006/relationships/slide" Target="slides/slide49.xml"/><Relationship Id="rId97" Type="http://schemas.openxmlformats.org/officeDocument/2006/relationships/slide" Target="slides/slide70.xml"/><Relationship Id="rId104" Type="http://schemas.openxmlformats.org/officeDocument/2006/relationships/slide" Target="slides/slide77.xml"/><Relationship Id="rId120" Type="http://schemas.openxmlformats.org/officeDocument/2006/relationships/slide" Target="slides/slide93.xml"/><Relationship Id="rId125" Type="http://schemas.openxmlformats.org/officeDocument/2006/relationships/slide" Target="slides/slide98.xml"/><Relationship Id="rId141" Type="http://schemas.openxmlformats.org/officeDocument/2006/relationships/slide" Target="slides/slide114.xml"/><Relationship Id="rId146" Type="http://schemas.openxmlformats.org/officeDocument/2006/relationships/slide" Target="slides/slide119.xml"/><Relationship Id="rId7" Type="http://schemas.openxmlformats.org/officeDocument/2006/relationships/slideMaster" Target="slideMasters/slideMaster7.xml"/><Relationship Id="rId71" Type="http://schemas.openxmlformats.org/officeDocument/2006/relationships/slide" Target="slides/slide44.xml"/><Relationship Id="rId92" Type="http://schemas.openxmlformats.org/officeDocument/2006/relationships/slide" Target="slides/slide65.xml"/><Relationship Id="rId2" Type="http://schemas.openxmlformats.org/officeDocument/2006/relationships/slideMaster" Target="slideMasters/slideMaster2.xml"/><Relationship Id="rId29" Type="http://schemas.openxmlformats.org/officeDocument/2006/relationships/slide" Target="slides/slide2.xml"/><Relationship Id="rId24" Type="http://schemas.openxmlformats.org/officeDocument/2006/relationships/slideMaster" Target="slideMasters/slideMaster24.xml"/><Relationship Id="rId40" Type="http://schemas.openxmlformats.org/officeDocument/2006/relationships/slide" Target="slides/slide13.xml"/><Relationship Id="rId45" Type="http://schemas.openxmlformats.org/officeDocument/2006/relationships/slide" Target="slides/slide18.xml"/><Relationship Id="rId66" Type="http://schemas.openxmlformats.org/officeDocument/2006/relationships/slide" Target="slides/slide39.xml"/><Relationship Id="rId87" Type="http://schemas.openxmlformats.org/officeDocument/2006/relationships/slide" Target="slides/slide60.xml"/><Relationship Id="rId110" Type="http://schemas.openxmlformats.org/officeDocument/2006/relationships/slide" Target="slides/slide83.xml"/><Relationship Id="rId115" Type="http://schemas.openxmlformats.org/officeDocument/2006/relationships/slide" Target="slides/slide88.xml"/><Relationship Id="rId131" Type="http://schemas.openxmlformats.org/officeDocument/2006/relationships/slide" Target="slides/slide104.xml"/><Relationship Id="rId136" Type="http://schemas.openxmlformats.org/officeDocument/2006/relationships/slide" Target="slides/slide109.xml"/><Relationship Id="rId157" Type="http://schemas.openxmlformats.org/officeDocument/2006/relationships/notesMaster" Target="notesMasters/notesMaster1.xml"/><Relationship Id="rId61" Type="http://schemas.openxmlformats.org/officeDocument/2006/relationships/slide" Target="slides/slide34.xml"/><Relationship Id="rId82" Type="http://schemas.openxmlformats.org/officeDocument/2006/relationships/slide" Target="slides/slide55.xml"/><Relationship Id="rId152" Type="http://schemas.openxmlformats.org/officeDocument/2006/relationships/slide" Target="slides/slide125.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 Target="slides/slide3.xml"/><Relationship Id="rId35" Type="http://schemas.openxmlformats.org/officeDocument/2006/relationships/slide" Target="slides/slide8.xml"/><Relationship Id="rId56" Type="http://schemas.openxmlformats.org/officeDocument/2006/relationships/slide" Target="slides/slide29.xml"/><Relationship Id="rId77" Type="http://schemas.openxmlformats.org/officeDocument/2006/relationships/slide" Target="slides/slide50.xml"/><Relationship Id="rId100" Type="http://schemas.openxmlformats.org/officeDocument/2006/relationships/slide" Target="slides/slide73.xml"/><Relationship Id="rId105" Type="http://schemas.openxmlformats.org/officeDocument/2006/relationships/slide" Target="slides/slide78.xml"/><Relationship Id="rId126" Type="http://schemas.openxmlformats.org/officeDocument/2006/relationships/slide" Target="slides/slide99.xml"/><Relationship Id="rId147" Type="http://schemas.openxmlformats.org/officeDocument/2006/relationships/slide" Target="slides/slide120.xml"/><Relationship Id="rId8" Type="http://schemas.openxmlformats.org/officeDocument/2006/relationships/slideMaster" Target="slideMasters/slideMaster8.xml"/><Relationship Id="rId51" Type="http://schemas.openxmlformats.org/officeDocument/2006/relationships/slide" Target="slides/slide24.xml"/><Relationship Id="rId72" Type="http://schemas.openxmlformats.org/officeDocument/2006/relationships/slide" Target="slides/slide45.xml"/><Relationship Id="rId93" Type="http://schemas.openxmlformats.org/officeDocument/2006/relationships/slide" Target="slides/slide66.xml"/><Relationship Id="rId98" Type="http://schemas.openxmlformats.org/officeDocument/2006/relationships/slide" Target="slides/slide71.xml"/><Relationship Id="rId121" Type="http://schemas.openxmlformats.org/officeDocument/2006/relationships/slide" Target="slides/slide94.xml"/><Relationship Id="rId142" Type="http://schemas.openxmlformats.org/officeDocument/2006/relationships/slide" Target="slides/slide115.xml"/><Relationship Id="rId3" Type="http://schemas.openxmlformats.org/officeDocument/2006/relationships/slideMaster" Target="slideMasters/slideMaster3.xml"/><Relationship Id="rId25" Type="http://schemas.openxmlformats.org/officeDocument/2006/relationships/slideMaster" Target="slideMasters/slideMaster25.xml"/><Relationship Id="rId46" Type="http://schemas.openxmlformats.org/officeDocument/2006/relationships/slide" Target="slides/slide19.xml"/><Relationship Id="rId67" Type="http://schemas.openxmlformats.org/officeDocument/2006/relationships/slide" Target="slides/slide40.xml"/><Relationship Id="rId116" Type="http://schemas.openxmlformats.org/officeDocument/2006/relationships/slide" Target="slides/slide89.xml"/><Relationship Id="rId137" Type="http://schemas.openxmlformats.org/officeDocument/2006/relationships/slide" Target="slides/slide110.xml"/><Relationship Id="rId158" Type="http://schemas.openxmlformats.org/officeDocument/2006/relationships/presProps" Target="presProps.xml"/><Relationship Id="rId20" Type="http://schemas.openxmlformats.org/officeDocument/2006/relationships/slideMaster" Target="slideMasters/slideMaster20.xml"/><Relationship Id="rId41" Type="http://schemas.openxmlformats.org/officeDocument/2006/relationships/slide" Target="slides/slide14.xml"/><Relationship Id="rId62" Type="http://schemas.openxmlformats.org/officeDocument/2006/relationships/slide" Target="slides/slide35.xml"/><Relationship Id="rId83" Type="http://schemas.openxmlformats.org/officeDocument/2006/relationships/slide" Target="slides/slide56.xml"/><Relationship Id="rId88" Type="http://schemas.openxmlformats.org/officeDocument/2006/relationships/slide" Target="slides/slide61.xml"/><Relationship Id="rId111" Type="http://schemas.openxmlformats.org/officeDocument/2006/relationships/slide" Target="slides/slide84.xml"/><Relationship Id="rId132" Type="http://schemas.openxmlformats.org/officeDocument/2006/relationships/slide" Target="slides/slide105.xml"/><Relationship Id="rId153" Type="http://schemas.openxmlformats.org/officeDocument/2006/relationships/slide" Target="slides/slide126.xml"/><Relationship Id="rId15" Type="http://schemas.openxmlformats.org/officeDocument/2006/relationships/slideMaster" Target="slideMasters/slideMaster15.xml"/><Relationship Id="rId36" Type="http://schemas.openxmlformats.org/officeDocument/2006/relationships/slide" Target="slides/slide9.xml"/><Relationship Id="rId57" Type="http://schemas.openxmlformats.org/officeDocument/2006/relationships/slide" Target="slides/slide30.xml"/><Relationship Id="rId106" Type="http://schemas.openxmlformats.org/officeDocument/2006/relationships/slide" Target="slides/slide79.xml"/><Relationship Id="rId127" Type="http://schemas.openxmlformats.org/officeDocument/2006/relationships/slide" Target="slides/slide100.xml"/><Relationship Id="rId10" Type="http://schemas.openxmlformats.org/officeDocument/2006/relationships/slideMaster" Target="slideMasters/slideMaster10.xml"/><Relationship Id="rId31" Type="http://schemas.openxmlformats.org/officeDocument/2006/relationships/slide" Target="slides/slide4.xml"/><Relationship Id="rId52" Type="http://schemas.openxmlformats.org/officeDocument/2006/relationships/slide" Target="slides/slide25.xml"/><Relationship Id="rId73" Type="http://schemas.openxmlformats.org/officeDocument/2006/relationships/slide" Target="slides/slide46.xml"/><Relationship Id="rId78" Type="http://schemas.openxmlformats.org/officeDocument/2006/relationships/slide" Target="slides/slide51.xml"/><Relationship Id="rId94" Type="http://schemas.openxmlformats.org/officeDocument/2006/relationships/slide" Target="slides/slide67.xml"/><Relationship Id="rId99" Type="http://schemas.openxmlformats.org/officeDocument/2006/relationships/slide" Target="slides/slide72.xml"/><Relationship Id="rId101" Type="http://schemas.openxmlformats.org/officeDocument/2006/relationships/slide" Target="slides/slide74.xml"/><Relationship Id="rId122" Type="http://schemas.openxmlformats.org/officeDocument/2006/relationships/slide" Target="slides/slide95.xml"/><Relationship Id="rId143" Type="http://schemas.openxmlformats.org/officeDocument/2006/relationships/slide" Target="slides/slide116.xml"/><Relationship Id="rId148" Type="http://schemas.openxmlformats.org/officeDocument/2006/relationships/slide" Target="slides/slide121.xml"/><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Master" Target="slideMasters/slideMaster26.xml"/><Relationship Id="rId47" Type="http://schemas.openxmlformats.org/officeDocument/2006/relationships/slide" Target="slides/slide20.xml"/><Relationship Id="rId68" Type="http://schemas.openxmlformats.org/officeDocument/2006/relationships/slide" Target="slides/slide41.xml"/><Relationship Id="rId89" Type="http://schemas.openxmlformats.org/officeDocument/2006/relationships/slide" Target="slides/slide62.xml"/><Relationship Id="rId112" Type="http://schemas.openxmlformats.org/officeDocument/2006/relationships/slide" Target="slides/slide85.xml"/><Relationship Id="rId133" Type="http://schemas.openxmlformats.org/officeDocument/2006/relationships/slide" Target="slides/slide106.xml"/><Relationship Id="rId154" Type="http://schemas.openxmlformats.org/officeDocument/2006/relationships/slide" Target="slides/slide127.xml"/><Relationship Id="rId16" Type="http://schemas.openxmlformats.org/officeDocument/2006/relationships/slideMaster" Target="slideMasters/slideMaster16.xml"/><Relationship Id="rId37" Type="http://schemas.openxmlformats.org/officeDocument/2006/relationships/slide" Target="slides/slide10.xml"/><Relationship Id="rId58" Type="http://schemas.openxmlformats.org/officeDocument/2006/relationships/slide" Target="slides/slide31.xml"/><Relationship Id="rId79" Type="http://schemas.openxmlformats.org/officeDocument/2006/relationships/slide" Target="slides/slide52.xml"/><Relationship Id="rId102" Type="http://schemas.openxmlformats.org/officeDocument/2006/relationships/slide" Target="slides/slide75.xml"/><Relationship Id="rId123" Type="http://schemas.openxmlformats.org/officeDocument/2006/relationships/slide" Target="slides/slide96.xml"/><Relationship Id="rId144" Type="http://schemas.openxmlformats.org/officeDocument/2006/relationships/slide" Target="slides/slide117.xml"/><Relationship Id="rId90" Type="http://schemas.openxmlformats.org/officeDocument/2006/relationships/slide" Target="slides/slide63.xml"/><Relationship Id="rId27" Type="http://schemas.openxmlformats.org/officeDocument/2006/relationships/slideMaster" Target="slideMasters/slideMaster27.xml"/><Relationship Id="rId48" Type="http://schemas.openxmlformats.org/officeDocument/2006/relationships/slide" Target="slides/slide21.xml"/><Relationship Id="rId69" Type="http://schemas.openxmlformats.org/officeDocument/2006/relationships/slide" Target="slides/slide42.xml"/><Relationship Id="rId113" Type="http://schemas.openxmlformats.org/officeDocument/2006/relationships/slide" Target="slides/slide86.xml"/><Relationship Id="rId134" Type="http://schemas.openxmlformats.org/officeDocument/2006/relationships/slide" Target="slides/slide107.xml"/><Relationship Id="rId80" Type="http://schemas.openxmlformats.org/officeDocument/2006/relationships/slide" Target="slides/slide53.xml"/><Relationship Id="rId155" Type="http://schemas.openxmlformats.org/officeDocument/2006/relationships/slide" Target="slides/slide1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a:defRPr sz="1200">
                <a:latin typeface="Times New Roman" pitchFamily="-112" charset="0"/>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pPr>
              <a:defRPr/>
            </a:pPr>
            <a:fld id="{13E8A2D2-51BC-5F40-988C-30868660EDB7}" type="datetime1">
              <a:rPr lang="en-US"/>
              <a:pPr>
                <a:defRPr/>
              </a:pPr>
              <a:t>8/8/20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wrap="square" lIns="91440" tIns="45720" rIns="91440" bIns="45720" numCol="1" anchor="ctr" anchorCtr="0" compatLnSpc="1">
            <a:prstTxWarp prst="textNoShape">
              <a:avLst/>
            </a:prstTxWarp>
          </a:bodyP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wrap="square" lIns="91440" tIns="45720" rIns="91440" bIns="45720" numCol="1" anchor="t" anchorCtr="0" compatLnSpc="1">
            <a:prstTxWarp prst="textNoShape">
              <a:avLst/>
            </a:prstTxWarp>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a:defRPr sz="1200">
                <a:latin typeface="Times New Roman" pitchFamily="-112" charset="0"/>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pPr>
              <a:defRPr/>
            </a:pPr>
            <a:fld id="{F403AFFA-93C4-7B4B-9524-05C9750F2600}" type="slidenum">
              <a:rPr lang="en-US"/>
              <a:pPr>
                <a:defRPr/>
              </a:pPr>
              <a:t>‹#›</a:t>
            </a:fld>
            <a:endParaRPr lang="en-US"/>
          </a:p>
        </p:txBody>
      </p:sp>
    </p:spTree>
    <p:extLst>
      <p:ext uri="{BB962C8B-B14F-4D97-AF65-F5344CB8AC3E}">
        <p14:creationId xmlns:p14="http://schemas.microsoft.com/office/powerpoint/2010/main" val="314690998"/>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pitchFamily="-111" charset="-128"/>
        <a:cs typeface="ＭＳ Ｐゴシック" pitchFamily="-111" charset="-128"/>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pitchFamily="-111"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pitchFamily="-111"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pitchFamily="-111"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pitchFamily="-111"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39979364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556F067-87D6-6B4D-A892-A0572B950559}" type="slidenum">
              <a:rPr lang="en-US" sz="1200">
                <a:solidFill>
                  <a:prstClr val="black"/>
                </a:solidFill>
              </a:rPr>
              <a:pPr/>
              <a:t>11</a:t>
            </a:fld>
            <a:endParaRPr lang="en-US" sz="1200">
              <a:solidFill>
                <a:prstClr val="black"/>
              </a:solidFill>
            </a:endParaRPr>
          </a:p>
        </p:txBody>
      </p:sp>
      <p:sp>
        <p:nvSpPr>
          <p:cNvPr id="39938" name="Rectangle 2"/>
          <p:cNvSpPr>
            <a:spLocks noGrp="1" noRot="1" noChangeAspect="1" noChangeArrowheads="1" noTextEdit="1"/>
          </p:cNvSpPr>
          <p:nvPr>
            <p:ph type="sldImg"/>
          </p:nvPr>
        </p:nvSpPr>
        <p:spPr>
          <a:ln/>
        </p:spPr>
      </p:sp>
      <p:sp>
        <p:nvSpPr>
          <p:cNvPr id="3993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064711512"/>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panose="020B0604020202020204" pitchFamily="34" charset="0"/>
                <a:ea typeface="ＭＳ Ｐゴシック" pitchFamily="-111" charset="-128"/>
                <a:cs typeface="Arial" panose="020B0604020202020204" pitchFamily="34" charset="0"/>
              </a:rPr>
              <a:t>Doctrine and relationships should occupy much of our time</a:t>
            </a:r>
            <a:r>
              <a:rPr lang="en-SG" sz="1200" kern="1200" dirty="0">
                <a:solidFill>
                  <a:schemeClr val="tx1"/>
                </a:solidFill>
                <a:effectLst/>
                <a:latin typeface="Arial" panose="020B0604020202020204" pitchFamily="34" charset="0"/>
                <a:ea typeface="ＭＳ Ｐゴシック" pitchFamily="-111" charset="-128"/>
                <a:cs typeface="Arial" panose="020B0604020202020204" pitchFamily="34" charset="0"/>
              </a:rPr>
              <a:t>.</a:t>
            </a:r>
          </a:p>
          <a:p>
            <a:r>
              <a:rPr lang="en-SG" sz="1200" kern="1200" dirty="0">
                <a:solidFill>
                  <a:schemeClr val="tx1"/>
                </a:solidFill>
                <a:effectLst/>
                <a:latin typeface="Arial" panose="020B0604020202020204" pitchFamily="34" charset="0"/>
                <a:ea typeface="ＭＳ Ｐゴシック" pitchFamily="-111" charset="-128"/>
                <a:cs typeface="Arial" panose="020B0604020202020204" pitchFamily="34" charset="0"/>
              </a:rPr>
              <a:t>In particular, we need a theology of Christ’s second coming.</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74425889"/>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546126262"/>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1052988567"/>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123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a:p>
            <a:r>
              <a:rPr lang="en-US">
                <a:latin typeface="Arial"/>
                <a:cs typeface="Arial"/>
              </a:rPr>
              <a:t>Text</a:t>
            </a:r>
          </a:p>
        </p:txBody>
      </p:sp>
    </p:spTree>
    <p:extLst>
      <p:ext uri="{BB962C8B-B14F-4D97-AF65-F5344CB8AC3E}">
        <p14:creationId xmlns:p14="http://schemas.microsoft.com/office/powerpoint/2010/main" val="4238344010"/>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124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a:p>
            <a:r>
              <a:rPr lang="en-US">
                <a:latin typeface="Arial"/>
                <a:cs typeface="Arial"/>
              </a:rPr>
              <a:t>Restatement</a:t>
            </a:r>
          </a:p>
          <a:p>
            <a:endParaRPr lang="en-US"/>
          </a:p>
        </p:txBody>
      </p:sp>
    </p:spTree>
    <p:extLst>
      <p:ext uri="{BB962C8B-B14F-4D97-AF65-F5344CB8AC3E}">
        <p14:creationId xmlns:p14="http://schemas.microsoft.com/office/powerpoint/2010/main" val="2505785592"/>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125</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cs typeface="Arial"/>
            </a:endParaRPr>
          </a:p>
          <a:p>
            <a:r>
              <a:rPr lang="en-US">
                <a:latin typeface="Arial"/>
                <a:cs typeface="Arial"/>
              </a:rPr>
              <a:t>Text</a:t>
            </a:r>
          </a:p>
        </p:txBody>
      </p:sp>
    </p:spTree>
    <p:extLst>
      <p:ext uri="{BB962C8B-B14F-4D97-AF65-F5344CB8AC3E}">
        <p14:creationId xmlns:p14="http://schemas.microsoft.com/office/powerpoint/2010/main" val="3948247637"/>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126</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600300777"/>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127</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a:p>
            <a:r>
              <a:rPr lang="en-US">
                <a:latin typeface="Arial"/>
                <a:cs typeface="Arial"/>
              </a:rPr>
              <a:t>Text</a:t>
            </a:r>
          </a:p>
        </p:txBody>
      </p:sp>
    </p:spTree>
    <p:extLst>
      <p:ext uri="{BB962C8B-B14F-4D97-AF65-F5344CB8AC3E}">
        <p14:creationId xmlns:p14="http://schemas.microsoft.com/office/powerpoint/2010/main" val="2058075911"/>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1479742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panose="020B0604020202020204" pitchFamily="34" charset="0"/>
                <a:ea typeface="ＭＳ Ｐゴシック" pitchFamily="-111" charset="-128"/>
                <a:cs typeface="Arial" panose="020B0604020202020204" pitchFamily="34" charset="0"/>
              </a:rPr>
              <a:t>What specific ways can you be ready for Jesus when he come back?</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418202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ＭＳ Ｐゴシック" pitchFamily="-111" charset="-128"/>
                <a:cs typeface="ＭＳ Ｐゴシック" pitchFamily="-111" charset="-128"/>
              </a:rPr>
              <a:t>Some think we should prepare by knowing the exact date of his return. Yet all the date-setters like Harold Camping have only embarrassed the church and caused more doubt about his return</a:t>
            </a:r>
            <a:r>
              <a:rPr lang="en-SG" sz="1200" kern="1200" dirty="0">
                <a:solidFill>
                  <a:schemeClr val="tx1"/>
                </a:solidFill>
                <a:effectLst/>
                <a:latin typeface="+mn-lt"/>
                <a:ea typeface="ＭＳ Ｐゴシック" pitchFamily="-111" charset="-128"/>
                <a:cs typeface="ＭＳ Ｐゴシック" pitchFamily="-111" charset="-128"/>
              </a:rPr>
              <a:t>.</a:t>
            </a:r>
          </a:p>
          <a:p>
            <a:r>
              <a:rPr lang="en-US" dirty="0"/>
              <a:t>Harold Camping was a Bible teacher who said he figured out the date of Christ’s coming in 1994. </a:t>
            </a:r>
          </a:p>
          <a:p>
            <a:r>
              <a:rPr lang="en-US" dirty="0"/>
              <a:t>When it didn’t happen he said it would be 21 May 2011.</a:t>
            </a:r>
          </a:p>
          <a:p>
            <a:r>
              <a:rPr lang="en-US" dirty="0"/>
              <a:t>After that date passed, his new date was 21 Oct 2011.</a:t>
            </a:r>
          </a:p>
          <a:p>
            <a:r>
              <a:rPr lang="en-US" dirty="0"/>
              <a:t>He eventually publicly apologized and later died.</a:t>
            </a:r>
          </a:p>
          <a:p>
            <a:r>
              <a:rPr lang="en-US" dirty="0"/>
              <a:t>Is that how to prepare for Christ’s coming? Not at all.</a:t>
            </a:r>
          </a:p>
        </p:txBody>
      </p:sp>
    </p:spTree>
    <p:extLst>
      <p:ext uri="{BB962C8B-B14F-4D97-AF65-F5344CB8AC3E}">
        <p14:creationId xmlns:p14="http://schemas.microsoft.com/office/powerpoint/2010/main" val="12589288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6039163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ＭＳ Ｐゴシック" pitchFamily="-111" charset="-128"/>
                <a:cs typeface="ＭＳ Ｐゴシック" pitchFamily="-111" charset="-128"/>
              </a:rPr>
              <a:t>This means being ready for Christ’s return.</a:t>
            </a:r>
            <a:r>
              <a:rPr lang="en-SG" dirty="0">
                <a:effectLst/>
              </a:rPr>
              <a:t> </a:t>
            </a:r>
            <a:endParaRPr lang="en-US" dirty="0"/>
          </a:p>
        </p:txBody>
      </p:sp>
      <p:sp>
        <p:nvSpPr>
          <p:cNvPr id="4" name="Slide Number Placeholder 3"/>
          <p:cNvSpPr>
            <a:spLocks noGrp="1"/>
          </p:cNvSpPr>
          <p:nvPr>
            <p:ph type="sldNum" sz="quarter" idx="5"/>
          </p:nvPr>
        </p:nvSpPr>
        <p:spPr/>
        <p:txBody>
          <a:bodyPr/>
          <a:lstStyle/>
          <a:p>
            <a:pPr>
              <a:defRPr/>
            </a:pPr>
            <a:fld id="{F403AFFA-93C4-7B4B-9524-05C9750F2600}" type="slidenum">
              <a:rPr lang="en-US" smtClean="0"/>
              <a:pPr>
                <a:defRPr/>
              </a:pPr>
              <a:t>15</a:t>
            </a:fld>
            <a:endParaRPr lang="en-US"/>
          </a:p>
        </p:txBody>
      </p:sp>
    </p:spTree>
    <p:extLst>
      <p:ext uri="{BB962C8B-B14F-4D97-AF65-F5344CB8AC3E}">
        <p14:creationId xmlns:p14="http://schemas.microsoft.com/office/powerpoint/2010/main" val="17517668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FF95A99F-792C-6C4C-B658-D3002DD46048}" type="slidenum">
              <a:rPr lang="en-US" sz="1200">
                <a:solidFill>
                  <a:srgbClr val="000000"/>
                </a:solidFill>
                <a:latin typeface="Arial" charset="0"/>
              </a:rPr>
              <a:pPr/>
              <a:t>18</a:t>
            </a:fld>
            <a:endParaRPr lang="en-US" sz="1200">
              <a:solidFill>
                <a:srgbClr val="000000"/>
              </a:solidFill>
              <a:latin typeface="Arial" charset="0"/>
            </a:endParaRPr>
          </a:p>
        </p:txBody>
      </p:sp>
      <p:sp>
        <p:nvSpPr>
          <p:cNvPr id="7987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79875" name="Rectangle 3"/>
          <p:cNvSpPr>
            <a:spLocks noGrp="1" noChangeArrowheads="1"/>
          </p:cNvSpPr>
          <p:nvPr>
            <p:ph type="body" idx="1"/>
          </p:nvPr>
        </p:nvSpPr>
        <p:spPr bwMode="auto">
          <a:xfrm>
            <a:off x="914400" y="4343400"/>
            <a:ext cx="5029200" cy="274638"/>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panose="020B0604020202020204" pitchFamily="34" charset="0"/>
                <a:ea typeface="ＭＳ Ｐゴシック" pitchFamily="-111" charset="-128"/>
                <a:cs typeface="Arial" panose="020B0604020202020204" pitchFamily="34" charset="0"/>
              </a:rPr>
              <a:t>What specific ways can you be ready for Jesus when he come back?</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333613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panose="020B0604020202020204" pitchFamily="34" charset="0"/>
                <a:ea typeface="ＭＳ Ｐゴシック" pitchFamily="-111" charset="-128"/>
                <a:cs typeface="Arial" panose="020B0604020202020204" pitchFamily="34" charset="0"/>
              </a:rPr>
              <a:t>Live for Christ as if money is not a big concern</a:t>
            </a:r>
            <a:r>
              <a:rPr lang="en-SG" sz="1200" kern="1200" dirty="0">
                <a:solidFill>
                  <a:schemeClr val="tx1"/>
                </a:solidFill>
                <a:effectLst/>
                <a:latin typeface="Arial" panose="020B0604020202020204" pitchFamily="34" charset="0"/>
                <a:ea typeface="ＭＳ Ｐゴシック" pitchFamily="-111" charset="-128"/>
                <a:cs typeface="Arial" panose="020B0604020202020204" pitchFamily="34" charset="0"/>
              </a:rPr>
              <a:t>.</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968985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latin typeface="Arial"/>
              <a:cs typeface="Arial"/>
            </a:endParaRPr>
          </a:p>
        </p:txBody>
      </p:sp>
    </p:spTree>
    <p:extLst>
      <p:ext uri="{BB962C8B-B14F-4D97-AF65-F5344CB8AC3E}">
        <p14:creationId xmlns:p14="http://schemas.microsoft.com/office/powerpoint/2010/main" val="35240133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a:cs typeface="Arial"/>
              </a:rPr>
              <a:t>The Air Force gives a commendation medal for a job well done. </a:t>
            </a:r>
          </a:p>
          <a:p>
            <a:r>
              <a:rPr lang="en-US" dirty="0">
                <a:latin typeface="Arial"/>
                <a:cs typeface="Arial"/>
              </a:rPr>
              <a:t>Paul does that here…</a:t>
            </a:r>
          </a:p>
        </p:txBody>
      </p:sp>
    </p:spTree>
    <p:extLst>
      <p:ext uri="{BB962C8B-B14F-4D97-AF65-F5344CB8AC3E}">
        <p14:creationId xmlns:p14="http://schemas.microsoft.com/office/powerpoint/2010/main" val="2815664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panose="020B0604020202020204" pitchFamily="34" charset="0"/>
                <a:cs typeface="Arial" panose="020B0604020202020204" pitchFamily="34" charset="0"/>
              </a:rPr>
              <a:t>At some point in perhaps the not-too-distant future millions of people will just quickly rise to meet the Lord Jesus Christ.</a:t>
            </a:r>
          </a:p>
        </p:txBody>
      </p:sp>
    </p:spTree>
    <p:extLst>
      <p:ext uri="{BB962C8B-B14F-4D97-AF65-F5344CB8AC3E}">
        <p14:creationId xmlns:p14="http://schemas.microsoft.com/office/powerpoint/2010/main" val="2446941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latin typeface="Arial"/>
              <a:cs typeface="Arial"/>
            </a:endParaRPr>
          </a:p>
        </p:txBody>
      </p:sp>
    </p:spTree>
    <p:extLst>
      <p:ext uri="{BB962C8B-B14F-4D97-AF65-F5344CB8AC3E}">
        <p14:creationId xmlns:p14="http://schemas.microsoft.com/office/powerpoint/2010/main" val="36080477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81922"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dirty="0">
                <a:latin typeface="Calibri" charset="0"/>
                <a:ea typeface="ＭＳ Ｐゴシック" charset="0"/>
                <a:cs typeface="ＭＳ Ｐゴシック" charset="0"/>
              </a:rPr>
              <a:t>Have any of you attended a performance of schoolchildren trained in the Suzuki method of learning to play violin?  I hear it is amazing!  Imagine children as young as four, three and even two years old playing the violin—one of the most difficult musical instruments.</a:t>
            </a:r>
          </a:p>
          <a:p>
            <a:r>
              <a:rPr lang="en-US" dirty="0">
                <a:latin typeface="Calibri" charset="0"/>
                <a:ea typeface="ＭＳ Ｐゴシック" charset="0"/>
                <a:cs typeface="ＭＳ Ｐゴシック" charset="0"/>
              </a:rPr>
              <a:t>How do the instructors do it?  Well, the first thing the kids learn is a proper stance.  And the second thing they learn—even before they pick up the violin—is how to take a bow.  One instructor notes, "If the children just play the violin and stop, people may forget to show their appreciation.  But when the children bow, the audience invariably applauds. And applause is the best motivator we</a:t>
            </a:r>
            <a:r>
              <a:rPr lang="fr-FR" dirty="0">
                <a:latin typeface="Calibri" charset="0"/>
                <a:ea typeface="ＭＳ Ｐゴシック" charset="0"/>
                <a:cs typeface="ＭＳ Ｐゴシック" charset="0"/>
              </a:rPr>
              <a:t>'</a:t>
            </a:r>
            <a:r>
              <a:rPr lang="en-US" dirty="0" err="1">
                <a:latin typeface="Calibri" charset="0"/>
                <a:ea typeface="ＭＳ Ｐゴシック" charset="0"/>
                <a:cs typeface="ＭＳ Ｐゴシック" charset="0"/>
              </a:rPr>
              <a:t>ve</a:t>
            </a:r>
            <a:r>
              <a:rPr lang="en-US" dirty="0">
                <a:latin typeface="Calibri" charset="0"/>
                <a:ea typeface="ＭＳ Ｐゴシック" charset="0"/>
                <a:cs typeface="ＭＳ Ｐゴシック" charset="0"/>
              </a:rPr>
              <a:t> found to make children feel good about performing and want to do it well." </a:t>
            </a:r>
          </a:p>
        </p:txBody>
      </p:sp>
      <p:sp>
        <p:nvSpPr>
          <p:cNvPr id="81923"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911922BB-A57B-B54B-B56D-A88078294544}" type="slidenum">
              <a:rPr lang="en-US" sz="1200"/>
              <a:pPr/>
              <a:t>28</a:t>
            </a:fld>
            <a:endParaRPr lang="en-US" sz="120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9C4DBA49-945D-6E47-AE32-922A0924E104}" type="slidenum">
              <a:rPr lang="en-US" sz="1200">
                <a:solidFill>
                  <a:srgbClr val="000000"/>
                </a:solidFill>
              </a:rPr>
              <a:pPr/>
              <a:t>29</a:t>
            </a:fld>
            <a:endParaRPr lang="en-US" sz="1200">
              <a:solidFill>
                <a:srgbClr val="000000"/>
              </a:solidFill>
            </a:endParaRPr>
          </a:p>
        </p:txBody>
      </p:sp>
      <p:sp>
        <p:nvSpPr>
          <p:cNvPr id="83970" name="Rectangle 2"/>
          <p:cNvSpPr>
            <a:spLocks noGrp="1" noRot="1" noChangeAspect="1" noChangeArrowheads="1"/>
          </p:cNvSpPr>
          <p:nvPr>
            <p:ph type="sldImg"/>
          </p:nvPr>
        </p:nvSpPr>
        <p:spPr bwMode="auto">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83971" name="Rectangle 3"/>
          <p:cNvSpPr>
            <a:spLocks noGrp="1" noChangeArrowheads="1"/>
          </p:cNvSpPr>
          <p:nvPr>
            <p:ph type="body" idx="1"/>
          </p:nvPr>
        </p:nvSpPr>
        <p:spPr bwMode="auto">
          <a:xfrm>
            <a:off x="914400" y="4343400"/>
            <a:ext cx="5029200" cy="4114800"/>
          </a:xfr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endParaRPr lang="en-US">
              <a:latin typeface="Calibri" charset="0"/>
              <a:ea typeface="ＭＳ Ｐゴシック" charset="0"/>
              <a:cs typeface="ＭＳ Ｐゴシック"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BF2A4900-9910-1747-8E92-23A86A7D1E6E}" type="slidenum">
              <a:rPr lang="en-US" sz="1200">
                <a:solidFill>
                  <a:srgbClr val="000000"/>
                </a:solidFill>
              </a:rPr>
              <a:pPr/>
              <a:t>32</a:t>
            </a:fld>
            <a:endParaRPr lang="en-US" sz="1200">
              <a:solidFill>
                <a:srgbClr val="000000"/>
              </a:solidFill>
            </a:endParaRPr>
          </a:p>
        </p:txBody>
      </p:sp>
      <p:sp>
        <p:nvSpPr>
          <p:cNvPr id="9216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92163"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spcBef>
                <a:spcPct val="0"/>
              </a:spcBef>
            </a:pPr>
            <a:endParaRPr lang="en-US">
              <a:latin typeface="Calibri" charset="0"/>
              <a:ea typeface="ＭＳ Ｐゴシック" charset="0"/>
              <a:cs typeface="ＭＳ Ｐゴシック"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DF724921-3A55-6446-A3CA-46640CCD8059}" type="slidenum">
              <a:rPr lang="en-US" sz="1200">
                <a:solidFill>
                  <a:srgbClr val="000000"/>
                </a:solidFill>
              </a:rPr>
              <a:pPr/>
              <a:t>33</a:t>
            </a:fld>
            <a:endParaRPr lang="en-US" sz="1200">
              <a:solidFill>
                <a:srgbClr val="000000"/>
              </a:solidFill>
            </a:endParaRPr>
          </a:p>
        </p:txBody>
      </p:sp>
      <p:sp>
        <p:nvSpPr>
          <p:cNvPr id="9421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94211"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spcBef>
                <a:spcPct val="0"/>
              </a:spcBef>
            </a:pPr>
            <a:r>
              <a:rPr lang="en-US" b="1" dirty="0">
                <a:latin typeface="Calibri" charset="0"/>
                <a:ea typeface="ＭＳ Ｐゴシック" charset="0"/>
                <a:cs typeface="ＭＳ Ｐゴシック" charset="0"/>
              </a:rPr>
              <a:t>Paul was a people person who saw these new believers as </a:t>
            </a:r>
          </a:p>
          <a:p>
            <a:pPr eaLnBrk="1" hangingPunct="1">
              <a:spcBef>
                <a:spcPct val="0"/>
              </a:spcBef>
            </a:pPr>
            <a:r>
              <a:rPr lang="en-US" b="1" dirty="0">
                <a:latin typeface="Calibri" charset="0"/>
                <a:ea typeface="ＭＳ Ｐゴシック" charset="0"/>
                <a:cs typeface="ＭＳ Ｐゴシック" charset="0"/>
              </a:rPr>
              <a:t>his hope (his future, like a parent lives to see his kids grow into maturity), </a:t>
            </a:r>
          </a:p>
          <a:p>
            <a:pPr eaLnBrk="1" hangingPunct="1">
              <a:spcBef>
                <a:spcPct val="0"/>
              </a:spcBef>
            </a:pPr>
            <a:r>
              <a:rPr lang="en-US" b="1" dirty="0">
                <a:latin typeface="Calibri" charset="0"/>
                <a:ea typeface="ＭＳ Ｐゴシック" charset="0"/>
                <a:cs typeface="ＭＳ Ｐゴシック" charset="0"/>
              </a:rPr>
              <a:t>his joy (what greater satisfaction is there than seeing people become all God wants them to be?), and his crown (the symbol of God</a:t>
            </a:r>
            <a:r>
              <a:rPr lang="fr-FR" b="1" dirty="0">
                <a:latin typeface="Calibri" charset="0"/>
                <a:ea typeface="ＭＳ Ｐゴシック" charset="0"/>
                <a:cs typeface="ＭＳ Ｐゴシック" charset="0"/>
              </a:rPr>
              <a:t>'</a:t>
            </a:r>
            <a:r>
              <a:rPr lang="en-US" b="1" dirty="0">
                <a:latin typeface="Calibri" charset="0"/>
                <a:ea typeface="ＭＳ Ｐゴシック" charset="0"/>
                <a:cs typeface="ＭＳ Ｐゴシック" charset="0"/>
              </a:rPr>
              <a:t>s blessing on his life).</a:t>
            </a:r>
          </a:p>
          <a:p>
            <a:pPr eaLnBrk="1" hangingPunct="1">
              <a:spcBef>
                <a:spcPct val="0"/>
              </a:spcBef>
            </a:pPr>
            <a:endParaRPr lang="en-US" dirty="0">
              <a:latin typeface="Calibri" charset="0"/>
              <a:ea typeface="ＭＳ Ｐゴシック" charset="0"/>
              <a:cs typeface="ＭＳ Ｐゴシック"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F5A7EC7F-78E3-B546-9CD7-7179A094D050}" type="slidenum">
              <a:rPr lang="en-US" sz="1200">
                <a:solidFill>
                  <a:srgbClr val="000000"/>
                </a:solidFill>
              </a:rPr>
              <a:pPr/>
              <a:t>34</a:t>
            </a:fld>
            <a:endParaRPr lang="en-US" sz="1200">
              <a:solidFill>
                <a:srgbClr val="000000"/>
              </a:solidFill>
            </a:endParaRPr>
          </a:p>
        </p:txBody>
      </p:sp>
      <p:sp>
        <p:nvSpPr>
          <p:cNvPr id="9625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96259"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spcBef>
                <a:spcPct val="0"/>
              </a:spcBef>
            </a:pPr>
            <a:endParaRPr lang="en-US">
              <a:latin typeface="Calibri" charset="0"/>
              <a:ea typeface="ＭＳ Ｐゴシック" charset="0"/>
              <a:cs typeface="ＭＳ Ｐゴシック"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62D6DF6B-2D1A-8844-8652-5B8DDA42363D}" type="slidenum">
              <a:rPr lang="en-US" sz="1200">
                <a:solidFill>
                  <a:srgbClr val="000000"/>
                </a:solidFill>
              </a:rPr>
              <a:pPr/>
              <a:t>38</a:t>
            </a:fld>
            <a:endParaRPr lang="en-US" sz="1200">
              <a:solidFill>
                <a:srgbClr val="000000"/>
              </a:solidFill>
            </a:endParaRPr>
          </a:p>
        </p:txBody>
      </p:sp>
      <p:sp>
        <p:nvSpPr>
          <p:cNvPr id="102402" name="Rectangle 2"/>
          <p:cNvSpPr>
            <a:spLocks noGrp="1" noRot="1" noChangeAspect="1" noChangeArrowheads="1"/>
          </p:cNvSpPr>
          <p:nvPr>
            <p:ph type="sldImg"/>
          </p:nvPr>
        </p:nvSpPr>
        <p:spPr bwMode="auto">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102403" name="Rectangle 3"/>
          <p:cNvSpPr>
            <a:spLocks noGrp="1" noChangeArrowheads="1"/>
          </p:cNvSpPr>
          <p:nvPr>
            <p:ph type="body" idx="1"/>
          </p:nvPr>
        </p:nvSpPr>
        <p:spPr bwMode="auto">
          <a:xfrm>
            <a:off x="914400" y="4343400"/>
            <a:ext cx="5029200" cy="1227138"/>
          </a:xfr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endParaRPr lang="en-US">
              <a:latin typeface="Calibri" charset="0"/>
              <a:ea typeface="ＭＳ Ｐゴシック" charset="0"/>
              <a:cs typeface="ＭＳ Ｐゴシック"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79610795-18C5-4D43-A8A6-F73DD0AA88EF}" type="slidenum">
              <a:rPr lang="en-US" sz="1200">
                <a:solidFill>
                  <a:srgbClr val="000000"/>
                </a:solidFill>
              </a:rPr>
              <a:pPr/>
              <a:t>39</a:t>
            </a:fld>
            <a:endParaRPr lang="en-US" sz="1200">
              <a:solidFill>
                <a:srgbClr val="000000"/>
              </a:solidFill>
            </a:endParaRPr>
          </a:p>
        </p:txBody>
      </p:sp>
      <p:sp>
        <p:nvSpPr>
          <p:cNvPr id="104450" name="Rectangle 2"/>
          <p:cNvSpPr>
            <a:spLocks noGrp="1" noRot="1" noChangeAspect="1" noChangeArrowheads="1"/>
          </p:cNvSpPr>
          <p:nvPr>
            <p:ph type="sldImg"/>
          </p:nvPr>
        </p:nvSpPr>
        <p:spPr bwMode="auto">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104451" name="Rectangle 3"/>
          <p:cNvSpPr>
            <a:spLocks noGrp="1" noChangeArrowheads="1"/>
          </p:cNvSpPr>
          <p:nvPr>
            <p:ph type="body" idx="1"/>
          </p:nvPr>
        </p:nvSpPr>
        <p:spPr bwMode="auto">
          <a:xfrm>
            <a:off x="914400" y="4343400"/>
            <a:ext cx="5029200" cy="1227138"/>
          </a:xfrm>
          <a:solidFill>
            <a:srgbClr val="FFFFFF"/>
          </a:solidFill>
          <a:ln>
            <a:solidFill>
              <a:srgbClr val="000000"/>
            </a:solidFill>
            <a:miter lim="800000"/>
            <a:headEnd/>
            <a:tailEnd/>
          </a:ln>
        </p:spPr>
        <p:txBody>
          <a:bodyPr>
            <a:normAutofit fontScale="92500" lnSpcReduction="20000"/>
          </a:bodyPr>
          <a:lstStyle/>
          <a:p>
            <a:r>
              <a:rPr lang="en-US" b="1" dirty="0">
                <a:latin typeface="Calibri" charset="0"/>
                <a:ea typeface="ＭＳ Ｐゴシック" charset="0"/>
                <a:cs typeface="ＭＳ Ｐゴシック" charset="0"/>
              </a:rPr>
              <a:t>Paul could have just written a letter, which he was obviously doing in this epistle, but he always carefully chose the men who carried the letter.</a:t>
            </a:r>
          </a:p>
          <a:p>
            <a:r>
              <a:rPr lang="en-US" b="1" dirty="0">
                <a:latin typeface="Calibri" charset="0"/>
                <a:ea typeface="ＭＳ Ｐゴシック" charset="0"/>
                <a:cs typeface="ＭＳ Ｐゴシック" charset="0"/>
              </a:rPr>
              <a:t>Not "just anybody" could accomplish a mission such as this one to encourage these suffering Christians—but Timothy fit the bill.  </a:t>
            </a:r>
          </a:p>
          <a:p>
            <a:r>
              <a:rPr lang="en-US" b="1" dirty="0">
                <a:latin typeface="Calibri" charset="0"/>
                <a:ea typeface="ＭＳ Ｐゴシック" charset="0"/>
                <a:cs typeface="ＭＳ Ｐゴシック" charset="0"/>
              </a:rPr>
              <a:t>Timothy was with Paul when they planted the church.</a:t>
            </a:r>
          </a:p>
          <a:p>
            <a:r>
              <a:rPr lang="en-US" b="1" dirty="0">
                <a:latin typeface="Calibri" charset="0"/>
                <a:ea typeface="ＭＳ Ｐゴシック" charset="0"/>
                <a:cs typeface="ＭＳ Ｐゴシック" charset="0"/>
              </a:rPr>
              <a:t>Timothy was also a sensitive man who could genuinely feel for these persecuted believers.</a:t>
            </a:r>
          </a:p>
          <a:p>
            <a:endParaRPr lang="en-US" dirty="0">
              <a:latin typeface="Calibri" charset="0"/>
              <a:ea typeface="ＭＳ Ｐゴシック" charset="0"/>
              <a:cs typeface="ＭＳ Ｐゴシック"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577CFDCB-9F54-E242-BFFC-72DB9BC7EDD0}" type="slidenum">
              <a:rPr lang="en-US" sz="1200">
                <a:solidFill>
                  <a:srgbClr val="000000"/>
                </a:solidFill>
              </a:rPr>
              <a:pPr/>
              <a:t>41</a:t>
            </a:fld>
            <a:endParaRPr lang="en-US" sz="1200">
              <a:solidFill>
                <a:srgbClr val="000000"/>
              </a:solidFill>
            </a:endParaRPr>
          </a:p>
        </p:txBody>
      </p:sp>
      <p:sp>
        <p:nvSpPr>
          <p:cNvPr id="107522" name="Rectangle 2"/>
          <p:cNvSpPr>
            <a:spLocks noGrp="1" noRot="1" noChangeAspect="1" noChangeArrowheads="1"/>
          </p:cNvSpPr>
          <p:nvPr>
            <p:ph type="sldImg"/>
          </p:nvPr>
        </p:nvSpPr>
        <p:spPr bwMode="auto">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107523" name="Rectangle 3"/>
          <p:cNvSpPr>
            <a:spLocks noGrp="1" noChangeArrowheads="1"/>
          </p:cNvSpPr>
          <p:nvPr>
            <p:ph type="body" idx="1"/>
          </p:nvPr>
        </p:nvSpPr>
        <p:spPr bwMode="auto">
          <a:xfrm>
            <a:off x="914400" y="4343400"/>
            <a:ext cx="5029200" cy="4114800"/>
          </a:xfr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endParaRPr lang="en-US">
              <a:latin typeface="Calibri" charset="0"/>
              <a:ea typeface="ＭＳ Ｐゴシック" charset="0"/>
              <a:cs typeface="ＭＳ Ｐゴシック"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26978"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latin typeface="Calibri" charset="0"/>
                <a:ea typeface="ＭＳ Ｐゴシック" charset="0"/>
                <a:cs typeface="ＭＳ Ｐゴシック" charset="0"/>
              </a:rPr>
              <a:t>Application: Who do you know that needs encouragement today?  </a:t>
            </a:r>
          </a:p>
          <a:p>
            <a:r>
              <a:rPr lang="en-US" b="1">
                <a:latin typeface="Calibri" charset="0"/>
                <a:ea typeface="ＭＳ Ｐゴシック" charset="0"/>
                <a:cs typeface="ＭＳ Ｐゴシック" charset="0"/>
              </a:rPr>
              <a:t>Which of these three ways can you infuse strength into that person? </a:t>
            </a:r>
          </a:p>
        </p:txBody>
      </p:sp>
      <p:sp>
        <p:nvSpPr>
          <p:cNvPr id="126979"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7FE5878F-E9AF-0A4D-8DC5-A62D2910D06D}" type="slidenum">
              <a:rPr lang="en-US" sz="1200">
                <a:solidFill>
                  <a:srgbClr val="000000"/>
                </a:solidFill>
              </a:rPr>
              <a:pPr/>
              <a:t>45</a:t>
            </a:fld>
            <a:endParaRPr lang="en-US" sz="1200">
              <a:solidFill>
                <a:srgbClr val="000000"/>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556F067-87D6-6B4D-A892-A0572B950559}"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9938" name="Rectangle 2"/>
          <p:cNvSpPr>
            <a:spLocks noGrp="1" noRot="1" noChangeAspect="1" noChangeArrowheads="1" noTextEdit="1"/>
          </p:cNvSpPr>
          <p:nvPr>
            <p:ph type="sldImg"/>
          </p:nvPr>
        </p:nvSpPr>
        <p:spPr>
          <a:ln/>
        </p:spPr>
      </p:sp>
      <p:sp>
        <p:nvSpPr>
          <p:cNvPr id="3993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sz="1200" kern="1200" dirty="0">
                <a:solidFill>
                  <a:schemeClr val="tx1"/>
                </a:solidFill>
                <a:effectLst/>
                <a:latin typeface="Arial" panose="020B0604020202020204" pitchFamily="34" charset="0"/>
                <a:ea typeface="ＭＳ Ｐゴシック" pitchFamily="-111" charset="-128"/>
                <a:cs typeface="Arial" panose="020B0604020202020204" pitchFamily="34" charset="0"/>
              </a:rPr>
              <a:t>Paul speaks clearly of this next event on God’s prophetic calendar in 1 Thess 4:13-18…</a:t>
            </a:r>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1760748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F994BDFB-E798-2945-86AA-EF5A3509B0F7}" type="slidenum">
              <a:rPr lang="en-US" sz="1200">
                <a:solidFill>
                  <a:srgbClr val="000000"/>
                </a:solidFill>
              </a:rPr>
              <a:pPr/>
              <a:t>46</a:t>
            </a:fld>
            <a:endParaRPr lang="en-US" sz="1200">
              <a:solidFill>
                <a:srgbClr val="000000"/>
              </a:solidFill>
            </a:endParaRPr>
          </a:p>
        </p:txBody>
      </p:sp>
      <p:sp>
        <p:nvSpPr>
          <p:cNvPr id="129026" name="Rectangle 2"/>
          <p:cNvSpPr>
            <a:spLocks noGrp="1" noRot="1" noChangeAspect="1" noChangeArrowheads="1"/>
          </p:cNvSpPr>
          <p:nvPr>
            <p:ph type="sldImg"/>
          </p:nvPr>
        </p:nvSpPr>
        <p:spPr bwMode="auto">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129027" name="Rectangle 3"/>
          <p:cNvSpPr>
            <a:spLocks noGrp="1" noChangeArrowheads="1"/>
          </p:cNvSpPr>
          <p:nvPr>
            <p:ph type="body" idx="1"/>
          </p:nvPr>
        </p:nvSpPr>
        <p:spPr bwMode="auto">
          <a:xfrm>
            <a:off x="914400" y="4343400"/>
            <a:ext cx="5029200" cy="4114800"/>
          </a:xfr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endParaRPr lang="en-US">
              <a:latin typeface="Calibri" charset="0"/>
              <a:ea typeface="ＭＳ Ｐゴシック" charset="0"/>
              <a:cs typeface="ＭＳ Ｐゴシック"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47</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latin typeface="Arial"/>
              <a:cs typeface="Arial"/>
            </a:endParaRPr>
          </a:p>
        </p:txBody>
      </p:sp>
    </p:spTree>
    <p:extLst>
      <p:ext uri="{BB962C8B-B14F-4D97-AF65-F5344CB8AC3E}">
        <p14:creationId xmlns:p14="http://schemas.microsoft.com/office/powerpoint/2010/main" val="133661171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403AFFA-93C4-7B4B-9524-05C9750F2600}" type="slidenum">
              <a:rPr lang="en-US" smtClean="0"/>
              <a:pPr>
                <a:defRPr/>
              </a:pPr>
              <a:t>48</a:t>
            </a:fld>
            <a:endParaRPr lang="en-US"/>
          </a:p>
        </p:txBody>
      </p:sp>
    </p:spTree>
    <p:extLst>
      <p:ext uri="{BB962C8B-B14F-4D97-AF65-F5344CB8AC3E}">
        <p14:creationId xmlns:p14="http://schemas.microsoft.com/office/powerpoint/2010/main" val="183125506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panose="020B0604020202020204" pitchFamily="34" charset="0"/>
                <a:ea typeface="ＭＳ Ｐゴシック" pitchFamily="-111" charset="-128"/>
                <a:cs typeface="Arial" panose="020B0604020202020204" pitchFamily="34" charset="0"/>
              </a:rPr>
              <a:t>What specific ways can you be ready for Jesus when he come back?</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0040601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panose="020B0604020202020204" pitchFamily="34" charset="0"/>
                <a:ea typeface="ＭＳ Ｐゴシック" pitchFamily="-111" charset="-128"/>
                <a:cs typeface="Arial" panose="020B0604020202020204" pitchFamily="34" charset="0"/>
              </a:rPr>
              <a:t>Live for Christ as if money is not a big concern</a:t>
            </a:r>
            <a:r>
              <a:rPr lang="en-SG" sz="1200" kern="1200" dirty="0">
                <a:solidFill>
                  <a:schemeClr val="tx1"/>
                </a:solidFill>
                <a:effectLst/>
                <a:latin typeface="Arial" panose="020B0604020202020204" pitchFamily="34" charset="0"/>
                <a:ea typeface="ＭＳ Ｐゴシック" pitchFamily="-111" charset="-128"/>
                <a:cs typeface="Arial" panose="020B0604020202020204" pitchFamily="34" charset="0"/>
              </a:rPr>
              <a:t>.</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329152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panose="020B0604020202020204" pitchFamily="34" charset="0"/>
                <a:ea typeface="ＭＳ Ｐゴシック" pitchFamily="-111" charset="-128"/>
                <a:cs typeface="Arial" panose="020B0604020202020204" pitchFamily="34" charset="0"/>
              </a:rPr>
              <a:t>Doctrine and relationships should occupy much of our time</a:t>
            </a:r>
            <a:r>
              <a:rPr lang="en-SG" sz="1200" kern="1200" dirty="0">
                <a:solidFill>
                  <a:schemeClr val="tx1"/>
                </a:solidFill>
                <a:effectLst/>
                <a:latin typeface="Arial" panose="020B0604020202020204" pitchFamily="34" charset="0"/>
                <a:ea typeface="ＭＳ Ｐゴシック" pitchFamily="-111" charset="-128"/>
                <a:cs typeface="Arial" panose="020B0604020202020204" pitchFamily="34" charset="0"/>
              </a:rPr>
              <a:t>.</a:t>
            </a:r>
          </a:p>
          <a:p>
            <a:r>
              <a:rPr lang="en-SG" sz="1200" kern="1200" dirty="0">
                <a:solidFill>
                  <a:schemeClr val="tx1"/>
                </a:solidFill>
                <a:effectLst/>
                <a:latin typeface="Arial" panose="020B0604020202020204" pitchFamily="34" charset="0"/>
                <a:ea typeface="ＭＳ Ｐゴシック" pitchFamily="-111" charset="-128"/>
                <a:cs typeface="Arial" panose="020B0604020202020204" pitchFamily="34" charset="0"/>
              </a:rPr>
              <a:t>In particular, we need a theology of Christ’s second coming.</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506047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Next Paul prepared for the Rapture by strengthening the church's doctrine and relationships (1 Thess 4–5).</a:t>
            </a:r>
          </a:p>
        </p:txBody>
      </p:sp>
      <p:sp>
        <p:nvSpPr>
          <p:cNvPr id="4" name="Slide Number Placeholder 3"/>
          <p:cNvSpPr>
            <a:spLocks noGrp="1"/>
          </p:cNvSpPr>
          <p:nvPr>
            <p:ph type="sldNum" sz="quarter" idx="5"/>
          </p:nvPr>
        </p:nvSpPr>
        <p:spPr/>
        <p:txBody>
          <a:bodyPr/>
          <a:lstStyle/>
          <a:p>
            <a:pPr>
              <a:defRPr/>
            </a:pPr>
            <a:fld id="{F403AFFA-93C4-7B4B-9524-05C9750F2600}" type="slidenum">
              <a:rPr lang="en-US" smtClean="0"/>
              <a:pPr>
                <a:defRPr/>
              </a:pPr>
              <a:t>52</a:t>
            </a:fld>
            <a:endParaRPr lang="en-US"/>
          </a:p>
        </p:txBody>
      </p:sp>
    </p:spTree>
    <p:extLst>
      <p:ext uri="{BB962C8B-B14F-4D97-AF65-F5344CB8AC3E}">
        <p14:creationId xmlns:p14="http://schemas.microsoft.com/office/powerpoint/2010/main" val="18830552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1" name="Slide Image Placeholder 1"/>
          <p:cNvSpPr>
            <a:spLocks noGrp="1" noRot="1" noChangeAspect="1"/>
          </p:cNvSpPr>
          <p:nvPr>
            <p:ph type="sldImg"/>
          </p:nvPr>
        </p:nvSpPr>
        <p:spPr>
          <a:solidFill>
            <a:srgbClr val="FFFFFF"/>
          </a:solidFill>
          <a:ln/>
        </p:spPr>
      </p:sp>
      <p:sp>
        <p:nvSpPr>
          <p:cNvPr id="430082" name="Notes Placeholder 2"/>
          <p:cNvSpPr>
            <a:spLocks noGrp="1"/>
          </p:cNvSpPr>
          <p:nvPr>
            <p:ph type="body" idx="1"/>
          </p:nvPr>
        </p:nvSpPr>
        <p:spPr>
          <a:noFill/>
          <a:ln>
            <a:solidFill>
              <a:srgbClr val="000000"/>
            </a:solidFill>
          </a:ln>
          <a:extLst>
            <a:ext uri="{909E8E84-426E-40dd-AFC4-6F175D3DCCD1}">
              <a14:hiddenFill xmlns="" xmlns:a14="http://schemas.microsoft.com/office/drawing/2010/main">
                <a:solidFill>
                  <a:srgbClr val="FFFFFF"/>
                </a:solidFill>
              </a14:hiddenFill>
            </a:ext>
          </a:extLst>
        </p:spPr>
        <p:txBody>
          <a:bodyPr/>
          <a:lstStyle/>
          <a:p>
            <a:pPr eaLnBrk="1" hangingPunct="1"/>
            <a:r>
              <a:rPr lang="en-US">
                <a:solidFill>
                  <a:srgbClr val="FFFFFF"/>
                </a:solidFill>
                <a:latin typeface="Arial" charset="0"/>
                <a:ea typeface="ＭＳ Ｐゴシック" charset="0"/>
                <a:cs typeface="Arial" charset="0"/>
              </a:rPr>
              <a:t>One of the teachers of religious law was standing there listening to the debate. He realized that Jesus had answered well, so he asked, </a:t>
            </a:r>
            <a:r>
              <a:rPr lang="ja-JP" altLang="en-US">
                <a:solidFill>
                  <a:srgbClr val="FFFFFF"/>
                </a:solidFill>
                <a:latin typeface="Arial" charset="0"/>
                <a:ea typeface="ＭＳ Ｐゴシック" charset="0"/>
                <a:cs typeface="Arial" charset="0"/>
              </a:rPr>
              <a:t>“</a:t>
            </a:r>
            <a:r>
              <a:rPr lang="en-US" altLang="ja-JP">
                <a:solidFill>
                  <a:srgbClr val="FFFFFF"/>
                </a:solidFill>
                <a:latin typeface="Arial" charset="0"/>
                <a:ea typeface="ＭＳ Ｐゴシック" charset="0"/>
                <a:cs typeface="Arial" charset="0"/>
              </a:rPr>
              <a:t>Of all the commandments, which is the most important?</a:t>
            </a:r>
            <a:r>
              <a:rPr lang="ja-JP" altLang="en-US">
                <a:solidFill>
                  <a:srgbClr val="FFFFFF"/>
                </a:solidFill>
                <a:latin typeface="Arial" charset="0"/>
                <a:ea typeface="ＭＳ Ｐゴシック" charset="0"/>
                <a:cs typeface="Arial" charset="0"/>
              </a:rPr>
              <a:t>”</a:t>
            </a:r>
            <a:r>
              <a:rPr lang="en-US" altLang="ja-JP" i="1">
                <a:latin typeface="Arial" charset="0"/>
                <a:ea typeface="ＭＳ Ｐゴシック" charset="0"/>
                <a:cs typeface="ＭＳ Ｐゴシック" charset="0"/>
              </a:rPr>
              <a:t>  Jesus answered…</a:t>
            </a:r>
            <a:endParaRPr lang="en-US" i="1">
              <a:solidFill>
                <a:srgbClr val="FFFFFF"/>
              </a:solidFill>
              <a:latin typeface="Arial" charset="0"/>
              <a:ea typeface="ＭＳ Ｐゴシック" charset="0"/>
              <a:cs typeface="Arial" charset="0"/>
            </a:endParaRPr>
          </a:p>
        </p:txBody>
      </p:sp>
      <p:sp>
        <p:nvSpPr>
          <p:cNvPr id="430083" name="Slide Number Placeholder 3"/>
          <p:cNvSpPr txBox="1">
            <a:spLocks noGrp="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fld id="{1CF7C016-3B29-184B-97E4-98A5D5A8B944}" type="slidenum">
              <a:rPr lang="en-US" sz="1200">
                <a:solidFill>
                  <a:srgbClr val="000000"/>
                </a:solidFill>
                <a:latin typeface="Times New Roman" charset="0"/>
              </a:rPr>
              <a:pPr algn="r"/>
              <a:t>53</a:t>
            </a:fld>
            <a:endParaRPr lang="en-US" sz="1200">
              <a:solidFill>
                <a:srgbClr val="000000"/>
              </a:solidFill>
              <a:latin typeface="Times New Roman" charset="0"/>
            </a:endParaRPr>
          </a:p>
        </p:txBody>
      </p:sp>
    </p:spTree>
    <p:extLst>
      <p:ext uri="{BB962C8B-B14F-4D97-AF65-F5344CB8AC3E}">
        <p14:creationId xmlns:p14="http://schemas.microsoft.com/office/powerpoint/2010/main" val="375348910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A8B0E3E-4C19-1E4E-BB60-77CA92537176}"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36898" name="Rectangle 2"/>
          <p:cNvSpPr>
            <a:spLocks noGrp="1" noRot="1" noChangeAspect="1" noChangeArrowheads="1"/>
          </p:cNvSpPr>
          <p:nvPr>
            <p:ph type="sldImg"/>
          </p:nvPr>
        </p:nvSpPr>
        <p:spPr>
          <a:solidFill>
            <a:srgbClr val="FFFFFF"/>
          </a:solidFill>
          <a:ln/>
        </p:spPr>
      </p:sp>
      <p:sp>
        <p:nvSpPr>
          <p:cNvPr id="3368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95613513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4A28C9AB-5814-BA4F-84A6-C6DECF72119E}" type="slidenum">
              <a:rPr lang="en-GB" sz="1200">
                <a:solidFill>
                  <a:srgbClr val="FFFFFF"/>
                </a:solidFill>
                <a:latin typeface="Comic Sans MS" charset="0"/>
              </a:rPr>
              <a:pPr/>
              <a:t>56</a:t>
            </a:fld>
            <a:endParaRPr lang="en-GB" sz="1200">
              <a:solidFill>
                <a:srgbClr val="FFFFFF"/>
              </a:solidFill>
              <a:latin typeface="Comic Sans MS"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556F067-87D6-6B4D-A892-A0572B950559}"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9938" name="Rectangle 2"/>
          <p:cNvSpPr>
            <a:spLocks noGrp="1" noRot="1" noChangeAspect="1" noChangeArrowheads="1" noTextEdit="1"/>
          </p:cNvSpPr>
          <p:nvPr>
            <p:ph type="sldImg"/>
          </p:nvPr>
        </p:nvSpPr>
        <p:spPr>
          <a:ln/>
        </p:spPr>
      </p:sp>
      <p:sp>
        <p:nvSpPr>
          <p:cNvPr id="3993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61539943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latin typeface="Arial" panose="020B0604020202020204" pitchFamily="34" charset="0"/>
              <a:cs typeface="Arial" panose="020B0604020202020204" pitchFamily="34"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At Christmas we focus on the first coming of our Savior in Bethlehem. </a:t>
            </a:r>
            <a:r>
              <a:rPr lang="en-US" sz="1200" kern="1200" dirty="0">
                <a:solidFill>
                  <a:schemeClr val="tx1"/>
                </a:solidFill>
                <a:effectLst/>
                <a:latin typeface="Arial" panose="020B0604020202020204" pitchFamily="34" charset="0"/>
                <a:ea typeface="ＭＳ Ｐゴシック" pitchFamily="-111" charset="-128"/>
                <a:cs typeface="Arial" panose="020B0604020202020204" pitchFamily="34" charset="0"/>
              </a:rPr>
              <a:t>Christ’s first coming was both a comfort and warning</a:t>
            </a:r>
            <a:r>
              <a:rPr lang="en-SG" sz="1200" kern="1200" dirty="0">
                <a:solidFill>
                  <a:schemeClr val="tx1"/>
                </a:solidFill>
                <a:effectLst/>
                <a:latin typeface="Arial" panose="020B0604020202020204" pitchFamily="34" charset="0"/>
                <a:ea typeface="ＭＳ Ｐゴシック" pitchFamily="-111" charset="-128"/>
                <a:cs typeface="Arial" panose="020B0604020202020204" pitchFamily="34" charset="0"/>
              </a:rPr>
              <a:t>.</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6594275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58</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cs typeface="ＭＳ Ｐゴシック"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But our focus today is "Are You Ready For the Lord's Return?" </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rial"/>
              <a:cs typeface="Arial"/>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Today as we experience the new year I believe the Scripture has some words of encouragement for us in regard to Christ's second coming to earth at the Rapture. </a:t>
            </a:r>
          </a:p>
        </p:txBody>
      </p:sp>
      <p:sp>
        <p:nvSpPr>
          <p:cNvPr id="4" name="Slide Number Placeholder 3"/>
          <p:cNvSpPr>
            <a:spLocks noGrp="1"/>
          </p:cNvSpPr>
          <p:nvPr>
            <p:ph type="sldNum" sz="quarter" idx="10"/>
          </p:nvPr>
        </p:nvSpPr>
        <p:spPr/>
        <p:txBody>
          <a:bodyPr/>
          <a:lstStyle/>
          <a:p>
            <a:pPr>
              <a:defRPr/>
            </a:pPr>
            <a:fld id="{7A1965BF-27EB-1845-89B5-B5ADA144D014}" type="slidenum">
              <a:rPr lang="en-GB" smtClean="0">
                <a:solidFill>
                  <a:prstClr val="black"/>
                </a:solidFill>
                <a:latin typeface="Calibri"/>
              </a:rPr>
              <a:pPr>
                <a:defRPr/>
              </a:pPr>
              <a:t>59</a:t>
            </a:fld>
            <a:endParaRPr lang="en-GB">
              <a:solidFill>
                <a:prstClr val="black"/>
              </a:solidFill>
              <a:latin typeface="Calibri"/>
            </a:endParaRPr>
          </a:p>
        </p:txBody>
      </p:sp>
    </p:spTree>
    <p:extLst>
      <p:ext uri="{BB962C8B-B14F-4D97-AF65-F5344CB8AC3E}">
        <p14:creationId xmlns:p14="http://schemas.microsoft.com/office/powerpoint/2010/main" val="281303998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xfrm>
            <a:off x="3886200" y="8864820"/>
            <a:ext cx="2971800" cy="27918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37313438" indent="-36863690">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49748" eaLnBrk="0" fontAlgn="base" hangingPunct="0">
              <a:spcBef>
                <a:spcPct val="0"/>
              </a:spcBef>
              <a:spcAft>
                <a:spcPct val="0"/>
              </a:spcAft>
              <a:defRPr sz="2400">
                <a:solidFill>
                  <a:schemeClr val="tx1"/>
                </a:solidFill>
                <a:latin typeface="Times New Roman" charset="0"/>
                <a:ea typeface="ＭＳ Ｐゴシック" charset="0"/>
              </a:defRPr>
            </a:lvl6pPr>
            <a:lvl7pPr marL="899495" eaLnBrk="0" fontAlgn="base" hangingPunct="0">
              <a:spcBef>
                <a:spcPct val="0"/>
              </a:spcBef>
              <a:spcAft>
                <a:spcPct val="0"/>
              </a:spcAft>
              <a:defRPr sz="2400">
                <a:solidFill>
                  <a:schemeClr val="tx1"/>
                </a:solidFill>
                <a:latin typeface="Times New Roman" charset="0"/>
                <a:ea typeface="ＭＳ Ｐゴシック" charset="0"/>
              </a:defRPr>
            </a:lvl7pPr>
            <a:lvl8pPr marL="1349243" eaLnBrk="0" fontAlgn="base" hangingPunct="0">
              <a:spcBef>
                <a:spcPct val="0"/>
              </a:spcBef>
              <a:spcAft>
                <a:spcPct val="0"/>
              </a:spcAft>
              <a:defRPr sz="2400">
                <a:solidFill>
                  <a:schemeClr val="tx1"/>
                </a:solidFill>
                <a:latin typeface="Times New Roman" charset="0"/>
                <a:ea typeface="ＭＳ Ｐゴシック" charset="0"/>
              </a:defRPr>
            </a:lvl8pPr>
            <a:lvl9pPr marL="1798991" eaLnBrk="0" fontAlgn="base" hangingPunct="0">
              <a:spcBef>
                <a:spcPct val="0"/>
              </a:spcBef>
              <a:spcAft>
                <a:spcPct val="0"/>
              </a:spcAft>
              <a:defRPr sz="2400">
                <a:solidFill>
                  <a:schemeClr val="tx1"/>
                </a:solidFill>
                <a:latin typeface="Times New Roman" charset="0"/>
                <a:ea typeface="ＭＳ Ｐゴシック" charset="0"/>
              </a:defRPr>
            </a:lvl9pPr>
          </a:lstStyle>
          <a:p>
            <a:fld id="{63E4AD7B-1A70-F348-9821-F72DA804B4C0}" type="slidenum">
              <a:rPr lang="en-US" sz="1200">
                <a:solidFill>
                  <a:prstClr val="black"/>
                </a:solidFill>
              </a:rPr>
              <a:pPr/>
              <a:t>60</a:t>
            </a:fld>
            <a:endParaRPr lang="en-US" sz="1200">
              <a:solidFill>
                <a:prstClr val="black"/>
              </a:solidFill>
            </a:endParaRPr>
          </a:p>
        </p:txBody>
      </p:sp>
      <p:sp>
        <p:nvSpPr>
          <p:cNvPr id="57347" name="Rectangle 2"/>
          <p:cNvSpPr>
            <a:spLocks noGrp="1" noRot="1" noChangeAspect="1" noChangeArrowheads="1" noTextEdit="1"/>
          </p:cNvSpPr>
          <p:nvPr>
            <p:ph type="sldImg"/>
          </p:nvPr>
        </p:nvSpPr>
        <p:spPr>
          <a:ln/>
        </p:spPr>
      </p:sp>
      <p:sp>
        <p:nvSpPr>
          <p:cNvPr id="57348" name="Rectangle 3"/>
          <p:cNvSpPr>
            <a:spLocks noGrp="1" noChangeArrowheads="1"/>
          </p:cNvSpPr>
          <p:nvPr>
            <p:ph type="body" idx="1"/>
          </p:nvPr>
        </p:nvSpPr>
        <p:spPr>
          <a:xfrm>
            <a:off x="914400" y="4343400"/>
            <a:ext cx="5029200" cy="27918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61</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a:latin typeface="Arial"/>
                <a:cs typeface="Arial"/>
              </a:rPr>
              <a:t>Today we will focus on the first stage: The Rapture. </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62</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cs typeface="Arial"/>
            </a:endParaRPr>
          </a:p>
          <a:p>
            <a:r>
              <a:rPr lang="en-US">
                <a:latin typeface="Arial"/>
                <a:cs typeface="Arial"/>
              </a:rPr>
              <a:t>Paul gave them three reasons to have hope in the Lord’s return. So today we’ll see these three reasons to look forward to the Lord’s return at the Rapture. </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63</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a:p>
          <a:p>
            <a:pPr marL="0" marR="0" indent="0" algn="l" defTabSz="457200" rtl="0" eaLnBrk="1" fontAlgn="auto" latinLnBrk="0" hangingPunct="1">
              <a:lnSpc>
                <a:spcPct val="100000"/>
              </a:lnSpc>
              <a:spcBef>
                <a:spcPts val="0"/>
              </a:spcBef>
              <a:spcAft>
                <a:spcPts val="0"/>
              </a:spcAft>
              <a:buClrTx/>
              <a:buSzTx/>
              <a:buFontTx/>
              <a:buNone/>
              <a:tabLst/>
              <a:defRPr/>
            </a:pPr>
            <a:r>
              <a:rPr lang="en-US">
                <a:latin typeface="Arial"/>
                <a:cs typeface="Arial"/>
              </a:rPr>
              <a:t>Knowing the destiny of Christians at death helps us to control our grief.</a:t>
            </a:r>
          </a:p>
          <a:p>
            <a:endParaRPr lang="en-US" dirty="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65</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a:latin typeface="Arial"/>
                <a:cs typeface="Arial"/>
              </a:rPr>
              <a:t>Many people think that eschatology is unimportant.</a:t>
            </a:r>
          </a:p>
          <a:p>
            <a:pPr marL="0" marR="0" indent="0" algn="l" defTabSz="457200" rtl="0" eaLnBrk="1" fontAlgn="auto" latinLnBrk="0" hangingPunct="1">
              <a:lnSpc>
                <a:spcPct val="100000"/>
              </a:lnSpc>
              <a:spcBef>
                <a:spcPts val="0"/>
              </a:spcBef>
              <a:spcAft>
                <a:spcPts val="0"/>
              </a:spcAft>
              <a:buClrTx/>
              <a:buSzTx/>
              <a:buFontTx/>
              <a:buNone/>
              <a:tabLst/>
              <a:defRPr/>
            </a:pPr>
            <a:r>
              <a:rPr lang="en-US">
                <a:latin typeface="Arial"/>
                <a:cs typeface="Arial"/>
              </a:rPr>
              <a:t>This is seen in what some say about the time of the Rapture:</a:t>
            </a:r>
            <a:r>
              <a:rPr lang="en-US" baseline="0">
                <a:latin typeface="Arial"/>
                <a:cs typeface="Arial"/>
              </a:rPr>
              <a:t> I'm not pretrib, midtrib, or posttrib. I am pantrib, because it will all pan out in the end!</a:t>
            </a:r>
            <a:endParaRPr lang="en-US">
              <a:latin typeface="Arial"/>
              <a:cs typeface="Arial"/>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66</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a:p>
            <a:r>
              <a:rPr lang="en-US">
                <a:latin typeface="Arial"/>
                <a:cs typeface="Arial"/>
              </a:rPr>
              <a:t>Text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3" indent="0" algn="l" defTabSz="457200" rtl="0" eaLnBrk="0" fontAlgn="base" latinLnBrk="0" hangingPunct="0">
              <a:lnSpc>
                <a:spcPct val="100000"/>
              </a:lnSpc>
              <a:spcBef>
                <a:spcPct val="30000"/>
              </a:spcBef>
              <a:spcAft>
                <a:spcPct val="0"/>
              </a:spcAft>
              <a:buClrTx/>
              <a:buSzTx/>
              <a:buFontTx/>
              <a:buNone/>
              <a:tabLst/>
              <a:defRPr/>
            </a:pPr>
            <a:r>
              <a:rPr lang="en-US" dirty="0">
                <a:latin typeface="Arial" panose="020B0604020202020204" pitchFamily="34" charset="0"/>
                <a:cs typeface="Arial" panose="020B0604020202020204" pitchFamily="34" charset="0"/>
              </a:rPr>
              <a:t>When I was a young man in the 1970s many speakers preached on these verses. In fact, I trusted Christ at one such gathering in 1972 when the speaker addressed the return of Christ.</a:t>
            </a:r>
          </a:p>
          <a:p>
            <a:pPr marL="0" marR="0" lvl="3" indent="0" algn="l" defTabSz="457200" rtl="0" eaLnBrk="0" fontAlgn="base" latinLnBrk="0" hangingPunct="0">
              <a:lnSpc>
                <a:spcPct val="100000"/>
              </a:lnSpc>
              <a:spcBef>
                <a:spcPct val="30000"/>
              </a:spcBef>
              <a:spcAft>
                <a:spcPct val="0"/>
              </a:spcAft>
              <a:buClrTx/>
              <a:buSzTx/>
              <a:buFontTx/>
              <a:buNone/>
              <a:tabLst/>
              <a:defRPr/>
            </a:pPr>
            <a:r>
              <a:rPr lang="en-US" dirty="0">
                <a:latin typeface="Arial" panose="020B0604020202020204" pitchFamily="34" charset="0"/>
                <a:cs typeface="Arial" panose="020B0604020202020204" pitchFamily="34" charset="0"/>
              </a:rPr>
              <a:t>Sadly, few talk of the return of Jesus today </a:t>
            </a:r>
          </a:p>
        </p:txBody>
      </p:sp>
    </p:spTree>
    <p:extLst>
      <p:ext uri="{BB962C8B-B14F-4D97-AF65-F5344CB8AC3E}">
        <p14:creationId xmlns:p14="http://schemas.microsoft.com/office/powerpoint/2010/main" val="410483297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67</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a:latin typeface="Arial"/>
                <a:cs typeface="Arial"/>
              </a:rPr>
              <a:t>Why is it so important that we know about future things such as the destiny of believers?  Paul saw eschatology as vital because it affects our hope.  It's important because… </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68</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a:p>
            <a:endParaRPr lang="en-US">
              <a:latin typeface="Arial"/>
              <a:cs typeface="Arial"/>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70</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a:p>
            <a:endParaRPr lang="en-US">
              <a:latin typeface="Arial"/>
              <a:cs typeface="Arial"/>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71</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cs typeface="Arial"/>
            </a:endParaRPr>
          </a:p>
          <a:p>
            <a:r>
              <a:rPr lang="en-US">
                <a:latin typeface="Arial"/>
                <a:cs typeface="Arial"/>
              </a:rPr>
              <a:t>Notice what Paul is really saying in this verse. </a:t>
            </a:r>
          </a:p>
          <a:p>
            <a:r>
              <a:rPr lang="en-US">
                <a:latin typeface="Arial"/>
                <a:cs typeface="Arial"/>
              </a:rPr>
              <a:t>He is not saying that Christians will not grieve.  </a:t>
            </a:r>
          </a:p>
          <a:p>
            <a:r>
              <a:rPr lang="en-US">
                <a:latin typeface="Arial"/>
                <a:cs typeface="Arial"/>
              </a:rPr>
              <a:t>He is only addressing the issue of how they should grieve.  They should grieve in such a way that shows hope—like when Jesus grieved over Lazarus.</a:t>
            </a:r>
          </a:p>
          <a:p>
            <a:endParaRPr lang="en-US">
              <a:latin typeface="Arial"/>
              <a:cs typeface="Arial"/>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73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a:p>
            <a:r>
              <a:rPr lang="en-US" sz="1200" kern="1200">
                <a:solidFill>
                  <a:schemeClr val="tx1"/>
                </a:solidFill>
                <a:effectLst/>
                <a:latin typeface="+mn-lt"/>
                <a:ea typeface="+mn-ea"/>
                <a:cs typeface="+mn-cs"/>
              </a:rPr>
              <a:t>Why did Paul say these things though?  What problem was he addressing in the church?</a:t>
            </a:r>
            <a:endParaRPr lang="en-SG"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Paul had already taught the believers about the Rapture when he was with them personally.  He told them that when Christ comes all who have trusted Him will be removed from the earth.</a:t>
            </a:r>
            <a:endParaRPr lang="en-SG"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Apparently the Thessalonians were confused regarding the destiny of believers who have died before the Rapture.</a:t>
            </a:r>
            <a:endParaRPr lang="en-SG"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—Perhaps some thought these would miss the Rapture and have to wait until the Great White Throne Judgment.</a:t>
            </a:r>
            <a:endParaRPr lang="en-SG"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—Perhaps some wondered whether they would be saved at all.</a:t>
            </a:r>
            <a:endParaRPr lang="en-SG"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 </a:t>
            </a:r>
            <a:endParaRPr lang="en-SG" sz="1200" kern="1200">
              <a:solidFill>
                <a:schemeClr val="tx1"/>
              </a:solidFill>
              <a:effectLst/>
              <a:latin typeface="+mn-lt"/>
              <a:ea typeface="+mn-ea"/>
              <a:cs typeface="+mn-cs"/>
            </a:endParaRPr>
          </a:p>
          <a:p>
            <a:endParaRPr lang="en-US">
              <a:latin typeface="Arial"/>
              <a:cs typeface="Arial"/>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74</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a:p>
            <a:endParaRPr lang="en-US">
              <a:latin typeface="Arial"/>
              <a:cs typeface="Arial"/>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75</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a:p>
            <a:pPr marL="0" marR="0" lvl="3" indent="0" algn="l" defTabSz="457200" rtl="0" eaLnBrk="1" fontAlgn="auto" latinLnBrk="0" hangingPunct="1">
              <a:lnSpc>
                <a:spcPct val="100000"/>
              </a:lnSpc>
              <a:spcBef>
                <a:spcPts val="0"/>
              </a:spcBef>
              <a:spcAft>
                <a:spcPts val="0"/>
              </a:spcAft>
              <a:buClrTx/>
              <a:buSzTx/>
              <a:buFontTx/>
              <a:buNone/>
              <a:tabLst/>
              <a:defRPr/>
            </a:pPr>
            <a:r>
              <a:rPr lang="en-US">
                <a:latin typeface="Arial"/>
                <a:cs typeface="Arial"/>
              </a:rPr>
              <a:t>The "if" here (in the NASB &amp; KJV) is better translated "since" (as in the NIV &amp; NLT) because of the Greek construction.</a:t>
            </a:r>
          </a:p>
          <a:p>
            <a:pPr marL="0" marR="0" lvl="3" indent="0" algn="l" defTabSz="457200" rtl="0" eaLnBrk="1" fontAlgn="auto" latinLnBrk="0" hangingPunct="1">
              <a:lnSpc>
                <a:spcPct val="100000"/>
              </a:lnSpc>
              <a:spcBef>
                <a:spcPts val="0"/>
              </a:spcBef>
              <a:spcAft>
                <a:spcPts val="0"/>
              </a:spcAft>
              <a:buClrTx/>
              <a:buSzTx/>
              <a:buFontTx/>
              <a:buNone/>
              <a:tabLst/>
              <a:defRPr/>
            </a:pPr>
            <a:r>
              <a:rPr lang="en-US">
                <a:latin typeface="Arial"/>
                <a:cs typeface="Arial"/>
              </a:rPr>
              <a:t>1)</a:t>
            </a:r>
            <a:r>
              <a:rPr lang="en-US" baseline="0">
                <a:latin typeface="Arial"/>
                <a:cs typeface="Arial"/>
              </a:rPr>
              <a:t> </a:t>
            </a:r>
            <a:r>
              <a:rPr lang="en-US">
                <a:latin typeface="Arial"/>
                <a:cs typeface="Arial"/>
              </a:rPr>
              <a:t>Therefore, it really means "since we believe that Christ died…"</a:t>
            </a:r>
          </a:p>
          <a:p>
            <a:pPr marL="0" marR="0" lvl="3" indent="0" algn="l" defTabSz="457200" rtl="0" eaLnBrk="1" fontAlgn="auto" latinLnBrk="0" hangingPunct="1">
              <a:lnSpc>
                <a:spcPct val="100000"/>
              </a:lnSpc>
              <a:spcBef>
                <a:spcPts val="0"/>
              </a:spcBef>
              <a:spcAft>
                <a:spcPts val="0"/>
              </a:spcAft>
              <a:buClrTx/>
              <a:buSzTx/>
              <a:buFontTx/>
              <a:buNone/>
              <a:tabLst/>
              <a:defRPr/>
            </a:pPr>
            <a:r>
              <a:rPr lang="en-US">
                <a:latin typeface="Arial"/>
                <a:cs typeface="Arial"/>
              </a:rPr>
              <a:t>2) Paul had no doubt regarding the validity of the resurrection.</a:t>
            </a:r>
          </a:p>
          <a:p>
            <a:pPr marL="0" marR="0" lvl="3" indent="0" algn="l" defTabSz="457200" rtl="0" eaLnBrk="1" fontAlgn="auto" latinLnBrk="0" hangingPunct="1">
              <a:lnSpc>
                <a:spcPct val="100000"/>
              </a:lnSpc>
              <a:spcBef>
                <a:spcPts val="0"/>
              </a:spcBef>
              <a:spcAft>
                <a:spcPts val="0"/>
              </a:spcAft>
              <a:buClrTx/>
              <a:buSzTx/>
              <a:buFontTx/>
              <a:buNone/>
              <a:tabLst/>
              <a:defRPr/>
            </a:pPr>
            <a:endParaRPr lang="en-US">
              <a:latin typeface="Arial"/>
              <a:cs typeface="Arial"/>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a:p>
            <a:r>
              <a:rPr lang="en-US"/>
              <a:t>This historical basis provides assurance that the bodies of all Christians also will be raised (4:14b).</a:t>
            </a:r>
          </a:p>
          <a:p>
            <a:r>
              <a:rPr lang="en-US"/>
              <a:t>Paul declared that both Christ's resurrection and our resurrection stand or fall together.</a:t>
            </a:r>
          </a:p>
          <a:p>
            <a:r>
              <a:rPr lang="en-US"/>
              <a:t>This is taught in 1 Corinthians 15:12-20.</a:t>
            </a:r>
          </a:p>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cs typeface="ＭＳ Ｐゴシック" charset="0"/>
              </a:rPr>
              <a:t>However, since the NT notes Christ’s return more than 300 times, we should live in light of his coming.</a:t>
            </a:r>
          </a:p>
          <a:p>
            <a:r>
              <a:rPr lang="en-US" dirty="0">
                <a:cs typeface="ＭＳ Ｐゴシック" charset="0"/>
              </a:rPr>
              <a:t>We should teach it, talk of it, read it, study it, and share it since about every 14 verses in the NT mentions Christ coming back.</a:t>
            </a:r>
          </a:p>
          <a:p>
            <a:endParaRPr lang="en-US" dirty="0">
              <a:cs typeface="ＭＳ Ｐゴシック" charset="0"/>
            </a:endParaRPr>
          </a:p>
        </p:txBody>
      </p:sp>
    </p:spTree>
    <p:extLst>
      <p:ext uri="{BB962C8B-B14F-4D97-AF65-F5344CB8AC3E}">
        <p14:creationId xmlns:p14="http://schemas.microsoft.com/office/powerpoint/2010/main" val="181016628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77</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a:p>
          <a:p>
            <a:pPr marL="0" marR="0" indent="0" algn="l" defTabSz="457200" rtl="0" eaLnBrk="1" fontAlgn="auto" latinLnBrk="0" hangingPunct="1">
              <a:lnSpc>
                <a:spcPct val="100000"/>
              </a:lnSpc>
              <a:spcBef>
                <a:spcPts val="0"/>
              </a:spcBef>
              <a:spcAft>
                <a:spcPts val="0"/>
              </a:spcAft>
              <a:buClrTx/>
              <a:buSzTx/>
              <a:buFontTx/>
              <a:buNone/>
              <a:tabLst/>
              <a:defRPr/>
            </a:pPr>
            <a:r>
              <a:rPr lang="en-US">
                <a:latin typeface="Arial"/>
                <a:cs typeface="Arial"/>
              </a:rPr>
              <a:t>So Paul has told us that when we undergo affliction to the point of death we shouldn't grieve hopelessly because all believers will be resurrected.  But how will this come about when Christ comes to receive His church?  Who will be the first to be bodily with the Lord—those who have died or those of us who are living? This leads us into the second reason to expect his return… </a:t>
            </a:r>
            <a:endParaRPr lang="en-US" dirty="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cs typeface="Arial"/>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a:latin typeface="Arial"/>
                <a:cs typeface="Arial"/>
              </a:rPr>
              <a:t>We who are alive when the Rapture comes will be taken up only after the dead in Christ.</a:t>
            </a:r>
          </a:p>
          <a:p>
            <a:pPr marL="0" marR="0" indent="0" algn="l" defTabSz="457200" rtl="0" eaLnBrk="1" fontAlgn="auto" latinLnBrk="0" hangingPunct="1">
              <a:lnSpc>
                <a:spcPct val="100000"/>
              </a:lnSpc>
              <a:spcBef>
                <a:spcPts val="0"/>
              </a:spcBef>
              <a:spcAft>
                <a:spcPts val="0"/>
              </a:spcAft>
              <a:buClrTx/>
              <a:buSzTx/>
              <a:buFontTx/>
              <a:buNone/>
              <a:tabLst/>
              <a:defRPr/>
            </a:pPr>
            <a:r>
              <a:rPr lang="en-US">
                <a:latin typeface="Arial"/>
                <a:cs typeface="Arial"/>
              </a:rPr>
              <a:t>Now the living moving faster than the dead—but then the dead will move faster than the living! </a:t>
            </a:r>
          </a:p>
          <a:p>
            <a:endParaRPr lang="en-US">
              <a:latin typeface="Arial"/>
              <a:cs typeface="Arial"/>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a:p>
            <a:r>
              <a:rPr lang="en-US" sz="1200" kern="1200">
                <a:solidFill>
                  <a:schemeClr val="tx1"/>
                </a:solidFill>
                <a:effectLst/>
                <a:latin typeface="+mn-lt"/>
                <a:ea typeface="+mn-ea"/>
                <a:cs typeface="+mn-cs"/>
              </a:rPr>
              <a:t>1.	Notice how the verse expresses that this great truth wasn't something that Paul made up.  It was Christ's own promise.</a:t>
            </a:r>
            <a:endParaRPr lang="en-SG"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Perhaps this was an unrecorded statement of Christ (cf. Acts 20:35).</a:t>
            </a:r>
            <a:endParaRPr lang="en-SG"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Maybe Paul received this word by direct revelation.</a:t>
            </a:r>
            <a:endParaRPr lang="en-SG"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In either case, there was no need to worry since the dead will have a prominent place in the Rapture because they will rise even before the living.</a:t>
            </a:r>
            <a:endParaRPr lang="en-SG"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2.	Notice that Paul included himself among the living group and evidently expected to be living when Christ returned.</a:t>
            </a:r>
            <a:endParaRPr lang="en-SG"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Here we see more evidence for a pre-tribulation Rapture.</a:t>
            </a:r>
            <a:endParaRPr lang="en-SG"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According to Paul, the next event on God's timetable was the return of Christ since it could happen at any moment.</a:t>
            </a:r>
            <a:endParaRPr lang="en-SG"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 </a:t>
            </a:r>
            <a:endParaRPr lang="en-SG" sz="1200" kern="1200">
              <a:solidFill>
                <a:schemeClr val="tx1"/>
              </a:solidFill>
              <a:effectLst/>
              <a:latin typeface="+mn-lt"/>
              <a:ea typeface="+mn-ea"/>
              <a:cs typeface="+mn-cs"/>
            </a:endParaRPr>
          </a:p>
          <a:p>
            <a:endParaRPr 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80</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a:p>
            <a:r>
              <a:rPr lang="en-US" sz="1200" kern="1200">
                <a:solidFill>
                  <a:schemeClr val="tx1"/>
                </a:solidFill>
                <a:effectLst/>
                <a:latin typeface="+mn-lt"/>
                <a:ea typeface="+mn-ea"/>
                <a:cs typeface="+mn-cs"/>
              </a:rPr>
              <a:t>These four events will happen in the following order, each event beginning with the letter "R" (cf. Ryrie)…</a:t>
            </a:r>
            <a:r>
              <a:rPr lang="en-SG">
                <a:effectLst/>
              </a:rPr>
              <a:t> </a:t>
            </a:r>
            <a:endParaRPr lang="en-US">
              <a:latin typeface="Arial"/>
              <a:cs typeface="Arial"/>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81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cs typeface="Arial"/>
            </a:endParaRPr>
          </a:p>
          <a:p>
            <a:r>
              <a:rPr lang="en-US">
                <a:latin typeface="Arial"/>
                <a:cs typeface="Arial"/>
              </a:rPr>
              <a:t>Where is Christ right now?  In heaven seated at the right side of the Father.</a:t>
            </a:r>
          </a:p>
          <a:p>
            <a:r>
              <a:rPr lang="en-US">
                <a:latin typeface="Arial"/>
                <a:cs typeface="Arial"/>
              </a:rPr>
              <a:t>Christ Himself (not an angel) will return for the church.</a:t>
            </a:r>
          </a:p>
          <a:p>
            <a:r>
              <a:rPr lang="en-US">
                <a:latin typeface="Arial"/>
                <a:cs typeface="Arial"/>
              </a:rPr>
              <a:t>His return will be accompanied by three things:  </a:t>
            </a:r>
          </a:p>
          <a:p>
            <a:endParaRPr lang="en-US">
              <a:latin typeface="Arial"/>
              <a:cs typeface="Arial"/>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82</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a:p>
            <a:pPr marL="0" marR="0" lvl="5" indent="0" algn="l" defTabSz="457200" rtl="0" eaLnBrk="1" fontAlgn="auto" latinLnBrk="0" hangingPunct="1">
              <a:lnSpc>
                <a:spcPct val="100000"/>
              </a:lnSpc>
              <a:spcBef>
                <a:spcPts val="0"/>
              </a:spcBef>
              <a:spcAft>
                <a:spcPts val="0"/>
              </a:spcAft>
              <a:buClrTx/>
              <a:buSzTx/>
              <a:buFontTx/>
              <a:buNone/>
              <a:tabLst/>
              <a:defRPr/>
            </a:pPr>
            <a:r>
              <a:rPr lang="en-US">
                <a:latin typeface="Arial"/>
                <a:cs typeface="Arial"/>
              </a:rPr>
              <a:t>Is this from Christ or an angel or Michael the archangel?  The text isn't clear, but I like to think that it's from Christ.</a:t>
            </a:r>
          </a:p>
          <a:p>
            <a:pPr marL="0" marR="0" lvl="5" indent="0" algn="l" defTabSz="457200" rtl="0" eaLnBrk="1" fontAlgn="auto" latinLnBrk="0" hangingPunct="1">
              <a:lnSpc>
                <a:spcPct val="100000"/>
              </a:lnSpc>
              <a:spcBef>
                <a:spcPts val="0"/>
              </a:spcBef>
              <a:spcAft>
                <a:spcPts val="0"/>
              </a:spcAft>
              <a:buClrTx/>
              <a:buSzTx/>
              <a:buFontTx/>
              <a:buNone/>
              <a:tabLst/>
              <a:defRPr/>
            </a:pPr>
            <a:r>
              <a:rPr lang="en-US">
                <a:latin typeface="Arial"/>
                <a:cs typeface="Arial"/>
              </a:rPr>
              <a:t>The word for "loud command" or "shout" is "used of the cry of the charioteer to his horses or the hunter to his hounds; it is the shout of the ship's master to the rowers, or of the commander to his soldiers" (Morris). </a:t>
            </a:r>
          </a:p>
          <a:p>
            <a:pPr marL="0" marR="0" lvl="5" indent="0" algn="l" defTabSz="457200" rtl="0" eaLnBrk="1" fontAlgn="auto" latinLnBrk="0" hangingPunct="1">
              <a:lnSpc>
                <a:spcPct val="100000"/>
              </a:lnSpc>
              <a:spcBef>
                <a:spcPts val="0"/>
              </a:spcBef>
              <a:spcAft>
                <a:spcPts val="0"/>
              </a:spcAft>
              <a:buClrTx/>
              <a:buSzTx/>
              <a:buFontTx/>
              <a:buNone/>
              <a:tabLst/>
              <a:defRPr/>
            </a:pPr>
            <a:r>
              <a:rPr lang="en-US">
                <a:latin typeface="Arial"/>
                <a:cs typeface="Arial"/>
              </a:rPr>
              <a:t>What is the command?  "Rise!"  "Come forth!"  "It's time!" ????</a:t>
            </a:r>
          </a:p>
          <a:p>
            <a:pPr marL="0" marR="0" lvl="5" indent="0" algn="l" defTabSz="457200" rtl="0" eaLnBrk="1" fontAlgn="auto" latinLnBrk="0" hangingPunct="1">
              <a:lnSpc>
                <a:spcPct val="100000"/>
              </a:lnSpc>
              <a:spcBef>
                <a:spcPts val="0"/>
              </a:spcBef>
              <a:spcAft>
                <a:spcPts val="0"/>
              </a:spcAft>
              <a:buClrTx/>
              <a:buSzTx/>
              <a:buFontTx/>
              <a:buNone/>
              <a:tabLst/>
              <a:defRPr/>
            </a:pPr>
            <a:r>
              <a:rPr lang="en-US">
                <a:latin typeface="Arial"/>
                <a:cs typeface="Arial"/>
              </a:rPr>
              <a:t>The word carries with it a ring of authority and urgency. </a:t>
            </a: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83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cs typeface="Arial"/>
            </a:endParaRPr>
          </a:p>
          <a:p>
            <a:pPr marL="0" marR="0" lvl="5" indent="0" algn="l" defTabSz="457200" rtl="0" eaLnBrk="1" fontAlgn="auto" latinLnBrk="0" hangingPunct="1">
              <a:lnSpc>
                <a:spcPct val="100000"/>
              </a:lnSpc>
              <a:spcBef>
                <a:spcPts val="0"/>
              </a:spcBef>
              <a:spcAft>
                <a:spcPts val="0"/>
              </a:spcAft>
              <a:buClrTx/>
              <a:buSzTx/>
              <a:buFontTx/>
              <a:buNone/>
              <a:tabLst/>
              <a:defRPr/>
            </a:pPr>
            <a:r>
              <a:rPr lang="en-US">
                <a:latin typeface="Arial"/>
                <a:cs typeface="Arial"/>
              </a:rPr>
              <a:t>The Jews listed seven chief angels, but which one is the archangel?</a:t>
            </a:r>
          </a:p>
          <a:p>
            <a:pPr marL="0" marR="0" lvl="5" indent="0" algn="l" defTabSz="457200" rtl="0" eaLnBrk="1" fontAlgn="auto" latinLnBrk="0" hangingPunct="1">
              <a:lnSpc>
                <a:spcPct val="100000"/>
              </a:lnSpc>
              <a:spcBef>
                <a:spcPts val="0"/>
              </a:spcBef>
              <a:spcAft>
                <a:spcPts val="0"/>
              </a:spcAft>
              <a:buClrTx/>
              <a:buSzTx/>
              <a:buFontTx/>
              <a:buNone/>
              <a:tabLst/>
              <a:defRPr/>
            </a:pPr>
            <a:r>
              <a:rPr lang="en-US">
                <a:latin typeface="Arial"/>
                <a:cs typeface="Arial"/>
              </a:rPr>
              <a:t>The identity of this angel is somewhat unclear since Michael is the only angel in Scripture specifically referred to as an archangel, but here the word appears without a definite article.  </a:t>
            </a:r>
          </a:p>
          <a:p>
            <a:pPr marL="0" marR="0" lvl="5" indent="0" algn="l" defTabSz="457200" rtl="0" eaLnBrk="1" fontAlgn="auto" latinLnBrk="0" hangingPunct="1">
              <a:lnSpc>
                <a:spcPct val="100000"/>
              </a:lnSpc>
              <a:spcBef>
                <a:spcPts val="0"/>
              </a:spcBef>
              <a:spcAft>
                <a:spcPts val="0"/>
              </a:spcAft>
              <a:buClrTx/>
              <a:buSzTx/>
              <a:buFontTx/>
              <a:buNone/>
              <a:tabLst/>
              <a:defRPr/>
            </a:pPr>
            <a:r>
              <a:rPr lang="en-US">
                <a:latin typeface="Arial"/>
                <a:cs typeface="Arial"/>
              </a:rPr>
              <a:t>"Voice" also lacks the word "the" in the Greek.</a:t>
            </a:r>
          </a:p>
          <a:p>
            <a:pPr marL="0" marR="0" lvl="5" indent="0" algn="l" defTabSz="457200" rtl="0" eaLnBrk="1" fontAlgn="auto" latinLnBrk="0" hangingPunct="1">
              <a:lnSpc>
                <a:spcPct val="100000"/>
              </a:lnSpc>
              <a:spcBef>
                <a:spcPts val="0"/>
              </a:spcBef>
              <a:spcAft>
                <a:spcPts val="0"/>
              </a:spcAft>
              <a:buClrTx/>
              <a:buSzTx/>
              <a:buFontTx/>
              <a:buNone/>
              <a:tabLst/>
              <a:defRPr/>
            </a:pPr>
            <a:r>
              <a:rPr lang="en-US">
                <a:latin typeface="Arial"/>
                <a:cs typeface="Arial"/>
              </a:rPr>
              <a:t>However, a definite article is not necessary to be definite so this is probably Michael.</a:t>
            </a:r>
          </a:p>
          <a:p>
            <a:pPr marL="0" marR="0" lvl="5" indent="0" algn="l" defTabSz="457200" rtl="0" eaLnBrk="1" fontAlgn="auto" latinLnBrk="0" hangingPunct="1">
              <a:lnSpc>
                <a:spcPct val="100000"/>
              </a:lnSpc>
              <a:spcBef>
                <a:spcPts val="0"/>
              </a:spcBef>
              <a:spcAft>
                <a:spcPts val="0"/>
              </a:spcAft>
              <a:buClrTx/>
              <a:buSzTx/>
              <a:buFontTx/>
              <a:buNone/>
              <a:tabLst/>
              <a:defRPr/>
            </a:pPr>
            <a:endParaRPr lang="en-US">
              <a:latin typeface="Arial"/>
              <a:cs typeface="Arial"/>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84</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indent="0">
              <a:buNone/>
            </a:pPr>
            <a:endParaRPr lang="en-US" sz="1200" kern="1200">
              <a:solidFill>
                <a:schemeClr val="tx1"/>
              </a:solidFill>
              <a:effectLst/>
              <a:latin typeface="Arial"/>
              <a:ea typeface="+mn-ea"/>
              <a:cs typeface="Arial"/>
            </a:endParaRPr>
          </a:p>
          <a:p>
            <a:pPr marL="0" indent="0">
              <a:buNone/>
            </a:pPr>
            <a:r>
              <a:rPr lang="en-US" sz="1200" kern="1200">
                <a:solidFill>
                  <a:schemeClr val="tx1"/>
                </a:solidFill>
                <a:effectLst/>
                <a:latin typeface="Arial"/>
                <a:ea typeface="+mn-ea"/>
                <a:cs typeface="Arial"/>
              </a:rPr>
              <a:t>Trumpets are associated with God's activity in the Bible:</a:t>
            </a:r>
            <a:endParaRPr lang="en-SG" sz="1200" kern="1200">
              <a:solidFill>
                <a:schemeClr val="tx1"/>
              </a:solidFill>
              <a:effectLst/>
              <a:latin typeface="Arial"/>
              <a:ea typeface="+mn-ea"/>
              <a:cs typeface="Arial"/>
            </a:endParaRPr>
          </a:p>
          <a:p>
            <a:r>
              <a:rPr lang="en-US" sz="1200" kern="1200">
                <a:solidFill>
                  <a:schemeClr val="tx1"/>
                </a:solidFill>
                <a:effectLst/>
                <a:latin typeface="Arial"/>
                <a:ea typeface="+mn-ea"/>
                <a:cs typeface="Arial"/>
              </a:rPr>
              <a:t>	-Ex 19:16 has a trumpet at Mt. Sinai</a:t>
            </a:r>
            <a:endParaRPr lang="en-SG" sz="1200" kern="1200">
              <a:solidFill>
                <a:schemeClr val="tx1"/>
              </a:solidFill>
              <a:effectLst/>
              <a:latin typeface="Arial"/>
              <a:ea typeface="+mn-ea"/>
              <a:cs typeface="Arial"/>
            </a:endParaRPr>
          </a:p>
          <a:p>
            <a:r>
              <a:rPr lang="en-US" sz="1200" kern="1200">
                <a:solidFill>
                  <a:schemeClr val="tx1"/>
                </a:solidFill>
                <a:effectLst/>
                <a:latin typeface="Arial"/>
                <a:ea typeface="+mn-ea"/>
                <a:cs typeface="Arial"/>
              </a:rPr>
              <a:t>	-Isa 27:13 uses the trumpet to signal the return to the land from Assyria</a:t>
            </a:r>
            <a:endParaRPr lang="en-SG" sz="1200" kern="1200">
              <a:solidFill>
                <a:schemeClr val="tx1"/>
              </a:solidFill>
              <a:effectLst/>
              <a:latin typeface="Arial"/>
              <a:ea typeface="+mn-ea"/>
              <a:cs typeface="Arial"/>
            </a:endParaRPr>
          </a:p>
          <a:p>
            <a:r>
              <a:rPr lang="en-US" sz="1200" kern="1200">
                <a:solidFill>
                  <a:schemeClr val="tx1"/>
                </a:solidFill>
                <a:effectLst/>
                <a:latin typeface="Arial"/>
                <a:ea typeface="+mn-ea"/>
                <a:cs typeface="Arial"/>
              </a:rPr>
              <a:t>	-Joel 2:1 mentions the trumpet sounding in judgment</a:t>
            </a:r>
            <a:endParaRPr lang="en-SG" sz="1200" kern="1200">
              <a:solidFill>
                <a:schemeClr val="tx1"/>
              </a:solidFill>
              <a:effectLst/>
              <a:latin typeface="Arial"/>
              <a:ea typeface="+mn-ea"/>
              <a:cs typeface="Arial"/>
            </a:endParaRPr>
          </a:p>
          <a:p>
            <a:r>
              <a:rPr lang="en-US" sz="1200" kern="1200">
                <a:solidFill>
                  <a:schemeClr val="tx1"/>
                </a:solidFill>
                <a:effectLst/>
                <a:latin typeface="Arial"/>
                <a:ea typeface="+mn-ea"/>
                <a:cs typeface="Arial"/>
              </a:rPr>
              <a:t>	-Matt 24:31 has a trumpet sound when Christ returns after the Tribulation</a:t>
            </a:r>
            <a:endParaRPr lang="en-SG" sz="1200" kern="1200">
              <a:solidFill>
                <a:schemeClr val="tx1"/>
              </a:solidFill>
              <a:effectLst/>
              <a:latin typeface="Arial"/>
              <a:ea typeface="+mn-ea"/>
              <a:cs typeface="Arial"/>
            </a:endParaRPr>
          </a:p>
          <a:p>
            <a:r>
              <a:rPr lang="en-US" sz="1200" kern="1200">
                <a:solidFill>
                  <a:schemeClr val="tx1"/>
                </a:solidFill>
                <a:effectLst/>
                <a:latin typeface="Arial"/>
                <a:ea typeface="+mn-ea"/>
                <a:cs typeface="Arial"/>
              </a:rPr>
              <a:t>Through the use of the trumpet God calls attention to this event as a majestic, dramatic, spectacular one worthy of Christ who is King of kings and Lord of lords.</a:t>
            </a:r>
            <a:endParaRPr lang="en-SG" sz="1200" kern="1200">
              <a:solidFill>
                <a:schemeClr val="tx1"/>
              </a:solidFill>
              <a:effectLst/>
              <a:latin typeface="Arial"/>
              <a:ea typeface="+mn-ea"/>
              <a:cs typeface="Arial"/>
            </a:endParaRPr>
          </a:p>
          <a:p>
            <a:r>
              <a:rPr lang="en-US" sz="1200" kern="1200">
                <a:solidFill>
                  <a:schemeClr val="tx1"/>
                </a:solidFill>
                <a:effectLst/>
                <a:latin typeface="Arial"/>
                <a:ea typeface="+mn-ea"/>
                <a:cs typeface="Arial"/>
              </a:rPr>
              <a:t> </a:t>
            </a:r>
            <a:endParaRPr lang="en-SG" sz="1200" kern="1200">
              <a:solidFill>
                <a:schemeClr val="tx1"/>
              </a:solidFill>
              <a:effectLst/>
              <a:latin typeface="Arial"/>
              <a:ea typeface="+mn-ea"/>
              <a:cs typeface="Arial"/>
            </a:endParaRPr>
          </a:p>
          <a:p>
            <a:endParaRPr lang="en-US">
              <a:latin typeface="Arial"/>
              <a:cs typeface="Arial"/>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85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cs typeface="Arial"/>
            </a:endParaRPr>
          </a:p>
          <a:p>
            <a:r>
              <a:rPr lang="en-US" sz="1200" kern="1200">
                <a:solidFill>
                  <a:schemeClr val="tx1"/>
                </a:solidFill>
                <a:effectLst/>
                <a:latin typeface="Arial"/>
                <a:ea typeface="+mn-ea"/>
                <a:cs typeface="Arial"/>
              </a:rPr>
              <a:t>Christians who have died during the church age will rise first.</a:t>
            </a:r>
          </a:p>
          <a:p>
            <a:r>
              <a:rPr lang="en-US">
                <a:latin typeface="Arial"/>
                <a:cs typeface="Arial"/>
              </a:rPr>
              <a:t>The designation "in Christ" refers only to those who have died since Christ's death and resurrection in the Church Age.</a:t>
            </a:r>
          </a:p>
          <a:p>
            <a:r>
              <a:rPr lang="en-US">
                <a:latin typeface="Arial"/>
                <a:cs typeface="Arial"/>
              </a:rPr>
              <a:t>So those who have died as Christians will be rejoined with their spirits which have already been with Christ.  </a:t>
            </a:r>
          </a:p>
          <a:p>
            <a:endParaRPr lang="en-US">
              <a:latin typeface="Arial"/>
              <a:cs typeface="Arial"/>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30840" indent="-281092">
              <a:defRPr sz="2400">
                <a:solidFill>
                  <a:schemeClr val="tx1"/>
                </a:solidFill>
                <a:latin typeface="Times New Roman" charset="0"/>
                <a:ea typeface="ＭＳ Ｐゴシック" charset="0"/>
              </a:defRPr>
            </a:lvl2pPr>
            <a:lvl3pPr marL="1124369" indent="-224874">
              <a:defRPr sz="2400">
                <a:solidFill>
                  <a:schemeClr val="tx1"/>
                </a:solidFill>
                <a:latin typeface="Times New Roman" charset="0"/>
                <a:ea typeface="ＭＳ Ｐゴシック" charset="0"/>
              </a:defRPr>
            </a:lvl3pPr>
            <a:lvl4pPr marL="1574117" indent="-224874">
              <a:defRPr sz="2400">
                <a:solidFill>
                  <a:schemeClr val="tx1"/>
                </a:solidFill>
                <a:latin typeface="Times New Roman" charset="0"/>
                <a:ea typeface="ＭＳ Ｐゴシック" charset="0"/>
              </a:defRPr>
            </a:lvl4pPr>
            <a:lvl5pPr marL="2023864" indent="-224874">
              <a:defRPr sz="2400">
                <a:solidFill>
                  <a:schemeClr val="tx1"/>
                </a:solidFill>
                <a:latin typeface="Times New Roman" charset="0"/>
                <a:ea typeface="ＭＳ Ｐゴシック" charset="0"/>
              </a:defRPr>
            </a:lvl5pPr>
            <a:lvl6pPr marL="2473612" indent="-224874" eaLnBrk="0" fontAlgn="base" hangingPunct="0">
              <a:spcBef>
                <a:spcPct val="0"/>
              </a:spcBef>
              <a:spcAft>
                <a:spcPct val="0"/>
              </a:spcAft>
              <a:defRPr sz="2400">
                <a:solidFill>
                  <a:schemeClr val="tx1"/>
                </a:solidFill>
                <a:latin typeface="Times New Roman" charset="0"/>
                <a:ea typeface="ＭＳ Ｐゴシック" charset="0"/>
              </a:defRPr>
            </a:lvl6pPr>
            <a:lvl7pPr marL="2923360" indent="-224874" eaLnBrk="0" fontAlgn="base" hangingPunct="0">
              <a:spcBef>
                <a:spcPct val="0"/>
              </a:spcBef>
              <a:spcAft>
                <a:spcPct val="0"/>
              </a:spcAft>
              <a:defRPr sz="2400">
                <a:solidFill>
                  <a:schemeClr val="tx1"/>
                </a:solidFill>
                <a:latin typeface="Times New Roman" charset="0"/>
                <a:ea typeface="ＭＳ Ｐゴシック" charset="0"/>
              </a:defRPr>
            </a:lvl7pPr>
            <a:lvl8pPr marL="3373107" indent="-224874" eaLnBrk="0" fontAlgn="base" hangingPunct="0">
              <a:spcBef>
                <a:spcPct val="0"/>
              </a:spcBef>
              <a:spcAft>
                <a:spcPct val="0"/>
              </a:spcAft>
              <a:defRPr sz="2400">
                <a:solidFill>
                  <a:schemeClr val="tx1"/>
                </a:solidFill>
                <a:latin typeface="Times New Roman" charset="0"/>
                <a:ea typeface="ＭＳ Ｐゴシック" charset="0"/>
              </a:defRPr>
            </a:lvl8pPr>
            <a:lvl9pPr marL="3822855" indent="-224874" eaLnBrk="0" fontAlgn="base" hangingPunct="0">
              <a:spcBef>
                <a:spcPct val="0"/>
              </a:spcBef>
              <a:spcAft>
                <a:spcPct val="0"/>
              </a:spcAft>
              <a:defRPr sz="2400">
                <a:solidFill>
                  <a:schemeClr val="tx1"/>
                </a:solidFill>
                <a:latin typeface="Times New Roman" charset="0"/>
                <a:ea typeface="ＭＳ Ｐゴシック" charset="0"/>
              </a:defRPr>
            </a:lvl9pPr>
          </a:lstStyle>
          <a:p>
            <a:fld id="{DC355283-6062-3E47-B905-D36181E84A5A}" type="slidenum">
              <a:rPr lang="en-US" sz="1200">
                <a:solidFill>
                  <a:srgbClr val="000000"/>
                </a:solidFill>
              </a:rPr>
              <a:pPr/>
              <a:t>86</a:t>
            </a:fld>
            <a:endParaRPr lang="en-US" sz="1200">
              <a:solidFill>
                <a:srgbClr val="000000"/>
              </a:solidFill>
            </a:endParaRPr>
          </a:p>
        </p:txBody>
      </p:sp>
      <p:sp>
        <p:nvSpPr>
          <p:cNvPr id="90114" name="Rectangle 2"/>
          <p:cNvSpPr>
            <a:spLocks noGrp="1" noRot="1" noChangeAspect="1" noChangeArrowheads="1" noTextEdit="1"/>
          </p:cNvSpPr>
          <p:nvPr>
            <p:ph type="sldImg"/>
          </p:nvPr>
        </p:nvSpPr>
        <p:spPr>
          <a:ln/>
        </p:spPr>
      </p:sp>
      <p:sp>
        <p:nvSpPr>
          <p:cNvPr id="9011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a:ea typeface="ＭＳ Ｐゴシック" charset="0"/>
              <a:cs typeface="Arial"/>
            </a:endParaRPr>
          </a:p>
          <a:p>
            <a:r>
              <a:rPr lang="en-US">
                <a:latin typeface="Arial"/>
                <a:ea typeface="ＭＳ Ｐゴシック" charset="0"/>
                <a:cs typeface="Arial"/>
              </a:rPr>
              <a:t>But what happens to the bodies of these who have died?  Are they changed?  (RAPTURE transformation of the body= farmer's wife in elevator).</a:t>
            </a:r>
          </a:p>
          <a:p>
            <a:r>
              <a:rPr lang="en-US">
                <a:latin typeface="Arial"/>
                <a:ea typeface="ＭＳ Ｐゴシック" charset="0"/>
                <a:cs typeface="Arial"/>
              </a:rPr>
              <a:t>For sure!  Read 1 Corinthians 15:50-55.</a:t>
            </a:r>
          </a:p>
          <a:p>
            <a:r>
              <a:rPr lang="en-US">
                <a:latin typeface="Arial"/>
                <a:ea typeface="ＭＳ Ｐゴシック" charset="0"/>
                <a:cs typeface="Arial"/>
              </a:rPr>
              <a:t>Exactly how these bodies are reassembled and resurrected is not stated.</a:t>
            </a:r>
          </a:p>
          <a:p>
            <a:endParaRPr lang="en-US">
              <a:latin typeface="Arial"/>
              <a:ea typeface="ＭＳ Ｐゴシック" charset="0"/>
              <a:cs typeface="Aria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panose="020B0604020202020204" pitchFamily="34" charset="0"/>
                <a:ea typeface="ＭＳ Ｐゴシック" pitchFamily="-111" charset="-128"/>
                <a:cs typeface="Arial" panose="020B0604020202020204" pitchFamily="34" charset="0"/>
              </a:rPr>
              <a:t>More than that, we should live in light of his return. But how?</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1774131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87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88</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a:p>
            <a:r>
              <a:rPr lang="en-US">
                <a:latin typeface="Arial"/>
                <a:cs typeface="Arial"/>
              </a:rPr>
              <a:t>Text</a:t>
            </a: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90</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a:p>
            <a:r>
              <a:rPr lang="en-US">
                <a:latin typeface="Arial"/>
                <a:cs typeface="Arial"/>
              </a:rPr>
              <a:t>Text</a:t>
            </a: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91</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a:p>
            <a:r>
              <a:rPr lang="en-US">
                <a:latin typeface="Arial"/>
                <a:cs typeface="Arial"/>
              </a:rPr>
              <a:t>Text</a:t>
            </a: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92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93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94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a:p>
            <a:pPr marL="0" marR="0" lvl="1" indent="0" algn="l" defTabSz="457200" rtl="0" eaLnBrk="1" fontAlgn="auto" latinLnBrk="0" hangingPunct="1">
              <a:lnSpc>
                <a:spcPct val="100000"/>
              </a:lnSpc>
              <a:spcBef>
                <a:spcPts val="0"/>
              </a:spcBef>
              <a:spcAft>
                <a:spcPts val="0"/>
              </a:spcAft>
              <a:buClrTx/>
              <a:buSzTx/>
              <a:buFontTx/>
              <a:buNone/>
              <a:tabLst/>
              <a:defRPr/>
            </a:pPr>
            <a:r>
              <a:rPr lang="en-US">
                <a:latin typeface="Arial"/>
                <a:cs typeface="Arial"/>
              </a:rPr>
              <a:t>The word for "comfort" (or "encourage") here literally means to "come alongside to help (Read Charles Swindoll, </a:t>
            </a:r>
            <a:r>
              <a:rPr lang="en-US" i="1">
                <a:latin typeface="Arial"/>
                <a:cs typeface="Arial"/>
              </a:rPr>
              <a:t>Contagious Christianity</a:t>
            </a:r>
            <a:r>
              <a:rPr lang="en-US">
                <a:latin typeface="Arial"/>
                <a:cs typeface="Arial"/>
              </a:rPr>
              <a:t>, 46-47).</a:t>
            </a:r>
          </a:p>
          <a:p>
            <a:pPr marL="0" marR="0" lvl="1" indent="0" algn="l" defTabSz="457200" rtl="0" eaLnBrk="1" fontAlgn="auto" latinLnBrk="0" hangingPunct="1">
              <a:lnSpc>
                <a:spcPct val="100000"/>
              </a:lnSpc>
              <a:spcBef>
                <a:spcPts val="0"/>
              </a:spcBef>
              <a:spcAft>
                <a:spcPts val="0"/>
              </a:spcAft>
              <a:buClrTx/>
              <a:buSzTx/>
              <a:buFontTx/>
              <a:buNone/>
              <a:tabLst/>
              <a:defRPr/>
            </a:pPr>
            <a:r>
              <a:rPr lang="en-US">
                <a:latin typeface="Arial"/>
                <a:cs typeface="Arial"/>
              </a:rPr>
              <a:t>We're also guaranteed escape from the coming wrath of the Tribulation, which is something to be encouraged about!  (A post-tribulation rapture would be no comfort to anyone!)</a:t>
            </a:r>
          </a:p>
          <a:p>
            <a:pPr marL="0" marR="0" lvl="1" indent="0" algn="l" defTabSz="457200" rtl="0" eaLnBrk="1" fontAlgn="auto" latinLnBrk="0" hangingPunct="1">
              <a:lnSpc>
                <a:spcPct val="100000"/>
              </a:lnSpc>
              <a:spcBef>
                <a:spcPts val="0"/>
              </a:spcBef>
              <a:spcAft>
                <a:spcPts val="0"/>
              </a:spcAft>
              <a:buClrTx/>
              <a:buSzTx/>
              <a:buFontTx/>
              <a:buNone/>
              <a:tabLst/>
              <a:defRPr/>
            </a:pPr>
            <a:endParaRPr lang="en-US">
              <a:latin typeface="Arial"/>
              <a:cs typeface="Arial"/>
            </a:endParaRPr>
          </a:p>
          <a:p>
            <a:endParaRPr lang="en-US"/>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95</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a:latin typeface="Arial"/>
                <a:cs typeface="Arial"/>
              </a:rPr>
              <a:t>So are you looking to Christ’s return at the Rapture? </a:t>
            </a:r>
          </a:p>
          <a:p>
            <a:pPr marL="0" marR="0" indent="0" algn="l" defTabSz="457200" rtl="0" eaLnBrk="1" fontAlgn="auto" latinLnBrk="0" hangingPunct="1">
              <a:lnSpc>
                <a:spcPct val="100000"/>
              </a:lnSpc>
              <a:spcBef>
                <a:spcPts val="0"/>
              </a:spcBef>
              <a:spcAft>
                <a:spcPts val="0"/>
              </a:spcAft>
              <a:buClrTx/>
              <a:buSzTx/>
              <a:buFontTx/>
              <a:buNone/>
              <a:tabLst/>
              <a:defRPr/>
            </a:pPr>
            <a:r>
              <a:rPr lang="en-US">
                <a:latin typeface="Arial"/>
                <a:cs typeface="Arial"/>
              </a:rPr>
              <a:t>What reasons can we give to anticipate Jesus coming back?</a:t>
            </a: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96</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cs typeface="Arial"/>
            </a:endParaRPr>
          </a:p>
          <a:p>
            <a:r>
              <a:rPr lang="en-US">
                <a:latin typeface="Arial"/>
                <a:cs typeface="Arial"/>
              </a:rPr>
              <a:t>Restatement</a:t>
            </a:r>
          </a:p>
          <a:p>
            <a:endParaRPr lang="en-US">
              <a:latin typeface="Arial"/>
              <a:cs typeface="Arial"/>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3"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3DA8BDE2-278E-B648-8725-0B551DB27339}" type="slidenum">
              <a:rPr lang="en-US" sz="1200"/>
              <a:pPr/>
              <a:t>97</a:t>
            </a:fld>
            <a:endParaRPr lang="en-US" sz="1200"/>
          </a:p>
        </p:txBody>
      </p:sp>
      <p:sp>
        <p:nvSpPr>
          <p:cNvPr id="19763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97635"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spcBef>
                <a:spcPct val="0"/>
              </a:spcBef>
            </a:pPr>
            <a:endParaRPr lang="en-US">
              <a:latin typeface="Calibri" charset="0"/>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a:ea typeface="+mn-ea"/>
                <a:cs typeface="Arial"/>
              </a:rPr>
              <a:t>But first let's define three terms: eschatology, the Rapture, and the Revelation</a:t>
            </a:r>
            <a:r>
              <a:rPr lang="en-SG" sz="1200" kern="1200" dirty="0">
                <a:solidFill>
                  <a:schemeClr val="tx1"/>
                </a:solidFill>
                <a:effectLst/>
                <a:latin typeface="Arial"/>
                <a:ea typeface="+mn-ea"/>
                <a:cs typeface="Arial"/>
              </a:rPr>
              <a:t>.</a:t>
            </a:r>
            <a:endParaRPr lang="en-US" dirty="0">
              <a:latin typeface="Arial"/>
              <a:cs typeface="Arial"/>
            </a:endParaRPr>
          </a:p>
        </p:txBody>
      </p:sp>
    </p:spTree>
    <p:extLst>
      <p:ext uri="{BB962C8B-B14F-4D97-AF65-F5344CB8AC3E}">
        <p14:creationId xmlns:p14="http://schemas.microsoft.com/office/powerpoint/2010/main" val="2088737278"/>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panose="020B0604020202020204" pitchFamily="34" charset="0"/>
                <a:ea typeface="ＭＳ Ｐゴシック" pitchFamily="-111" charset="-128"/>
                <a:cs typeface="Arial" panose="020B0604020202020204" pitchFamily="34" charset="0"/>
              </a:rPr>
              <a:t>Christ’s return also includes a warning not to be caught unaware (5:1-11).</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a:defRPr/>
            </a:pPr>
            <a:fld id="{F403AFFA-93C4-7B4B-9524-05C9750F2600}" type="slidenum">
              <a:rPr lang="en-US" smtClean="0"/>
              <a:pPr>
                <a:defRPr/>
              </a:pPr>
              <a:t>98</a:t>
            </a:fld>
            <a:endParaRPr lang="en-US"/>
          </a:p>
        </p:txBody>
      </p:sp>
    </p:spTree>
    <p:extLst>
      <p:ext uri="{BB962C8B-B14F-4D97-AF65-F5344CB8AC3E}">
        <p14:creationId xmlns:p14="http://schemas.microsoft.com/office/powerpoint/2010/main" val="1632326753"/>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panose="020B0604020202020204" pitchFamily="34" charset="0"/>
                <a:ea typeface="ＭＳ Ｐゴシック" pitchFamily="-111" charset="-128"/>
                <a:cs typeface="Arial" panose="020B0604020202020204" pitchFamily="34" charset="0"/>
              </a:rPr>
              <a:t>Christ’s return also includes a warning not to be caught unaware (5:1-11).</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73368191"/>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222718587"/>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45196724"/>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2174247351"/>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sz="1200" b="0" kern="1200" dirty="0">
                <a:solidFill>
                  <a:schemeClr val="tx1"/>
                </a:solidFill>
                <a:effectLst/>
                <a:latin typeface="Arial" panose="020B0604020202020204" pitchFamily="34" charset="0"/>
                <a:ea typeface="ＭＳ Ｐゴシック" pitchFamily="-111" charset="-128"/>
                <a:cs typeface="Arial" panose="020B0604020202020204" pitchFamily="34" charset="0"/>
              </a:rPr>
              <a:t>We prepare for Christ’s return by obeying Paul’s instructions for godly living (5:12-28).</a:t>
            </a:r>
            <a:endParaRPr lang="en-SG" sz="1200" b="0" kern="1200" dirty="0">
              <a:solidFill>
                <a:schemeClr val="tx1"/>
              </a:solidFill>
              <a:effectLst/>
              <a:latin typeface="Arial" panose="020B0604020202020204" pitchFamily="34" charset="0"/>
              <a:ea typeface="ＭＳ Ｐゴシック" pitchFamily="-111" charset="-128"/>
              <a:cs typeface="Arial" panose="020B0604020202020204" pitchFamily="34" charset="0"/>
            </a:endParaRPr>
          </a:p>
        </p:txBody>
      </p:sp>
      <p:sp>
        <p:nvSpPr>
          <p:cNvPr id="4" name="Slide Number Placeholder 3"/>
          <p:cNvSpPr>
            <a:spLocks noGrp="1"/>
          </p:cNvSpPr>
          <p:nvPr>
            <p:ph type="sldNum" sz="quarter" idx="5"/>
          </p:nvPr>
        </p:nvSpPr>
        <p:spPr/>
        <p:txBody>
          <a:bodyPr/>
          <a:lstStyle/>
          <a:p>
            <a:pPr>
              <a:defRPr/>
            </a:pPr>
            <a:fld id="{F403AFFA-93C4-7B4B-9524-05C9750F2600}" type="slidenum">
              <a:rPr lang="en-US" smtClean="0"/>
              <a:pPr>
                <a:defRPr/>
              </a:pPr>
              <a:t>104</a:t>
            </a:fld>
            <a:endParaRPr lang="en-US"/>
          </a:p>
        </p:txBody>
      </p:sp>
    </p:spTree>
    <p:extLst>
      <p:ext uri="{BB962C8B-B14F-4D97-AF65-F5344CB8AC3E}">
        <p14:creationId xmlns:p14="http://schemas.microsoft.com/office/powerpoint/2010/main" val="354894469"/>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sz="1200" b="0" kern="1200" dirty="0">
                <a:solidFill>
                  <a:schemeClr val="tx1"/>
                </a:solidFill>
                <a:effectLst/>
                <a:latin typeface="Arial" panose="020B0604020202020204" pitchFamily="34" charset="0"/>
                <a:ea typeface="ＭＳ Ｐゴシック" pitchFamily="-111" charset="-128"/>
                <a:cs typeface="Arial" panose="020B0604020202020204" pitchFamily="34" charset="0"/>
              </a:rPr>
              <a:t>Healthy church life is where each person fulfills his roles (5:12-28).</a:t>
            </a:r>
            <a:endParaRPr lang="en-SG" sz="1200" b="0" kern="1200" dirty="0">
              <a:solidFill>
                <a:schemeClr val="tx1"/>
              </a:solidFill>
              <a:effectLst/>
              <a:latin typeface="Arial" panose="020B0604020202020204" pitchFamily="34" charset="0"/>
              <a:ea typeface="ＭＳ Ｐゴシック" pitchFamily="-111" charset="-128"/>
              <a:cs typeface="Arial" panose="020B0604020202020204" pitchFamily="34" charset="0"/>
            </a:endParaRPr>
          </a:p>
        </p:txBody>
      </p:sp>
      <p:sp>
        <p:nvSpPr>
          <p:cNvPr id="4" name="Slide Number Placeholder 3"/>
          <p:cNvSpPr>
            <a:spLocks noGrp="1"/>
          </p:cNvSpPr>
          <p:nvPr>
            <p:ph type="sldNum" sz="quarter" idx="5"/>
          </p:nvPr>
        </p:nvSpPr>
        <p:spPr/>
        <p:txBody>
          <a:bodyPr/>
          <a:lstStyle/>
          <a:p>
            <a:pPr>
              <a:defRPr/>
            </a:pPr>
            <a:fld id="{F403AFFA-93C4-7B4B-9524-05C9750F2600}" type="slidenum">
              <a:rPr lang="en-US" smtClean="0"/>
              <a:pPr>
                <a:defRPr/>
              </a:pPr>
              <a:t>105</a:t>
            </a:fld>
            <a:endParaRPr lang="en-US"/>
          </a:p>
        </p:txBody>
      </p:sp>
    </p:spTree>
    <p:extLst>
      <p:ext uri="{BB962C8B-B14F-4D97-AF65-F5344CB8AC3E}">
        <p14:creationId xmlns:p14="http://schemas.microsoft.com/office/powerpoint/2010/main" val="377498809"/>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sz="1200" b="0" kern="1200" dirty="0">
                <a:solidFill>
                  <a:schemeClr val="tx1"/>
                </a:solidFill>
                <a:effectLst/>
                <a:latin typeface="Arial" panose="020B0604020202020204" pitchFamily="34" charset="0"/>
                <a:ea typeface="ＭＳ Ｐゴシック" pitchFamily="-111" charset="-128"/>
                <a:cs typeface="Arial" panose="020B0604020202020204" pitchFamily="34" charset="0"/>
              </a:rPr>
              <a:t>Don’t be lazy (5:14).</a:t>
            </a:r>
            <a:endParaRPr lang="en-SG" sz="1200" b="0" kern="1200" dirty="0">
              <a:solidFill>
                <a:schemeClr val="tx1"/>
              </a:solidFill>
              <a:effectLst/>
              <a:latin typeface="Arial" panose="020B0604020202020204" pitchFamily="34" charset="0"/>
              <a:ea typeface="ＭＳ Ｐゴシック" pitchFamily="-111" charset="-128"/>
              <a:cs typeface="Arial" panose="020B0604020202020204" pitchFamily="34" charset="0"/>
            </a:endParaRPr>
          </a:p>
        </p:txBody>
      </p:sp>
      <p:sp>
        <p:nvSpPr>
          <p:cNvPr id="4" name="Slide Number Placeholder 3"/>
          <p:cNvSpPr>
            <a:spLocks noGrp="1"/>
          </p:cNvSpPr>
          <p:nvPr>
            <p:ph type="sldNum" sz="quarter" idx="5"/>
          </p:nvPr>
        </p:nvSpPr>
        <p:spPr/>
        <p:txBody>
          <a:bodyPr/>
          <a:lstStyle/>
          <a:p>
            <a:pPr>
              <a:defRPr/>
            </a:pPr>
            <a:fld id="{F403AFFA-93C4-7B4B-9524-05C9750F2600}" type="slidenum">
              <a:rPr lang="en-US" smtClean="0"/>
              <a:pPr>
                <a:defRPr/>
              </a:pPr>
              <a:t>106</a:t>
            </a:fld>
            <a:endParaRPr lang="en-US"/>
          </a:p>
        </p:txBody>
      </p:sp>
    </p:spTree>
    <p:extLst>
      <p:ext uri="{BB962C8B-B14F-4D97-AF65-F5344CB8AC3E}">
        <p14:creationId xmlns:p14="http://schemas.microsoft.com/office/powerpoint/2010/main" val="3882914126"/>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sz="1200" b="0" kern="1200" dirty="0">
                <a:solidFill>
                  <a:schemeClr val="tx1"/>
                </a:solidFill>
                <a:effectLst/>
                <a:latin typeface="Arial" panose="020B0604020202020204" pitchFamily="34" charset="0"/>
                <a:ea typeface="ＭＳ Ｐゴシック" pitchFamily="-111" charset="-128"/>
                <a:cs typeface="Arial" panose="020B0604020202020204" pitchFamily="34" charset="0"/>
              </a:rPr>
              <a:t>Be joyful (5:16).</a:t>
            </a:r>
            <a:endParaRPr lang="en-SG" sz="1200" b="0" kern="1200" dirty="0">
              <a:solidFill>
                <a:schemeClr val="tx1"/>
              </a:solidFill>
              <a:effectLst/>
              <a:latin typeface="Arial" panose="020B0604020202020204" pitchFamily="34" charset="0"/>
              <a:ea typeface="ＭＳ Ｐゴシック" pitchFamily="-111" charset="-128"/>
              <a:cs typeface="Arial" panose="020B0604020202020204" pitchFamily="34" charset="0"/>
            </a:endParaRPr>
          </a:p>
        </p:txBody>
      </p:sp>
      <p:sp>
        <p:nvSpPr>
          <p:cNvPr id="4" name="Slide Number Placeholder 3"/>
          <p:cNvSpPr>
            <a:spLocks noGrp="1"/>
          </p:cNvSpPr>
          <p:nvPr>
            <p:ph type="sldNum" sz="quarter" idx="5"/>
          </p:nvPr>
        </p:nvSpPr>
        <p:spPr/>
        <p:txBody>
          <a:bodyPr/>
          <a:lstStyle/>
          <a:p>
            <a:pPr>
              <a:defRPr/>
            </a:pPr>
            <a:fld id="{F403AFFA-93C4-7B4B-9524-05C9750F2600}" type="slidenum">
              <a:rPr lang="en-US" smtClean="0"/>
              <a:pPr>
                <a:defRPr/>
              </a:pPr>
              <a:t>107</a:t>
            </a:fld>
            <a:endParaRPr lang="en-US"/>
          </a:p>
        </p:txBody>
      </p:sp>
    </p:spTree>
    <p:extLst>
      <p:ext uri="{BB962C8B-B14F-4D97-AF65-F5344CB8AC3E}">
        <p14:creationId xmlns:p14="http://schemas.microsoft.com/office/powerpoint/2010/main" val="1800828983"/>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F403AFFA-93C4-7B4B-9524-05C9750F2600}" type="slidenum">
              <a:rPr lang="en-US" smtClean="0"/>
              <a:pPr>
                <a:defRPr/>
              </a:pPr>
              <a:t>108</a:t>
            </a:fld>
            <a:endParaRPr lang="en-US"/>
          </a:p>
        </p:txBody>
      </p:sp>
    </p:spTree>
    <p:extLst>
      <p:ext uri="{BB962C8B-B14F-4D97-AF65-F5344CB8AC3E}">
        <p14:creationId xmlns:p14="http://schemas.microsoft.com/office/powerpoint/2010/main" val="10644318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latin typeface="Arial"/>
              <a:cs typeface="Arial"/>
            </a:endParaRPr>
          </a:p>
          <a:p>
            <a:pPr marL="0" marR="0" lvl="3"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The </a:t>
            </a:r>
            <a:r>
              <a:rPr lang="en-US" sz="1200" kern="1200" dirty="0">
                <a:solidFill>
                  <a:schemeClr val="tx1"/>
                </a:solidFill>
                <a:effectLst/>
                <a:latin typeface="+mn-lt"/>
                <a:ea typeface="+mn-ea"/>
                <a:cs typeface="+mn-cs"/>
              </a:rPr>
              <a:t>Rapture (the coming of Christ for His own in the air to take the church from the earth prior to the Great Tribulation) differs from the Revelation (the coming of Christ with His own to judge unbelievers upon the earth after the Great Tribulation).</a:t>
            </a:r>
            <a:r>
              <a:rPr lang="en-SG" dirty="0">
                <a:effectLst/>
              </a:rPr>
              <a:t> </a:t>
            </a:r>
          </a:p>
          <a:p>
            <a:pPr marL="0" marR="0" lvl="3" indent="0" algn="l" defTabSz="457200" rtl="0" eaLnBrk="1" fontAlgn="auto" latinLnBrk="0" hangingPunct="1">
              <a:lnSpc>
                <a:spcPct val="100000"/>
              </a:lnSpc>
              <a:spcBef>
                <a:spcPts val="0"/>
              </a:spcBef>
              <a:spcAft>
                <a:spcPts val="0"/>
              </a:spcAft>
              <a:buClrTx/>
              <a:buSzTx/>
              <a:buFontTx/>
              <a:buNone/>
              <a:tabLst/>
              <a:defRPr/>
            </a:pPr>
            <a:r>
              <a:rPr lang="en-SG" dirty="0">
                <a:effectLst/>
                <a:latin typeface="Arial"/>
                <a:cs typeface="Arial"/>
              </a:rPr>
              <a:t>• </a:t>
            </a:r>
            <a:r>
              <a:rPr lang="en-US" dirty="0">
                <a:latin typeface="Arial"/>
                <a:cs typeface="Arial"/>
              </a:rPr>
              <a:t>Both events are literal returns.  Never does the Scripture refer to these events as only allegorical returns for in both instances Christ actually will return to the earth.</a:t>
            </a:r>
          </a:p>
          <a:p>
            <a:pPr marL="0" marR="0" lvl="3"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 Both events find Christ as their central figure.  Although humanity is involved in both, Christ Himself is at the forefront.</a:t>
            </a:r>
          </a:p>
          <a:p>
            <a:pPr marL="0" marR="0" lvl="3"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 Both events are still future.  They are yet to be seen on God's prophetic calendar.</a:t>
            </a:r>
          </a:p>
          <a:p>
            <a:pPr marL="0" marR="0" lvl="3"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 Both events are sometimes referred to by the same word (e.g., "coming" refers to the Rapture in 1 Thessalonians 4:15 and the Revelation in Matthew 24:27). </a:t>
            </a:r>
          </a:p>
        </p:txBody>
      </p:sp>
    </p:spTree>
    <p:extLst>
      <p:ext uri="{BB962C8B-B14F-4D97-AF65-F5344CB8AC3E}">
        <p14:creationId xmlns:p14="http://schemas.microsoft.com/office/powerpoint/2010/main" val="2712723934"/>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F403AFFA-93C4-7B4B-9524-05C9750F2600}" type="slidenum">
              <a:rPr lang="en-US" smtClean="0"/>
              <a:pPr>
                <a:defRPr/>
              </a:pPr>
              <a:t>109</a:t>
            </a:fld>
            <a:endParaRPr lang="en-US"/>
          </a:p>
        </p:txBody>
      </p:sp>
    </p:spTree>
    <p:extLst>
      <p:ext uri="{BB962C8B-B14F-4D97-AF65-F5344CB8AC3E}">
        <p14:creationId xmlns:p14="http://schemas.microsoft.com/office/powerpoint/2010/main" val="3076822235"/>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F403AFFA-93C4-7B4B-9524-05C9750F2600}" type="slidenum">
              <a:rPr lang="en-US" smtClean="0"/>
              <a:pPr>
                <a:defRPr/>
              </a:pPr>
              <a:t>110</a:t>
            </a:fld>
            <a:endParaRPr lang="en-US"/>
          </a:p>
        </p:txBody>
      </p:sp>
    </p:spTree>
    <p:extLst>
      <p:ext uri="{BB962C8B-B14F-4D97-AF65-F5344CB8AC3E}">
        <p14:creationId xmlns:p14="http://schemas.microsoft.com/office/powerpoint/2010/main" val="1038691610"/>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latin typeface="Arial"/>
              <a:cs typeface="Arial"/>
            </a:endParaRPr>
          </a:p>
          <a:p>
            <a:endParaRPr lang="en-US" dirty="0">
              <a:latin typeface="Arial"/>
              <a:cs typeface="Arial"/>
            </a:endParaRPr>
          </a:p>
        </p:txBody>
      </p:sp>
    </p:spTree>
    <p:extLst>
      <p:ext uri="{BB962C8B-B14F-4D97-AF65-F5344CB8AC3E}">
        <p14:creationId xmlns:p14="http://schemas.microsoft.com/office/powerpoint/2010/main" val="2869490552"/>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112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a:p>
            <a:r>
              <a:rPr lang="en-US" dirty="0"/>
              <a:t>“Do not put out the Spirit’s fire” (NIV) is more literal.</a:t>
            </a:r>
          </a:p>
        </p:txBody>
      </p:sp>
    </p:spTree>
    <p:extLst>
      <p:ext uri="{BB962C8B-B14F-4D97-AF65-F5344CB8AC3E}">
        <p14:creationId xmlns:p14="http://schemas.microsoft.com/office/powerpoint/2010/main" val="2266098568"/>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F403AFFA-93C4-7B4B-9524-05C9750F2600}" type="slidenum">
              <a:rPr lang="en-US" smtClean="0"/>
              <a:pPr>
                <a:defRPr/>
              </a:pPr>
              <a:t>113</a:t>
            </a:fld>
            <a:endParaRPr lang="en-US"/>
          </a:p>
        </p:txBody>
      </p:sp>
    </p:spTree>
    <p:extLst>
      <p:ext uri="{BB962C8B-B14F-4D97-AF65-F5344CB8AC3E}">
        <p14:creationId xmlns:p14="http://schemas.microsoft.com/office/powerpoint/2010/main" val="1773288095"/>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panose="020B0604020202020204" pitchFamily="34" charset="0"/>
                <a:ea typeface="ＭＳ Ｐゴシック" pitchFamily="-111" charset="-128"/>
                <a:cs typeface="Arial" panose="020B0604020202020204" pitchFamily="34" charset="0"/>
              </a:rPr>
              <a:t>Every one of us is changing all the time! So…</a:t>
            </a:r>
          </a:p>
          <a:p>
            <a:r>
              <a:rPr lang="en-US" sz="1200" kern="1200" dirty="0">
                <a:solidFill>
                  <a:schemeClr val="tx1"/>
                </a:solidFill>
                <a:effectLst/>
                <a:latin typeface="Arial" panose="020B0604020202020204" pitchFamily="34" charset="0"/>
                <a:ea typeface="ＭＳ Ｐゴシック" pitchFamily="-111" charset="-128"/>
                <a:cs typeface="Arial" panose="020B0604020202020204" pitchFamily="34" charset="0"/>
              </a:rPr>
              <a:t>How do you relate to others better now than last year?</a:t>
            </a:r>
          </a:p>
          <a:p>
            <a:r>
              <a:rPr lang="en-US" sz="1200" kern="1200" dirty="0">
                <a:solidFill>
                  <a:schemeClr val="tx1"/>
                </a:solidFill>
                <a:effectLst/>
                <a:latin typeface="Arial" panose="020B0604020202020204" pitchFamily="34" charset="0"/>
                <a:ea typeface="ＭＳ Ｐゴシック" pitchFamily="-111" charset="-128"/>
                <a:cs typeface="Arial" panose="020B0604020202020204" pitchFamily="34" charset="0"/>
              </a:rPr>
              <a:t>How do you obey God’s Word better than last year?</a:t>
            </a:r>
          </a:p>
        </p:txBody>
      </p:sp>
    </p:spTree>
    <p:extLst>
      <p:ext uri="{BB962C8B-B14F-4D97-AF65-F5344CB8AC3E}">
        <p14:creationId xmlns:p14="http://schemas.microsoft.com/office/powerpoint/2010/main" val="3529105074"/>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2784942140"/>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panose="020B0604020202020204" pitchFamily="34" charset="0"/>
                <a:ea typeface="ＭＳ Ｐゴシック" pitchFamily="-111" charset="-128"/>
                <a:cs typeface="Arial" panose="020B0604020202020204" pitchFamily="34" charset="0"/>
              </a:rPr>
              <a:t>What specific ways can you be ready for Jesus when he come back?</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66396771"/>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3574675427"/>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panose="020B0604020202020204" pitchFamily="34" charset="0"/>
                <a:ea typeface="ＭＳ Ｐゴシック" pitchFamily="-111" charset="-128"/>
                <a:cs typeface="Arial" panose="020B0604020202020204" pitchFamily="34" charset="0"/>
              </a:rPr>
              <a:t>Live for Christ as if money is not a big concern</a:t>
            </a:r>
            <a:r>
              <a:rPr lang="en-SG" sz="1200" kern="1200" dirty="0">
                <a:solidFill>
                  <a:schemeClr val="tx1"/>
                </a:solidFill>
                <a:effectLst/>
                <a:latin typeface="Arial" panose="020B0604020202020204" pitchFamily="34" charset="0"/>
                <a:ea typeface="ＭＳ Ｐゴシック" pitchFamily="-111" charset="-128"/>
                <a:cs typeface="Arial" panose="020B0604020202020204" pitchFamily="34" charset="0"/>
              </a:rPr>
              <a:t>.</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501404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BD3AB2D-6122-BE45-8F53-CDDB7B854ABC}" type="slidenum">
              <a:rPr lang="en-GB"/>
              <a:pPr>
                <a:defRPr/>
              </a:pPr>
              <a:t>‹#›</a:t>
            </a:fld>
            <a:endParaRPr lang="en-GB"/>
          </a:p>
        </p:txBody>
      </p:sp>
    </p:spTree>
    <p:extLst>
      <p:ext uri="{BB962C8B-B14F-4D97-AF65-F5344CB8AC3E}">
        <p14:creationId xmlns:p14="http://schemas.microsoft.com/office/powerpoint/2010/main" val="30197484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E00C5E8-AE06-2445-B7A2-14ED23B0A64E}" type="slidenum">
              <a:rPr lang="en-GB"/>
              <a:pPr>
                <a:defRPr/>
              </a:pPr>
              <a:t>‹#›</a:t>
            </a:fld>
            <a:endParaRPr lang="en-GB"/>
          </a:p>
        </p:txBody>
      </p:sp>
    </p:spTree>
    <p:extLst>
      <p:ext uri="{BB962C8B-B14F-4D97-AF65-F5344CB8AC3E}">
        <p14:creationId xmlns:p14="http://schemas.microsoft.com/office/powerpoint/2010/main" val="103654034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9F6A045B-A194-A241-A49F-084EB238766E}" type="slidenum">
              <a:rPr lang="en-US"/>
              <a:pPr>
                <a:defRPr/>
              </a:pPr>
              <a:t>‹#›</a:t>
            </a:fld>
            <a:endParaRPr lang="en-US"/>
          </a:p>
        </p:txBody>
      </p:sp>
    </p:spTree>
    <p:extLst>
      <p:ext uri="{BB962C8B-B14F-4D97-AF65-F5344CB8AC3E}">
        <p14:creationId xmlns:p14="http://schemas.microsoft.com/office/powerpoint/2010/main" val="427442530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33EC4CE9-4D05-CB43-8387-971DA8855B31}" type="slidenum">
              <a:rPr lang="en-US"/>
              <a:pPr>
                <a:defRPr/>
              </a:pPr>
              <a:t>‹#›</a:t>
            </a:fld>
            <a:endParaRPr lang="en-US"/>
          </a:p>
        </p:txBody>
      </p:sp>
    </p:spTree>
    <p:extLst>
      <p:ext uri="{BB962C8B-B14F-4D97-AF65-F5344CB8AC3E}">
        <p14:creationId xmlns:p14="http://schemas.microsoft.com/office/powerpoint/2010/main" val="339100786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FD7950EE-091D-0148-94DB-F8154A0AB88A}" type="slidenum">
              <a:rPr lang="en-US"/>
              <a:pPr>
                <a:defRPr/>
              </a:pPr>
              <a:t>‹#›</a:t>
            </a:fld>
            <a:endParaRPr lang="en-US"/>
          </a:p>
        </p:txBody>
      </p:sp>
    </p:spTree>
    <p:extLst>
      <p:ext uri="{BB962C8B-B14F-4D97-AF65-F5344CB8AC3E}">
        <p14:creationId xmlns:p14="http://schemas.microsoft.com/office/powerpoint/2010/main" val="242658816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36F16F8E-A070-B44D-B7FC-9422C4818B3C}" type="slidenum">
              <a:rPr lang="en-US"/>
              <a:pPr>
                <a:defRPr/>
              </a:pPr>
              <a:t>‹#›</a:t>
            </a:fld>
            <a:endParaRPr lang="en-US"/>
          </a:p>
        </p:txBody>
      </p:sp>
    </p:spTree>
    <p:extLst>
      <p:ext uri="{BB962C8B-B14F-4D97-AF65-F5344CB8AC3E}">
        <p14:creationId xmlns:p14="http://schemas.microsoft.com/office/powerpoint/2010/main" val="291700333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500B4DC1-DE0C-334E-A139-558AF816A796}" type="slidenum">
              <a:rPr lang="en-US"/>
              <a:pPr>
                <a:defRPr/>
              </a:pPr>
              <a:t>‹#›</a:t>
            </a:fld>
            <a:endParaRPr lang="en-US"/>
          </a:p>
        </p:txBody>
      </p:sp>
    </p:spTree>
    <p:extLst>
      <p:ext uri="{BB962C8B-B14F-4D97-AF65-F5344CB8AC3E}">
        <p14:creationId xmlns:p14="http://schemas.microsoft.com/office/powerpoint/2010/main" val="205293202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58947173-B8E4-D64E-B698-717D553DB37A}" type="slidenum">
              <a:rPr lang="en-US"/>
              <a:pPr>
                <a:defRPr/>
              </a:pPr>
              <a:t>‹#›</a:t>
            </a:fld>
            <a:endParaRPr lang="en-US"/>
          </a:p>
        </p:txBody>
      </p:sp>
    </p:spTree>
    <p:extLst>
      <p:ext uri="{BB962C8B-B14F-4D97-AF65-F5344CB8AC3E}">
        <p14:creationId xmlns:p14="http://schemas.microsoft.com/office/powerpoint/2010/main" val="165352169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B771AB23-E3E7-3340-BA8B-B7147CFB8550}" type="slidenum">
              <a:rPr lang="en-US"/>
              <a:pPr>
                <a:defRPr/>
              </a:pPr>
              <a:t>‹#›</a:t>
            </a:fld>
            <a:endParaRPr lang="en-US"/>
          </a:p>
        </p:txBody>
      </p:sp>
    </p:spTree>
    <p:extLst>
      <p:ext uri="{BB962C8B-B14F-4D97-AF65-F5344CB8AC3E}">
        <p14:creationId xmlns:p14="http://schemas.microsoft.com/office/powerpoint/2010/main" val="12757570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929E99BC-0A31-2D47-8A96-F4CDB11D478E}" type="slidenum">
              <a:rPr lang="en-US"/>
              <a:pPr>
                <a:defRPr/>
              </a:pPr>
              <a:t>‹#›</a:t>
            </a:fld>
            <a:endParaRPr lang="en-US"/>
          </a:p>
        </p:txBody>
      </p:sp>
    </p:spTree>
    <p:extLst>
      <p:ext uri="{BB962C8B-B14F-4D97-AF65-F5344CB8AC3E}">
        <p14:creationId xmlns:p14="http://schemas.microsoft.com/office/powerpoint/2010/main" val="418684016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ADEC12D7-868D-3342-B02C-3DC491F544C6}" type="slidenum">
              <a:rPr lang="en-US"/>
              <a:pPr>
                <a:defRPr/>
              </a:pPr>
              <a:t>‹#›</a:t>
            </a:fld>
            <a:endParaRPr lang="en-US"/>
          </a:p>
        </p:txBody>
      </p:sp>
    </p:spTree>
    <p:extLst>
      <p:ext uri="{BB962C8B-B14F-4D97-AF65-F5344CB8AC3E}">
        <p14:creationId xmlns:p14="http://schemas.microsoft.com/office/powerpoint/2010/main" val="122666807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64F9B68D-04EF-E442-A560-1A2DA0261462}" type="slidenum">
              <a:rPr lang="en-US"/>
              <a:pPr>
                <a:defRPr/>
              </a:pPr>
              <a:t>‹#›</a:t>
            </a:fld>
            <a:endParaRPr lang="en-US"/>
          </a:p>
        </p:txBody>
      </p:sp>
    </p:spTree>
    <p:extLst>
      <p:ext uri="{BB962C8B-B14F-4D97-AF65-F5344CB8AC3E}">
        <p14:creationId xmlns:p14="http://schemas.microsoft.com/office/powerpoint/2010/main" val="40058969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1927D06-B680-E040-B2EB-22AE56806426}" type="slidenum">
              <a:rPr lang="en-GB"/>
              <a:pPr>
                <a:defRPr/>
              </a:pPr>
              <a:t>‹#›</a:t>
            </a:fld>
            <a:endParaRPr lang="en-GB"/>
          </a:p>
        </p:txBody>
      </p:sp>
    </p:spTree>
    <p:extLst>
      <p:ext uri="{BB962C8B-B14F-4D97-AF65-F5344CB8AC3E}">
        <p14:creationId xmlns:p14="http://schemas.microsoft.com/office/powerpoint/2010/main" val="113414341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8F27BC2C-E8E4-7B4C-AFCF-1761044DB239}" type="slidenum">
              <a:rPr lang="en-US"/>
              <a:pPr>
                <a:defRPr/>
              </a:pPr>
              <a:t>‹#›</a:t>
            </a:fld>
            <a:endParaRPr lang="en-US"/>
          </a:p>
        </p:txBody>
      </p:sp>
    </p:spTree>
    <p:extLst>
      <p:ext uri="{BB962C8B-B14F-4D97-AF65-F5344CB8AC3E}">
        <p14:creationId xmlns:p14="http://schemas.microsoft.com/office/powerpoint/2010/main" val="305495732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D0F60B1F-D002-A54F-8440-076C13E458D3}" type="slidenum">
              <a:rPr lang="en-US"/>
              <a:pPr>
                <a:defRPr/>
              </a:pPr>
              <a:t>‹#›</a:t>
            </a:fld>
            <a:endParaRPr lang="en-US"/>
          </a:p>
        </p:txBody>
      </p:sp>
    </p:spTree>
    <p:extLst>
      <p:ext uri="{BB962C8B-B14F-4D97-AF65-F5344CB8AC3E}">
        <p14:creationId xmlns:p14="http://schemas.microsoft.com/office/powerpoint/2010/main" val="410102660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190477847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616816425"/>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3420936513"/>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789400885"/>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629655973"/>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491541645"/>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20387280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39295936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974BBB84-4BFC-3D4D-8C99-1D60E09EAF70}" type="slidenum">
              <a:rPr lang="en-US"/>
              <a:pPr>
                <a:defRPr/>
              </a:pPr>
              <a:t>‹#›</a:t>
            </a:fld>
            <a:endParaRPr lang="en-US"/>
          </a:p>
        </p:txBody>
      </p:sp>
    </p:spTree>
    <p:extLst>
      <p:ext uri="{BB962C8B-B14F-4D97-AF65-F5344CB8AC3E}">
        <p14:creationId xmlns:p14="http://schemas.microsoft.com/office/powerpoint/2010/main" val="947096163"/>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2510747633"/>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1550636882"/>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4072850536"/>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3197954330"/>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565253378"/>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6A6280C-7CFB-AA45-90CD-BC7DDF3B545B}" type="slidenum">
              <a:rPr lang="en-US"/>
              <a:pPr>
                <a:defRPr/>
              </a:pPr>
              <a:t>‹#›</a:t>
            </a:fld>
            <a:endParaRPr lang="en-US"/>
          </a:p>
        </p:txBody>
      </p:sp>
    </p:spTree>
    <p:extLst>
      <p:ext uri="{BB962C8B-B14F-4D97-AF65-F5344CB8AC3E}">
        <p14:creationId xmlns:p14="http://schemas.microsoft.com/office/powerpoint/2010/main" val="785409790"/>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5E949A5-5EC4-5648-925F-1E2687881ADA}" type="slidenum">
              <a:rPr lang="en-US"/>
              <a:pPr>
                <a:defRPr/>
              </a:pPr>
              <a:t>‹#›</a:t>
            </a:fld>
            <a:endParaRPr lang="en-US"/>
          </a:p>
        </p:txBody>
      </p:sp>
    </p:spTree>
    <p:extLst>
      <p:ext uri="{BB962C8B-B14F-4D97-AF65-F5344CB8AC3E}">
        <p14:creationId xmlns:p14="http://schemas.microsoft.com/office/powerpoint/2010/main" val="565213440"/>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5263A17-4870-9845-B4DA-A9806237486E}" type="slidenum">
              <a:rPr lang="en-US"/>
              <a:pPr>
                <a:defRPr/>
              </a:pPr>
              <a:t>‹#›</a:t>
            </a:fld>
            <a:endParaRPr lang="en-US"/>
          </a:p>
        </p:txBody>
      </p:sp>
    </p:spTree>
    <p:extLst>
      <p:ext uri="{BB962C8B-B14F-4D97-AF65-F5344CB8AC3E}">
        <p14:creationId xmlns:p14="http://schemas.microsoft.com/office/powerpoint/2010/main" val="2753357114"/>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C6119B6-02AE-6543-8AA0-2935C698A44F}" type="slidenum">
              <a:rPr lang="en-US"/>
              <a:pPr>
                <a:defRPr/>
              </a:pPr>
              <a:t>‹#›</a:t>
            </a:fld>
            <a:endParaRPr lang="en-US"/>
          </a:p>
        </p:txBody>
      </p:sp>
    </p:spTree>
    <p:extLst>
      <p:ext uri="{BB962C8B-B14F-4D97-AF65-F5344CB8AC3E}">
        <p14:creationId xmlns:p14="http://schemas.microsoft.com/office/powerpoint/2010/main" val="2879251082"/>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FBA63DA3-2469-F941-8308-BD7714E38545}" type="slidenum">
              <a:rPr lang="en-US"/>
              <a:pPr>
                <a:defRPr/>
              </a:pPr>
              <a:t>‹#›</a:t>
            </a:fld>
            <a:endParaRPr lang="en-US"/>
          </a:p>
        </p:txBody>
      </p:sp>
    </p:spTree>
    <p:extLst>
      <p:ext uri="{BB962C8B-B14F-4D97-AF65-F5344CB8AC3E}">
        <p14:creationId xmlns:p14="http://schemas.microsoft.com/office/powerpoint/2010/main" val="13172137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ea typeface="+mn-ea"/>
                <a:cs typeface="+mn-cs"/>
              </a:defRPr>
            </a:lvl1pPr>
          </a:lstStyle>
          <a:p>
            <a:pPr>
              <a:defRPr/>
            </a:pPr>
            <a:endParaRPr lang="en-US"/>
          </a:p>
        </p:txBody>
      </p:sp>
      <p:sp>
        <p:nvSpPr>
          <p:cNvPr id="5" name="Slide Number Placeholder 4"/>
          <p:cNvSpPr>
            <a:spLocks noGrp="1"/>
          </p:cNvSpPr>
          <p:nvPr>
            <p:ph type="sldNum" sz="quarter" idx="11"/>
          </p:nvPr>
        </p:nvSpPr>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1995056626"/>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A3C65155-C3CF-D740-AF18-D9401A2BA51B}" type="slidenum">
              <a:rPr lang="en-US"/>
              <a:pPr>
                <a:defRPr/>
              </a:pPr>
              <a:t>‹#›</a:t>
            </a:fld>
            <a:endParaRPr lang="en-US"/>
          </a:p>
        </p:txBody>
      </p:sp>
    </p:spTree>
    <p:extLst>
      <p:ext uri="{BB962C8B-B14F-4D97-AF65-F5344CB8AC3E}">
        <p14:creationId xmlns:p14="http://schemas.microsoft.com/office/powerpoint/2010/main" val="810522006"/>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230E9B9A-9E6D-0349-8331-247F2BF7565F}" type="slidenum">
              <a:rPr lang="en-US"/>
              <a:pPr>
                <a:defRPr/>
              </a:pPr>
              <a:t>‹#›</a:t>
            </a:fld>
            <a:endParaRPr lang="en-US"/>
          </a:p>
        </p:txBody>
      </p:sp>
    </p:spTree>
    <p:extLst>
      <p:ext uri="{BB962C8B-B14F-4D97-AF65-F5344CB8AC3E}">
        <p14:creationId xmlns:p14="http://schemas.microsoft.com/office/powerpoint/2010/main" val="2519785899"/>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E9F1B82-588C-5447-89B0-66E42864C0ED}" type="slidenum">
              <a:rPr lang="en-US"/>
              <a:pPr>
                <a:defRPr/>
              </a:pPr>
              <a:t>‹#›</a:t>
            </a:fld>
            <a:endParaRPr lang="en-US"/>
          </a:p>
        </p:txBody>
      </p:sp>
    </p:spTree>
    <p:extLst>
      <p:ext uri="{BB962C8B-B14F-4D97-AF65-F5344CB8AC3E}">
        <p14:creationId xmlns:p14="http://schemas.microsoft.com/office/powerpoint/2010/main" val="1381991515"/>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827FC42-6755-B844-88C2-57697E95B9F9}" type="slidenum">
              <a:rPr lang="en-US"/>
              <a:pPr>
                <a:defRPr/>
              </a:pPr>
              <a:t>‹#›</a:t>
            </a:fld>
            <a:endParaRPr lang="en-US"/>
          </a:p>
        </p:txBody>
      </p:sp>
    </p:spTree>
    <p:extLst>
      <p:ext uri="{BB962C8B-B14F-4D97-AF65-F5344CB8AC3E}">
        <p14:creationId xmlns:p14="http://schemas.microsoft.com/office/powerpoint/2010/main" val="3805360604"/>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03D2568-13D5-9F47-8D9F-43FED1EE5D7B}" type="slidenum">
              <a:rPr lang="en-US"/>
              <a:pPr>
                <a:defRPr/>
              </a:pPr>
              <a:t>‹#›</a:t>
            </a:fld>
            <a:endParaRPr lang="en-US"/>
          </a:p>
        </p:txBody>
      </p:sp>
    </p:spTree>
    <p:extLst>
      <p:ext uri="{BB962C8B-B14F-4D97-AF65-F5344CB8AC3E}">
        <p14:creationId xmlns:p14="http://schemas.microsoft.com/office/powerpoint/2010/main" val="3392108608"/>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DEC2F4E-EC39-E64B-AD61-85FC0707C3E3}" type="slidenum">
              <a:rPr lang="en-US"/>
              <a:pPr>
                <a:defRPr/>
              </a:pPr>
              <a:t>‹#›</a:t>
            </a:fld>
            <a:endParaRPr lang="en-US"/>
          </a:p>
        </p:txBody>
      </p:sp>
    </p:spTree>
    <p:extLst>
      <p:ext uri="{BB962C8B-B14F-4D97-AF65-F5344CB8AC3E}">
        <p14:creationId xmlns:p14="http://schemas.microsoft.com/office/powerpoint/2010/main" val="525513321"/>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6EC7551-215F-7640-9EB5-9CECF2E2DB6C}" type="slidenum">
              <a:rPr lang="en-US"/>
              <a:pPr>
                <a:defRPr/>
              </a:pPr>
              <a:t>‹#›</a:t>
            </a:fld>
            <a:endParaRPr lang="en-US"/>
          </a:p>
        </p:txBody>
      </p:sp>
    </p:spTree>
    <p:extLst>
      <p:ext uri="{BB962C8B-B14F-4D97-AF65-F5344CB8AC3E}">
        <p14:creationId xmlns:p14="http://schemas.microsoft.com/office/powerpoint/2010/main" val="3626612150"/>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968A28CC-2447-134D-BB1B-790134D24095}" type="slidenum">
              <a:rPr lang="en-US"/>
              <a:pPr>
                <a:defRPr/>
              </a:pPr>
              <a:t>‹#›</a:t>
            </a:fld>
            <a:endParaRPr lang="en-US"/>
          </a:p>
        </p:txBody>
      </p:sp>
    </p:spTree>
    <p:extLst>
      <p:ext uri="{BB962C8B-B14F-4D97-AF65-F5344CB8AC3E}">
        <p14:creationId xmlns:p14="http://schemas.microsoft.com/office/powerpoint/2010/main" val="2188314379"/>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036"/>
          <p:cNvSpPr>
            <a:spLocks noGrp="1" noChangeArrowheads="1"/>
          </p:cNvSpPr>
          <p:nvPr>
            <p:ph type="dt" sz="half" idx="10"/>
          </p:nvPr>
        </p:nvSpPr>
        <p:spPr/>
        <p:txBody>
          <a:bodyPr/>
          <a:lstStyle>
            <a:lvl1pPr>
              <a:defRPr/>
            </a:lvl1pPr>
          </a:lstStyle>
          <a:p>
            <a:pPr>
              <a:defRPr/>
            </a:pPr>
            <a:endParaRPr lang="en-US">
              <a:solidFill>
                <a:srgbClr val="FFFFFF"/>
              </a:solidFill>
              <a:latin typeface="Arial"/>
              <a:ea typeface="ＭＳ Ｐゴシック"/>
              <a:cs typeface="ＭＳ Ｐゴシック"/>
            </a:endParaRPr>
          </a:p>
        </p:txBody>
      </p:sp>
      <p:sp>
        <p:nvSpPr>
          <p:cNvPr id="5" name="Rectangle 1037"/>
          <p:cNvSpPr>
            <a:spLocks noGrp="1" noChangeArrowheads="1"/>
          </p:cNvSpPr>
          <p:nvPr>
            <p:ph type="ftr" sz="quarter" idx="11"/>
          </p:nvPr>
        </p:nvSpPr>
        <p:spPr/>
        <p:txBody>
          <a:bodyPr/>
          <a:lstStyle>
            <a:lvl1pPr>
              <a:defRPr/>
            </a:lvl1pPr>
          </a:lstStyle>
          <a:p>
            <a:pPr>
              <a:defRPr/>
            </a:pPr>
            <a:endParaRPr lang="en-US">
              <a:solidFill>
                <a:srgbClr val="FFFFFF"/>
              </a:solidFill>
              <a:latin typeface="Arial"/>
              <a:ea typeface="ＭＳ Ｐゴシック"/>
              <a:cs typeface="ＭＳ Ｐゴシック"/>
            </a:endParaRPr>
          </a:p>
        </p:txBody>
      </p:sp>
      <p:sp>
        <p:nvSpPr>
          <p:cNvPr id="6" name="Rectangle 1038"/>
          <p:cNvSpPr>
            <a:spLocks noGrp="1" noChangeArrowheads="1"/>
          </p:cNvSpPr>
          <p:nvPr>
            <p:ph type="sldNum" sz="quarter" idx="12"/>
          </p:nvPr>
        </p:nvSpPr>
        <p:spPr/>
        <p:txBody>
          <a:bodyPr/>
          <a:lstStyle>
            <a:lvl1pPr>
              <a:defRPr/>
            </a:lvl1pPr>
          </a:lstStyle>
          <a:p>
            <a:pPr>
              <a:defRPr/>
            </a:pPr>
            <a:fld id="{C376CD66-E074-BC44-B23B-1553C319D697}" type="slidenum">
              <a:rPr lang="en-US">
                <a:solidFill>
                  <a:srgbClr val="FFFFFF"/>
                </a:solidFill>
                <a:ea typeface="ＭＳ Ｐゴシック"/>
                <a:cs typeface="ＭＳ Ｐゴシック"/>
              </a:rPr>
              <a:pPr>
                <a:defRPr/>
              </a:pPr>
              <a:t>‹#›</a:t>
            </a:fld>
            <a:endParaRPr lang="en-US">
              <a:solidFill>
                <a:srgbClr val="FFFFFF"/>
              </a:solidFill>
              <a:ea typeface="ＭＳ Ｐゴシック"/>
              <a:cs typeface="ＭＳ Ｐゴシック"/>
            </a:endParaRPr>
          </a:p>
        </p:txBody>
      </p:sp>
    </p:spTree>
    <p:extLst>
      <p:ext uri="{BB962C8B-B14F-4D97-AF65-F5344CB8AC3E}">
        <p14:creationId xmlns:p14="http://schemas.microsoft.com/office/powerpoint/2010/main" val="1509809442"/>
      </p:ext>
    </p:extLst>
  </p:cSld>
  <p:clrMapOvr>
    <a:masterClrMapping/>
  </p:clrMapOvr>
  <p:transition spd="slow">
    <p:dissolve/>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6"/>
          <p:cNvSpPr>
            <a:spLocks noGrp="1" noChangeArrowheads="1"/>
          </p:cNvSpPr>
          <p:nvPr>
            <p:ph type="dt" sz="half" idx="10"/>
          </p:nvPr>
        </p:nvSpPr>
        <p:spPr/>
        <p:txBody>
          <a:bodyPr/>
          <a:lstStyle>
            <a:lvl1pPr>
              <a:defRPr/>
            </a:lvl1pPr>
          </a:lstStyle>
          <a:p>
            <a:pPr>
              <a:defRPr/>
            </a:pPr>
            <a:endParaRPr lang="en-US">
              <a:solidFill>
                <a:srgbClr val="FFFFFF"/>
              </a:solidFill>
              <a:latin typeface="Arial"/>
              <a:ea typeface="ＭＳ Ｐゴシック"/>
              <a:cs typeface="ＭＳ Ｐゴシック"/>
            </a:endParaRPr>
          </a:p>
        </p:txBody>
      </p:sp>
      <p:sp>
        <p:nvSpPr>
          <p:cNvPr id="5" name="Rectangle 1037"/>
          <p:cNvSpPr>
            <a:spLocks noGrp="1" noChangeArrowheads="1"/>
          </p:cNvSpPr>
          <p:nvPr>
            <p:ph type="ftr" sz="quarter" idx="11"/>
          </p:nvPr>
        </p:nvSpPr>
        <p:spPr/>
        <p:txBody>
          <a:bodyPr/>
          <a:lstStyle>
            <a:lvl1pPr>
              <a:defRPr/>
            </a:lvl1pPr>
          </a:lstStyle>
          <a:p>
            <a:pPr>
              <a:defRPr/>
            </a:pPr>
            <a:endParaRPr lang="en-US">
              <a:solidFill>
                <a:srgbClr val="FFFFFF"/>
              </a:solidFill>
              <a:latin typeface="Arial"/>
              <a:ea typeface="ＭＳ Ｐゴシック"/>
              <a:cs typeface="ＭＳ Ｐゴシック"/>
            </a:endParaRPr>
          </a:p>
        </p:txBody>
      </p:sp>
      <p:sp>
        <p:nvSpPr>
          <p:cNvPr id="6" name="Rectangle 1038"/>
          <p:cNvSpPr>
            <a:spLocks noGrp="1" noChangeArrowheads="1"/>
          </p:cNvSpPr>
          <p:nvPr>
            <p:ph type="sldNum" sz="quarter" idx="12"/>
          </p:nvPr>
        </p:nvSpPr>
        <p:spPr/>
        <p:txBody>
          <a:bodyPr/>
          <a:lstStyle>
            <a:lvl1pPr>
              <a:defRPr/>
            </a:lvl1pPr>
          </a:lstStyle>
          <a:p>
            <a:pPr>
              <a:defRPr/>
            </a:pPr>
            <a:fld id="{0A7AEECC-0529-2549-AD7F-8B1EC7330180}" type="slidenum">
              <a:rPr lang="en-US">
                <a:solidFill>
                  <a:srgbClr val="FFFFFF"/>
                </a:solidFill>
                <a:ea typeface="ＭＳ Ｐゴシック"/>
                <a:cs typeface="ＭＳ Ｐゴシック"/>
              </a:rPr>
              <a:pPr>
                <a:defRPr/>
              </a:pPr>
              <a:t>‹#›</a:t>
            </a:fld>
            <a:endParaRPr lang="en-US">
              <a:solidFill>
                <a:srgbClr val="FFFFFF"/>
              </a:solidFill>
              <a:ea typeface="ＭＳ Ｐゴシック"/>
              <a:cs typeface="ＭＳ Ｐゴシック"/>
            </a:endParaRPr>
          </a:p>
        </p:txBody>
      </p:sp>
    </p:spTree>
    <p:extLst>
      <p:ext uri="{BB962C8B-B14F-4D97-AF65-F5344CB8AC3E}">
        <p14:creationId xmlns:p14="http://schemas.microsoft.com/office/powerpoint/2010/main" val="1713711289"/>
      </p:ext>
    </p:extLst>
  </p:cSld>
  <p:clrMapOvr>
    <a:masterClrMapping/>
  </p:clrMapOvr>
  <p:transition spd="slow">
    <p:dissolv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ea typeface="+mn-ea"/>
                <a:cs typeface="+mn-cs"/>
              </a:defRPr>
            </a:lvl1pPr>
          </a:lstStyle>
          <a:p>
            <a:pPr>
              <a:defRPr/>
            </a:pPr>
            <a:endParaRPr lang="en-US"/>
          </a:p>
        </p:txBody>
      </p:sp>
      <p:sp>
        <p:nvSpPr>
          <p:cNvPr id="3" name="Slide Number Placeholder 2"/>
          <p:cNvSpPr>
            <a:spLocks noGrp="1"/>
          </p:cNvSpPr>
          <p:nvPr>
            <p:ph type="sldNum" sz="quarter" idx="11"/>
          </p:nvPr>
        </p:nvSpPr>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1371053090"/>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36"/>
          <p:cNvSpPr>
            <a:spLocks noGrp="1" noChangeArrowheads="1"/>
          </p:cNvSpPr>
          <p:nvPr>
            <p:ph type="dt" sz="half" idx="10"/>
          </p:nvPr>
        </p:nvSpPr>
        <p:spPr/>
        <p:txBody>
          <a:bodyPr/>
          <a:lstStyle>
            <a:lvl1pPr>
              <a:defRPr/>
            </a:lvl1pPr>
          </a:lstStyle>
          <a:p>
            <a:pPr>
              <a:defRPr/>
            </a:pPr>
            <a:endParaRPr lang="en-US">
              <a:solidFill>
                <a:srgbClr val="FFFFFF"/>
              </a:solidFill>
              <a:latin typeface="Arial"/>
              <a:ea typeface="ＭＳ Ｐゴシック"/>
              <a:cs typeface="ＭＳ Ｐゴシック"/>
            </a:endParaRPr>
          </a:p>
        </p:txBody>
      </p:sp>
      <p:sp>
        <p:nvSpPr>
          <p:cNvPr id="5" name="Rectangle 1037"/>
          <p:cNvSpPr>
            <a:spLocks noGrp="1" noChangeArrowheads="1"/>
          </p:cNvSpPr>
          <p:nvPr>
            <p:ph type="ftr" sz="quarter" idx="11"/>
          </p:nvPr>
        </p:nvSpPr>
        <p:spPr/>
        <p:txBody>
          <a:bodyPr/>
          <a:lstStyle>
            <a:lvl1pPr>
              <a:defRPr/>
            </a:lvl1pPr>
          </a:lstStyle>
          <a:p>
            <a:pPr>
              <a:defRPr/>
            </a:pPr>
            <a:endParaRPr lang="en-US">
              <a:solidFill>
                <a:srgbClr val="FFFFFF"/>
              </a:solidFill>
              <a:latin typeface="Arial"/>
              <a:ea typeface="ＭＳ Ｐゴシック"/>
              <a:cs typeface="ＭＳ Ｐゴシック"/>
            </a:endParaRPr>
          </a:p>
        </p:txBody>
      </p:sp>
      <p:sp>
        <p:nvSpPr>
          <p:cNvPr id="6" name="Rectangle 1038"/>
          <p:cNvSpPr>
            <a:spLocks noGrp="1" noChangeArrowheads="1"/>
          </p:cNvSpPr>
          <p:nvPr>
            <p:ph type="sldNum" sz="quarter" idx="12"/>
          </p:nvPr>
        </p:nvSpPr>
        <p:spPr/>
        <p:txBody>
          <a:bodyPr/>
          <a:lstStyle>
            <a:lvl1pPr>
              <a:defRPr/>
            </a:lvl1pPr>
          </a:lstStyle>
          <a:p>
            <a:pPr>
              <a:defRPr/>
            </a:pPr>
            <a:fld id="{AFBD0BD2-9893-6A47-9F81-D179D4C80EC0}" type="slidenum">
              <a:rPr lang="en-US">
                <a:solidFill>
                  <a:srgbClr val="FFFFFF"/>
                </a:solidFill>
                <a:ea typeface="ＭＳ Ｐゴシック"/>
                <a:cs typeface="ＭＳ Ｐゴシック"/>
              </a:rPr>
              <a:pPr>
                <a:defRPr/>
              </a:pPr>
              <a:t>‹#›</a:t>
            </a:fld>
            <a:endParaRPr lang="en-US">
              <a:solidFill>
                <a:srgbClr val="FFFFFF"/>
              </a:solidFill>
              <a:ea typeface="ＭＳ Ｐゴシック"/>
              <a:cs typeface="ＭＳ Ｐゴシック"/>
            </a:endParaRPr>
          </a:p>
        </p:txBody>
      </p:sp>
    </p:spTree>
    <p:extLst>
      <p:ext uri="{BB962C8B-B14F-4D97-AF65-F5344CB8AC3E}">
        <p14:creationId xmlns:p14="http://schemas.microsoft.com/office/powerpoint/2010/main" val="3527269592"/>
      </p:ext>
    </p:extLst>
  </p:cSld>
  <p:clrMapOvr>
    <a:masterClrMapping/>
  </p:clrMapOvr>
  <p:transition spd="slow">
    <p:dissolve/>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36"/>
          <p:cNvSpPr>
            <a:spLocks noGrp="1" noChangeArrowheads="1"/>
          </p:cNvSpPr>
          <p:nvPr>
            <p:ph type="dt" sz="half" idx="10"/>
          </p:nvPr>
        </p:nvSpPr>
        <p:spPr/>
        <p:txBody>
          <a:bodyPr/>
          <a:lstStyle>
            <a:lvl1pPr>
              <a:defRPr/>
            </a:lvl1pPr>
          </a:lstStyle>
          <a:p>
            <a:pPr>
              <a:defRPr/>
            </a:pPr>
            <a:endParaRPr lang="en-US">
              <a:solidFill>
                <a:srgbClr val="FFFFFF"/>
              </a:solidFill>
              <a:latin typeface="Arial"/>
              <a:ea typeface="ＭＳ Ｐゴシック"/>
              <a:cs typeface="ＭＳ Ｐゴシック"/>
            </a:endParaRPr>
          </a:p>
        </p:txBody>
      </p:sp>
      <p:sp>
        <p:nvSpPr>
          <p:cNvPr id="6" name="Rectangle 1037"/>
          <p:cNvSpPr>
            <a:spLocks noGrp="1" noChangeArrowheads="1"/>
          </p:cNvSpPr>
          <p:nvPr>
            <p:ph type="ftr" sz="quarter" idx="11"/>
          </p:nvPr>
        </p:nvSpPr>
        <p:spPr/>
        <p:txBody>
          <a:bodyPr/>
          <a:lstStyle>
            <a:lvl1pPr>
              <a:defRPr/>
            </a:lvl1pPr>
          </a:lstStyle>
          <a:p>
            <a:pPr>
              <a:defRPr/>
            </a:pPr>
            <a:endParaRPr lang="en-US">
              <a:solidFill>
                <a:srgbClr val="FFFFFF"/>
              </a:solidFill>
              <a:latin typeface="Arial"/>
              <a:ea typeface="ＭＳ Ｐゴシック"/>
              <a:cs typeface="ＭＳ Ｐゴシック"/>
            </a:endParaRPr>
          </a:p>
        </p:txBody>
      </p:sp>
      <p:sp>
        <p:nvSpPr>
          <p:cNvPr id="7" name="Rectangle 1038"/>
          <p:cNvSpPr>
            <a:spLocks noGrp="1" noChangeArrowheads="1"/>
          </p:cNvSpPr>
          <p:nvPr>
            <p:ph type="sldNum" sz="quarter" idx="12"/>
          </p:nvPr>
        </p:nvSpPr>
        <p:spPr/>
        <p:txBody>
          <a:bodyPr/>
          <a:lstStyle>
            <a:lvl1pPr>
              <a:defRPr/>
            </a:lvl1pPr>
          </a:lstStyle>
          <a:p>
            <a:pPr>
              <a:defRPr/>
            </a:pPr>
            <a:fld id="{9BF94A75-FC67-364C-8639-F516BA3347F6}" type="slidenum">
              <a:rPr lang="en-US">
                <a:solidFill>
                  <a:srgbClr val="FFFFFF"/>
                </a:solidFill>
                <a:ea typeface="ＭＳ Ｐゴシック"/>
                <a:cs typeface="ＭＳ Ｐゴシック"/>
              </a:rPr>
              <a:pPr>
                <a:defRPr/>
              </a:pPr>
              <a:t>‹#›</a:t>
            </a:fld>
            <a:endParaRPr lang="en-US">
              <a:solidFill>
                <a:srgbClr val="FFFFFF"/>
              </a:solidFill>
              <a:ea typeface="ＭＳ Ｐゴシック"/>
              <a:cs typeface="ＭＳ Ｐゴシック"/>
            </a:endParaRPr>
          </a:p>
        </p:txBody>
      </p:sp>
    </p:spTree>
    <p:extLst>
      <p:ext uri="{BB962C8B-B14F-4D97-AF65-F5344CB8AC3E}">
        <p14:creationId xmlns:p14="http://schemas.microsoft.com/office/powerpoint/2010/main" val="2315266411"/>
      </p:ext>
    </p:extLst>
  </p:cSld>
  <p:clrMapOvr>
    <a:masterClrMapping/>
  </p:clrMapOvr>
  <p:transition spd="slow">
    <p:dissolve/>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36"/>
          <p:cNvSpPr>
            <a:spLocks noGrp="1" noChangeArrowheads="1"/>
          </p:cNvSpPr>
          <p:nvPr>
            <p:ph type="dt" sz="half" idx="10"/>
          </p:nvPr>
        </p:nvSpPr>
        <p:spPr/>
        <p:txBody>
          <a:bodyPr/>
          <a:lstStyle>
            <a:lvl1pPr>
              <a:defRPr/>
            </a:lvl1pPr>
          </a:lstStyle>
          <a:p>
            <a:pPr>
              <a:defRPr/>
            </a:pPr>
            <a:endParaRPr lang="en-US">
              <a:solidFill>
                <a:srgbClr val="FFFFFF"/>
              </a:solidFill>
              <a:latin typeface="Arial"/>
              <a:ea typeface="ＭＳ Ｐゴシック"/>
              <a:cs typeface="ＭＳ Ｐゴシック"/>
            </a:endParaRPr>
          </a:p>
        </p:txBody>
      </p:sp>
      <p:sp>
        <p:nvSpPr>
          <p:cNvPr id="8" name="Rectangle 1037"/>
          <p:cNvSpPr>
            <a:spLocks noGrp="1" noChangeArrowheads="1"/>
          </p:cNvSpPr>
          <p:nvPr>
            <p:ph type="ftr" sz="quarter" idx="11"/>
          </p:nvPr>
        </p:nvSpPr>
        <p:spPr/>
        <p:txBody>
          <a:bodyPr/>
          <a:lstStyle>
            <a:lvl1pPr>
              <a:defRPr/>
            </a:lvl1pPr>
          </a:lstStyle>
          <a:p>
            <a:pPr>
              <a:defRPr/>
            </a:pPr>
            <a:endParaRPr lang="en-US">
              <a:solidFill>
                <a:srgbClr val="FFFFFF"/>
              </a:solidFill>
              <a:latin typeface="Arial"/>
              <a:ea typeface="ＭＳ Ｐゴシック"/>
              <a:cs typeface="ＭＳ Ｐゴシック"/>
            </a:endParaRPr>
          </a:p>
        </p:txBody>
      </p:sp>
      <p:sp>
        <p:nvSpPr>
          <p:cNvPr id="9" name="Rectangle 1038"/>
          <p:cNvSpPr>
            <a:spLocks noGrp="1" noChangeArrowheads="1"/>
          </p:cNvSpPr>
          <p:nvPr>
            <p:ph type="sldNum" sz="quarter" idx="12"/>
          </p:nvPr>
        </p:nvSpPr>
        <p:spPr/>
        <p:txBody>
          <a:bodyPr/>
          <a:lstStyle>
            <a:lvl1pPr>
              <a:defRPr/>
            </a:lvl1pPr>
          </a:lstStyle>
          <a:p>
            <a:pPr>
              <a:defRPr/>
            </a:pPr>
            <a:fld id="{99DE6B21-6198-1A45-8F11-7B66A8240A6E}" type="slidenum">
              <a:rPr lang="en-US">
                <a:solidFill>
                  <a:srgbClr val="FFFFFF"/>
                </a:solidFill>
                <a:ea typeface="ＭＳ Ｐゴシック"/>
                <a:cs typeface="ＭＳ Ｐゴシック"/>
              </a:rPr>
              <a:pPr>
                <a:defRPr/>
              </a:pPr>
              <a:t>‹#›</a:t>
            </a:fld>
            <a:endParaRPr lang="en-US">
              <a:solidFill>
                <a:srgbClr val="FFFFFF"/>
              </a:solidFill>
              <a:ea typeface="ＭＳ Ｐゴシック"/>
              <a:cs typeface="ＭＳ Ｐゴシック"/>
            </a:endParaRPr>
          </a:p>
        </p:txBody>
      </p:sp>
    </p:spTree>
    <p:extLst>
      <p:ext uri="{BB962C8B-B14F-4D97-AF65-F5344CB8AC3E}">
        <p14:creationId xmlns:p14="http://schemas.microsoft.com/office/powerpoint/2010/main" val="3020701669"/>
      </p:ext>
    </p:extLst>
  </p:cSld>
  <p:clrMapOvr>
    <a:masterClrMapping/>
  </p:clrMapOvr>
  <p:transition spd="slow">
    <p:dissolve/>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36"/>
          <p:cNvSpPr>
            <a:spLocks noGrp="1" noChangeArrowheads="1"/>
          </p:cNvSpPr>
          <p:nvPr>
            <p:ph type="dt" sz="half" idx="10"/>
          </p:nvPr>
        </p:nvSpPr>
        <p:spPr/>
        <p:txBody>
          <a:bodyPr/>
          <a:lstStyle>
            <a:lvl1pPr>
              <a:defRPr/>
            </a:lvl1pPr>
          </a:lstStyle>
          <a:p>
            <a:pPr>
              <a:defRPr/>
            </a:pPr>
            <a:endParaRPr lang="en-US">
              <a:solidFill>
                <a:srgbClr val="FFFFFF"/>
              </a:solidFill>
              <a:latin typeface="Arial"/>
              <a:ea typeface="ＭＳ Ｐゴシック"/>
              <a:cs typeface="ＭＳ Ｐゴシック"/>
            </a:endParaRPr>
          </a:p>
        </p:txBody>
      </p:sp>
      <p:sp>
        <p:nvSpPr>
          <p:cNvPr id="4" name="Rectangle 1037"/>
          <p:cNvSpPr>
            <a:spLocks noGrp="1" noChangeArrowheads="1"/>
          </p:cNvSpPr>
          <p:nvPr>
            <p:ph type="ftr" sz="quarter" idx="11"/>
          </p:nvPr>
        </p:nvSpPr>
        <p:spPr/>
        <p:txBody>
          <a:bodyPr/>
          <a:lstStyle>
            <a:lvl1pPr>
              <a:defRPr/>
            </a:lvl1pPr>
          </a:lstStyle>
          <a:p>
            <a:pPr>
              <a:defRPr/>
            </a:pPr>
            <a:endParaRPr lang="en-US">
              <a:solidFill>
                <a:srgbClr val="FFFFFF"/>
              </a:solidFill>
              <a:latin typeface="Arial"/>
              <a:ea typeface="ＭＳ Ｐゴシック"/>
              <a:cs typeface="ＭＳ Ｐゴシック"/>
            </a:endParaRPr>
          </a:p>
        </p:txBody>
      </p:sp>
      <p:sp>
        <p:nvSpPr>
          <p:cNvPr id="5" name="Rectangle 1038"/>
          <p:cNvSpPr>
            <a:spLocks noGrp="1" noChangeArrowheads="1"/>
          </p:cNvSpPr>
          <p:nvPr>
            <p:ph type="sldNum" sz="quarter" idx="12"/>
          </p:nvPr>
        </p:nvSpPr>
        <p:spPr/>
        <p:txBody>
          <a:bodyPr/>
          <a:lstStyle>
            <a:lvl1pPr>
              <a:defRPr/>
            </a:lvl1pPr>
          </a:lstStyle>
          <a:p>
            <a:pPr>
              <a:defRPr/>
            </a:pPr>
            <a:fld id="{DD425644-BF1A-4247-A2FA-8EA989ED0894}" type="slidenum">
              <a:rPr lang="en-US">
                <a:solidFill>
                  <a:srgbClr val="FFFFFF"/>
                </a:solidFill>
                <a:ea typeface="ＭＳ Ｐゴシック"/>
                <a:cs typeface="ＭＳ Ｐゴシック"/>
              </a:rPr>
              <a:pPr>
                <a:defRPr/>
              </a:pPr>
              <a:t>‹#›</a:t>
            </a:fld>
            <a:endParaRPr lang="en-US">
              <a:solidFill>
                <a:srgbClr val="FFFFFF"/>
              </a:solidFill>
              <a:ea typeface="ＭＳ Ｐゴシック"/>
              <a:cs typeface="ＭＳ Ｐゴシック"/>
            </a:endParaRPr>
          </a:p>
        </p:txBody>
      </p:sp>
    </p:spTree>
    <p:extLst>
      <p:ext uri="{BB962C8B-B14F-4D97-AF65-F5344CB8AC3E}">
        <p14:creationId xmlns:p14="http://schemas.microsoft.com/office/powerpoint/2010/main" val="2217668614"/>
      </p:ext>
    </p:extLst>
  </p:cSld>
  <p:clrMapOvr>
    <a:masterClrMapping/>
  </p:clrMapOvr>
  <p:transition spd="slow">
    <p:dissolve/>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36"/>
          <p:cNvSpPr>
            <a:spLocks noGrp="1" noChangeArrowheads="1"/>
          </p:cNvSpPr>
          <p:nvPr>
            <p:ph type="dt" sz="half" idx="10"/>
          </p:nvPr>
        </p:nvSpPr>
        <p:spPr/>
        <p:txBody>
          <a:bodyPr/>
          <a:lstStyle>
            <a:lvl1pPr>
              <a:defRPr/>
            </a:lvl1pPr>
          </a:lstStyle>
          <a:p>
            <a:pPr>
              <a:defRPr/>
            </a:pPr>
            <a:endParaRPr lang="en-US">
              <a:solidFill>
                <a:srgbClr val="FFFFFF"/>
              </a:solidFill>
              <a:latin typeface="Arial"/>
              <a:ea typeface="ＭＳ Ｐゴシック"/>
              <a:cs typeface="ＭＳ Ｐゴシック"/>
            </a:endParaRPr>
          </a:p>
        </p:txBody>
      </p:sp>
      <p:sp>
        <p:nvSpPr>
          <p:cNvPr id="3" name="Rectangle 1037"/>
          <p:cNvSpPr>
            <a:spLocks noGrp="1" noChangeArrowheads="1"/>
          </p:cNvSpPr>
          <p:nvPr>
            <p:ph type="ftr" sz="quarter" idx="11"/>
          </p:nvPr>
        </p:nvSpPr>
        <p:spPr/>
        <p:txBody>
          <a:bodyPr/>
          <a:lstStyle>
            <a:lvl1pPr>
              <a:defRPr/>
            </a:lvl1pPr>
          </a:lstStyle>
          <a:p>
            <a:pPr>
              <a:defRPr/>
            </a:pPr>
            <a:endParaRPr lang="en-US">
              <a:solidFill>
                <a:srgbClr val="FFFFFF"/>
              </a:solidFill>
              <a:latin typeface="Arial"/>
              <a:ea typeface="ＭＳ Ｐゴシック"/>
              <a:cs typeface="ＭＳ Ｐゴシック"/>
            </a:endParaRPr>
          </a:p>
        </p:txBody>
      </p:sp>
      <p:sp>
        <p:nvSpPr>
          <p:cNvPr id="4" name="Rectangle 1038"/>
          <p:cNvSpPr>
            <a:spLocks noGrp="1" noChangeArrowheads="1"/>
          </p:cNvSpPr>
          <p:nvPr>
            <p:ph type="sldNum" sz="quarter" idx="12"/>
          </p:nvPr>
        </p:nvSpPr>
        <p:spPr/>
        <p:txBody>
          <a:bodyPr/>
          <a:lstStyle>
            <a:lvl1pPr>
              <a:defRPr/>
            </a:lvl1pPr>
          </a:lstStyle>
          <a:p>
            <a:pPr>
              <a:defRPr/>
            </a:pPr>
            <a:fld id="{FECD6A0F-BC15-674E-8AA4-CF8B3B03BE6B}" type="slidenum">
              <a:rPr lang="en-US">
                <a:solidFill>
                  <a:srgbClr val="FFFFFF"/>
                </a:solidFill>
                <a:ea typeface="ＭＳ Ｐゴシック"/>
                <a:cs typeface="ＭＳ Ｐゴシック"/>
              </a:rPr>
              <a:pPr>
                <a:defRPr/>
              </a:pPr>
              <a:t>‹#›</a:t>
            </a:fld>
            <a:endParaRPr lang="en-US">
              <a:solidFill>
                <a:srgbClr val="FFFFFF"/>
              </a:solidFill>
              <a:ea typeface="ＭＳ Ｐゴシック"/>
              <a:cs typeface="ＭＳ Ｐゴシック"/>
            </a:endParaRPr>
          </a:p>
        </p:txBody>
      </p:sp>
    </p:spTree>
    <p:extLst>
      <p:ext uri="{BB962C8B-B14F-4D97-AF65-F5344CB8AC3E}">
        <p14:creationId xmlns:p14="http://schemas.microsoft.com/office/powerpoint/2010/main" val="1196457925"/>
      </p:ext>
    </p:extLst>
  </p:cSld>
  <p:clrMapOvr>
    <a:masterClrMapping/>
  </p:clrMapOvr>
  <p:transition spd="slow">
    <p:dissolve/>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6"/>
          <p:cNvSpPr>
            <a:spLocks noGrp="1" noChangeArrowheads="1"/>
          </p:cNvSpPr>
          <p:nvPr>
            <p:ph type="dt" sz="half" idx="10"/>
          </p:nvPr>
        </p:nvSpPr>
        <p:spPr/>
        <p:txBody>
          <a:bodyPr/>
          <a:lstStyle>
            <a:lvl1pPr>
              <a:defRPr/>
            </a:lvl1pPr>
          </a:lstStyle>
          <a:p>
            <a:pPr>
              <a:defRPr/>
            </a:pPr>
            <a:endParaRPr lang="en-US">
              <a:solidFill>
                <a:srgbClr val="FFFFFF"/>
              </a:solidFill>
              <a:latin typeface="Arial"/>
              <a:ea typeface="ＭＳ Ｐゴシック"/>
              <a:cs typeface="ＭＳ Ｐゴシック"/>
            </a:endParaRPr>
          </a:p>
        </p:txBody>
      </p:sp>
      <p:sp>
        <p:nvSpPr>
          <p:cNvPr id="6" name="Rectangle 1037"/>
          <p:cNvSpPr>
            <a:spLocks noGrp="1" noChangeArrowheads="1"/>
          </p:cNvSpPr>
          <p:nvPr>
            <p:ph type="ftr" sz="quarter" idx="11"/>
          </p:nvPr>
        </p:nvSpPr>
        <p:spPr/>
        <p:txBody>
          <a:bodyPr/>
          <a:lstStyle>
            <a:lvl1pPr>
              <a:defRPr/>
            </a:lvl1pPr>
          </a:lstStyle>
          <a:p>
            <a:pPr>
              <a:defRPr/>
            </a:pPr>
            <a:endParaRPr lang="en-US">
              <a:solidFill>
                <a:srgbClr val="FFFFFF"/>
              </a:solidFill>
              <a:latin typeface="Arial"/>
              <a:ea typeface="ＭＳ Ｐゴシック"/>
              <a:cs typeface="ＭＳ Ｐゴシック"/>
            </a:endParaRPr>
          </a:p>
        </p:txBody>
      </p:sp>
      <p:sp>
        <p:nvSpPr>
          <p:cNvPr id="7" name="Rectangle 1038"/>
          <p:cNvSpPr>
            <a:spLocks noGrp="1" noChangeArrowheads="1"/>
          </p:cNvSpPr>
          <p:nvPr>
            <p:ph type="sldNum" sz="quarter" idx="12"/>
          </p:nvPr>
        </p:nvSpPr>
        <p:spPr/>
        <p:txBody>
          <a:bodyPr/>
          <a:lstStyle>
            <a:lvl1pPr>
              <a:defRPr/>
            </a:lvl1pPr>
          </a:lstStyle>
          <a:p>
            <a:pPr>
              <a:defRPr/>
            </a:pPr>
            <a:fld id="{E58A1738-B448-9D40-91CA-44ABCB536C66}" type="slidenum">
              <a:rPr lang="en-US">
                <a:solidFill>
                  <a:srgbClr val="FFFFFF"/>
                </a:solidFill>
                <a:ea typeface="ＭＳ Ｐゴシック"/>
                <a:cs typeface="ＭＳ Ｐゴシック"/>
              </a:rPr>
              <a:pPr>
                <a:defRPr/>
              </a:pPr>
              <a:t>‹#›</a:t>
            </a:fld>
            <a:endParaRPr lang="en-US">
              <a:solidFill>
                <a:srgbClr val="FFFFFF"/>
              </a:solidFill>
              <a:ea typeface="ＭＳ Ｐゴシック"/>
              <a:cs typeface="ＭＳ Ｐゴシック"/>
            </a:endParaRPr>
          </a:p>
        </p:txBody>
      </p:sp>
    </p:spTree>
    <p:extLst>
      <p:ext uri="{BB962C8B-B14F-4D97-AF65-F5344CB8AC3E}">
        <p14:creationId xmlns:p14="http://schemas.microsoft.com/office/powerpoint/2010/main" val="2092817378"/>
      </p:ext>
    </p:extLst>
  </p:cSld>
  <p:clrMapOvr>
    <a:masterClrMapping/>
  </p:clrMapOvr>
  <p:transition spd="slow">
    <p:dissolve/>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6"/>
          <p:cNvSpPr>
            <a:spLocks noGrp="1" noChangeArrowheads="1"/>
          </p:cNvSpPr>
          <p:nvPr>
            <p:ph type="dt" sz="half" idx="10"/>
          </p:nvPr>
        </p:nvSpPr>
        <p:spPr/>
        <p:txBody>
          <a:bodyPr/>
          <a:lstStyle>
            <a:lvl1pPr>
              <a:defRPr/>
            </a:lvl1pPr>
          </a:lstStyle>
          <a:p>
            <a:pPr>
              <a:defRPr/>
            </a:pPr>
            <a:endParaRPr lang="en-US">
              <a:solidFill>
                <a:srgbClr val="FFFFFF"/>
              </a:solidFill>
              <a:latin typeface="Arial"/>
              <a:ea typeface="ＭＳ Ｐゴシック"/>
              <a:cs typeface="ＭＳ Ｐゴシック"/>
            </a:endParaRPr>
          </a:p>
        </p:txBody>
      </p:sp>
      <p:sp>
        <p:nvSpPr>
          <p:cNvPr id="6" name="Rectangle 1037"/>
          <p:cNvSpPr>
            <a:spLocks noGrp="1" noChangeArrowheads="1"/>
          </p:cNvSpPr>
          <p:nvPr>
            <p:ph type="ftr" sz="quarter" idx="11"/>
          </p:nvPr>
        </p:nvSpPr>
        <p:spPr/>
        <p:txBody>
          <a:bodyPr/>
          <a:lstStyle>
            <a:lvl1pPr>
              <a:defRPr/>
            </a:lvl1pPr>
          </a:lstStyle>
          <a:p>
            <a:pPr>
              <a:defRPr/>
            </a:pPr>
            <a:endParaRPr lang="en-US">
              <a:solidFill>
                <a:srgbClr val="FFFFFF"/>
              </a:solidFill>
              <a:latin typeface="Arial"/>
              <a:ea typeface="ＭＳ Ｐゴシック"/>
              <a:cs typeface="ＭＳ Ｐゴシック"/>
            </a:endParaRPr>
          </a:p>
        </p:txBody>
      </p:sp>
      <p:sp>
        <p:nvSpPr>
          <p:cNvPr id="7" name="Rectangle 1038"/>
          <p:cNvSpPr>
            <a:spLocks noGrp="1" noChangeArrowheads="1"/>
          </p:cNvSpPr>
          <p:nvPr>
            <p:ph type="sldNum" sz="quarter" idx="12"/>
          </p:nvPr>
        </p:nvSpPr>
        <p:spPr/>
        <p:txBody>
          <a:bodyPr/>
          <a:lstStyle>
            <a:lvl1pPr>
              <a:defRPr/>
            </a:lvl1pPr>
          </a:lstStyle>
          <a:p>
            <a:pPr>
              <a:defRPr/>
            </a:pPr>
            <a:fld id="{145734EB-8C01-0242-B55D-4B89B5AD3B0F}" type="slidenum">
              <a:rPr lang="en-US">
                <a:solidFill>
                  <a:srgbClr val="FFFFFF"/>
                </a:solidFill>
                <a:ea typeface="ＭＳ Ｐゴシック"/>
                <a:cs typeface="ＭＳ Ｐゴシック"/>
              </a:rPr>
              <a:pPr>
                <a:defRPr/>
              </a:pPr>
              <a:t>‹#›</a:t>
            </a:fld>
            <a:endParaRPr lang="en-US">
              <a:solidFill>
                <a:srgbClr val="FFFFFF"/>
              </a:solidFill>
              <a:ea typeface="ＭＳ Ｐゴシック"/>
              <a:cs typeface="ＭＳ Ｐゴシック"/>
            </a:endParaRPr>
          </a:p>
        </p:txBody>
      </p:sp>
    </p:spTree>
    <p:extLst>
      <p:ext uri="{BB962C8B-B14F-4D97-AF65-F5344CB8AC3E}">
        <p14:creationId xmlns:p14="http://schemas.microsoft.com/office/powerpoint/2010/main" val="2634605477"/>
      </p:ext>
    </p:extLst>
  </p:cSld>
  <p:clrMapOvr>
    <a:masterClrMapping/>
  </p:clrMapOvr>
  <p:transition spd="slow">
    <p:dissolve/>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6"/>
          <p:cNvSpPr>
            <a:spLocks noGrp="1" noChangeArrowheads="1"/>
          </p:cNvSpPr>
          <p:nvPr>
            <p:ph type="dt" sz="half" idx="10"/>
          </p:nvPr>
        </p:nvSpPr>
        <p:spPr/>
        <p:txBody>
          <a:bodyPr/>
          <a:lstStyle>
            <a:lvl1pPr>
              <a:defRPr/>
            </a:lvl1pPr>
          </a:lstStyle>
          <a:p>
            <a:pPr>
              <a:defRPr/>
            </a:pPr>
            <a:endParaRPr lang="en-US">
              <a:solidFill>
                <a:srgbClr val="FFFFFF"/>
              </a:solidFill>
              <a:latin typeface="Arial"/>
              <a:ea typeface="ＭＳ Ｐゴシック"/>
              <a:cs typeface="ＭＳ Ｐゴシック"/>
            </a:endParaRPr>
          </a:p>
        </p:txBody>
      </p:sp>
      <p:sp>
        <p:nvSpPr>
          <p:cNvPr id="5" name="Rectangle 1037"/>
          <p:cNvSpPr>
            <a:spLocks noGrp="1" noChangeArrowheads="1"/>
          </p:cNvSpPr>
          <p:nvPr>
            <p:ph type="ftr" sz="quarter" idx="11"/>
          </p:nvPr>
        </p:nvSpPr>
        <p:spPr/>
        <p:txBody>
          <a:bodyPr/>
          <a:lstStyle>
            <a:lvl1pPr>
              <a:defRPr/>
            </a:lvl1pPr>
          </a:lstStyle>
          <a:p>
            <a:pPr>
              <a:defRPr/>
            </a:pPr>
            <a:endParaRPr lang="en-US">
              <a:solidFill>
                <a:srgbClr val="FFFFFF"/>
              </a:solidFill>
              <a:latin typeface="Arial"/>
              <a:ea typeface="ＭＳ Ｐゴシック"/>
              <a:cs typeface="ＭＳ Ｐゴシック"/>
            </a:endParaRPr>
          </a:p>
        </p:txBody>
      </p:sp>
      <p:sp>
        <p:nvSpPr>
          <p:cNvPr id="6" name="Rectangle 1038"/>
          <p:cNvSpPr>
            <a:spLocks noGrp="1" noChangeArrowheads="1"/>
          </p:cNvSpPr>
          <p:nvPr>
            <p:ph type="sldNum" sz="quarter" idx="12"/>
          </p:nvPr>
        </p:nvSpPr>
        <p:spPr/>
        <p:txBody>
          <a:bodyPr/>
          <a:lstStyle>
            <a:lvl1pPr>
              <a:defRPr/>
            </a:lvl1pPr>
          </a:lstStyle>
          <a:p>
            <a:pPr>
              <a:defRPr/>
            </a:pPr>
            <a:fld id="{6FF5CE7C-F33D-2D49-83B4-AEBC4E21C374}" type="slidenum">
              <a:rPr lang="en-US">
                <a:solidFill>
                  <a:srgbClr val="FFFFFF"/>
                </a:solidFill>
                <a:ea typeface="ＭＳ Ｐゴシック"/>
                <a:cs typeface="ＭＳ Ｐゴシック"/>
              </a:rPr>
              <a:pPr>
                <a:defRPr/>
              </a:pPr>
              <a:t>‹#›</a:t>
            </a:fld>
            <a:endParaRPr lang="en-US">
              <a:solidFill>
                <a:srgbClr val="FFFFFF"/>
              </a:solidFill>
              <a:ea typeface="ＭＳ Ｐゴシック"/>
              <a:cs typeface="ＭＳ Ｐゴシック"/>
            </a:endParaRPr>
          </a:p>
        </p:txBody>
      </p:sp>
    </p:spTree>
    <p:extLst>
      <p:ext uri="{BB962C8B-B14F-4D97-AF65-F5344CB8AC3E}">
        <p14:creationId xmlns:p14="http://schemas.microsoft.com/office/powerpoint/2010/main" val="1783033889"/>
      </p:ext>
    </p:extLst>
  </p:cSld>
  <p:clrMapOvr>
    <a:masterClrMapping/>
  </p:clrMapOvr>
  <p:transition spd="slow">
    <p:dissolve/>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6"/>
          <p:cNvSpPr>
            <a:spLocks noGrp="1" noChangeArrowheads="1"/>
          </p:cNvSpPr>
          <p:nvPr>
            <p:ph type="dt" sz="half" idx="10"/>
          </p:nvPr>
        </p:nvSpPr>
        <p:spPr/>
        <p:txBody>
          <a:bodyPr/>
          <a:lstStyle>
            <a:lvl1pPr>
              <a:defRPr/>
            </a:lvl1pPr>
          </a:lstStyle>
          <a:p>
            <a:pPr>
              <a:defRPr/>
            </a:pPr>
            <a:endParaRPr lang="en-US">
              <a:solidFill>
                <a:srgbClr val="FFFFFF"/>
              </a:solidFill>
              <a:latin typeface="Arial"/>
              <a:ea typeface="ＭＳ Ｐゴシック"/>
              <a:cs typeface="ＭＳ Ｐゴシック"/>
            </a:endParaRPr>
          </a:p>
        </p:txBody>
      </p:sp>
      <p:sp>
        <p:nvSpPr>
          <p:cNvPr id="5" name="Rectangle 1037"/>
          <p:cNvSpPr>
            <a:spLocks noGrp="1" noChangeArrowheads="1"/>
          </p:cNvSpPr>
          <p:nvPr>
            <p:ph type="ftr" sz="quarter" idx="11"/>
          </p:nvPr>
        </p:nvSpPr>
        <p:spPr/>
        <p:txBody>
          <a:bodyPr/>
          <a:lstStyle>
            <a:lvl1pPr>
              <a:defRPr/>
            </a:lvl1pPr>
          </a:lstStyle>
          <a:p>
            <a:pPr>
              <a:defRPr/>
            </a:pPr>
            <a:endParaRPr lang="en-US">
              <a:solidFill>
                <a:srgbClr val="FFFFFF"/>
              </a:solidFill>
              <a:latin typeface="Arial"/>
              <a:ea typeface="ＭＳ Ｐゴシック"/>
              <a:cs typeface="ＭＳ Ｐゴシック"/>
            </a:endParaRPr>
          </a:p>
        </p:txBody>
      </p:sp>
      <p:sp>
        <p:nvSpPr>
          <p:cNvPr id="6" name="Rectangle 1038"/>
          <p:cNvSpPr>
            <a:spLocks noGrp="1" noChangeArrowheads="1"/>
          </p:cNvSpPr>
          <p:nvPr>
            <p:ph type="sldNum" sz="quarter" idx="12"/>
          </p:nvPr>
        </p:nvSpPr>
        <p:spPr/>
        <p:txBody>
          <a:bodyPr/>
          <a:lstStyle>
            <a:lvl1pPr>
              <a:defRPr/>
            </a:lvl1pPr>
          </a:lstStyle>
          <a:p>
            <a:pPr>
              <a:defRPr/>
            </a:pPr>
            <a:fld id="{EAAF3553-6D59-D44B-8604-FBFBAB6524EB}" type="slidenum">
              <a:rPr lang="en-US">
                <a:solidFill>
                  <a:srgbClr val="FFFFFF"/>
                </a:solidFill>
                <a:ea typeface="ＭＳ Ｐゴシック"/>
                <a:cs typeface="ＭＳ Ｐゴシック"/>
              </a:rPr>
              <a:pPr>
                <a:defRPr/>
              </a:pPr>
              <a:t>‹#›</a:t>
            </a:fld>
            <a:endParaRPr lang="en-US">
              <a:solidFill>
                <a:srgbClr val="FFFFFF"/>
              </a:solidFill>
              <a:ea typeface="ＭＳ Ｐゴシック"/>
              <a:cs typeface="ＭＳ Ｐゴシック"/>
            </a:endParaRPr>
          </a:p>
        </p:txBody>
      </p:sp>
    </p:spTree>
    <p:extLst>
      <p:ext uri="{BB962C8B-B14F-4D97-AF65-F5344CB8AC3E}">
        <p14:creationId xmlns:p14="http://schemas.microsoft.com/office/powerpoint/2010/main" val="1087202726"/>
      </p:ext>
    </p:extLst>
  </p:cSld>
  <p:clrMapOvr>
    <a:masterClrMapping/>
  </p:clrMapOvr>
  <p:transition spd="slow">
    <p:dissolve/>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6011877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DFD2C84-42FE-2943-B9A6-2FF5B9ED2764}" type="slidenum">
              <a:rPr lang="en-GB"/>
              <a:pPr>
                <a:defRPr/>
              </a:pPr>
              <a:t>‹#›</a:t>
            </a:fld>
            <a:endParaRPr lang="en-GB"/>
          </a:p>
        </p:txBody>
      </p:sp>
    </p:spTree>
    <p:extLst>
      <p:ext uri="{BB962C8B-B14F-4D97-AF65-F5344CB8AC3E}">
        <p14:creationId xmlns:p14="http://schemas.microsoft.com/office/powerpoint/2010/main" val="3130582728"/>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136456014"/>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1857259325"/>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067965748"/>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2429441119"/>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4115065600"/>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2735728416"/>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571719133"/>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629217094"/>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4028253311"/>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35576644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D88D7AA-62D0-AF4F-9480-04F13CE16105}" type="slidenum">
              <a:rPr lang="en-GB"/>
              <a:pPr>
                <a:defRPr/>
              </a:pPr>
              <a:t>‹#›</a:t>
            </a:fld>
            <a:endParaRPr lang="en-GB"/>
          </a:p>
        </p:txBody>
      </p:sp>
    </p:spTree>
    <p:extLst>
      <p:ext uri="{BB962C8B-B14F-4D97-AF65-F5344CB8AC3E}">
        <p14:creationId xmlns:p14="http://schemas.microsoft.com/office/powerpoint/2010/main" val="4017401467"/>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3468615609"/>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725990122"/>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11FD5F38-E312-5A48-BEEB-A7F71BFFCA88}" type="slidenum">
              <a:rPr lang="en-US"/>
              <a:pPr>
                <a:defRPr/>
              </a:pPr>
              <a:t>‹#›</a:t>
            </a:fld>
            <a:endParaRPr lang="en-US"/>
          </a:p>
        </p:txBody>
      </p:sp>
    </p:spTree>
    <p:extLst>
      <p:ext uri="{BB962C8B-B14F-4D97-AF65-F5344CB8AC3E}">
        <p14:creationId xmlns:p14="http://schemas.microsoft.com/office/powerpoint/2010/main" val="1286660953"/>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5802A939-EA89-2C4B-A51E-24102B3E9637}" type="slidenum">
              <a:rPr lang="en-US"/>
              <a:pPr>
                <a:defRPr/>
              </a:pPr>
              <a:t>‹#›</a:t>
            </a:fld>
            <a:endParaRPr lang="en-US"/>
          </a:p>
        </p:txBody>
      </p:sp>
    </p:spTree>
    <p:extLst>
      <p:ext uri="{BB962C8B-B14F-4D97-AF65-F5344CB8AC3E}">
        <p14:creationId xmlns:p14="http://schemas.microsoft.com/office/powerpoint/2010/main" val="2776639504"/>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E1CDD36F-7046-FF4D-BED2-1FC2EE08E296}" type="slidenum">
              <a:rPr lang="en-US"/>
              <a:pPr>
                <a:defRPr/>
              </a:pPr>
              <a:t>‹#›</a:t>
            </a:fld>
            <a:endParaRPr lang="en-US"/>
          </a:p>
        </p:txBody>
      </p:sp>
    </p:spTree>
    <p:extLst>
      <p:ext uri="{BB962C8B-B14F-4D97-AF65-F5344CB8AC3E}">
        <p14:creationId xmlns:p14="http://schemas.microsoft.com/office/powerpoint/2010/main" val="235773742"/>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9850B5B1-F231-2A4A-A91F-E5628428E5A6}" type="slidenum">
              <a:rPr lang="en-US"/>
              <a:pPr>
                <a:defRPr/>
              </a:pPr>
              <a:t>‹#›</a:t>
            </a:fld>
            <a:endParaRPr lang="en-US"/>
          </a:p>
        </p:txBody>
      </p:sp>
    </p:spTree>
    <p:extLst>
      <p:ext uri="{BB962C8B-B14F-4D97-AF65-F5344CB8AC3E}">
        <p14:creationId xmlns:p14="http://schemas.microsoft.com/office/powerpoint/2010/main" val="3261598225"/>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81A820EE-2B72-0647-A224-62F4BEF65944}" type="slidenum">
              <a:rPr lang="en-US"/>
              <a:pPr>
                <a:defRPr/>
              </a:pPr>
              <a:t>‹#›</a:t>
            </a:fld>
            <a:endParaRPr lang="en-US"/>
          </a:p>
        </p:txBody>
      </p:sp>
    </p:spTree>
    <p:extLst>
      <p:ext uri="{BB962C8B-B14F-4D97-AF65-F5344CB8AC3E}">
        <p14:creationId xmlns:p14="http://schemas.microsoft.com/office/powerpoint/2010/main" val="4223248674"/>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5381FC31-2F8F-AD46-B093-393171BD20D3}" type="slidenum">
              <a:rPr lang="en-US"/>
              <a:pPr>
                <a:defRPr/>
              </a:pPr>
              <a:t>‹#›</a:t>
            </a:fld>
            <a:endParaRPr lang="en-US"/>
          </a:p>
        </p:txBody>
      </p:sp>
    </p:spTree>
    <p:extLst>
      <p:ext uri="{BB962C8B-B14F-4D97-AF65-F5344CB8AC3E}">
        <p14:creationId xmlns:p14="http://schemas.microsoft.com/office/powerpoint/2010/main" val="920377710"/>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EBF3A4A3-75EC-F74F-983E-01C87491CCBC}" type="slidenum">
              <a:rPr lang="en-US"/>
              <a:pPr>
                <a:defRPr/>
              </a:pPr>
              <a:t>‹#›</a:t>
            </a:fld>
            <a:endParaRPr lang="en-US"/>
          </a:p>
        </p:txBody>
      </p:sp>
    </p:spTree>
    <p:extLst>
      <p:ext uri="{BB962C8B-B14F-4D97-AF65-F5344CB8AC3E}">
        <p14:creationId xmlns:p14="http://schemas.microsoft.com/office/powerpoint/2010/main" val="518973953"/>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E4A85BD4-0E8E-F641-ADC3-692D77231B1A}" type="slidenum">
              <a:rPr lang="en-US"/>
              <a:pPr>
                <a:defRPr/>
              </a:pPr>
              <a:t>‹#›</a:t>
            </a:fld>
            <a:endParaRPr lang="en-US"/>
          </a:p>
        </p:txBody>
      </p:sp>
    </p:spTree>
    <p:extLst>
      <p:ext uri="{BB962C8B-B14F-4D97-AF65-F5344CB8AC3E}">
        <p14:creationId xmlns:p14="http://schemas.microsoft.com/office/powerpoint/2010/main" val="23293362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7B99FA0-7ACF-4D4A-967A-3014DFFF9039}" type="slidenum">
              <a:rPr lang="en-GB"/>
              <a:pPr>
                <a:defRPr/>
              </a:pPr>
              <a:t>‹#›</a:t>
            </a:fld>
            <a:endParaRPr lang="en-GB"/>
          </a:p>
        </p:txBody>
      </p:sp>
    </p:spTree>
    <p:extLst>
      <p:ext uri="{BB962C8B-B14F-4D97-AF65-F5344CB8AC3E}">
        <p14:creationId xmlns:p14="http://schemas.microsoft.com/office/powerpoint/2010/main" val="1787371237"/>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92A5644E-B10B-164D-B326-89A73D120775}" type="slidenum">
              <a:rPr lang="en-US"/>
              <a:pPr>
                <a:defRPr/>
              </a:pPr>
              <a:t>‹#›</a:t>
            </a:fld>
            <a:endParaRPr lang="en-US"/>
          </a:p>
        </p:txBody>
      </p:sp>
    </p:spTree>
    <p:extLst>
      <p:ext uri="{BB962C8B-B14F-4D97-AF65-F5344CB8AC3E}">
        <p14:creationId xmlns:p14="http://schemas.microsoft.com/office/powerpoint/2010/main" val="2058825981"/>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128D011D-0BAC-704B-9713-E5DB8B92B577}" type="slidenum">
              <a:rPr lang="en-US"/>
              <a:pPr>
                <a:defRPr/>
              </a:pPr>
              <a:t>‹#›</a:t>
            </a:fld>
            <a:endParaRPr lang="en-US"/>
          </a:p>
        </p:txBody>
      </p:sp>
    </p:spTree>
    <p:extLst>
      <p:ext uri="{BB962C8B-B14F-4D97-AF65-F5344CB8AC3E}">
        <p14:creationId xmlns:p14="http://schemas.microsoft.com/office/powerpoint/2010/main" val="1223320886"/>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F05D36CA-AFDF-6E49-90D7-283572532449}" type="slidenum">
              <a:rPr lang="en-US"/>
              <a:pPr>
                <a:defRPr/>
              </a:pPr>
              <a:t>‹#›</a:t>
            </a:fld>
            <a:endParaRPr lang="en-US"/>
          </a:p>
        </p:txBody>
      </p:sp>
    </p:spTree>
    <p:extLst>
      <p:ext uri="{BB962C8B-B14F-4D97-AF65-F5344CB8AC3E}">
        <p14:creationId xmlns:p14="http://schemas.microsoft.com/office/powerpoint/2010/main" val="3916931603"/>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66DF8EEA-03EA-F845-BFD0-7FA2670F3071}" type="slidenum">
              <a:rPr lang="en-US"/>
              <a:pPr>
                <a:defRPr/>
              </a:pPr>
              <a:t>‹#›</a:t>
            </a:fld>
            <a:endParaRPr lang="en-US"/>
          </a:p>
        </p:txBody>
      </p:sp>
    </p:spTree>
    <p:extLst>
      <p:ext uri="{BB962C8B-B14F-4D97-AF65-F5344CB8AC3E}">
        <p14:creationId xmlns:p14="http://schemas.microsoft.com/office/powerpoint/2010/main" val="2264819440"/>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7F5D9F17-05FA-4F4D-8EE2-E422BFDBD539}" type="slidenum">
              <a:rPr lang="en-US"/>
              <a:pPr>
                <a:defRPr/>
              </a:pPr>
              <a:t>‹#›</a:t>
            </a:fld>
            <a:endParaRPr lang="en-US"/>
          </a:p>
        </p:txBody>
      </p:sp>
    </p:spTree>
    <p:extLst>
      <p:ext uri="{BB962C8B-B14F-4D97-AF65-F5344CB8AC3E}">
        <p14:creationId xmlns:p14="http://schemas.microsoft.com/office/powerpoint/2010/main" val="812773322"/>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25963"/>
          </a:xfrm>
        </p:spPr>
        <p:txBody>
          <a:bodyPr/>
          <a:lstStyle/>
          <a:p>
            <a:pPr lvl="0"/>
            <a:endParaRPr lang="en-US" noProof="0"/>
          </a:p>
        </p:txBody>
      </p:sp>
      <p:sp>
        <p:nvSpPr>
          <p:cNvPr id="4" name="Rectangle 69"/>
          <p:cNvSpPr>
            <a:spLocks noGrp="1" noChangeArrowheads="1"/>
          </p:cNvSpPr>
          <p:nvPr>
            <p:ph type="dt" sz="half" idx="10"/>
          </p:nvPr>
        </p:nvSpPr>
        <p:spPr/>
        <p:txBody>
          <a:bodyPr/>
          <a:lstStyle>
            <a:lvl1pPr eaLnBrk="1" hangingPunct="1">
              <a:defRPr>
                <a:solidFill>
                  <a:srgbClr val="FFFFFF"/>
                </a:solidFill>
                <a:latin typeface="Arial"/>
              </a:defRPr>
            </a:lvl1pPr>
          </a:lstStyle>
          <a:p>
            <a:pPr>
              <a:defRPr/>
            </a:pPr>
            <a:endParaRPr lang="en-US"/>
          </a:p>
        </p:txBody>
      </p:sp>
      <p:sp>
        <p:nvSpPr>
          <p:cNvPr id="5" name="Rectangle 70"/>
          <p:cNvSpPr>
            <a:spLocks noGrp="1" noChangeArrowheads="1"/>
          </p:cNvSpPr>
          <p:nvPr>
            <p:ph type="ftr" sz="quarter" idx="11"/>
          </p:nvPr>
        </p:nvSpPr>
        <p:spPr/>
        <p:txBody>
          <a:bodyPr/>
          <a:lstStyle>
            <a:lvl1pPr eaLnBrk="1" hangingPunct="1">
              <a:defRPr>
                <a:solidFill>
                  <a:srgbClr val="FFFFFF"/>
                </a:solidFill>
                <a:latin typeface="Arial"/>
              </a:defRPr>
            </a:lvl1pPr>
          </a:lstStyle>
          <a:p>
            <a:pPr>
              <a:defRPr/>
            </a:pPr>
            <a:endParaRPr lang="en-US"/>
          </a:p>
        </p:txBody>
      </p:sp>
      <p:sp>
        <p:nvSpPr>
          <p:cNvPr id="6" name="Rectangle 71"/>
          <p:cNvSpPr>
            <a:spLocks noGrp="1" noChangeArrowheads="1"/>
          </p:cNvSpPr>
          <p:nvPr>
            <p:ph type="sldNum" sz="quarter" idx="12"/>
          </p:nvPr>
        </p:nvSpPr>
        <p:spPr/>
        <p:txBody>
          <a:bodyPr/>
          <a:lstStyle>
            <a:lvl1pPr eaLnBrk="1" hangingPunct="1">
              <a:defRPr>
                <a:solidFill>
                  <a:srgbClr val="FFFFFF"/>
                </a:solidFill>
                <a:latin typeface="Arial"/>
              </a:defRPr>
            </a:lvl1pPr>
          </a:lstStyle>
          <a:p>
            <a:pPr>
              <a:defRPr/>
            </a:pPr>
            <a:fld id="{FB79FCF7-A00F-1641-8CC6-272D6CDAE929}" type="slidenum">
              <a:rPr lang="en-US"/>
              <a:pPr>
                <a:defRPr/>
              </a:pPr>
              <a:t>‹#›</a:t>
            </a:fld>
            <a:endParaRPr lang="en-US"/>
          </a:p>
        </p:txBody>
      </p:sp>
    </p:spTree>
    <p:extLst>
      <p:ext uri="{BB962C8B-B14F-4D97-AF65-F5344CB8AC3E}">
        <p14:creationId xmlns:p14="http://schemas.microsoft.com/office/powerpoint/2010/main" val="1286832912"/>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0260D57-83FF-5F46-B361-179B0B82F8E8}" type="slidenum">
              <a:rPr lang="en-US"/>
              <a:pPr>
                <a:defRPr/>
              </a:pPr>
              <a:t>‹#›</a:t>
            </a:fld>
            <a:endParaRPr lang="en-US"/>
          </a:p>
        </p:txBody>
      </p:sp>
    </p:spTree>
    <p:extLst>
      <p:ext uri="{BB962C8B-B14F-4D97-AF65-F5344CB8AC3E}">
        <p14:creationId xmlns:p14="http://schemas.microsoft.com/office/powerpoint/2010/main" val="924897384"/>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958550B-3443-FB4B-BB34-AA6BFBE0EC61}" type="slidenum">
              <a:rPr lang="en-US"/>
              <a:pPr>
                <a:defRPr/>
              </a:pPr>
              <a:t>‹#›</a:t>
            </a:fld>
            <a:endParaRPr lang="en-US"/>
          </a:p>
        </p:txBody>
      </p:sp>
    </p:spTree>
    <p:extLst>
      <p:ext uri="{BB962C8B-B14F-4D97-AF65-F5344CB8AC3E}">
        <p14:creationId xmlns:p14="http://schemas.microsoft.com/office/powerpoint/2010/main" val="20743421"/>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FFDA08C-7148-3846-AD81-BD957C17960A}" type="slidenum">
              <a:rPr lang="en-US"/>
              <a:pPr>
                <a:defRPr/>
              </a:pPr>
              <a:t>‹#›</a:t>
            </a:fld>
            <a:endParaRPr lang="en-US"/>
          </a:p>
        </p:txBody>
      </p:sp>
    </p:spTree>
    <p:extLst>
      <p:ext uri="{BB962C8B-B14F-4D97-AF65-F5344CB8AC3E}">
        <p14:creationId xmlns:p14="http://schemas.microsoft.com/office/powerpoint/2010/main" val="794576287"/>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FDFD999-6572-FF49-BEA1-0D059E856774}" type="slidenum">
              <a:rPr lang="en-US"/>
              <a:pPr>
                <a:defRPr/>
              </a:pPr>
              <a:t>‹#›</a:t>
            </a:fld>
            <a:endParaRPr lang="en-US"/>
          </a:p>
        </p:txBody>
      </p:sp>
    </p:spTree>
    <p:extLst>
      <p:ext uri="{BB962C8B-B14F-4D97-AF65-F5344CB8AC3E}">
        <p14:creationId xmlns:p14="http://schemas.microsoft.com/office/powerpoint/2010/main" val="165480762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1096E3D-3011-7341-BCCE-09C2FAEA6CB4}" type="slidenum">
              <a:rPr lang="en-GB"/>
              <a:pPr>
                <a:defRPr/>
              </a:pPr>
              <a:t>‹#›</a:t>
            </a:fld>
            <a:endParaRPr lang="en-GB"/>
          </a:p>
        </p:txBody>
      </p:sp>
    </p:spTree>
    <p:extLst>
      <p:ext uri="{BB962C8B-B14F-4D97-AF65-F5344CB8AC3E}">
        <p14:creationId xmlns:p14="http://schemas.microsoft.com/office/powerpoint/2010/main" val="2806370362"/>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6902DC1D-8C7A-4249-B63C-731CD264F660}" type="slidenum">
              <a:rPr lang="en-US"/>
              <a:pPr>
                <a:defRPr/>
              </a:pPr>
              <a:t>‹#›</a:t>
            </a:fld>
            <a:endParaRPr lang="en-US"/>
          </a:p>
        </p:txBody>
      </p:sp>
    </p:spTree>
    <p:extLst>
      <p:ext uri="{BB962C8B-B14F-4D97-AF65-F5344CB8AC3E}">
        <p14:creationId xmlns:p14="http://schemas.microsoft.com/office/powerpoint/2010/main" val="588472621"/>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8EF48BB-F565-E847-990E-AE6D66287A12}" type="slidenum">
              <a:rPr lang="en-US"/>
              <a:pPr>
                <a:defRPr/>
              </a:pPr>
              <a:t>‹#›</a:t>
            </a:fld>
            <a:endParaRPr lang="en-US"/>
          </a:p>
        </p:txBody>
      </p:sp>
    </p:spTree>
    <p:extLst>
      <p:ext uri="{BB962C8B-B14F-4D97-AF65-F5344CB8AC3E}">
        <p14:creationId xmlns:p14="http://schemas.microsoft.com/office/powerpoint/2010/main" val="1343014999"/>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8C6B065B-65A7-5141-89A6-A26064F05FF0}" type="slidenum">
              <a:rPr lang="en-US"/>
              <a:pPr>
                <a:defRPr/>
              </a:pPr>
              <a:t>‹#›</a:t>
            </a:fld>
            <a:endParaRPr lang="en-US"/>
          </a:p>
        </p:txBody>
      </p:sp>
    </p:spTree>
    <p:extLst>
      <p:ext uri="{BB962C8B-B14F-4D97-AF65-F5344CB8AC3E}">
        <p14:creationId xmlns:p14="http://schemas.microsoft.com/office/powerpoint/2010/main" val="2434576311"/>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DDD306E-992C-1E4E-97A9-FEBBA540905D}" type="slidenum">
              <a:rPr lang="en-US"/>
              <a:pPr>
                <a:defRPr/>
              </a:pPr>
              <a:t>‹#›</a:t>
            </a:fld>
            <a:endParaRPr lang="en-US"/>
          </a:p>
        </p:txBody>
      </p:sp>
    </p:spTree>
    <p:extLst>
      <p:ext uri="{BB962C8B-B14F-4D97-AF65-F5344CB8AC3E}">
        <p14:creationId xmlns:p14="http://schemas.microsoft.com/office/powerpoint/2010/main" val="2594737238"/>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56048E8-A159-5A4C-B064-36E2D20E6409}" type="slidenum">
              <a:rPr lang="en-US"/>
              <a:pPr>
                <a:defRPr/>
              </a:pPr>
              <a:t>‹#›</a:t>
            </a:fld>
            <a:endParaRPr lang="en-US"/>
          </a:p>
        </p:txBody>
      </p:sp>
    </p:spTree>
    <p:extLst>
      <p:ext uri="{BB962C8B-B14F-4D97-AF65-F5344CB8AC3E}">
        <p14:creationId xmlns:p14="http://schemas.microsoft.com/office/powerpoint/2010/main" val="291576686"/>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9C8BB1D-CC13-EE4C-B117-703D4E048AE8}" type="slidenum">
              <a:rPr lang="en-US"/>
              <a:pPr>
                <a:defRPr/>
              </a:pPr>
              <a:t>‹#›</a:t>
            </a:fld>
            <a:endParaRPr lang="en-US"/>
          </a:p>
        </p:txBody>
      </p:sp>
    </p:spTree>
    <p:extLst>
      <p:ext uri="{BB962C8B-B14F-4D97-AF65-F5344CB8AC3E}">
        <p14:creationId xmlns:p14="http://schemas.microsoft.com/office/powerpoint/2010/main" val="2360335280"/>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8FE597B-2E86-C742-9AEE-AEDDCFAF8BD9}" type="slidenum">
              <a:rPr lang="en-US"/>
              <a:pPr>
                <a:defRPr/>
              </a:pPr>
              <a:t>‹#›</a:t>
            </a:fld>
            <a:endParaRPr lang="en-US"/>
          </a:p>
        </p:txBody>
      </p:sp>
    </p:spTree>
    <p:extLst>
      <p:ext uri="{BB962C8B-B14F-4D97-AF65-F5344CB8AC3E}">
        <p14:creationId xmlns:p14="http://schemas.microsoft.com/office/powerpoint/2010/main" val="3025412987"/>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B48EB08-5597-314A-97DA-855E9376E776}" type="slidenum">
              <a:rPr lang="en-US"/>
              <a:pPr>
                <a:defRPr/>
              </a:pPr>
              <a:t>‹#›</a:t>
            </a:fld>
            <a:endParaRPr lang="en-US"/>
          </a:p>
        </p:txBody>
      </p:sp>
    </p:spTree>
    <p:extLst>
      <p:ext uri="{BB962C8B-B14F-4D97-AF65-F5344CB8AC3E}">
        <p14:creationId xmlns:p14="http://schemas.microsoft.com/office/powerpoint/2010/main" val="2383453292"/>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A37AABF7-F8F4-0C4A-AB07-4150DB4B648F}"/>
              </a:ext>
            </a:extLst>
          </p:cNvPr>
          <p:cNvSpPr>
            <a:spLocks noGrp="1"/>
          </p:cNvSpPr>
          <p:nvPr>
            <p:ph type="dt" sz="half" idx="10"/>
          </p:nvPr>
        </p:nvSpPr>
        <p:spPr/>
        <p:txBody>
          <a:bodyPr/>
          <a:lstStyle>
            <a:lvl1pPr>
              <a:defRPr/>
            </a:lvl1pPr>
          </a:lstStyle>
          <a:p>
            <a:fld id="{C4AC704E-46AF-9947-A67A-90A676C6EF59}" type="datetimeFigureOut">
              <a:rPr lang="en-US" altLang="en-US"/>
              <a:pPr/>
              <a:t>8/8/20</a:t>
            </a:fld>
            <a:endParaRPr lang="en-US" altLang="en-US"/>
          </a:p>
        </p:txBody>
      </p:sp>
      <p:sp>
        <p:nvSpPr>
          <p:cNvPr id="5" name="Footer Placeholder 4">
            <a:extLst>
              <a:ext uri="{FF2B5EF4-FFF2-40B4-BE49-F238E27FC236}">
                <a16:creationId xmlns:a16="http://schemas.microsoft.com/office/drawing/2014/main" id="{68E47436-0B4B-7245-8810-24BDB57798E4}"/>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C985591A-DDD7-AD4B-8E8F-E0213A85591E}"/>
              </a:ext>
            </a:extLst>
          </p:cNvPr>
          <p:cNvSpPr>
            <a:spLocks noGrp="1"/>
          </p:cNvSpPr>
          <p:nvPr>
            <p:ph type="sldNum" sz="quarter" idx="12"/>
          </p:nvPr>
        </p:nvSpPr>
        <p:spPr/>
        <p:txBody>
          <a:bodyPr/>
          <a:lstStyle>
            <a:lvl1pPr>
              <a:defRPr/>
            </a:lvl1pPr>
          </a:lstStyle>
          <a:p>
            <a:fld id="{DE4B48E2-2860-384B-B76E-CDD1BB3EBAC1}" type="slidenum">
              <a:rPr lang="en-US" altLang="en-US"/>
              <a:pPr/>
              <a:t>‹#›</a:t>
            </a:fld>
            <a:endParaRPr lang="en-US" altLang="en-US"/>
          </a:p>
        </p:txBody>
      </p:sp>
    </p:spTree>
    <p:extLst>
      <p:ext uri="{BB962C8B-B14F-4D97-AF65-F5344CB8AC3E}">
        <p14:creationId xmlns:p14="http://schemas.microsoft.com/office/powerpoint/2010/main" val="763356903"/>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F9FF1B4-CB0D-BD4D-9C75-19506014FD46}"/>
              </a:ext>
            </a:extLst>
          </p:cNvPr>
          <p:cNvSpPr>
            <a:spLocks noGrp="1"/>
          </p:cNvSpPr>
          <p:nvPr>
            <p:ph type="dt" sz="half" idx="10"/>
          </p:nvPr>
        </p:nvSpPr>
        <p:spPr/>
        <p:txBody>
          <a:bodyPr/>
          <a:lstStyle>
            <a:lvl1pPr>
              <a:defRPr/>
            </a:lvl1pPr>
          </a:lstStyle>
          <a:p>
            <a:fld id="{20A33140-19BC-434B-8181-BC7576AFE9B1}" type="datetimeFigureOut">
              <a:rPr lang="en-US" altLang="en-US"/>
              <a:pPr/>
              <a:t>8/8/20</a:t>
            </a:fld>
            <a:endParaRPr lang="en-US" altLang="en-US"/>
          </a:p>
        </p:txBody>
      </p:sp>
      <p:sp>
        <p:nvSpPr>
          <p:cNvPr id="5" name="Footer Placeholder 4">
            <a:extLst>
              <a:ext uri="{FF2B5EF4-FFF2-40B4-BE49-F238E27FC236}">
                <a16:creationId xmlns:a16="http://schemas.microsoft.com/office/drawing/2014/main" id="{B6D65703-2DE4-CD45-A8A9-6C421CD20E1D}"/>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CAEF3E8-BC8B-D34B-A976-22120ECCDC47}"/>
              </a:ext>
            </a:extLst>
          </p:cNvPr>
          <p:cNvSpPr>
            <a:spLocks noGrp="1"/>
          </p:cNvSpPr>
          <p:nvPr>
            <p:ph type="sldNum" sz="quarter" idx="12"/>
          </p:nvPr>
        </p:nvSpPr>
        <p:spPr/>
        <p:txBody>
          <a:bodyPr/>
          <a:lstStyle>
            <a:lvl1pPr>
              <a:defRPr/>
            </a:lvl1pPr>
          </a:lstStyle>
          <a:p>
            <a:fld id="{E47188C6-5173-454B-8150-CA3FB5E94D66}" type="slidenum">
              <a:rPr lang="en-US" altLang="en-US"/>
              <a:pPr/>
              <a:t>‹#›</a:t>
            </a:fld>
            <a:endParaRPr lang="en-US" altLang="en-US"/>
          </a:p>
        </p:txBody>
      </p:sp>
    </p:spTree>
    <p:extLst>
      <p:ext uri="{BB962C8B-B14F-4D97-AF65-F5344CB8AC3E}">
        <p14:creationId xmlns:p14="http://schemas.microsoft.com/office/powerpoint/2010/main" val="270724165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22A3C291-1365-2445-9A10-E0E14E89D979}" type="slidenum">
              <a:rPr lang="en-GB"/>
              <a:pPr>
                <a:defRPr/>
              </a:pPr>
              <a:t>‹#›</a:t>
            </a:fld>
            <a:endParaRPr lang="en-GB"/>
          </a:p>
        </p:txBody>
      </p:sp>
    </p:spTree>
    <p:extLst>
      <p:ext uri="{BB962C8B-B14F-4D97-AF65-F5344CB8AC3E}">
        <p14:creationId xmlns:p14="http://schemas.microsoft.com/office/powerpoint/2010/main" val="851509746"/>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5D5B53A-820F-4744-A189-5938D474EA03}"/>
              </a:ext>
            </a:extLst>
          </p:cNvPr>
          <p:cNvSpPr>
            <a:spLocks noGrp="1"/>
          </p:cNvSpPr>
          <p:nvPr>
            <p:ph type="dt" sz="half" idx="10"/>
          </p:nvPr>
        </p:nvSpPr>
        <p:spPr/>
        <p:txBody>
          <a:bodyPr/>
          <a:lstStyle>
            <a:lvl1pPr>
              <a:defRPr/>
            </a:lvl1pPr>
          </a:lstStyle>
          <a:p>
            <a:fld id="{5F900DEE-09A6-2941-9332-544A9B49D416}" type="datetimeFigureOut">
              <a:rPr lang="en-US" altLang="en-US"/>
              <a:pPr/>
              <a:t>8/8/20</a:t>
            </a:fld>
            <a:endParaRPr lang="en-US" altLang="en-US"/>
          </a:p>
        </p:txBody>
      </p:sp>
      <p:sp>
        <p:nvSpPr>
          <p:cNvPr id="5" name="Footer Placeholder 4">
            <a:extLst>
              <a:ext uri="{FF2B5EF4-FFF2-40B4-BE49-F238E27FC236}">
                <a16:creationId xmlns:a16="http://schemas.microsoft.com/office/drawing/2014/main" id="{FE95CE30-3938-1F4F-98F3-F571F9EC4D4C}"/>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F8878C9E-06F0-1D4B-A7BB-04B6C1A51A4D}"/>
              </a:ext>
            </a:extLst>
          </p:cNvPr>
          <p:cNvSpPr>
            <a:spLocks noGrp="1"/>
          </p:cNvSpPr>
          <p:nvPr>
            <p:ph type="sldNum" sz="quarter" idx="12"/>
          </p:nvPr>
        </p:nvSpPr>
        <p:spPr/>
        <p:txBody>
          <a:bodyPr/>
          <a:lstStyle>
            <a:lvl1pPr>
              <a:defRPr/>
            </a:lvl1pPr>
          </a:lstStyle>
          <a:p>
            <a:fld id="{6DC85B6B-FAEB-184C-94FA-F2C5A030FC26}" type="slidenum">
              <a:rPr lang="en-US" altLang="en-US"/>
              <a:pPr/>
              <a:t>‹#›</a:t>
            </a:fld>
            <a:endParaRPr lang="en-US" altLang="en-US"/>
          </a:p>
        </p:txBody>
      </p:sp>
    </p:spTree>
    <p:extLst>
      <p:ext uri="{BB962C8B-B14F-4D97-AF65-F5344CB8AC3E}">
        <p14:creationId xmlns:p14="http://schemas.microsoft.com/office/powerpoint/2010/main" val="1768542069"/>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DD4F4717-08F0-FC48-BEAF-6000E9A55A50}"/>
              </a:ext>
            </a:extLst>
          </p:cNvPr>
          <p:cNvSpPr>
            <a:spLocks noGrp="1"/>
          </p:cNvSpPr>
          <p:nvPr>
            <p:ph type="dt" sz="half" idx="10"/>
          </p:nvPr>
        </p:nvSpPr>
        <p:spPr/>
        <p:txBody>
          <a:bodyPr/>
          <a:lstStyle>
            <a:lvl1pPr>
              <a:defRPr/>
            </a:lvl1pPr>
          </a:lstStyle>
          <a:p>
            <a:fld id="{20FAD386-CC7E-FB41-96A5-758316579EE9}" type="datetimeFigureOut">
              <a:rPr lang="en-US" altLang="en-US"/>
              <a:pPr/>
              <a:t>8/8/20</a:t>
            </a:fld>
            <a:endParaRPr lang="en-US" altLang="en-US"/>
          </a:p>
        </p:txBody>
      </p:sp>
      <p:sp>
        <p:nvSpPr>
          <p:cNvPr id="6" name="Footer Placeholder 4">
            <a:extLst>
              <a:ext uri="{FF2B5EF4-FFF2-40B4-BE49-F238E27FC236}">
                <a16:creationId xmlns:a16="http://schemas.microsoft.com/office/drawing/2014/main" id="{488EFD67-A5AD-ED4B-993F-87B2DEC1E533}"/>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5ACF0104-150D-7245-B4E3-64100386A889}"/>
              </a:ext>
            </a:extLst>
          </p:cNvPr>
          <p:cNvSpPr>
            <a:spLocks noGrp="1"/>
          </p:cNvSpPr>
          <p:nvPr>
            <p:ph type="sldNum" sz="quarter" idx="12"/>
          </p:nvPr>
        </p:nvSpPr>
        <p:spPr/>
        <p:txBody>
          <a:bodyPr/>
          <a:lstStyle>
            <a:lvl1pPr>
              <a:defRPr/>
            </a:lvl1pPr>
          </a:lstStyle>
          <a:p>
            <a:fld id="{62F583DA-69C0-304B-A15D-F8EACE51041F}" type="slidenum">
              <a:rPr lang="en-US" altLang="en-US"/>
              <a:pPr/>
              <a:t>‹#›</a:t>
            </a:fld>
            <a:endParaRPr lang="en-US" altLang="en-US"/>
          </a:p>
        </p:txBody>
      </p:sp>
    </p:spTree>
    <p:extLst>
      <p:ext uri="{BB962C8B-B14F-4D97-AF65-F5344CB8AC3E}">
        <p14:creationId xmlns:p14="http://schemas.microsoft.com/office/powerpoint/2010/main" val="348313694"/>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911C3FC1-BED8-7E45-BBA1-34E95184516C}"/>
              </a:ext>
            </a:extLst>
          </p:cNvPr>
          <p:cNvSpPr>
            <a:spLocks noGrp="1"/>
          </p:cNvSpPr>
          <p:nvPr>
            <p:ph type="dt" sz="half" idx="10"/>
          </p:nvPr>
        </p:nvSpPr>
        <p:spPr/>
        <p:txBody>
          <a:bodyPr/>
          <a:lstStyle>
            <a:lvl1pPr>
              <a:defRPr/>
            </a:lvl1pPr>
          </a:lstStyle>
          <a:p>
            <a:fld id="{8C2A14B4-F196-8F47-A6AC-4AC255FE3D2C}" type="datetimeFigureOut">
              <a:rPr lang="en-US" altLang="en-US"/>
              <a:pPr/>
              <a:t>8/8/20</a:t>
            </a:fld>
            <a:endParaRPr lang="en-US" altLang="en-US"/>
          </a:p>
        </p:txBody>
      </p:sp>
      <p:sp>
        <p:nvSpPr>
          <p:cNvPr id="8" name="Footer Placeholder 4">
            <a:extLst>
              <a:ext uri="{FF2B5EF4-FFF2-40B4-BE49-F238E27FC236}">
                <a16:creationId xmlns:a16="http://schemas.microsoft.com/office/drawing/2014/main" id="{9EA20F36-554B-0A4F-B76A-2A05E3620528}"/>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48C4B6EB-9C14-A943-8A98-51704E9AA30E}"/>
              </a:ext>
            </a:extLst>
          </p:cNvPr>
          <p:cNvSpPr>
            <a:spLocks noGrp="1"/>
          </p:cNvSpPr>
          <p:nvPr>
            <p:ph type="sldNum" sz="quarter" idx="12"/>
          </p:nvPr>
        </p:nvSpPr>
        <p:spPr/>
        <p:txBody>
          <a:bodyPr/>
          <a:lstStyle>
            <a:lvl1pPr>
              <a:defRPr/>
            </a:lvl1pPr>
          </a:lstStyle>
          <a:p>
            <a:fld id="{26A21CFE-BBAF-BB49-B404-333A7EBC449F}" type="slidenum">
              <a:rPr lang="en-US" altLang="en-US"/>
              <a:pPr/>
              <a:t>‹#›</a:t>
            </a:fld>
            <a:endParaRPr lang="en-US" altLang="en-US"/>
          </a:p>
        </p:txBody>
      </p:sp>
    </p:spTree>
    <p:extLst>
      <p:ext uri="{BB962C8B-B14F-4D97-AF65-F5344CB8AC3E}">
        <p14:creationId xmlns:p14="http://schemas.microsoft.com/office/powerpoint/2010/main" val="2154060207"/>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3A228E33-775E-3446-BBFA-E512005B5078}"/>
              </a:ext>
            </a:extLst>
          </p:cNvPr>
          <p:cNvSpPr>
            <a:spLocks noGrp="1"/>
          </p:cNvSpPr>
          <p:nvPr>
            <p:ph type="dt" sz="half" idx="10"/>
          </p:nvPr>
        </p:nvSpPr>
        <p:spPr/>
        <p:txBody>
          <a:bodyPr/>
          <a:lstStyle>
            <a:lvl1pPr>
              <a:defRPr/>
            </a:lvl1pPr>
          </a:lstStyle>
          <a:p>
            <a:fld id="{09561492-2F71-764F-BD2A-3D3495C0CBD1}" type="datetimeFigureOut">
              <a:rPr lang="en-US" altLang="en-US"/>
              <a:pPr/>
              <a:t>8/8/20</a:t>
            </a:fld>
            <a:endParaRPr lang="en-US" altLang="en-US"/>
          </a:p>
        </p:txBody>
      </p:sp>
      <p:sp>
        <p:nvSpPr>
          <p:cNvPr id="4" name="Footer Placeholder 4">
            <a:extLst>
              <a:ext uri="{FF2B5EF4-FFF2-40B4-BE49-F238E27FC236}">
                <a16:creationId xmlns:a16="http://schemas.microsoft.com/office/drawing/2014/main" id="{8D218F7B-BAC8-FE4B-8A1A-CA69C47864AA}"/>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08E3A414-B819-6D47-9256-81E5A867F993}"/>
              </a:ext>
            </a:extLst>
          </p:cNvPr>
          <p:cNvSpPr>
            <a:spLocks noGrp="1"/>
          </p:cNvSpPr>
          <p:nvPr>
            <p:ph type="sldNum" sz="quarter" idx="12"/>
          </p:nvPr>
        </p:nvSpPr>
        <p:spPr/>
        <p:txBody>
          <a:bodyPr/>
          <a:lstStyle>
            <a:lvl1pPr>
              <a:defRPr/>
            </a:lvl1pPr>
          </a:lstStyle>
          <a:p>
            <a:fld id="{550638D6-EB8A-4440-9499-9196DCCF6FF3}" type="slidenum">
              <a:rPr lang="en-US" altLang="en-US"/>
              <a:pPr/>
              <a:t>‹#›</a:t>
            </a:fld>
            <a:endParaRPr lang="en-US" altLang="en-US"/>
          </a:p>
        </p:txBody>
      </p:sp>
    </p:spTree>
    <p:extLst>
      <p:ext uri="{BB962C8B-B14F-4D97-AF65-F5344CB8AC3E}">
        <p14:creationId xmlns:p14="http://schemas.microsoft.com/office/powerpoint/2010/main" val="2548605517"/>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295B4617-D8CC-084E-9F52-91F2007AEA43}"/>
              </a:ext>
            </a:extLst>
          </p:cNvPr>
          <p:cNvSpPr>
            <a:spLocks noGrp="1"/>
          </p:cNvSpPr>
          <p:nvPr>
            <p:ph type="dt" sz="half" idx="10"/>
          </p:nvPr>
        </p:nvSpPr>
        <p:spPr/>
        <p:txBody>
          <a:bodyPr/>
          <a:lstStyle>
            <a:lvl1pPr>
              <a:defRPr/>
            </a:lvl1pPr>
          </a:lstStyle>
          <a:p>
            <a:fld id="{FF948AA6-76F9-9643-A669-EF287038BDB5}" type="datetimeFigureOut">
              <a:rPr lang="en-US" altLang="en-US"/>
              <a:pPr/>
              <a:t>8/8/20</a:t>
            </a:fld>
            <a:endParaRPr lang="en-US" altLang="en-US"/>
          </a:p>
        </p:txBody>
      </p:sp>
      <p:sp>
        <p:nvSpPr>
          <p:cNvPr id="3" name="Footer Placeholder 4">
            <a:extLst>
              <a:ext uri="{FF2B5EF4-FFF2-40B4-BE49-F238E27FC236}">
                <a16:creationId xmlns:a16="http://schemas.microsoft.com/office/drawing/2014/main" id="{19763A7D-4BBF-534D-8553-09865F32F7AD}"/>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3A392318-4B53-AC42-B236-1E0CF78975E5}"/>
              </a:ext>
            </a:extLst>
          </p:cNvPr>
          <p:cNvSpPr>
            <a:spLocks noGrp="1"/>
          </p:cNvSpPr>
          <p:nvPr>
            <p:ph type="sldNum" sz="quarter" idx="12"/>
          </p:nvPr>
        </p:nvSpPr>
        <p:spPr/>
        <p:txBody>
          <a:bodyPr/>
          <a:lstStyle>
            <a:lvl1pPr>
              <a:defRPr/>
            </a:lvl1pPr>
          </a:lstStyle>
          <a:p>
            <a:fld id="{4D677CA6-637C-884C-A321-E0C73521FD1A}" type="slidenum">
              <a:rPr lang="en-US" altLang="en-US"/>
              <a:pPr/>
              <a:t>‹#›</a:t>
            </a:fld>
            <a:endParaRPr lang="en-US" altLang="en-US"/>
          </a:p>
        </p:txBody>
      </p:sp>
    </p:spTree>
    <p:extLst>
      <p:ext uri="{BB962C8B-B14F-4D97-AF65-F5344CB8AC3E}">
        <p14:creationId xmlns:p14="http://schemas.microsoft.com/office/powerpoint/2010/main" val="2089533518"/>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D562F0B5-F7C8-BF4B-AAE3-4FDDBE244DA9}"/>
              </a:ext>
            </a:extLst>
          </p:cNvPr>
          <p:cNvSpPr>
            <a:spLocks noGrp="1"/>
          </p:cNvSpPr>
          <p:nvPr>
            <p:ph type="dt" sz="half" idx="10"/>
          </p:nvPr>
        </p:nvSpPr>
        <p:spPr/>
        <p:txBody>
          <a:bodyPr/>
          <a:lstStyle>
            <a:lvl1pPr>
              <a:defRPr/>
            </a:lvl1pPr>
          </a:lstStyle>
          <a:p>
            <a:fld id="{F2B3EBA5-2EFD-1448-8CA9-CC1DF7CF7FA6}" type="datetimeFigureOut">
              <a:rPr lang="en-US" altLang="en-US"/>
              <a:pPr/>
              <a:t>8/8/20</a:t>
            </a:fld>
            <a:endParaRPr lang="en-US" altLang="en-US"/>
          </a:p>
        </p:txBody>
      </p:sp>
      <p:sp>
        <p:nvSpPr>
          <p:cNvPr id="6" name="Footer Placeholder 4">
            <a:extLst>
              <a:ext uri="{FF2B5EF4-FFF2-40B4-BE49-F238E27FC236}">
                <a16:creationId xmlns:a16="http://schemas.microsoft.com/office/drawing/2014/main" id="{05787192-2BE9-5148-880B-0F1BE8EBA62D}"/>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752EA6F1-9928-C740-9F3A-B198A979AC73}"/>
              </a:ext>
            </a:extLst>
          </p:cNvPr>
          <p:cNvSpPr>
            <a:spLocks noGrp="1"/>
          </p:cNvSpPr>
          <p:nvPr>
            <p:ph type="sldNum" sz="quarter" idx="12"/>
          </p:nvPr>
        </p:nvSpPr>
        <p:spPr/>
        <p:txBody>
          <a:bodyPr/>
          <a:lstStyle>
            <a:lvl1pPr>
              <a:defRPr/>
            </a:lvl1pPr>
          </a:lstStyle>
          <a:p>
            <a:fld id="{26E88EFC-0DEF-E349-AAB4-131592AD9C0C}" type="slidenum">
              <a:rPr lang="en-US" altLang="en-US"/>
              <a:pPr/>
              <a:t>‹#›</a:t>
            </a:fld>
            <a:endParaRPr lang="en-US" altLang="en-US"/>
          </a:p>
        </p:txBody>
      </p:sp>
    </p:spTree>
    <p:extLst>
      <p:ext uri="{BB962C8B-B14F-4D97-AF65-F5344CB8AC3E}">
        <p14:creationId xmlns:p14="http://schemas.microsoft.com/office/powerpoint/2010/main" val="508785085"/>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AF1998C0-1005-E541-B7A5-3304F8389E13}"/>
              </a:ext>
            </a:extLst>
          </p:cNvPr>
          <p:cNvSpPr>
            <a:spLocks noGrp="1"/>
          </p:cNvSpPr>
          <p:nvPr>
            <p:ph type="dt" sz="half" idx="10"/>
          </p:nvPr>
        </p:nvSpPr>
        <p:spPr/>
        <p:txBody>
          <a:bodyPr/>
          <a:lstStyle>
            <a:lvl1pPr>
              <a:defRPr/>
            </a:lvl1pPr>
          </a:lstStyle>
          <a:p>
            <a:fld id="{9CF67543-81FE-FC48-95E2-45992850A900}" type="datetimeFigureOut">
              <a:rPr lang="en-US" altLang="en-US"/>
              <a:pPr/>
              <a:t>8/8/20</a:t>
            </a:fld>
            <a:endParaRPr lang="en-US" altLang="en-US"/>
          </a:p>
        </p:txBody>
      </p:sp>
      <p:sp>
        <p:nvSpPr>
          <p:cNvPr id="6" name="Footer Placeholder 4">
            <a:extLst>
              <a:ext uri="{FF2B5EF4-FFF2-40B4-BE49-F238E27FC236}">
                <a16:creationId xmlns:a16="http://schemas.microsoft.com/office/drawing/2014/main" id="{1A188B3E-A0A8-3845-8E5E-AFB29079DCF6}"/>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B9A518CC-9976-6340-B16D-B5D47A48BE6E}"/>
              </a:ext>
            </a:extLst>
          </p:cNvPr>
          <p:cNvSpPr>
            <a:spLocks noGrp="1"/>
          </p:cNvSpPr>
          <p:nvPr>
            <p:ph type="sldNum" sz="quarter" idx="12"/>
          </p:nvPr>
        </p:nvSpPr>
        <p:spPr/>
        <p:txBody>
          <a:bodyPr/>
          <a:lstStyle>
            <a:lvl1pPr>
              <a:defRPr/>
            </a:lvl1pPr>
          </a:lstStyle>
          <a:p>
            <a:fld id="{7BE87BCD-94C7-B841-BCD2-1CE909C62420}" type="slidenum">
              <a:rPr lang="en-US" altLang="en-US"/>
              <a:pPr/>
              <a:t>‹#›</a:t>
            </a:fld>
            <a:endParaRPr lang="en-US" altLang="en-US"/>
          </a:p>
        </p:txBody>
      </p:sp>
    </p:spTree>
    <p:extLst>
      <p:ext uri="{BB962C8B-B14F-4D97-AF65-F5344CB8AC3E}">
        <p14:creationId xmlns:p14="http://schemas.microsoft.com/office/powerpoint/2010/main" val="953638894"/>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E0F1D2-08CD-3C46-9432-611E4CE6399B}"/>
              </a:ext>
            </a:extLst>
          </p:cNvPr>
          <p:cNvSpPr>
            <a:spLocks noGrp="1"/>
          </p:cNvSpPr>
          <p:nvPr>
            <p:ph type="dt" sz="half" idx="10"/>
          </p:nvPr>
        </p:nvSpPr>
        <p:spPr/>
        <p:txBody>
          <a:bodyPr/>
          <a:lstStyle>
            <a:lvl1pPr>
              <a:defRPr/>
            </a:lvl1pPr>
          </a:lstStyle>
          <a:p>
            <a:fld id="{6E326C8C-1653-E542-A760-96881098F518}" type="datetimeFigureOut">
              <a:rPr lang="en-US" altLang="en-US"/>
              <a:pPr/>
              <a:t>8/8/20</a:t>
            </a:fld>
            <a:endParaRPr lang="en-US" altLang="en-US"/>
          </a:p>
        </p:txBody>
      </p:sp>
      <p:sp>
        <p:nvSpPr>
          <p:cNvPr id="5" name="Footer Placeholder 4">
            <a:extLst>
              <a:ext uri="{FF2B5EF4-FFF2-40B4-BE49-F238E27FC236}">
                <a16:creationId xmlns:a16="http://schemas.microsoft.com/office/drawing/2014/main" id="{70FB557C-F1DA-8A40-8CD2-1EA03871376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F88DDEED-C2D4-294D-8150-19A4D65E3260}"/>
              </a:ext>
            </a:extLst>
          </p:cNvPr>
          <p:cNvSpPr>
            <a:spLocks noGrp="1"/>
          </p:cNvSpPr>
          <p:nvPr>
            <p:ph type="sldNum" sz="quarter" idx="12"/>
          </p:nvPr>
        </p:nvSpPr>
        <p:spPr/>
        <p:txBody>
          <a:bodyPr/>
          <a:lstStyle>
            <a:lvl1pPr>
              <a:defRPr/>
            </a:lvl1pPr>
          </a:lstStyle>
          <a:p>
            <a:fld id="{4C14102C-F69B-A546-AA77-25C04BD7D620}" type="slidenum">
              <a:rPr lang="en-US" altLang="en-US"/>
              <a:pPr/>
              <a:t>‹#›</a:t>
            </a:fld>
            <a:endParaRPr lang="en-US" altLang="en-US"/>
          </a:p>
        </p:txBody>
      </p:sp>
    </p:spTree>
    <p:extLst>
      <p:ext uri="{BB962C8B-B14F-4D97-AF65-F5344CB8AC3E}">
        <p14:creationId xmlns:p14="http://schemas.microsoft.com/office/powerpoint/2010/main" val="209875937"/>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1CA04B-AB2B-5049-9FC9-5565A7CF5887}"/>
              </a:ext>
            </a:extLst>
          </p:cNvPr>
          <p:cNvSpPr>
            <a:spLocks noGrp="1"/>
          </p:cNvSpPr>
          <p:nvPr>
            <p:ph type="dt" sz="half" idx="10"/>
          </p:nvPr>
        </p:nvSpPr>
        <p:spPr/>
        <p:txBody>
          <a:bodyPr/>
          <a:lstStyle>
            <a:lvl1pPr>
              <a:defRPr/>
            </a:lvl1pPr>
          </a:lstStyle>
          <a:p>
            <a:fld id="{CE58949E-D009-0F4B-B992-BEC8C261F3A4}" type="datetimeFigureOut">
              <a:rPr lang="en-US" altLang="en-US"/>
              <a:pPr/>
              <a:t>8/8/20</a:t>
            </a:fld>
            <a:endParaRPr lang="en-US" altLang="en-US"/>
          </a:p>
        </p:txBody>
      </p:sp>
      <p:sp>
        <p:nvSpPr>
          <p:cNvPr id="5" name="Footer Placeholder 4">
            <a:extLst>
              <a:ext uri="{FF2B5EF4-FFF2-40B4-BE49-F238E27FC236}">
                <a16:creationId xmlns:a16="http://schemas.microsoft.com/office/drawing/2014/main" id="{919287DC-8879-0744-8AA1-40DCEA95B6B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6736F65-EB20-FA48-B137-155A6AD4C35F}"/>
              </a:ext>
            </a:extLst>
          </p:cNvPr>
          <p:cNvSpPr>
            <a:spLocks noGrp="1"/>
          </p:cNvSpPr>
          <p:nvPr>
            <p:ph type="sldNum" sz="quarter" idx="12"/>
          </p:nvPr>
        </p:nvSpPr>
        <p:spPr/>
        <p:txBody>
          <a:bodyPr/>
          <a:lstStyle>
            <a:lvl1pPr>
              <a:defRPr/>
            </a:lvl1pPr>
          </a:lstStyle>
          <a:p>
            <a:fld id="{1E7708AE-7015-9D4B-8C7C-C2B300D4934E}" type="slidenum">
              <a:rPr lang="en-US" altLang="en-US"/>
              <a:pPr/>
              <a:t>‹#›</a:t>
            </a:fld>
            <a:endParaRPr lang="en-US" altLang="en-US"/>
          </a:p>
        </p:txBody>
      </p:sp>
    </p:spTree>
    <p:extLst>
      <p:ext uri="{BB962C8B-B14F-4D97-AF65-F5344CB8AC3E}">
        <p14:creationId xmlns:p14="http://schemas.microsoft.com/office/powerpoint/2010/main" val="3211502053"/>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27939BE9-64C0-5744-9766-67DAD42969C2}"/>
              </a:ext>
            </a:extLst>
          </p:cNvPr>
          <p:cNvSpPr>
            <a:spLocks noGrp="1"/>
          </p:cNvSpPr>
          <p:nvPr>
            <p:ph type="dt" sz="half" idx="10"/>
          </p:nvPr>
        </p:nvSpPr>
        <p:spPr/>
        <p:txBody>
          <a:bodyPr/>
          <a:lstStyle>
            <a:lvl1pPr>
              <a:defRPr/>
            </a:lvl1pPr>
          </a:lstStyle>
          <a:p>
            <a:pPr>
              <a:defRPr/>
            </a:pPr>
            <a:fld id="{6339F52F-CC2F-1045-961B-BF02F2A0CCAE}" type="datetimeFigureOut">
              <a:rPr lang="en-US" altLang="en-US"/>
              <a:pPr>
                <a:defRPr/>
              </a:pPr>
              <a:t>8/8/20</a:t>
            </a:fld>
            <a:endParaRPr lang="en-US" altLang="en-US"/>
          </a:p>
        </p:txBody>
      </p:sp>
      <p:sp>
        <p:nvSpPr>
          <p:cNvPr id="5" name="Footer Placeholder 4">
            <a:extLst>
              <a:ext uri="{FF2B5EF4-FFF2-40B4-BE49-F238E27FC236}">
                <a16:creationId xmlns:a16="http://schemas.microsoft.com/office/drawing/2014/main" id="{0E276C84-CC82-024B-825E-8AA69F671623}"/>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4A4434B6-14A5-8A40-A581-130840692628}"/>
              </a:ext>
            </a:extLst>
          </p:cNvPr>
          <p:cNvSpPr>
            <a:spLocks noGrp="1"/>
          </p:cNvSpPr>
          <p:nvPr>
            <p:ph type="sldNum" sz="quarter" idx="12"/>
          </p:nvPr>
        </p:nvSpPr>
        <p:spPr/>
        <p:txBody>
          <a:bodyPr/>
          <a:lstStyle>
            <a:lvl1pPr>
              <a:defRPr/>
            </a:lvl1pPr>
          </a:lstStyle>
          <a:p>
            <a:pPr>
              <a:defRPr/>
            </a:pPr>
            <a:fld id="{8FBCCFEF-1E55-C04D-8E28-B248108B6D60}" type="slidenum">
              <a:rPr lang="en-US" altLang="en-US"/>
              <a:pPr>
                <a:defRPr/>
              </a:pPr>
              <a:t>‹#›</a:t>
            </a:fld>
            <a:endParaRPr lang="en-US" altLang="en-US"/>
          </a:p>
        </p:txBody>
      </p:sp>
    </p:spTree>
    <p:extLst>
      <p:ext uri="{BB962C8B-B14F-4D97-AF65-F5344CB8AC3E}">
        <p14:creationId xmlns:p14="http://schemas.microsoft.com/office/powerpoint/2010/main" val="14903005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E401D1B-A0DB-4644-9E7A-BF990CAC6CDF}" type="slidenum">
              <a:rPr lang="en-GB"/>
              <a:pPr>
                <a:defRPr/>
              </a:pPr>
              <a:t>‹#›</a:t>
            </a:fld>
            <a:endParaRPr lang="en-GB"/>
          </a:p>
        </p:txBody>
      </p:sp>
    </p:spTree>
    <p:extLst>
      <p:ext uri="{BB962C8B-B14F-4D97-AF65-F5344CB8AC3E}">
        <p14:creationId xmlns:p14="http://schemas.microsoft.com/office/powerpoint/2010/main" val="195946808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439F7D4-559F-9040-A275-A83768BC0014}" type="slidenum">
              <a:rPr lang="en-GB"/>
              <a:pPr>
                <a:defRPr/>
              </a:pPr>
              <a:t>‹#›</a:t>
            </a:fld>
            <a:endParaRPr lang="en-GB"/>
          </a:p>
        </p:txBody>
      </p:sp>
    </p:spTree>
    <p:extLst>
      <p:ext uri="{BB962C8B-B14F-4D97-AF65-F5344CB8AC3E}">
        <p14:creationId xmlns:p14="http://schemas.microsoft.com/office/powerpoint/2010/main" val="1341397955"/>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F8A5654-914A-2A42-9689-E4CB924D32FC}"/>
              </a:ext>
            </a:extLst>
          </p:cNvPr>
          <p:cNvSpPr>
            <a:spLocks noGrp="1"/>
          </p:cNvSpPr>
          <p:nvPr>
            <p:ph type="dt" sz="half" idx="10"/>
          </p:nvPr>
        </p:nvSpPr>
        <p:spPr/>
        <p:txBody>
          <a:bodyPr/>
          <a:lstStyle>
            <a:lvl1pPr>
              <a:defRPr/>
            </a:lvl1pPr>
          </a:lstStyle>
          <a:p>
            <a:pPr>
              <a:defRPr/>
            </a:pPr>
            <a:fld id="{D1525BAE-208D-1648-918C-6637773A471D}" type="datetimeFigureOut">
              <a:rPr lang="en-US" altLang="en-US"/>
              <a:pPr>
                <a:defRPr/>
              </a:pPr>
              <a:t>8/8/20</a:t>
            </a:fld>
            <a:endParaRPr lang="en-US" altLang="en-US"/>
          </a:p>
        </p:txBody>
      </p:sp>
      <p:sp>
        <p:nvSpPr>
          <p:cNvPr id="5" name="Footer Placeholder 4">
            <a:extLst>
              <a:ext uri="{FF2B5EF4-FFF2-40B4-BE49-F238E27FC236}">
                <a16:creationId xmlns:a16="http://schemas.microsoft.com/office/drawing/2014/main" id="{332CCF2D-BF79-B04D-B2DB-4AF6C67413F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249825A6-B63B-584E-AE54-F3E46928A768}"/>
              </a:ext>
            </a:extLst>
          </p:cNvPr>
          <p:cNvSpPr>
            <a:spLocks noGrp="1"/>
          </p:cNvSpPr>
          <p:nvPr>
            <p:ph type="sldNum" sz="quarter" idx="12"/>
          </p:nvPr>
        </p:nvSpPr>
        <p:spPr/>
        <p:txBody>
          <a:bodyPr/>
          <a:lstStyle>
            <a:lvl1pPr>
              <a:defRPr/>
            </a:lvl1pPr>
          </a:lstStyle>
          <a:p>
            <a:pPr>
              <a:defRPr/>
            </a:pPr>
            <a:fld id="{8F269140-D3D6-184D-9953-5C9631F5D987}" type="slidenum">
              <a:rPr lang="en-US" altLang="en-US"/>
              <a:pPr>
                <a:defRPr/>
              </a:pPr>
              <a:t>‹#›</a:t>
            </a:fld>
            <a:endParaRPr lang="en-US" altLang="en-US"/>
          </a:p>
        </p:txBody>
      </p:sp>
    </p:spTree>
    <p:extLst>
      <p:ext uri="{BB962C8B-B14F-4D97-AF65-F5344CB8AC3E}">
        <p14:creationId xmlns:p14="http://schemas.microsoft.com/office/powerpoint/2010/main" val="3745108855"/>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131531E-AB3B-7640-9E5D-D27E31A96202}"/>
              </a:ext>
            </a:extLst>
          </p:cNvPr>
          <p:cNvSpPr>
            <a:spLocks noGrp="1"/>
          </p:cNvSpPr>
          <p:nvPr>
            <p:ph type="dt" sz="half" idx="10"/>
          </p:nvPr>
        </p:nvSpPr>
        <p:spPr/>
        <p:txBody>
          <a:bodyPr/>
          <a:lstStyle>
            <a:lvl1pPr>
              <a:defRPr/>
            </a:lvl1pPr>
          </a:lstStyle>
          <a:p>
            <a:pPr>
              <a:defRPr/>
            </a:pPr>
            <a:fld id="{0D045B3B-D76F-6D49-B3B5-4938794ED5AD}" type="datetimeFigureOut">
              <a:rPr lang="en-US" altLang="en-US"/>
              <a:pPr>
                <a:defRPr/>
              </a:pPr>
              <a:t>8/8/20</a:t>
            </a:fld>
            <a:endParaRPr lang="en-US" altLang="en-US"/>
          </a:p>
        </p:txBody>
      </p:sp>
      <p:sp>
        <p:nvSpPr>
          <p:cNvPr id="5" name="Footer Placeholder 4">
            <a:extLst>
              <a:ext uri="{FF2B5EF4-FFF2-40B4-BE49-F238E27FC236}">
                <a16:creationId xmlns:a16="http://schemas.microsoft.com/office/drawing/2014/main" id="{80EFB2BE-19A0-7E44-AF80-DF1D11BA5EA5}"/>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6EF2A5ED-0A57-F041-BB1A-D625E2A7EE58}"/>
              </a:ext>
            </a:extLst>
          </p:cNvPr>
          <p:cNvSpPr>
            <a:spLocks noGrp="1"/>
          </p:cNvSpPr>
          <p:nvPr>
            <p:ph type="sldNum" sz="quarter" idx="12"/>
          </p:nvPr>
        </p:nvSpPr>
        <p:spPr/>
        <p:txBody>
          <a:bodyPr/>
          <a:lstStyle>
            <a:lvl1pPr>
              <a:defRPr/>
            </a:lvl1pPr>
          </a:lstStyle>
          <a:p>
            <a:pPr>
              <a:defRPr/>
            </a:pPr>
            <a:fld id="{37B56556-5341-084C-8C55-05E78C6A4D6B}" type="slidenum">
              <a:rPr lang="en-US" altLang="en-US"/>
              <a:pPr>
                <a:defRPr/>
              </a:pPr>
              <a:t>‹#›</a:t>
            </a:fld>
            <a:endParaRPr lang="en-US" altLang="en-US"/>
          </a:p>
        </p:txBody>
      </p:sp>
    </p:spTree>
    <p:extLst>
      <p:ext uri="{BB962C8B-B14F-4D97-AF65-F5344CB8AC3E}">
        <p14:creationId xmlns:p14="http://schemas.microsoft.com/office/powerpoint/2010/main" val="3407838586"/>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1B17A1AC-75EF-4E49-943C-747A9FD9E980}"/>
              </a:ext>
            </a:extLst>
          </p:cNvPr>
          <p:cNvSpPr>
            <a:spLocks noGrp="1"/>
          </p:cNvSpPr>
          <p:nvPr>
            <p:ph type="dt" sz="half" idx="10"/>
          </p:nvPr>
        </p:nvSpPr>
        <p:spPr/>
        <p:txBody>
          <a:bodyPr/>
          <a:lstStyle>
            <a:lvl1pPr>
              <a:defRPr/>
            </a:lvl1pPr>
          </a:lstStyle>
          <a:p>
            <a:pPr>
              <a:defRPr/>
            </a:pPr>
            <a:fld id="{F1E10760-0D85-9B4B-94B8-239E24E93D27}" type="datetimeFigureOut">
              <a:rPr lang="en-US" altLang="en-US"/>
              <a:pPr>
                <a:defRPr/>
              </a:pPr>
              <a:t>8/8/20</a:t>
            </a:fld>
            <a:endParaRPr lang="en-US" altLang="en-US"/>
          </a:p>
        </p:txBody>
      </p:sp>
      <p:sp>
        <p:nvSpPr>
          <p:cNvPr id="6" name="Footer Placeholder 4">
            <a:extLst>
              <a:ext uri="{FF2B5EF4-FFF2-40B4-BE49-F238E27FC236}">
                <a16:creationId xmlns:a16="http://schemas.microsoft.com/office/drawing/2014/main" id="{F8952203-C9D2-574C-BF74-44DA6A1F77FE}"/>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F6AE334C-87AC-D84D-BAA7-056C8A1C0125}"/>
              </a:ext>
            </a:extLst>
          </p:cNvPr>
          <p:cNvSpPr>
            <a:spLocks noGrp="1"/>
          </p:cNvSpPr>
          <p:nvPr>
            <p:ph type="sldNum" sz="quarter" idx="12"/>
          </p:nvPr>
        </p:nvSpPr>
        <p:spPr/>
        <p:txBody>
          <a:bodyPr/>
          <a:lstStyle>
            <a:lvl1pPr>
              <a:defRPr/>
            </a:lvl1pPr>
          </a:lstStyle>
          <a:p>
            <a:pPr>
              <a:defRPr/>
            </a:pPr>
            <a:fld id="{59E674EA-18AE-0D41-B26D-9CEF6324BF0A}" type="slidenum">
              <a:rPr lang="en-US" altLang="en-US"/>
              <a:pPr>
                <a:defRPr/>
              </a:pPr>
              <a:t>‹#›</a:t>
            </a:fld>
            <a:endParaRPr lang="en-US" altLang="en-US"/>
          </a:p>
        </p:txBody>
      </p:sp>
    </p:spTree>
    <p:extLst>
      <p:ext uri="{BB962C8B-B14F-4D97-AF65-F5344CB8AC3E}">
        <p14:creationId xmlns:p14="http://schemas.microsoft.com/office/powerpoint/2010/main" val="755532805"/>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8677B27F-8D70-3A4E-ACD5-EFB2D6F272C4}"/>
              </a:ext>
            </a:extLst>
          </p:cNvPr>
          <p:cNvSpPr>
            <a:spLocks noGrp="1"/>
          </p:cNvSpPr>
          <p:nvPr>
            <p:ph type="dt" sz="half" idx="10"/>
          </p:nvPr>
        </p:nvSpPr>
        <p:spPr/>
        <p:txBody>
          <a:bodyPr/>
          <a:lstStyle>
            <a:lvl1pPr>
              <a:defRPr/>
            </a:lvl1pPr>
          </a:lstStyle>
          <a:p>
            <a:pPr>
              <a:defRPr/>
            </a:pPr>
            <a:fld id="{9CCD8C0E-64B0-CC4F-B4E7-613DA0166937}" type="datetimeFigureOut">
              <a:rPr lang="en-US" altLang="en-US"/>
              <a:pPr>
                <a:defRPr/>
              </a:pPr>
              <a:t>8/8/20</a:t>
            </a:fld>
            <a:endParaRPr lang="en-US" altLang="en-US"/>
          </a:p>
        </p:txBody>
      </p:sp>
      <p:sp>
        <p:nvSpPr>
          <p:cNvPr id="8" name="Footer Placeholder 4">
            <a:extLst>
              <a:ext uri="{FF2B5EF4-FFF2-40B4-BE49-F238E27FC236}">
                <a16:creationId xmlns:a16="http://schemas.microsoft.com/office/drawing/2014/main" id="{1522D125-56EB-9A46-97B1-E30F01BDCD98}"/>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F70BBA7E-CF7B-2F44-9D85-AE5C798C67F5}"/>
              </a:ext>
            </a:extLst>
          </p:cNvPr>
          <p:cNvSpPr>
            <a:spLocks noGrp="1"/>
          </p:cNvSpPr>
          <p:nvPr>
            <p:ph type="sldNum" sz="quarter" idx="12"/>
          </p:nvPr>
        </p:nvSpPr>
        <p:spPr/>
        <p:txBody>
          <a:bodyPr/>
          <a:lstStyle>
            <a:lvl1pPr>
              <a:defRPr/>
            </a:lvl1pPr>
          </a:lstStyle>
          <a:p>
            <a:pPr>
              <a:defRPr/>
            </a:pPr>
            <a:fld id="{2CD78C35-EFBD-E840-987A-FE6D1BF52842}" type="slidenum">
              <a:rPr lang="en-US" altLang="en-US"/>
              <a:pPr>
                <a:defRPr/>
              </a:pPr>
              <a:t>‹#›</a:t>
            </a:fld>
            <a:endParaRPr lang="en-US" altLang="en-US"/>
          </a:p>
        </p:txBody>
      </p:sp>
    </p:spTree>
    <p:extLst>
      <p:ext uri="{BB962C8B-B14F-4D97-AF65-F5344CB8AC3E}">
        <p14:creationId xmlns:p14="http://schemas.microsoft.com/office/powerpoint/2010/main" val="2849841561"/>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23273BF3-AB6D-D34A-BECA-FD4C52C93182}"/>
              </a:ext>
            </a:extLst>
          </p:cNvPr>
          <p:cNvSpPr>
            <a:spLocks noGrp="1"/>
          </p:cNvSpPr>
          <p:nvPr>
            <p:ph type="dt" sz="half" idx="10"/>
          </p:nvPr>
        </p:nvSpPr>
        <p:spPr/>
        <p:txBody>
          <a:bodyPr/>
          <a:lstStyle>
            <a:lvl1pPr>
              <a:defRPr/>
            </a:lvl1pPr>
          </a:lstStyle>
          <a:p>
            <a:pPr>
              <a:defRPr/>
            </a:pPr>
            <a:fld id="{B6E7EB34-9972-054E-A2BE-BA1135C4FB21}" type="datetimeFigureOut">
              <a:rPr lang="en-US" altLang="en-US"/>
              <a:pPr>
                <a:defRPr/>
              </a:pPr>
              <a:t>8/8/20</a:t>
            </a:fld>
            <a:endParaRPr lang="en-US" altLang="en-US"/>
          </a:p>
        </p:txBody>
      </p:sp>
      <p:sp>
        <p:nvSpPr>
          <p:cNvPr id="4" name="Footer Placeholder 4">
            <a:extLst>
              <a:ext uri="{FF2B5EF4-FFF2-40B4-BE49-F238E27FC236}">
                <a16:creationId xmlns:a16="http://schemas.microsoft.com/office/drawing/2014/main" id="{E5BDB374-AADE-2843-BC14-E2DB4EA232D0}"/>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738B3B7D-AB37-D145-B20B-B77949C612C5}"/>
              </a:ext>
            </a:extLst>
          </p:cNvPr>
          <p:cNvSpPr>
            <a:spLocks noGrp="1"/>
          </p:cNvSpPr>
          <p:nvPr>
            <p:ph type="sldNum" sz="quarter" idx="12"/>
          </p:nvPr>
        </p:nvSpPr>
        <p:spPr/>
        <p:txBody>
          <a:bodyPr/>
          <a:lstStyle>
            <a:lvl1pPr>
              <a:defRPr/>
            </a:lvl1pPr>
          </a:lstStyle>
          <a:p>
            <a:pPr>
              <a:defRPr/>
            </a:pPr>
            <a:fld id="{69D5F5AF-F203-154E-B276-B842C4780264}" type="slidenum">
              <a:rPr lang="en-US" altLang="en-US"/>
              <a:pPr>
                <a:defRPr/>
              </a:pPr>
              <a:t>‹#›</a:t>
            </a:fld>
            <a:endParaRPr lang="en-US" altLang="en-US"/>
          </a:p>
        </p:txBody>
      </p:sp>
    </p:spTree>
    <p:extLst>
      <p:ext uri="{BB962C8B-B14F-4D97-AF65-F5344CB8AC3E}">
        <p14:creationId xmlns:p14="http://schemas.microsoft.com/office/powerpoint/2010/main" val="3478382747"/>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39C525FB-F63F-D54A-A2A6-BF2337F04FED}"/>
              </a:ext>
            </a:extLst>
          </p:cNvPr>
          <p:cNvSpPr>
            <a:spLocks noGrp="1"/>
          </p:cNvSpPr>
          <p:nvPr>
            <p:ph type="dt" sz="half" idx="10"/>
          </p:nvPr>
        </p:nvSpPr>
        <p:spPr/>
        <p:txBody>
          <a:bodyPr/>
          <a:lstStyle>
            <a:lvl1pPr>
              <a:defRPr/>
            </a:lvl1pPr>
          </a:lstStyle>
          <a:p>
            <a:pPr>
              <a:defRPr/>
            </a:pPr>
            <a:fld id="{E261A53F-FF74-CF43-BE05-9C7BEB3AA5BA}" type="datetimeFigureOut">
              <a:rPr lang="en-US" altLang="en-US"/>
              <a:pPr>
                <a:defRPr/>
              </a:pPr>
              <a:t>8/8/20</a:t>
            </a:fld>
            <a:endParaRPr lang="en-US" altLang="en-US"/>
          </a:p>
        </p:txBody>
      </p:sp>
      <p:sp>
        <p:nvSpPr>
          <p:cNvPr id="3" name="Footer Placeholder 4">
            <a:extLst>
              <a:ext uri="{FF2B5EF4-FFF2-40B4-BE49-F238E27FC236}">
                <a16:creationId xmlns:a16="http://schemas.microsoft.com/office/drawing/2014/main" id="{E3C30DD7-AB13-9345-B081-07A82BA8BA65}"/>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722ED342-4388-7149-A814-94DAD6513F64}"/>
              </a:ext>
            </a:extLst>
          </p:cNvPr>
          <p:cNvSpPr>
            <a:spLocks noGrp="1"/>
          </p:cNvSpPr>
          <p:nvPr>
            <p:ph type="sldNum" sz="quarter" idx="12"/>
          </p:nvPr>
        </p:nvSpPr>
        <p:spPr/>
        <p:txBody>
          <a:bodyPr/>
          <a:lstStyle>
            <a:lvl1pPr>
              <a:defRPr/>
            </a:lvl1pPr>
          </a:lstStyle>
          <a:p>
            <a:pPr>
              <a:defRPr/>
            </a:pPr>
            <a:fld id="{15D6795A-27CB-3343-AC89-09516AE968CD}" type="slidenum">
              <a:rPr lang="en-US" altLang="en-US"/>
              <a:pPr>
                <a:defRPr/>
              </a:pPr>
              <a:t>‹#›</a:t>
            </a:fld>
            <a:endParaRPr lang="en-US" altLang="en-US"/>
          </a:p>
        </p:txBody>
      </p:sp>
    </p:spTree>
    <p:extLst>
      <p:ext uri="{BB962C8B-B14F-4D97-AF65-F5344CB8AC3E}">
        <p14:creationId xmlns:p14="http://schemas.microsoft.com/office/powerpoint/2010/main" val="1607228223"/>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F22F3127-6C7D-1245-BABC-F70D59F35976}"/>
              </a:ext>
            </a:extLst>
          </p:cNvPr>
          <p:cNvSpPr>
            <a:spLocks noGrp="1"/>
          </p:cNvSpPr>
          <p:nvPr>
            <p:ph type="dt" sz="half" idx="10"/>
          </p:nvPr>
        </p:nvSpPr>
        <p:spPr/>
        <p:txBody>
          <a:bodyPr/>
          <a:lstStyle>
            <a:lvl1pPr>
              <a:defRPr/>
            </a:lvl1pPr>
          </a:lstStyle>
          <a:p>
            <a:pPr>
              <a:defRPr/>
            </a:pPr>
            <a:fld id="{DD7B73B2-B36D-C848-8531-BDCC2B05CB91}" type="datetimeFigureOut">
              <a:rPr lang="en-US" altLang="en-US"/>
              <a:pPr>
                <a:defRPr/>
              </a:pPr>
              <a:t>8/8/20</a:t>
            </a:fld>
            <a:endParaRPr lang="en-US" altLang="en-US"/>
          </a:p>
        </p:txBody>
      </p:sp>
      <p:sp>
        <p:nvSpPr>
          <p:cNvPr id="6" name="Footer Placeholder 4">
            <a:extLst>
              <a:ext uri="{FF2B5EF4-FFF2-40B4-BE49-F238E27FC236}">
                <a16:creationId xmlns:a16="http://schemas.microsoft.com/office/drawing/2014/main" id="{49E56C2F-0021-1848-BB13-CD0B2B668EF6}"/>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28596AC0-6B20-414B-95E5-FA4AEF82DED0}"/>
              </a:ext>
            </a:extLst>
          </p:cNvPr>
          <p:cNvSpPr>
            <a:spLocks noGrp="1"/>
          </p:cNvSpPr>
          <p:nvPr>
            <p:ph type="sldNum" sz="quarter" idx="12"/>
          </p:nvPr>
        </p:nvSpPr>
        <p:spPr/>
        <p:txBody>
          <a:bodyPr/>
          <a:lstStyle>
            <a:lvl1pPr>
              <a:defRPr/>
            </a:lvl1pPr>
          </a:lstStyle>
          <a:p>
            <a:pPr>
              <a:defRPr/>
            </a:pPr>
            <a:fld id="{F3C9E4E3-92F3-7E44-AF4C-544FF1A0D1E9}" type="slidenum">
              <a:rPr lang="en-US" altLang="en-US"/>
              <a:pPr>
                <a:defRPr/>
              </a:pPr>
              <a:t>‹#›</a:t>
            </a:fld>
            <a:endParaRPr lang="en-US" altLang="en-US"/>
          </a:p>
        </p:txBody>
      </p:sp>
    </p:spTree>
    <p:extLst>
      <p:ext uri="{BB962C8B-B14F-4D97-AF65-F5344CB8AC3E}">
        <p14:creationId xmlns:p14="http://schemas.microsoft.com/office/powerpoint/2010/main" val="2688629254"/>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1D0A03E7-49C6-354F-BDD9-4C9FF7FEF44B}"/>
              </a:ext>
            </a:extLst>
          </p:cNvPr>
          <p:cNvSpPr>
            <a:spLocks noGrp="1"/>
          </p:cNvSpPr>
          <p:nvPr>
            <p:ph type="dt" sz="half" idx="10"/>
          </p:nvPr>
        </p:nvSpPr>
        <p:spPr/>
        <p:txBody>
          <a:bodyPr/>
          <a:lstStyle>
            <a:lvl1pPr>
              <a:defRPr/>
            </a:lvl1pPr>
          </a:lstStyle>
          <a:p>
            <a:pPr>
              <a:defRPr/>
            </a:pPr>
            <a:fld id="{F24D82BC-12A7-3643-AE81-7374F3E87924}" type="datetimeFigureOut">
              <a:rPr lang="en-US" altLang="en-US"/>
              <a:pPr>
                <a:defRPr/>
              </a:pPr>
              <a:t>8/8/20</a:t>
            </a:fld>
            <a:endParaRPr lang="en-US" altLang="en-US"/>
          </a:p>
        </p:txBody>
      </p:sp>
      <p:sp>
        <p:nvSpPr>
          <p:cNvPr id="6" name="Footer Placeholder 4">
            <a:extLst>
              <a:ext uri="{FF2B5EF4-FFF2-40B4-BE49-F238E27FC236}">
                <a16:creationId xmlns:a16="http://schemas.microsoft.com/office/drawing/2014/main" id="{D95A6AD6-F885-044D-B5DA-EAFB8DADBC91}"/>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3C6BACCE-16AF-8B42-98D6-849C0BF183EE}"/>
              </a:ext>
            </a:extLst>
          </p:cNvPr>
          <p:cNvSpPr>
            <a:spLocks noGrp="1"/>
          </p:cNvSpPr>
          <p:nvPr>
            <p:ph type="sldNum" sz="quarter" idx="12"/>
          </p:nvPr>
        </p:nvSpPr>
        <p:spPr/>
        <p:txBody>
          <a:bodyPr/>
          <a:lstStyle>
            <a:lvl1pPr>
              <a:defRPr/>
            </a:lvl1pPr>
          </a:lstStyle>
          <a:p>
            <a:pPr>
              <a:defRPr/>
            </a:pPr>
            <a:fld id="{494C6499-A9DA-2749-879C-1A7C8858AAFC}" type="slidenum">
              <a:rPr lang="en-US" altLang="en-US"/>
              <a:pPr>
                <a:defRPr/>
              </a:pPr>
              <a:t>‹#›</a:t>
            </a:fld>
            <a:endParaRPr lang="en-US" altLang="en-US"/>
          </a:p>
        </p:txBody>
      </p:sp>
    </p:spTree>
    <p:extLst>
      <p:ext uri="{BB962C8B-B14F-4D97-AF65-F5344CB8AC3E}">
        <p14:creationId xmlns:p14="http://schemas.microsoft.com/office/powerpoint/2010/main" val="4207993320"/>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99D756-EF8D-244F-A1A4-BDC0C3C4255B}"/>
              </a:ext>
            </a:extLst>
          </p:cNvPr>
          <p:cNvSpPr>
            <a:spLocks noGrp="1"/>
          </p:cNvSpPr>
          <p:nvPr>
            <p:ph type="dt" sz="half" idx="10"/>
          </p:nvPr>
        </p:nvSpPr>
        <p:spPr/>
        <p:txBody>
          <a:bodyPr/>
          <a:lstStyle>
            <a:lvl1pPr>
              <a:defRPr/>
            </a:lvl1pPr>
          </a:lstStyle>
          <a:p>
            <a:pPr>
              <a:defRPr/>
            </a:pPr>
            <a:fld id="{2FAC7503-9A28-D54E-B1B6-F131EE323944}" type="datetimeFigureOut">
              <a:rPr lang="en-US" altLang="en-US"/>
              <a:pPr>
                <a:defRPr/>
              </a:pPr>
              <a:t>8/8/20</a:t>
            </a:fld>
            <a:endParaRPr lang="en-US" altLang="en-US"/>
          </a:p>
        </p:txBody>
      </p:sp>
      <p:sp>
        <p:nvSpPr>
          <p:cNvPr id="5" name="Footer Placeholder 4">
            <a:extLst>
              <a:ext uri="{FF2B5EF4-FFF2-40B4-BE49-F238E27FC236}">
                <a16:creationId xmlns:a16="http://schemas.microsoft.com/office/drawing/2014/main" id="{5E3C9A13-BE23-BA43-8D57-FEA387C6C733}"/>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875C884E-2D6A-6247-8B01-9698EBD8147D}"/>
              </a:ext>
            </a:extLst>
          </p:cNvPr>
          <p:cNvSpPr>
            <a:spLocks noGrp="1"/>
          </p:cNvSpPr>
          <p:nvPr>
            <p:ph type="sldNum" sz="quarter" idx="12"/>
          </p:nvPr>
        </p:nvSpPr>
        <p:spPr/>
        <p:txBody>
          <a:bodyPr/>
          <a:lstStyle>
            <a:lvl1pPr>
              <a:defRPr/>
            </a:lvl1pPr>
          </a:lstStyle>
          <a:p>
            <a:pPr>
              <a:defRPr/>
            </a:pPr>
            <a:fld id="{111A8020-2808-5C4D-8946-401736EAD5C9}" type="slidenum">
              <a:rPr lang="en-US" altLang="en-US"/>
              <a:pPr>
                <a:defRPr/>
              </a:pPr>
              <a:t>‹#›</a:t>
            </a:fld>
            <a:endParaRPr lang="en-US" altLang="en-US"/>
          </a:p>
        </p:txBody>
      </p:sp>
    </p:spTree>
    <p:extLst>
      <p:ext uri="{BB962C8B-B14F-4D97-AF65-F5344CB8AC3E}">
        <p14:creationId xmlns:p14="http://schemas.microsoft.com/office/powerpoint/2010/main" val="1746923983"/>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6605D2A-3DB7-9343-8BF6-DAE0965B5CB1}"/>
              </a:ext>
            </a:extLst>
          </p:cNvPr>
          <p:cNvSpPr>
            <a:spLocks noGrp="1"/>
          </p:cNvSpPr>
          <p:nvPr>
            <p:ph type="dt" sz="half" idx="10"/>
          </p:nvPr>
        </p:nvSpPr>
        <p:spPr/>
        <p:txBody>
          <a:bodyPr/>
          <a:lstStyle>
            <a:lvl1pPr>
              <a:defRPr/>
            </a:lvl1pPr>
          </a:lstStyle>
          <a:p>
            <a:pPr>
              <a:defRPr/>
            </a:pPr>
            <a:fld id="{22B1E6A4-BCB3-AA4C-AA1F-AC7C161C75E8}" type="datetimeFigureOut">
              <a:rPr lang="en-US" altLang="en-US"/>
              <a:pPr>
                <a:defRPr/>
              </a:pPr>
              <a:t>8/8/20</a:t>
            </a:fld>
            <a:endParaRPr lang="en-US" altLang="en-US"/>
          </a:p>
        </p:txBody>
      </p:sp>
      <p:sp>
        <p:nvSpPr>
          <p:cNvPr id="5" name="Footer Placeholder 4">
            <a:extLst>
              <a:ext uri="{FF2B5EF4-FFF2-40B4-BE49-F238E27FC236}">
                <a16:creationId xmlns:a16="http://schemas.microsoft.com/office/drawing/2014/main" id="{F7046A99-223A-D346-9829-5707537A35DD}"/>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6B120515-365B-0C4F-ADB7-EFD441E009FE}"/>
              </a:ext>
            </a:extLst>
          </p:cNvPr>
          <p:cNvSpPr>
            <a:spLocks noGrp="1"/>
          </p:cNvSpPr>
          <p:nvPr>
            <p:ph type="sldNum" sz="quarter" idx="12"/>
          </p:nvPr>
        </p:nvSpPr>
        <p:spPr/>
        <p:txBody>
          <a:bodyPr/>
          <a:lstStyle>
            <a:lvl1pPr>
              <a:defRPr/>
            </a:lvl1pPr>
          </a:lstStyle>
          <a:p>
            <a:pPr>
              <a:defRPr/>
            </a:pPr>
            <a:fld id="{075D4125-69BE-0248-AFAB-BF1846F084A9}" type="slidenum">
              <a:rPr lang="en-US" altLang="en-US"/>
              <a:pPr>
                <a:defRPr/>
              </a:pPr>
              <a:t>‹#›</a:t>
            </a:fld>
            <a:endParaRPr lang="en-US" altLang="en-US"/>
          </a:p>
        </p:txBody>
      </p:sp>
    </p:spTree>
    <p:extLst>
      <p:ext uri="{BB962C8B-B14F-4D97-AF65-F5344CB8AC3E}">
        <p14:creationId xmlns:p14="http://schemas.microsoft.com/office/powerpoint/2010/main" val="158955142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B9C8D26A-3A6A-E747-A74D-6A8482897586}" type="slidenum">
              <a:rPr lang="en-GB"/>
              <a:pPr>
                <a:defRPr/>
              </a:pPr>
              <a:t>‹#›</a:t>
            </a:fld>
            <a:endParaRPr lang="en-GB"/>
          </a:p>
        </p:txBody>
      </p:sp>
    </p:spTree>
    <p:extLst>
      <p:ext uri="{BB962C8B-B14F-4D97-AF65-F5344CB8AC3E}">
        <p14:creationId xmlns:p14="http://schemas.microsoft.com/office/powerpoint/2010/main" val="110910708"/>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177E87A8-656C-4F78-B168-6008BCEE4364}"/>
              </a:ext>
            </a:extLst>
          </p:cNvPr>
          <p:cNvSpPr>
            <a:spLocks noGrp="1"/>
          </p:cNvSpPr>
          <p:nvPr>
            <p:ph type="dt" sz="half" idx="10"/>
          </p:nvPr>
        </p:nvSpPr>
        <p:spPr/>
        <p:txBody>
          <a:bodyPr/>
          <a:lstStyle>
            <a:lvl1pPr>
              <a:defRPr/>
            </a:lvl1pPr>
          </a:lstStyle>
          <a:p>
            <a:fld id="{1BA5B4EA-714F-47B7-8158-67A46682AB80}" type="datetimeFigureOut">
              <a:rPr lang="en-US" altLang="en-US"/>
              <a:pPr/>
              <a:t>8/8/20</a:t>
            </a:fld>
            <a:endParaRPr lang="en-US" altLang="en-US"/>
          </a:p>
        </p:txBody>
      </p:sp>
      <p:sp>
        <p:nvSpPr>
          <p:cNvPr id="5" name="Footer Placeholder 4">
            <a:extLst>
              <a:ext uri="{FF2B5EF4-FFF2-40B4-BE49-F238E27FC236}">
                <a16:creationId xmlns:a16="http://schemas.microsoft.com/office/drawing/2014/main" id="{39E5AB44-4866-4BB2-BE69-2156CF9F3B56}"/>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445D8097-D15E-4871-B378-5A4C6CF221DC}"/>
              </a:ext>
            </a:extLst>
          </p:cNvPr>
          <p:cNvSpPr>
            <a:spLocks noGrp="1"/>
          </p:cNvSpPr>
          <p:nvPr>
            <p:ph type="sldNum" sz="quarter" idx="12"/>
          </p:nvPr>
        </p:nvSpPr>
        <p:spPr/>
        <p:txBody>
          <a:bodyPr/>
          <a:lstStyle>
            <a:lvl1pPr>
              <a:defRPr/>
            </a:lvl1pPr>
          </a:lstStyle>
          <a:p>
            <a:fld id="{9A19323B-3229-4CF2-8417-7D3286E0C20F}" type="slidenum">
              <a:rPr lang="en-US" altLang="en-US"/>
              <a:pPr/>
              <a:t>‹#›</a:t>
            </a:fld>
            <a:endParaRPr lang="en-US" altLang="en-US"/>
          </a:p>
        </p:txBody>
      </p:sp>
    </p:spTree>
    <p:extLst>
      <p:ext uri="{BB962C8B-B14F-4D97-AF65-F5344CB8AC3E}">
        <p14:creationId xmlns:p14="http://schemas.microsoft.com/office/powerpoint/2010/main" val="1193995125"/>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03151A-D10D-4670-995A-AFA82E9607BD}"/>
              </a:ext>
            </a:extLst>
          </p:cNvPr>
          <p:cNvSpPr>
            <a:spLocks noGrp="1"/>
          </p:cNvSpPr>
          <p:nvPr>
            <p:ph type="dt" sz="half" idx="10"/>
          </p:nvPr>
        </p:nvSpPr>
        <p:spPr/>
        <p:txBody>
          <a:bodyPr/>
          <a:lstStyle>
            <a:lvl1pPr>
              <a:defRPr/>
            </a:lvl1pPr>
          </a:lstStyle>
          <a:p>
            <a:fld id="{6926F399-02B5-40A1-9C5C-BAD32FC25EE8}" type="datetimeFigureOut">
              <a:rPr lang="en-US" altLang="en-US"/>
              <a:pPr/>
              <a:t>8/8/20</a:t>
            </a:fld>
            <a:endParaRPr lang="en-US" altLang="en-US"/>
          </a:p>
        </p:txBody>
      </p:sp>
      <p:sp>
        <p:nvSpPr>
          <p:cNvPr id="5" name="Footer Placeholder 4">
            <a:extLst>
              <a:ext uri="{FF2B5EF4-FFF2-40B4-BE49-F238E27FC236}">
                <a16:creationId xmlns:a16="http://schemas.microsoft.com/office/drawing/2014/main" id="{5ABDC61F-A579-49FF-ACF7-C51EFAA5068F}"/>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A64DDECD-06F9-4FFB-9482-F432CD505B92}"/>
              </a:ext>
            </a:extLst>
          </p:cNvPr>
          <p:cNvSpPr>
            <a:spLocks noGrp="1"/>
          </p:cNvSpPr>
          <p:nvPr>
            <p:ph type="sldNum" sz="quarter" idx="12"/>
          </p:nvPr>
        </p:nvSpPr>
        <p:spPr/>
        <p:txBody>
          <a:bodyPr/>
          <a:lstStyle>
            <a:lvl1pPr>
              <a:defRPr/>
            </a:lvl1pPr>
          </a:lstStyle>
          <a:p>
            <a:fld id="{9A669B41-2ADE-476A-A4FB-A8BB2C8031B1}" type="slidenum">
              <a:rPr lang="en-US" altLang="en-US"/>
              <a:pPr/>
              <a:t>‹#›</a:t>
            </a:fld>
            <a:endParaRPr lang="en-US" altLang="en-US"/>
          </a:p>
        </p:txBody>
      </p:sp>
    </p:spTree>
    <p:extLst>
      <p:ext uri="{BB962C8B-B14F-4D97-AF65-F5344CB8AC3E}">
        <p14:creationId xmlns:p14="http://schemas.microsoft.com/office/powerpoint/2010/main" val="639602724"/>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99C58C1-C965-4BD8-8906-FD72EC8597C6}"/>
              </a:ext>
            </a:extLst>
          </p:cNvPr>
          <p:cNvSpPr>
            <a:spLocks noGrp="1"/>
          </p:cNvSpPr>
          <p:nvPr>
            <p:ph type="dt" sz="half" idx="10"/>
          </p:nvPr>
        </p:nvSpPr>
        <p:spPr/>
        <p:txBody>
          <a:bodyPr/>
          <a:lstStyle>
            <a:lvl1pPr>
              <a:defRPr/>
            </a:lvl1pPr>
          </a:lstStyle>
          <a:p>
            <a:fld id="{590D6D6B-571E-42F4-B9AC-0E95B6C60B03}" type="datetimeFigureOut">
              <a:rPr lang="en-US" altLang="en-US"/>
              <a:pPr/>
              <a:t>8/8/20</a:t>
            </a:fld>
            <a:endParaRPr lang="en-US" altLang="en-US"/>
          </a:p>
        </p:txBody>
      </p:sp>
      <p:sp>
        <p:nvSpPr>
          <p:cNvPr id="5" name="Footer Placeholder 4">
            <a:extLst>
              <a:ext uri="{FF2B5EF4-FFF2-40B4-BE49-F238E27FC236}">
                <a16:creationId xmlns:a16="http://schemas.microsoft.com/office/drawing/2014/main" id="{92744CFC-B280-433F-B4B4-2A7673EF472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00D1916A-D3E4-4011-91ED-C2B590DEBCF2}"/>
              </a:ext>
            </a:extLst>
          </p:cNvPr>
          <p:cNvSpPr>
            <a:spLocks noGrp="1"/>
          </p:cNvSpPr>
          <p:nvPr>
            <p:ph type="sldNum" sz="quarter" idx="12"/>
          </p:nvPr>
        </p:nvSpPr>
        <p:spPr/>
        <p:txBody>
          <a:bodyPr/>
          <a:lstStyle>
            <a:lvl1pPr>
              <a:defRPr/>
            </a:lvl1pPr>
          </a:lstStyle>
          <a:p>
            <a:fld id="{1695F5F4-6813-4005-8DC5-ED69A9F2606D}" type="slidenum">
              <a:rPr lang="en-US" altLang="en-US"/>
              <a:pPr/>
              <a:t>‹#›</a:t>
            </a:fld>
            <a:endParaRPr lang="en-US" altLang="en-US"/>
          </a:p>
        </p:txBody>
      </p:sp>
    </p:spTree>
    <p:extLst>
      <p:ext uri="{BB962C8B-B14F-4D97-AF65-F5344CB8AC3E}">
        <p14:creationId xmlns:p14="http://schemas.microsoft.com/office/powerpoint/2010/main" val="1165428158"/>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05DD3156-4A4E-4909-8E23-FB3FB6FBAB07}"/>
              </a:ext>
            </a:extLst>
          </p:cNvPr>
          <p:cNvSpPr>
            <a:spLocks noGrp="1"/>
          </p:cNvSpPr>
          <p:nvPr>
            <p:ph type="dt" sz="half" idx="10"/>
          </p:nvPr>
        </p:nvSpPr>
        <p:spPr/>
        <p:txBody>
          <a:bodyPr/>
          <a:lstStyle>
            <a:lvl1pPr>
              <a:defRPr/>
            </a:lvl1pPr>
          </a:lstStyle>
          <a:p>
            <a:fld id="{59751465-5302-48D6-A48F-2C09A778ACE4}" type="datetimeFigureOut">
              <a:rPr lang="en-US" altLang="en-US"/>
              <a:pPr/>
              <a:t>8/8/20</a:t>
            </a:fld>
            <a:endParaRPr lang="en-US" altLang="en-US"/>
          </a:p>
        </p:txBody>
      </p:sp>
      <p:sp>
        <p:nvSpPr>
          <p:cNvPr id="6" name="Footer Placeholder 4">
            <a:extLst>
              <a:ext uri="{FF2B5EF4-FFF2-40B4-BE49-F238E27FC236}">
                <a16:creationId xmlns:a16="http://schemas.microsoft.com/office/drawing/2014/main" id="{23972BB0-D983-4B76-BA6A-98333C1F6C02}"/>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71E11909-C5AE-4B78-8964-3941313EEF0D}"/>
              </a:ext>
            </a:extLst>
          </p:cNvPr>
          <p:cNvSpPr>
            <a:spLocks noGrp="1"/>
          </p:cNvSpPr>
          <p:nvPr>
            <p:ph type="sldNum" sz="quarter" idx="12"/>
          </p:nvPr>
        </p:nvSpPr>
        <p:spPr/>
        <p:txBody>
          <a:bodyPr/>
          <a:lstStyle>
            <a:lvl1pPr>
              <a:defRPr/>
            </a:lvl1pPr>
          </a:lstStyle>
          <a:p>
            <a:fld id="{DBD89F14-5C60-4CEC-A741-EDC247562882}" type="slidenum">
              <a:rPr lang="en-US" altLang="en-US"/>
              <a:pPr/>
              <a:t>‹#›</a:t>
            </a:fld>
            <a:endParaRPr lang="en-US" altLang="en-US"/>
          </a:p>
        </p:txBody>
      </p:sp>
    </p:spTree>
    <p:extLst>
      <p:ext uri="{BB962C8B-B14F-4D97-AF65-F5344CB8AC3E}">
        <p14:creationId xmlns:p14="http://schemas.microsoft.com/office/powerpoint/2010/main" val="133200487"/>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9BF60113-BF25-459C-B556-52F2FE855CF8}"/>
              </a:ext>
            </a:extLst>
          </p:cNvPr>
          <p:cNvSpPr>
            <a:spLocks noGrp="1"/>
          </p:cNvSpPr>
          <p:nvPr>
            <p:ph type="dt" sz="half" idx="10"/>
          </p:nvPr>
        </p:nvSpPr>
        <p:spPr/>
        <p:txBody>
          <a:bodyPr/>
          <a:lstStyle>
            <a:lvl1pPr>
              <a:defRPr/>
            </a:lvl1pPr>
          </a:lstStyle>
          <a:p>
            <a:fld id="{FA5B9D6F-4E49-4298-A14D-61FFC5454766}" type="datetimeFigureOut">
              <a:rPr lang="en-US" altLang="en-US"/>
              <a:pPr/>
              <a:t>8/8/20</a:t>
            </a:fld>
            <a:endParaRPr lang="en-US" altLang="en-US"/>
          </a:p>
        </p:txBody>
      </p:sp>
      <p:sp>
        <p:nvSpPr>
          <p:cNvPr id="8" name="Footer Placeholder 4">
            <a:extLst>
              <a:ext uri="{FF2B5EF4-FFF2-40B4-BE49-F238E27FC236}">
                <a16:creationId xmlns:a16="http://schemas.microsoft.com/office/drawing/2014/main" id="{2CC81817-A2D7-4786-AD6E-23BE094FD8AD}"/>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019F3D5F-06CD-411C-BAA1-951B54087D87}"/>
              </a:ext>
            </a:extLst>
          </p:cNvPr>
          <p:cNvSpPr>
            <a:spLocks noGrp="1"/>
          </p:cNvSpPr>
          <p:nvPr>
            <p:ph type="sldNum" sz="quarter" idx="12"/>
          </p:nvPr>
        </p:nvSpPr>
        <p:spPr/>
        <p:txBody>
          <a:bodyPr/>
          <a:lstStyle>
            <a:lvl1pPr>
              <a:defRPr/>
            </a:lvl1pPr>
          </a:lstStyle>
          <a:p>
            <a:fld id="{E1E69D8B-FD51-474C-A01B-52BCEF649B7B}" type="slidenum">
              <a:rPr lang="en-US" altLang="en-US"/>
              <a:pPr/>
              <a:t>‹#›</a:t>
            </a:fld>
            <a:endParaRPr lang="en-US" altLang="en-US"/>
          </a:p>
        </p:txBody>
      </p:sp>
    </p:spTree>
    <p:extLst>
      <p:ext uri="{BB962C8B-B14F-4D97-AF65-F5344CB8AC3E}">
        <p14:creationId xmlns:p14="http://schemas.microsoft.com/office/powerpoint/2010/main" val="475670042"/>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F159C148-80E9-4DAC-957B-3D0F4E1D0CAF}"/>
              </a:ext>
            </a:extLst>
          </p:cNvPr>
          <p:cNvSpPr>
            <a:spLocks noGrp="1"/>
          </p:cNvSpPr>
          <p:nvPr>
            <p:ph type="dt" sz="half" idx="10"/>
          </p:nvPr>
        </p:nvSpPr>
        <p:spPr/>
        <p:txBody>
          <a:bodyPr/>
          <a:lstStyle>
            <a:lvl1pPr>
              <a:defRPr/>
            </a:lvl1pPr>
          </a:lstStyle>
          <a:p>
            <a:fld id="{607F6760-5791-43F2-9B42-83B216541BED}" type="datetimeFigureOut">
              <a:rPr lang="en-US" altLang="en-US"/>
              <a:pPr/>
              <a:t>8/8/20</a:t>
            </a:fld>
            <a:endParaRPr lang="en-US" altLang="en-US"/>
          </a:p>
        </p:txBody>
      </p:sp>
      <p:sp>
        <p:nvSpPr>
          <p:cNvPr id="4" name="Footer Placeholder 4">
            <a:extLst>
              <a:ext uri="{FF2B5EF4-FFF2-40B4-BE49-F238E27FC236}">
                <a16:creationId xmlns:a16="http://schemas.microsoft.com/office/drawing/2014/main" id="{683797CD-E104-49E6-8E37-3AF45AE41FDE}"/>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43134D47-B6CF-4D39-A699-F3EFE003A72C}"/>
              </a:ext>
            </a:extLst>
          </p:cNvPr>
          <p:cNvSpPr>
            <a:spLocks noGrp="1"/>
          </p:cNvSpPr>
          <p:nvPr>
            <p:ph type="sldNum" sz="quarter" idx="12"/>
          </p:nvPr>
        </p:nvSpPr>
        <p:spPr/>
        <p:txBody>
          <a:bodyPr/>
          <a:lstStyle>
            <a:lvl1pPr>
              <a:defRPr/>
            </a:lvl1pPr>
          </a:lstStyle>
          <a:p>
            <a:fld id="{64352640-52B8-4ADD-882D-6CAED1B80F3C}" type="slidenum">
              <a:rPr lang="en-US" altLang="en-US"/>
              <a:pPr/>
              <a:t>‹#›</a:t>
            </a:fld>
            <a:endParaRPr lang="en-US" altLang="en-US"/>
          </a:p>
        </p:txBody>
      </p:sp>
    </p:spTree>
    <p:extLst>
      <p:ext uri="{BB962C8B-B14F-4D97-AF65-F5344CB8AC3E}">
        <p14:creationId xmlns:p14="http://schemas.microsoft.com/office/powerpoint/2010/main" val="673519112"/>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C7CAF270-7F2D-43A4-AD42-9FDE841508E2}"/>
              </a:ext>
            </a:extLst>
          </p:cNvPr>
          <p:cNvSpPr>
            <a:spLocks noGrp="1"/>
          </p:cNvSpPr>
          <p:nvPr>
            <p:ph type="dt" sz="half" idx="10"/>
          </p:nvPr>
        </p:nvSpPr>
        <p:spPr/>
        <p:txBody>
          <a:bodyPr/>
          <a:lstStyle>
            <a:lvl1pPr>
              <a:defRPr/>
            </a:lvl1pPr>
          </a:lstStyle>
          <a:p>
            <a:fld id="{28D7EC2B-23CD-4402-B362-5346938BCEC2}" type="datetimeFigureOut">
              <a:rPr lang="en-US" altLang="en-US"/>
              <a:pPr/>
              <a:t>8/8/20</a:t>
            </a:fld>
            <a:endParaRPr lang="en-US" altLang="en-US"/>
          </a:p>
        </p:txBody>
      </p:sp>
      <p:sp>
        <p:nvSpPr>
          <p:cNvPr id="3" name="Footer Placeholder 4">
            <a:extLst>
              <a:ext uri="{FF2B5EF4-FFF2-40B4-BE49-F238E27FC236}">
                <a16:creationId xmlns:a16="http://schemas.microsoft.com/office/drawing/2014/main" id="{E5314327-9A53-4298-A4F5-C65FD90B2710}"/>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FE9F9556-907D-4716-A843-2232E6B7ECC8}"/>
              </a:ext>
            </a:extLst>
          </p:cNvPr>
          <p:cNvSpPr>
            <a:spLocks noGrp="1"/>
          </p:cNvSpPr>
          <p:nvPr>
            <p:ph type="sldNum" sz="quarter" idx="12"/>
          </p:nvPr>
        </p:nvSpPr>
        <p:spPr/>
        <p:txBody>
          <a:bodyPr/>
          <a:lstStyle>
            <a:lvl1pPr>
              <a:defRPr/>
            </a:lvl1pPr>
          </a:lstStyle>
          <a:p>
            <a:fld id="{39F06076-DD15-4454-A847-79EEEB03D0E5}" type="slidenum">
              <a:rPr lang="en-US" altLang="en-US"/>
              <a:pPr/>
              <a:t>‹#›</a:t>
            </a:fld>
            <a:endParaRPr lang="en-US" altLang="en-US"/>
          </a:p>
        </p:txBody>
      </p:sp>
    </p:spTree>
    <p:extLst>
      <p:ext uri="{BB962C8B-B14F-4D97-AF65-F5344CB8AC3E}">
        <p14:creationId xmlns:p14="http://schemas.microsoft.com/office/powerpoint/2010/main" val="1988051884"/>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6C7DCE48-326A-484D-9EE7-D918D0DFCF94}"/>
              </a:ext>
            </a:extLst>
          </p:cNvPr>
          <p:cNvSpPr>
            <a:spLocks noGrp="1"/>
          </p:cNvSpPr>
          <p:nvPr>
            <p:ph type="dt" sz="half" idx="10"/>
          </p:nvPr>
        </p:nvSpPr>
        <p:spPr/>
        <p:txBody>
          <a:bodyPr/>
          <a:lstStyle>
            <a:lvl1pPr>
              <a:defRPr/>
            </a:lvl1pPr>
          </a:lstStyle>
          <a:p>
            <a:fld id="{4ACF4368-0835-45AB-8DB6-1D3BAC5DF9F3}" type="datetimeFigureOut">
              <a:rPr lang="en-US" altLang="en-US"/>
              <a:pPr/>
              <a:t>8/8/20</a:t>
            </a:fld>
            <a:endParaRPr lang="en-US" altLang="en-US"/>
          </a:p>
        </p:txBody>
      </p:sp>
      <p:sp>
        <p:nvSpPr>
          <p:cNvPr id="6" name="Footer Placeholder 4">
            <a:extLst>
              <a:ext uri="{FF2B5EF4-FFF2-40B4-BE49-F238E27FC236}">
                <a16:creationId xmlns:a16="http://schemas.microsoft.com/office/drawing/2014/main" id="{002AEA87-65C3-4DAB-ADD3-36437D27EE80}"/>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410BBCC3-4876-4102-9AFB-B74DD09AAA60}"/>
              </a:ext>
            </a:extLst>
          </p:cNvPr>
          <p:cNvSpPr>
            <a:spLocks noGrp="1"/>
          </p:cNvSpPr>
          <p:nvPr>
            <p:ph type="sldNum" sz="quarter" idx="12"/>
          </p:nvPr>
        </p:nvSpPr>
        <p:spPr/>
        <p:txBody>
          <a:bodyPr/>
          <a:lstStyle>
            <a:lvl1pPr>
              <a:defRPr/>
            </a:lvl1pPr>
          </a:lstStyle>
          <a:p>
            <a:fld id="{20CA3CD0-CBEC-4A71-B30B-7FBE12CF20A9}" type="slidenum">
              <a:rPr lang="en-US" altLang="en-US"/>
              <a:pPr/>
              <a:t>‹#›</a:t>
            </a:fld>
            <a:endParaRPr lang="en-US" altLang="en-US"/>
          </a:p>
        </p:txBody>
      </p:sp>
    </p:spTree>
    <p:extLst>
      <p:ext uri="{BB962C8B-B14F-4D97-AF65-F5344CB8AC3E}">
        <p14:creationId xmlns:p14="http://schemas.microsoft.com/office/powerpoint/2010/main" val="2537292877"/>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723951A7-F1A4-404F-A0CC-A357D6920079}"/>
              </a:ext>
            </a:extLst>
          </p:cNvPr>
          <p:cNvSpPr>
            <a:spLocks noGrp="1"/>
          </p:cNvSpPr>
          <p:nvPr>
            <p:ph type="dt" sz="half" idx="10"/>
          </p:nvPr>
        </p:nvSpPr>
        <p:spPr/>
        <p:txBody>
          <a:bodyPr/>
          <a:lstStyle>
            <a:lvl1pPr>
              <a:defRPr/>
            </a:lvl1pPr>
          </a:lstStyle>
          <a:p>
            <a:fld id="{37B0467E-B86C-4451-8264-0D317AEB1CF5}" type="datetimeFigureOut">
              <a:rPr lang="en-US" altLang="en-US"/>
              <a:pPr/>
              <a:t>8/8/20</a:t>
            </a:fld>
            <a:endParaRPr lang="en-US" altLang="en-US"/>
          </a:p>
        </p:txBody>
      </p:sp>
      <p:sp>
        <p:nvSpPr>
          <p:cNvPr id="6" name="Footer Placeholder 4">
            <a:extLst>
              <a:ext uri="{FF2B5EF4-FFF2-40B4-BE49-F238E27FC236}">
                <a16:creationId xmlns:a16="http://schemas.microsoft.com/office/drawing/2014/main" id="{34ECCF24-7676-40C9-BA69-705E5960F7D3}"/>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CA8817FB-61F0-43CC-B2BC-9D0263F25723}"/>
              </a:ext>
            </a:extLst>
          </p:cNvPr>
          <p:cNvSpPr>
            <a:spLocks noGrp="1"/>
          </p:cNvSpPr>
          <p:nvPr>
            <p:ph type="sldNum" sz="quarter" idx="12"/>
          </p:nvPr>
        </p:nvSpPr>
        <p:spPr/>
        <p:txBody>
          <a:bodyPr/>
          <a:lstStyle>
            <a:lvl1pPr>
              <a:defRPr/>
            </a:lvl1pPr>
          </a:lstStyle>
          <a:p>
            <a:fld id="{E6ACCDCB-69C5-423E-88CA-19A0A8B42621}" type="slidenum">
              <a:rPr lang="en-US" altLang="en-US"/>
              <a:pPr/>
              <a:t>‹#›</a:t>
            </a:fld>
            <a:endParaRPr lang="en-US" altLang="en-US"/>
          </a:p>
        </p:txBody>
      </p:sp>
    </p:spTree>
    <p:extLst>
      <p:ext uri="{BB962C8B-B14F-4D97-AF65-F5344CB8AC3E}">
        <p14:creationId xmlns:p14="http://schemas.microsoft.com/office/powerpoint/2010/main" val="1969827476"/>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339F33-5772-475C-A478-3115888D4418}"/>
              </a:ext>
            </a:extLst>
          </p:cNvPr>
          <p:cNvSpPr>
            <a:spLocks noGrp="1"/>
          </p:cNvSpPr>
          <p:nvPr>
            <p:ph type="dt" sz="half" idx="10"/>
          </p:nvPr>
        </p:nvSpPr>
        <p:spPr/>
        <p:txBody>
          <a:bodyPr/>
          <a:lstStyle>
            <a:lvl1pPr>
              <a:defRPr/>
            </a:lvl1pPr>
          </a:lstStyle>
          <a:p>
            <a:fld id="{EFA4644E-45D6-4F5A-B1AB-BE6FA0CA6E50}" type="datetimeFigureOut">
              <a:rPr lang="en-US" altLang="en-US"/>
              <a:pPr/>
              <a:t>8/8/20</a:t>
            </a:fld>
            <a:endParaRPr lang="en-US" altLang="en-US"/>
          </a:p>
        </p:txBody>
      </p:sp>
      <p:sp>
        <p:nvSpPr>
          <p:cNvPr id="5" name="Footer Placeholder 4">
            <a:extLst>
              <a:ext uri="{FF2B5EF4-FFF2-40B4-BE49-F238E27FC236}">
                <a16:creationId xmlns:a16="http://schemas.microsoft.com/office/drawing/2014/main" id="{6BF7B921-FFF6-4A90-800F-ACA38E6D1566}"/>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7A6E376A-153F-40BE-BE46-7BC12A9918F7}"/>
              </a:ext>
            </a:extLst>
          </p:cNvPr>
          <p:cNvSpPr>
            <a:spLocks noGrp="1"/>
          </p:cNvSpPr>
          <p:nvPr>
            <p:ph type="sldNum" sz="quarter" idx="12"/>
          </p:nvPr>
        </p:nvSpPr>
        <p:spPr/>
        <p:txBody>
          <a:bodyPr/>
          <a:lstStyle>
            <a:lvl1pPr>
              <a:defRPr/>
            </a:lvl1pPr>
          </a:lstStyle>
          <a:p>
            <a:fld id="{D86AB538-AC36-4BA1-80C6-7497572A4D3B}" type="slidenum">
              <a:rPr lang="en-US" altLang="en-US"/>
              <a:pPr/>
              <a:t>‹#›</a:t>
            </a:fld>
            <a:endParaRPr lang="en-US" altLang="en-US"/>
          </a:p>
        </p:txBody>
      </p:sp>
    </p:spTree>
    <p:extLst>
      <p:ext uri="{BB962C8B-B14F-4D97-AF65-F5344CB8AC3E}">
        <p14:creationId xmlns:p14="http://schemas.microsoft.com/office/powerpoint/2010/main" val="15825857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3D6D655-8D8C-B249-9F81-98F3CE81FADC}" type="slidenum">
              <a:rPr lang="en-GB"/>
              <a:pPr>
                <a:defRPr/>
              </a:pPr>
              <a:t>‹#›</a:t>
            </a:fld>
            <a:endParaRPr lang="en-GB"/>
          </a:p>
        </p:txBody>
      </p:sp>
    </p:spTree>
    <p:extLst>
      <p:ext uri="{BB962C8B-B14F-4D97-AF65-F5344CB8AC3E}">
        <p14:creationId xmlns:p14="http://schemas.microsoft.com/office/powerpoint/2010/main" val="3375118433"/>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F15F9E8-DA5B-47B4-8267-DEF309B59E7A}"/>
              </a:ext>
            </a:extLst>
          </p:cNvPr>
          <p:cNvSpPr>
            <a:spLocks noGrp="1"/>
          </p:cNvSpPr>
          <p:nvPr>
            <p:ph type="dt" sz="half" idx="10"/>
          </p:nvPr>
        </p:nvSpPr>
        <p:spPr/>
        <p:txBody>
          <a:bodyPr/>
          <a:lstStyle>
            <a:lvl1pPr>
              <a:defRPr/>
            </a:lvl1pPr>
          </a:lstStyle>
          <a:p>
            <a:fld id="{2F7DB7F3-8D8B-4D2C-9FC0-59AE26F38865}" type="datetimeFigureOut">
              <a:rPr lang="en-US" altLang="en-US"/>
              <a:pPr/>
              <a:t>8/8/20</a:t>
            </a:fld>
            <a:endParaRPr lang="en-US" altLang="en-US"/>
          </a:p>
        </p:txBody>
      </p:sp>
      <p:sp>
        <p:nvSpPr>
          <p:cNvPr id="5" name="Footer Placeholder 4">
            <a:extLst>
              <a:ext uri="{FF2B5EF4-FFF2-40B4-BE49-F238E27FC236}">
                <a16:creationId xmlns:a16="http://schemas.microsoft.com/office/drawing/2014/main" id="{A5A50A7B-6C25-42D4-818E-411DEC8A43E1}"/>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F988BCDF-5D43-45EE-933D-52484517FDF5}"/>
              </a:ext>
            </a:extLst>
          </p:cNvPr>
          <p:cNvSpPr>
            <a:spLocks noGrp="1"/>
          </p:cNvSpPr>
          <p:nvPr>
            <p:ph type="sldNum" sz="quarter" idx="12"/>
          </p:nvPr>
        </p:nvSpPr>
        <p:spPr/>
        <p:txBody>
          <a:bodyPr/>
          <a:lstStyle>
            <a:lvl1pPr>
              <a:defRPr/>
            </a:lvl1pPr>
          </a:lstStyle>
          <a:p>
            <a:fld id="{33453BB5-C59E-490A-A8F1-75E20F7056E8}" type="slidenum">
              <a:rPr lang="en-US" altLang="en-US"/>
              <a:pPr/>
              <a:t>‹#›</a:t>
            </a:fld>
            <a:endParaRPr lang="en-US" altLang="en-US"/>
          </a:p>
        </p:txBody>
      </p:sp>
    </p:spTree>
    <p:extLst>
      <p:ext uri="{BB962C8B-B14F-4D97-AF65-F5344CB8AC3E}">
        <p14:creationId xmlns:p14="http://schemas.microsoft.com/office/powerpoint/2010/main" val="487191033"/>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C0CE02C-5ECD-4440-87A1-9FAB3C027CF0}" type="slidenum">
              <a:rPr lang="en-US"/>
              <a:pPr>
                <a:defRPr/>
              </a:pPr>
              <a:t>‹#›</a:t>
            </a:fld>
            <a:endParaRPr lang="en-US"/>
          </a:p>
        </p:txBody>
      </p:sp>
    </p:spTree>
    <p:extLst>
      <p:ext uri="{BB962C8B-B14F-4D97-AF65-F5344CB8AC3E}">
        <p14:creationId xmlns:p14="http://schemas.microsoft.com/office/powerpoint/2010/main" val="831738747"/>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D364582-B312-6844-BCDA-AF2C476C7634}" type="slidenum">
              <a:rPr lang="en-US"/>
              <a:pPr>
                <a:defRPr/>
              </a:pPr>
              <a:t>‹#›</a:t>
            </a:fld>
            <a:endParaRPr lang="en-US"/>
          </a:p>
        </p:txBody>
      </p:sp>
    </p:spTree>
    <p:extLst>
      <p:ext uri="{BB962C8B-B14F-4D97-AF65-F5344CB8AC3E}">
        <p14:creationId xmlns:p14="http://schemas.microsoft.com/office/powerpoint/2010/main" val="4104712889"/>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01BC210-CEC6-A748-9933-45CB3C7E6745}" type="slidenum">
              <a:rPr lang="en-US"/>
              <a:pPr>
                <a:defRPr/>
              </a:pPr>
              <a:t>‹#›</a:t>
            </a:fld>
            <a:endParaRPr lang="en-US"/>
          </a:p>
        </p:txBody>
      </p:sp>
    </p:spTree>
    <p:extLst>
      <p:ext uri="{BB962C8B-B14F-4D97-AF65-F5344CB8AC3E}">
        <p14:creationId xmlns:p14="http://schemas.microsoft.com/office/powerpoint/2010/main" val="1338727409"/>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4120AF5-671C-884D-9390-4A42EA014956}" type="slidenum">
              <a:rPr lang="en-US"/>
              <a:pPr>
                <a:defRPr/>
              </a:pPr>
              <a:t>‹#›</a:t>
            </a:fld>
            <a:endParaRPr lang="en-US"/>
          </a:p>
        </p:txBody>
      </p:sp>
    </p:spTree>
    <p:extLst>
      <p:ext uri="{BB962C8B-B14F-4D97-AF65-F5344CB8AC3E}">
        <p14:creationId xmlns:p14="http://schemas.microsoft.com/office/powerpoint/2010/main" val="64446208"/>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4A54C3E1-BE07-E540-8DE4-81D1C78A76C4}" type="slidenum">
              <a:rPr lang="en-US"/>
              <a:pPr>
                <a:defRPr/>
              </a:pPr>
              <a:t>‹#›</a:t>
            </a:fld>
            <a:endParaRPr lang="en-US"/>
          </a:p>
        </p:txBody>
      </p:sp>
    </p:spTree>
    <p:extLst>
      <p:ext uri="{BB962C8B-B14F-4D97-AF65-F5344CB8AC3E}">
        <p14:creationId xmlns:p14="http://schemas.microsoft.com/office/powerpoint/2010/main" val="1076231615"/>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94232F1-3829-3E49-B582-9A2176742BB1}" type="slidenum">
              <a:rPr lang="en-US"/>
              <a:pPr>
                <a:defRPr/>
              </a:pPr>
              <a:t>‹#›</a:t>
            </a:fld>
            <a:endParaRPr lang="en-US"/>
          </a:p>
        </p:txBody>
      </p:sp>
    </p:spTree>
    <p:extLst>
      <p:ext uri="{BB962C8B-B14F-4D97-AF65-F5344CB8AC3E}">
        <p14:creationId xmlns:p14="http://schemas.microsoft.com/office/powerpoint/2010/main" val="2902730237"/>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176FFB45-37B5-4B45-AD48-66D2279B0B74}" type="slidenum">
              <a:rPr lang="en-US"/>
              <a:pPr>
                <a:defRPr/>
              </a:pPr>
              <a:t>‹#›</a:t>
            </a:fld>
            <a:endParaRPr lang="en-US"/>
          </a:p>
        </p:txBody>
      </p:sp>
    </p:spTree>
    <p:extLst>
      <p:ext uri="{BB962C8B-B14F-4D97-AF65-F5344CB8AC3E}">
        <p14:creationId xmlns:p14="http://schemas.microsoft.com/office/powerpoint/2010/main" val="1649842124"/>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8642635-5EBE-9844-B1E5-8C774C560CFB}" type="slidenum">
              <a:rPr lang="en-US"/>
              <a:pPr>
                <a:defRPr/>
              </a:pPr>
              <a:t>‹#›</a:t>
            </a:fld>
            <a:endParaRPr lang="en-US"/>
          </a:p>
        </p:txBody>
      </p:sp>
    </p:spTree>
    <p:extLst>
      <p:ext uri="{BB962C8B-B14F-4D97-AF65-F5344CB8AC3E}">
        <p14:creationId xmlns:p14="http://schemas.microsoft.com/office/powerpoint/2010/main" val="594145772"/>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6AE759C-8921-B649-A67A-89431D684EC0}" type="slidenum">
              <a:rPr lang="en-US"/>
              <a:pPr>
                <a:defRPr/>
              </a:pPr>
              <a:t>‹#›</a:t>
            </a:fld>
            <a:endParaRPr lang="en-US"/>
          </a:p>
        </p:txBody>
      </p:sp>
    </p:spTree>
    <p:extLst>
      <p:ext uri="{BB962C8B-B14F-4D97-AF65-F5344CB8AC3E}">
        <p14:creationId xmlns:p14="http://schemas.microsoft.com/office/powerpoint/2010/main" val="427341980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2877F22-9B94-FC43-BF13-80FCB3D058F8}" type="slidenum">
              <a:rPr lang="en-GB"/>
              <a:pPr>
                <a:defRPr/>
              </a:pPr>
              <a:t>‹#›</a:t>
            </a:fld>
            <a:endParaRPr lang="en-GB"/>
          </a:p>
        </p:txBody>
      </p:sp>
    </p:spTree>
    <p:extLst>
      <p:ext uri="{BB962C8B-B14F-4D97-AF65-F5344CB8AC3E}">
        <p14:creationId xmlns:p14="http://schemas.microsoft.com/office/powerpoint/2010/main" val="882533921"/>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D26BA45-1C7C-8E4E-8624-6248D05B7E7F}" type="slidenum">
              <a:rPr lang="en-US"/>
              <a:pPr>
                <a:defRPr/>
              </a:pPr>
              <a:t>‹#›</a:t>
            </a:fld>
            <a:endParaRPr lang="en-US"/>
          </a:p>
        </p:txBody>
      </p:sp>
    </p:spTree>
    <p:extLst>
      <p:ext uri="{BB962C8B-B14F-4D97-AF65-F5344CB8AC3E}">
        <p14:creationId xmlns:p14="http://schemas.microsoft.com/office/powerpoint/2010/main" val="1420526437"/>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6F7DD29-7E0A-B145-B599-DC4F10539E2E}" type="slidenum">
              <a:rPr lang="en-US"/>
              <a:pPr>
                <a:defRPr/>
              </a:pPr>
              <a:t>‹#›</a:t>
            </a:fld>
            <a:endParaRPr lang="en-US"/>
          </a:p>
        </p:txBody>
      </p:sp>
    </p:spTree>
    <p:extLst>
      <p:ext uri="{BB962C8B-B14F-4D97-AF65-F5344CB8AC3E}">
        <p14:creationId xmlns:p14="http://schemas.microsoft.com/office/powerpoint/2010/main" val="378814536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C79425C-02D2-C443-A832-13BEC997296E}" type="slidenum">
              <a:rPr lang="en-GB"/>
              <a:pPr>
                <a:defRPr/>
              </a:pPr>
              <a:t>‹#›</a:t>
            </a:fld>
            <a:endParaRPr lang="en-GB"/>
          </a:p>
        </p:txBody>
      </p:sp>
    </p:spTree>
    <p:extLst>
      <p:ext uri="{BB962C8B-B14F-4D97-AF65-F5344CB8AC3E}">
        <p14:creationId xmlns:p14="http://schemas.microsoft.com/office/powerpoint/2010/main" val="354501824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435689E-0350-2C4E-9A7B-535AAFCF5C49}" type="slidenum">
              <a:rPr lang="en-GB"/>
              <a:pPr>
                <a:defRPr/>
              </a:pPr>
              <a:t>‹#›</a:t>
            </a:fld>
            <a:endParaRPr lang="en-GB"/>
          </a:p>
        </p:txBody>
      </p:sp>
    </p:spTree>
    <p:extLst>
      <p:ext uri="{BB962C8B-B14F-4D97-AF65-F5344CB8AC3E}">
        <p14:creationId xmlns:p14="http://schemas.microsoft.com/office/powerpoint/2010/main" val="209647618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5E09ACA-EA09-E649-BB64-2E9340000504}" type="slidenum">
              <a:rPr lang="en-US"/>
              <a:pPr>
                <a:defRPr/>
              </a:pPr>
              <a:t>‹#›</a:t>
            </a:fld>
            <a:endParaRPr lang="en-US"/>
          </a:p>
        </p:txBody>
      </p:sp>
    </p:spTree>
    <p:extLst>
      <p:ext uri="{BB962C8B-B14F-4D97-AF65-F5344CB8AC3E}">
        <p14:creationId xmlns:p14="http://schemas.microsoft.com/office/powerpoint/2010/main" val="408174918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ea typeface="+mn-ea"/>
                <a:cs typeface="+mn-cs"/>
              </a:defRPr>
            </a:lvl1pPr>
          </a:lstStyle>
          <a:p>
            <a:pPr>
              <a:defRPr/>
            </a:pPr>
            <a:endParaRPr lang="en-US"/>
          </a:p>
        </p:txBody>
      </p:sp>
      <p:sp>
        <p:nvSpPr>
          <p:cNvPr id="5" name="Footer Placeholder 4"/>
          <p:cNvSpPr>
            <a:spLocks noGrp="1"/>
          </p:cNvSpPr>
          <p:nvPr>
            <p:ph type="ftr" sz="quarter" idx="11"/>
          </p:nvPr>
        </p:nvSpPr>
        <p:spPr/>
        <p:txBody>
          <a:bodyPr/>
          <a:lstStyle>
            <a:lvl1pPr>
              <a:defRPr>
                <a:ea typeface="+mn-ea"/>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591D663-6B1D-0148-BBBA-BFCA7356EC40}" type="slidenum">
              <a:rPr lang="en-US"/>
              <a:pPr>
                <a:defRPr/>
              </a:pPr>
              <a:t>‹#›</a:t>
            </a:fld>
            <a:endParaRPr lang="en-US"/>
          </a:p>
        </p:txBody>
      </p:sp>
    </p:spTree>
    <p:extLst>
      <p:ext uri="{BB962C8B-B14F-4D97-AF65-F5344CB8AC3E}">
        <p14:creationId xmlns:p14="http://schemas.microsoft.com/office/powerpoint/2010/main" val="300094685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1E57003E-D052-D141-A4B3-CE1E9EED3C78}" type="slidenum">
              <a:rPr lang="en-US"/>
              <a:pPr>
                <a:defRPr/>
              </a:pPr>
              <a:t>‹#›</a:t>
            </a:fld>
            <a:endParaRPr lang="en-US"/>
          </a:p>
        </p:txBody>
      </p:sp>
    </p:spTree>
    <p:extLst>
      <p:ext uri="{BB962C8B-B14F-4D97-AF65-F5344CB8AC3E}">
        <p14:creationId xmlns:p14="http://schemas.microsoft.com/office/powerpoint/2010/main" val="79252292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154113" y="457200"/>
            <a:ext cx="7772400" cy="1143000"/>
          </a:xfrm>
        </p:spPr>
        <p:txBody>
          <a:bodyPr/>
          <a:lstStyle/>
          <a:p>
            <a:r>
              <a:rPr lang="en-US"/>
              <a:t>Click to edit Master title style</a:t>
            </a:r>
          </a:p>
        </p:txBody>
      </p:sp>
      <p:sp>
        <p:nvSpPr>
          <p:cNvPr id="3" name="ClipArt Placeholder 2"/>
          <p:cNvSpPr>
            <a:spLocks noGrp="1"/>
          </p:cNvSpPr>
          <p:nvPr>
            <p:ph type="clipArt" sz="half" idx="1"/>
          </p:nvPr>
        </p:nvSpPr>
        <p:spPr>
          <a:xfrm>
            <a:off x="685800" y="1981200"/>
            <a:ext cx="3810000" cy="4114800"/>
          </a:xfrm>
        </p:spPr>
        <p:txBody>
          <a:bodyPr/>
          <a:lstStyle/>
          <a:p>
            <a:pPr lvl="0"/>
            <a:endParaRPr lang="en-US" noProof="0"/>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481967B-27D1-8145-A2B5-7CBA7BDBDD02}" type="slidenum">
              <a:rPr lang="en-US"/>
              <a:pPr>
                <a:defRPr/>
              </a:pPr>
              <a:t>‹#›</a:t>
            </a:fld>
            <a:endParaRPr lang="en-US"/>
          </a:p>
        </p:txBody>
      </p:sp>
    </p:spTree>
    <p:extLst>
      <p:ext uri="{BB962C8B-B14F-4D97-AF65-F5344CB8AC3E}">
        <p14:creationId xmlns:p14="http://schemas.microsoft.com/office/powerpoint/2010/main" val="37335275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AD5251B-5700-A441-BC41-E14190FC1B26}" type="slidenum">
              <a:rPr lang="en-GB"/>
              <a:pPr>
                <a:defRPr/>
              </a:pPr>
              <a:t>‹#›</a:t>
            </a:fld>
            <a:endParaRPr lang="en-GB"/>
          </a:p>
        </p:txBody>
      </p:sp>
    </p:spTree>
    <p:extLst>
      <p:ext uri="{BB962C8B-B14F-4D97-AF65-F5344CB8AC3E}">
        <p14:creationId xmlns:p14="http://schemas.microsoft.com/office/powerpoint/2010/main" val="199983813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F0F1F1F1-5900-2340-9B89-5355A2B7A99F}" type="slidenum">
              <a:rPr lang="en-US"/>
              <a:pPr>
                <a:defRPr/>
              </a:pPr>
              <a:t>‹#›</a:t>
            </a:fld>
            <a:endParaRPr lang="en-US"/>
          </a:p>
        </p:txBody>
      </p:sp>
    </p:spTree>
    <p:extLst>
      <p:ext uri="{BB962C8B-B14F-4D97-AF65-F5344CB8AC3E}">
        <p14:creationId xmlns:p14="http://schemas.microsoft.com/office/powerpoint/2010/main" val="425148629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p>
        </p:txBody>
      </p:sp>
      <p:sp>
        <p:nvSpPr>
          <p:cNvPr id="3" name="Rectangle 8"/>
          <p:cNvSpPr>
            <a:spLocks noGrp="1" noChangeArrowheads="1"/>
          </p:cNvSpPr>
          <p:nvPr>
            <p:ph type="ftr" sz="quarter" idx="11"/>
          </p:nvPr>
        </p:nvSpPr>
        <p:spPr>
          <a:ln/>
        </p:spPr>
        <p:txBody>
          <a:bodyPr/>
          <a:lstStyle>
            <a:lvl1pPr>
              <a:defRPr/>
            </a:lvl1pPr>
          </a:lstStyle>
          <a:p>
            <a:pPr>
              <a:defRPr/>
            </a:pPr>
            <a:endParaRPr lang="en-US"/>
          </a:p>
        </p:txBody>
      </p:sp>
      <p:sp>
        <p:nvSpPr>
          <p:cNvPr id="4" name="Rectangle 9"/>
          <p:cNvSpPr>
            <a:spLocks noGrp="1" noChangeArrowheads="1"/>
          </p:cNvSpPr>
          <p:nvPr>
            <p:ph type="sldNum" sz="quarter" idx="12"/>
          </p:nvPr>
        </p:nvSpPr>
        <p:spPr>
          <a:ln/>
        </p:spPr>
        <p:txBody>
          <a:bodyPr/>
          <a:lstStyle>
            <a:lvl1pPr>
              <a:defRPr/>
            </a:lvl1pPr>
          </a:lstStyle>
          <a:p>
            <a:pPr>
              <a:defRPr/>
            </a:pPr>
            <a:fld id="{9053B222-8B04-FD45-80F2-850C5C89CC6B}" type="slidenum">
              <a:rPr lang="en-US"/>
              <a:pPr>
                <a:defRPr/>
              </a:pPr>
              <a:t>‹#›</a:t>
            </a:fld>
            <a:endParaRPr lang="en-US"/>
          </a:p>
        </p:txBody>
      </p:sp>
    </p:spTree>
    <p:extLst>
      <p:ext uri="{BB962C8B-B14F-4D97-AF65-F5344CB8AC3E}">
        <p14:creationId xmlns:p14="http://schemas.microsoft.com/office/powerpoint/2010/main" val="42444803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FC45FE3-F8F7-F144-BD8F-EE2DA3F9179B}"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165729123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53893D4-3DFA-2646-83A9-5D2E064AAF4E}"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375149939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236B774-57AD-F347-B875-7B81EE6C2289}"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408466213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6706702-93C4-014A-9417-A986FC8F9FCA}"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393389931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9" name="Rectangle 6"/>
          <p:cNvSpPr>
            <a:spLocks noGrp="1" noChangeArrowheads="1"/>
          </p:cNvSpPr>
          <p:nvPr>
            <p:ph type="sldNum" sz="quarter" idx="12"/>
          </p:nvPr>
        </p:nvSpPr>
        <p:spPr>
          <a:ln/>
        </p:spPr>
        <p:txBody>
          <a:bodyPr/>
          <a:lstStyle>
            <a:lvl1pPr>
              <a:defRPr/>
            </a:lvl1pPr>
          </a:lstStyle>
          <a:p>
            <a:pPr>
              <a:defRPr/>
            </a:pPr>
            <a:fld id="{A5A10EE8-2487-1747-970F-C1DCC6D51D95}"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399948474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5" name="Rectangle 6"/>
          <p:cNvSpPr>
            <a:spLocks noGrp="1" noChangeArrowheads="1"/>
          </p:cNvSpPr>
          <p:nvPr>
            <p:ph type="sldNum" sz="quarter" idx="12"/>
          </p:nvPr>
        </p:nvSpPr>
        <p:spPr>
          <a:ln/>
        </p:spPr>
        <p:txBody>
          <a:bodyPr/>
          <a:lstStyle>
            <a:lvl1pPr>
              <a:defRPr/>
            </a:lvl1pPr>
          </a:lstStyle>
          <a:p>
            <a:pPr>
              <a:defRPr/>
            </a:pPr>
            <a:fld id="{9BD5D5E3-CEB1-AA47-B06C-4BE03B042612}"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145643934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18EF6E9-7889-3B48-81DB-2CD4716B754B}"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94336367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D843769-22B6-E440-8B37-F0AD5E3CC769}"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24281779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1525FE2-8D6D-CC4F-BF70-4CD402485598}" type="slidenum">
              <a:rPr lang="en-GB"/>
              <a:pPr>
                <a:defRPr/>
              </a:pPr>
              <a:t>‹#›</a:t>
            </a:fld>
            <a:endParaRPr lang="en-GB"/>
          </a:p>
        </p:txBody>
      </p:sp>
    </p:spTree>
    <p:extLst>
      <p:ext uri="{BB962C8B-B14F-4D97-AF65-F5344CB8AC3E}">
        <p14:creationId xmlns:p14="http://schemas.microsoft.com/office/powerpoint/2010/main" val="106979050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ECB5D9F-7C00-C64C-89FE-5F42C42C0272}"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360372060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03044C0-A195-FD4B-94B0-54F9AF2E6C02}"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87368888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C32868A-18B1-1F44-B1D0-C82B802E0224}"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157358185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06587581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71157056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9405380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86332709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47963112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7476739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3801729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3F04734-9984-7D4F-80A8-74832644BE2F}" type="slidenum">
              <a:rPr lang="en-GB"/>
              <a:pPr>
                <a:defRPr/>
              </a:pPr>
              <a:t>‹#›</a:t>
            </a:fld>
            <a:endParaRPr lang="en-GB"/>
          </a:p>
        </p:txBody>
      </p:sp>
    </p:spTree>
    <p:extLst>
      <p:ext uri="{BB962C8B-B14F-4D97-AF65-F5344CB8AC3E}">
        <p14:creationId xmlns:p14="http://schemas.microsoft.com/office/powerpoint/2010/main" val="103056696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39979550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7415709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38458931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89898214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3821506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63830046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47391308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62807168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9298401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2740402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C4BDDFF3-47C7-5243-967B-26F77C4476BF}" type="slidenum">
              <a:rPr lang="en-GB"/>
              <a:pPr>
                <a:defRPr/>
              </a:pPr>
              <a:t>‹#›</a:t>
            </a:fld>
            <a:endParaRPr lang="en-GB"/>
          </a:p>
        </p:txBody>
      </p:sp>
    </p:spTree>
    <p:extLst>
      <p:ext uri="{BB962C8B-B14F-4D97-AF65-F5344CB8AC3E}">
        <p14:creationId xmlns:p14="http://schemas.microsoft.com/office/powerpoint/2010/main" val="271738837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537535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67081948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79922518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66882678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49511007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76631968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00498764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22305376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36793029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1329327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ED28E67D-9E00-B94A-B07B-A411900C1864}" type="slidenum">
              <a:rPr lang="en-GB"/>
              <a:pPr>
                <a:defRPr/>
              </a:pPr>
              <a:t>‹#›</a:t>
            </a:fld>
            <a:endParaRPr lang="en-GB"/>
          </a:p>
        </p:txBody>
      </p:sp>
    </p:spTree>
    <p:extLst>
      <p:ext uri="{BB962C8B-B14F-4D97-AF65-F5344CB8AC3E}">
        <p14:creationId xmlns:p14="http://schemas.microsoft.com/office/powerpoint/2010/main" val="254560424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93487753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39112900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03459226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8755271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4248738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71003521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58086248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21835992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72612423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8091432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0D1D322-5518-F049-98E8-4F8734EE7931}" type="slidenum">
              <a:rPr lang="en-GB"/>
              <a:pPr>
                <a:defRPr/>
              </a:pPr>
              <a:t>‹#›</a:t>
            </a:fld>
            <a:endParaRPr lang="en-GB"/>
          </a:p>
        </p:txBody>
      </p:sp>
    </p:spTree>
    <p:extLst>
      <p:ext uri="{BB962C8B-B14F-4D97-AF65-F5344CB8AC3E}">
        <p14:creationId xmlns:p14="http://schemas.microsoft.com/office/powerpoint/2010/main" val="262245902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03471960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6257150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61999226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4145580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45012476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68162496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25874003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C0296B8D-A7D3-7644-8B13-6CE201C1FFDB}"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123425514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6F81450-3C3B-5541-9620-10CB409FAF10}"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140834510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B3ED32D7-4CDB-934D-A577-E1DAF2CB4A6E}"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31544665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3C38427-DC29-7044-8783-F3F33A8E05B2}" type="slidenum">
              <a:rPr lang="en-GB"/>
              <a:pPr>
                <a:defRPr/>
              </a:pPr>
              <a:t>‹#›</a:t>
            </a:fld>
            <a:endParaRPr lang="en-GB"/>
          </a:p>
        </p:txBody>
      </p:sp>
    </p:spTree>
    <p:extLst>
      <p:ext uri="{BB962C8B-B14F-4D97-AF65-F5344CB8AC3E}">
        <p14:creationId xmlns:p14="http://schemas.microsoft.com/office/powerpoint/2010/main" val="77857743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E017A344-1D5C-6142-BE01-86162FD9AA8A}"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167994551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216202EC-C05D-0F4A-9515-78B28B49747D}"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215679451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a:cs typeface="Arial"/>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C1DFCDBC-EF12-1148-8F19-0E7A563B5018}"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270164855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61A02D3-BE65-9945-AF71-5BD95FD7D26E}"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115035622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D81FE557-738D-6C45-9C50-7B8A6323D5EF}"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285417906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EE8F52A7-2580-1641-BF5F-6AFF693F5388}"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227076198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0CD7958C-3819-5148-A099-0233DFD5DDC2}"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369279927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CE969EE-C460-8E43-8A1B-C5B1581818BE}"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372679415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a:ln/>
        </p:spPr>
        <p:txBody>
          <a:bodyPr/>
          <a:lstStyle>
            <a:lvl1pPr>
              <a:defRPr/>
            </a:lvl1pPr>
          </a:lstStyle>
          <a:p>
            <a:pPr>
              <a:defRPr/>
            </a:pPr>
            <a:endParaRPr lang="en-US"/>
          </a:p>
        </p:txBody>
      </p:sp>
      <p:sp>
        <p:nvSpPr>
          <p:cNvPr id="3" name="Rectangle 45"/>
          <p:cNvSpPr>
            <a:spLocks noGrp="1" noChangeArrowheads="1"/>
          </p:cNvSpPr>
          <p:nvPr>
            <p:ph type="ftr" sz="quarter" idx="11"/>
          </p:nvPr>
        </p:nvSpPr>
        <p:spPr>
          <a:ln/>
        </p:spPr>
        <p:txBody>
          <a:bodyPr/>
          <a:lstStyle>
            <a:lvl1pPr>
              <a:defRPr/>
            </a:lvl1pPr>
          </a:lstStyle>
          <a:p>
            <a:pPr>
              <a:defRPr/>
            </a:pPr>
            <a:endParaRPr lang="en-US"/>
          </a:p>
        </p:txBody>
      </p:sp>
      <p:sp>
        <p:nvSpPr>
          <p:cNvPr id="4" name="Rectangle 46"/>
          <p:cNvSpPr>
            <a:spLocks noGrp="1" noChangeArrowheads="1"/>
          </p:cNvSpPr>
          <p:nvPr>
            <p:ph type="sldNum" sz="quarter" idx="12"/>
          </p:nvPr>
        </p:nvSpPr>
        <p:spPr>
          <a:ln/>
        </p:spPr>
        <p:txBody>
          <a:bodyPr/>
          <a:lstStyle>
            <a:lvl1pPr>
              <a:defRPr/>
            </a:lvl1pPr>
          </a:lstStyle>
          <a:p>
            <a:pPr>
              <a:defRPr/>
            </a:pPr>
            <a:fld id="{1CE5AE67-1162-7C41-A73C-CDA2F63F56C0}" type="slidenum">
              <a:rPr lang="en-US"/>
              <a:pPr>
                <a:defRPr/>
              </a:pPr>
              <a:t>‹#›</a:t>
            </a:fld>
            <a:endParaRPr lang="en-US"/>
          </a:p>
        </p:txBody>
      </p:sp>
    </p:spTree>
    <p:extLst>
      <p:ext uri="{BB962C8B-B14F-4D97-AF65-F5344CB8AC3E}">
        <p14:creationId xmlns:p14="http://schemas.microsoft.com/office/powerpoint/2010/main" val="84513609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54E3B4D5-9F4B-6642-A2C8-506A5CBA137D}" type="slidenum">
              <a:rPr lang="en-US"/>
              <a:pPr>
                <a:defRPr/>
              </a:pPr>
              <a:t>‹#›</a:t>
            </a:fld>
            <a:endParaRPr lang="en-US"/>
          </a:p>
        </p:txBody>
      </p:sp>
    </p:spTree>
    <p:extLst>
      <p:ext uri="{BB962C8B-B14F-4D97-AF65-F5344CB8AC3E}">
        <p14:creationId xmlns:p14="http://schemas.microsoft.com/office/powerpoint/2010/main" val="28086448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39.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theme" Target="../theme/theme10.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50.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theme" Target="../theme/theme11.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61.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theme" Target="../theme/theme12.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72.xml"/><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theme" Target="../theme/theme13.xml"/><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83.xml"/><Relationship Id="rId3" Type="http://schemas.openxmlformats.org/officeDocument/2006/relationships/slideLayout" Target="../slideLayouts/slideLayout78.xml"/><Relationship Id="rId7" Type="http://schemas.openxmlformats.org/officeDocument/2006/relationships/slideLayout" Target="../slideLayouts/slideLayout82.xml"/><Relationship Id="rId12" Type="http://schemas.openxmlformats.org/officeDocument/2006/relationships/theme" Target="../theme/theme14.xml"/><Relationship Id="rId2" Type="http://schemas.openxmlformats.org/officeDocument/2006/relationships/slideLayout" Target="../slideLayouts/slideLayout77.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5" Type="http://schemas.openxmlformats.org/officeDocument/2006/relationships/slideLayout" Target="../slideLayouts/slideLayout80.xml"/><Relationship Id="rId10" Type="http://schemas.openxmlformats.org/officeDocument/2006/relationships/slideLayout" Target="../slideLayouts/slideLayout85.xml"/><Relationship Id="rId4" Type="http://schemas.openxmlformats.org/officeDocument/2006/relationships/slideLayout" Target="../slideLayouts/slideLayout79.xml"/><Relationship Id="rId9" Type="http://schemas.openxmlformats.org/officeDocument/2006/relationships/slideLayout" Target="../slideLayouts/slideLayout8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94.xml"/><Relationship Id="rId3" Type="http://schemas.openxmlformats.org/officeDocument/2006/relationships/slideLayout" Target="../slideLayouts/slideLayout89.xml"/><Relationship Id="rId7" Type="http://schemas.openxmlformats.org/officeDocument/2006/relationships/slideLayout" Target="../slideLayouts/slideLayout93.xml"/><Relationship Id="rId12" Type="http://schemas.openxmlformats.org/officeDocument/2006/relationships/theme" Target="../theme/theme15.xml"/><Relationship Id="rId2" Type="http://schemas.openxmlformats.org/officeDocument/2006/relationships/slideLayout" Target="../slideLayouts/slideLayout88.xml"/><Relationship Id="rId1" Type="http://schemas.openxmlformats.org/officeDocument/2006/relationships/slideLayout" Target="../slideLayouts/slideLayout87.xml"/><Relationship Id="rId6" Type="http://schemas.openxmlformats.org/officeDocument/2006/relationships/slideLayout" Target="../slideLayouts/slideLayout92.xml"/><Relationship Id="rId11" Type="http://schemas.openxmlformats.org/officeDocument/2006/relationships/slideLayout" Target="../slideLayouts/slideLayout97.xml"/><Relationship Id="rId5" Type="http://schemas.openxmlformats.org/officeDocument/2006/relationships/slideLayout" Target="../slideLayouts/slideLayout91.xml"/><Relationship Id="rId10" Type="http://schemas.openxmlformats.org/officeDocument/2006/relationships/slideLayout" Target="../slideLayouts/slideLayout96.xml"/><Relationship Id="rId4" Type="http://schemas.openxmlformats.org/officeDocument/2006/relationships/slideLayout" Target="../slideLayouts/slideLayout90.xml"/><Relationship Id="rId9" Type="http://schemas.openxmlformats.org/officeDocument/2006/relationships/slideLayout" Target="../slideLayouts/slideLayout95.xml"/></Relationships>
</file>

<file path=ppt/slideMasters/_rels/slideMaster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6.xml"/><Relationship Id="rId1" Type="http://schemas.openxmlformats.org/officeDocument/2006/relationships/slideLayout" Target="../slideLayouts/slideLayout98.xml"/><Relationship Id="rId5" Type="http://schemas.openxmlformats.org/officeDocument/2006/relationships/image" Target="../media/image3.png"/><Relationship Id="rId4" Type="http://schemas.openxmlformats.org/officeDocument/2006/relationships/image" Target="../media/image2.png"/></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06.xml"/><Relationship Id="rId13" Type="http://schemas.openxmlformats.org/officeDocument/2006/relationships/slideLayout" Target="../slideLayouts/slideLayout111.xml"/><Relationship Id="rId3" Type="http://schemas.openxmlformats.org/officeDocument/2006/relationships/slideLayout" Target="../slideLayouts/slideLayout101.xml"/><Relationship Id="rId7" Type="http://schemas.openxmlformats.org/officeDocument/2006/relationships/slideLayout" Target="../slideLayouts/slideLayout105.xml"/><Relationship Id="rId12" Type="http://schemas.openxmlformats.org/officeDocument/2006/relationships/slideLayout" Target="../slideLayouts/slideLayout110.xml"/><Relationship Id="rId2" Type="http://schemas.openxmlformats.org/officeDocument/2006/relationships/slideLayout" Target="../slideLayouts/slideLayout100.xml"/><Relationship Id="rId1" Type="http://schemas.openxmlformats.org/officeDocument/2006/relationships/slideLayout" Target="../slideLayouts/slideLayout99.xml"/><Relationship Id="rId6" Type="http://schemas.openxmlformats.org/officeDocument/2006/relationships/slideLayout" Target="../slideLayouts/slideLayout104.xml"/><Relationship Id="rId11" Type="http://schemas.openxmlformats.org/officeDocument/2006/relationships/slideLayout" Target="../slideLayouts/slideLayout109.xml"/><Relationship Id="rId5" Type="http://schemas.openxmlformats.org/officeDocument/2006/relationships/slideLayout" Target="../slideLayouts/slideLayout103.xml"/><Relationship Id="rId10" Type="http://schemas.openxmlformats.org/officeDocument/2006/relationships/slideLayout" Target="../slideLayouts/slideLayout108.xml"/><Relationship Id="rId4" Type="http://schemas.openxmlformats.org/officeDocument/2006/relationships/slideLayout" Target="../slideLayouts/slideLayout102.xml"/><Relationship Id="rId9" Type="http://schemas.openxmlformats.org/officeDocument/2006/relationships/slideLayout" Target="../slideLayouts/slideLayout107.xml"/><Relationship Id="rId14" Type="http://schemas.openxmlformats.org/officeDocument/2006/relationships/theme" Target="../theme/theme17.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19.xml"/><Relationship Id="rId13" Type="http://schemas.openxmlformats.org/officeDocument/2006/relationships/slideLayout" Target="../slideLayouts/slideLayout124.xml"/><Relationship Id="rId3" Type="http://schemas.openxmlformats.org/officeDocument/2006/relationships/slideLayout" Target="../slideLayouts/slideLayout114.xml"/><Relationship Id="rId7" Type="http://schemas.openxmlformats.org/officeDocument/2006/relationships/slideLayout" Target="../slideLayouts/slideLayout118.xml"/><Relationship Id="rId12" Type="http://schemas.openxmlformats.org/officeDocument/2006/relationships/slideLayout" Target="../slideLayouts/slideLayout123.xml"/><Relationship Id="rId2" Type="http://schemas.openxmlformats.org/officeDocument/2006/relationships/slideLayout" Target="../slideLayouts/slideLayout113.xml"/><Relationship Id="rId1" Type="http://schemas.openxmlformats.org/officeDocument/2006/relationships/slideLayout" Target="../slideLayouts/slideLayout112.xml"/><Relationship Id="rId6" Type="http://schemas.openxmlformats.org/officeDocument/2006/relationships/slideLayout" Target="../slideLayouts/slideLayout117.xml"/><Relationship Id="rId11" Type="http://schemas.openxmlformats.org/officeDocument/2006/relationships/slideLayout" Target="../slideLayouts/slideLayout122.xml"/><Relationship Id="rId5" Type="http://schemas.openxmlformats.org/officeDocument/2006/relationships/slideLayout" Target="../slideLayouts/slideLayout116.xml"/><Relationship Id="rId10" Type="http://schemas.openxmlformats.org/officeDocument/2006/relationships/slideLayout" Target="../slideLayouts/slideLayout121.xml"/><Relationship Id="rId4" Type="http://schemas.openxmlformats.org/officeDocument/2006/relationships/slideLayout" Target="../slideLayouts/slideLayout115.xml"/><Relationship Id="rId9" Type="http://schemas.openxmlformats.org/officeDocument/2006/relationships/slideLayout" Target="../slideLayouts/slideLayout120.xml"/><Relationship Id="rId14" Type="http://schemas.openxmlformats.org/officeDocument/2006/relationships/theme" Target="../theme/theme18.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32.xml"/><Relationship Id="rId13" Type="http://schemas.openxmlformats.org/officeDocument/2006/relationships/slideLayout" Target="../slideLayouts/slideLayout137.xml"/><Relationship Id="rId3" Type="http://schemas.openxmlformats.org/officeDocument/2006/relationships/slideLayout" Target="../slideLayouts/slideLayout127.xml"/><Relationship Id="rId7" Type="http://schemas.openxmlformats.org/officeDocument/2006/relationships/slideLayout" Target="../slideLayouts/slideLayout131.xml"/><Relationship Id="rId12" Type="http://schemas.openxmlformats.org/officeDocument/2006/relationships/slideLayout" Target="../slideLayouts/slideLayout136.xml"/><Relationship Id="rId2" Type="http://schemas.openxmlformats.org/officeDocument/2006/relationships/slideLayout" Target="../slideLayouts/slideLayout126.xml"/><Relationship Id="rId1" Type="http://schemas.openxmlformats.org/officeDocument/2006/relationships/slideLayout" Target="../slideLayouts/slideLayout125.xml"/><Relationship Id="rId6" Type="http://schemas.openxmlformats.org/officeDocument/2006/relationships/slideLayout" Target="../slideLayouts/slideLayout130.xml"/><Relationship Id="rId11" Type="http://schemas.openxmlformats.org/officeDocument/2006/relationships/slideLayout" Target="../slideLayouts/slideLayout135.xml"/><Relationship Id="rId5" Type="http://schemas.openxmlformats.org/officeDocument/2006/relationships/slideLayout" Target="../slideLayouts/slideLayout129.xml"/><Relationship Id="rId10" Type="http://schemas.openxmlformats.org/officeDocument/2006/relationships/slideLayout" Target="../slideLayouts/slideLayout134.xml"/><Relationship Id="rId4" Type="http://schemas.openxmlformats.org/officeDocument/2006/relationships/slideLayout" Target="../slideLayouts/slideLayout128.xml"/><Relationship Id="rId9" Type="http://schemas.openxmlformats.org/officeDocument/2006/relationships/slideLayout" Target="../slideLayouts/slideLayout133.xml"/><Relationship Id="rId14" Type="http://schemas.openxmlformats.org/officeDocument/2006/relationships/theme" Target="../theme/theme1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145.xml"/><Relationship Id="rId3" Type="http://schemas.openxmlformats.org/officeDocument/2006/relationships/slideLayout" Target="../slideLayouts/slideLayout140.xml"/><Relationship Id="rId7" Type="http://schemas.openxmlformats.org/officeDocument/2006/relationships/slideLayout" Target="../slideLayouts/slideLayout144.xml"/><Relationship Id="rId12" Type="http://schemas.openxmlformats.org/officeDocument/2006/relationships/theme" Target="../theme/theme20.xml"/><Relationship Id="rId2" Type="http://schemas.openxmlformats.org/officeDocument/2006/relationships/slideLayout" Target="../slideLayouts/slideLayout139.xml"/><Relationship Id="rId1" Type="http://schemas.openxmlformats.org/officeDocument/2006/relationships/slideLayout" Target="../slideLayouts/slideLayout138.xml"/><Relationship Id="rId6" Type="http://schemas.openxmlformats.org/officeDocument/2006/relationships/slideLayout" Target="../slideLayouts/slideLayout143.xml"/><Relationship Id="rId11" Type="http://schemas.openxmlformats.org/officeDocument/2006/relationships/slideLayout" Target="../slideLayouts/slideLayout148.xml"/><Relationship Id="rId5" Type="http://schemas.openxmlformats.org/officeDocument/2006/relationships/slideLayout" Target="../slideLayouts/slideLayout142.xml"/><Relationship Id="rId10" Type="http://schemas.openxmlformats.org/officeDocument/2006/relationships/slideLayout" Target="../slideLayouts/slideLayout147.xml"/><Relationship Id="rId4" Type="http://schemas.openxmlformats.org/officeDocument/2006/relationships/slideLayout" Target="../slideLayouts/slideLayout141.xml"/><Relationship Id="rId9" Type="http://schemas.openxmlformats.org/officeDocument/2006/relationships/slideLayout" Target="../slideLayouts/slideLayout146.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156.xml"/><Relationship Id="rId13" Type="http://schemas.openxmlformats.org/officeDocument/2006/relationships/slideLayout" Target="../slideLayouts/slideLayout161.xml"/><Relationship Id="rId3" Type="http://schemas.openxmlformats.org/officeDocument/2006/relationships/slideLayout" Target="../slideLayouts/slideLayout151.xml"/><Relationship Id="rId7" Type="http://schemas.openxmlformats.org/officeDocument/2006/relationships/slideLayout" Target="../slideLayouts/slideLayout155.xml"/><Relationship Id="rId12" Type="http://schemas.openxmlformats.org/officeDocument/2006/relationships/slideLayout" Target="../slideLayouts/slideLayout160.xml"/><Relationship Id="rId2" Type="http://schemas.openxmlformats.org/officeDocument/2006/relationships/slideLayout" Target="../slideLayouts/slideLayout150.xml"/><Relationship Id="rId1" Type="http://schemas.openxmlformats.org/officeDocument/2006/relationships/slideLayout" Target="../slideLayouts/slideLayout149.xml"/><Relationship Id="rId6" Type="http://schemas.openxmlformats.org/officeDocument/2006/relationships/slideLayout" Target="../slideLayouts/slideLayout154.xml"/><Relationship Id="rId11" Type="http://schemas.openxmlformats.org/officeDocument/2006/relationships/slideLayout" Target="../slideLayouts/slideLayout159.xml"/><Relationship Id="rId5" Type="http://schemas.openxmlformats.org/officeDocument/2006/relationships/slideLayout" Target="../slideLayouts/slideLayout153.xml"/><Relationship Id="rId10" Type="http://schemas.openxmlformats.org/officeDocument/2006/relationships/slideLayout" Target="../slideLayouts/slideLayout158.xml"/><Relationship Id="rId4" Type="http://schemas.openxmlformats.org/officeDocument/2006/relationships/slideLayout" Target="../slideLayouts/slideLayout152.xml"/><Relationship Id="rId9" Type="http://schemas.openxmlformats.org/officeDocument/2006/relationships/slideLayout" Target="../slideLayouts/slideLayout157.xml"/><Relationship Id="rId14" Type="http://schemas.openxmlformats.org/officeDocument/2006/relationships/theme" Target="../theme/theme21.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169.xml"/><Relationship Id="rId13" Type="http://schemas.openxmlformats.org/officeDocument/2006/relationships/slideLayout" Target="../slideLayouts/slideLayout174.xml"/><Relationship Id="rId3" Type="http://schemas.openxmlformats.org/officeDocument/2006/relationships/slideLayout" Target="../slideLayouts/slideLayout164.xml"/><Relationship Id="rId7" Type="http://schemas.openxmlformats.org/officeDocument/2006/relationships/slideLayout" Target="../slideLayouts/slideLayout168.xml"/><Relationship Id="rId12" Type="http://schemas.openxmlformats.org/officeDocument/2006/relationships/slideLayout" Target="../slideLayouts/slideLayout173.xml"/><Relationship Id="rId2" Type="http://schemas.openxmlformats.org/officeDocument/2006/relationships/slideLayout" Target="../slideLayouts/slideLayout163.xml"/><Relationship Id="rId1" Type="http://schemas.openxmlformats.org/officeDocument/2006/relationships/slideLayout" Target="../slideLayouts/slideLayout162.xml"/><Relationship Id="rId6" Type="http://schemas.openxmlformats.org/officeDocument/2006/relationships/slideLayout" Target="../slideLayouts/slideLayout167.xml"/><Relationship Id="rId11" Type="http://schemas.openxmlformats.org/officeDocument/2006/relationships/slideLayout" Target="../slideLayouts/slideLayout172.xml"/><Relationship Id="rId5" Type="http://schemas.openxmlformats.org/officeDocument/2006/relationships/slideLayout" Target="../slideLayouts/slideLayout166.xml"/><Relationship Id="rId15" Type="http://schemas.openxmlformats.org/officeDocument/2006/relationships/theme" Target="../theme/theme22.xml"/><Relationship Id="rId10" Type="http://schemas.openxmlformats.org/officeDocument/2006/relationships/slideLayout" Target="../slideLayouts/slideLayout171.xml"/><Relationship Id="rId4" Type="http://schemas.openxmlformats.org/officeDocument/2006/relationships/slideLayout" Target="../slideLayouts/slideLayout165.xml"/><Relationship Id="rId9" Type="http://schemas.openxmlformats.org/officeDocument/2006/relationships/slideLayout" Target="../slideLayouts/slideLayout170.xml"/><Relationship Id="rId14" Type="http://schemas.openxmlformats.org/officeDocument/2006/relationships/slideLayout" Target="../slideLayouts/slideLayout175.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183.xml"/><Relationship Id="rId13" Type="http://schemas.openxmlformats.org/officeDocument/2006/relationships/theme" Target="../theme/theme23.xml"/><Relationship Id="rId3" Type="http://schemas.openxmlformats.org/officeDocument/2006/relationships/slideLayout" Target="../slideLayouts/slideLayout178.xml"/><Relationship Id="rId7" Type="http://schemas.openxmlformats.org/officeDocument/2006/relationships/slideLayout" Target="../slideLayouts/slideLayout182.xml"/><Relationship Id="rId12" Type="http://schemas.openxmlformats.org/officeDocument/2006/relationships/slideLayout" Target="../slideLayouts/slideLayout187.xml"/><Relationship Id="rId2" Type="http://schemas.openxmlformats.org/officeDocument/2006/relationships/slideLayout" Target="../slideLayouts/slideLayout177.xml"/><Relationship Id="rId1" Type="http://schemas.openxmlformats.org/officeDocument/2006/relationships/slideLayout" Target="../slideLayouts/slideLayout176.xml"/><Relationship Id="rId6" Type="http://schemas.openxmlformats.org/officeDocument/2006/relationships/slideLayout" Target="../slideLayouts/slideLayout181.xml"/><Relationship Id="rId11" Type="http://schemas.openxmlformats.org/officeDocument/2006/relationships/slideLayout" Target="../slideLayouts/slideLayout186.xml"/><Relationship Id="rId5" Type="http://schemas.openxmlformats.org/officeDocument/2006/relationships/slideLayout" Target="../slideLayouts/slideLayout180.xml"/><Relationship Id="rId10" Type="http://schemas.openxmlformats.org/officeDocument/2006/relationships/slideLayout" Target="../slideLayouts/slideLayout185.xml"/><Relationship Id="rId4" Type="http://schemas.openxmlformats.org/officeDocument/2006/relationships/slideLayout" Target="../slideLayouts/slideLayout179.xml"/><Relationship Id="rId9" Type="http://schemas.openxmlformats.org/officeDocument/2006/relationships/slideLayout" Target="../slideLayouts/slideLayout184.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195.xml"/><Relationship Id="rId3" Type="http://schemas.openxmlformats.org/officeDocument/2006/relationships/slideLayout" Target="../slideLayouts/slideLayout190.xml"/><Relationship Id="rId7" Type="http://schemas.openxmlformats.org/officeDocument/2006/relationships/slideLayout" Target="../slideLayouts/slideLayout194.xml"/><Relationship Id="rId12" Type="http://schemas.openxmlformats.org/officeDocument/2006/relationships/theme" Target="../theme/theme24.xml"/><Relationship Id="rId2" Type="http://schemas.openxmlformats.org/officeDocument/2006/relationships/slideLayout" Target="../slideLayouts/slideLayout189.xml"/><Relationship Id="rId1" Type="http://schemas.openxmlformats.org/officeDocument/2006/relationships/slideLayout" Target="../slideLayouts/slideLayout188.xml"/><Relationship Id="rId6" Type="http://schemas.openxmlformats.org/officeDocument/2006/relationships/slideLayout" Target="../slideLayouts/slideLayout193.xml"/><Relationship Id="rId11" Type="http://schemas.openxmlformats.org/officeDocument/2006/relationships/slideLayout" Target="../slideLayouts/slideLayout198.xml"/><Relationship Id="rId5" Type="http://schemas.openxmlformats.org/officeDocument/2006/relationships/slideLayout" Target="../slideLayouts/slideLayout192.xml"/><Relationship Id="rId10" Type="http://schemas.openxmlformats.org/officeDocument/2006/relationships/slideLayout" Target="../slideLayouts/slideLayout197.xml"/><Relationship Id="rId4" Type="http://schemas.openxmlformats.org/officeDocument/2006/relationships/slideLayout" Target="../slideLayouts/slideLayout191.xml"/><Relationship Id="rId9" Type="http://schemas.openxmlformats.org/officeDocument/2006/relationships/slideLayout" Target="../slideLayouts/slideLayout196.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06.xml"/><Relationship Id="rId3" Type="http://schemas.openxmlformats.org/officeDocument/2006/relationships/slideLayout" Target="../slideLayouts/slideLayout201.xml"/><Relationship Id="rId7" Type="http://schemas.openxmlformats.org/officeDocument/2006/relationships/slideLayout" Target="../slideLayouts/slideLayout205.xml"/><Relationship Id="rId12" Type="http://schemas.openxmlformats.org/officeDocument/2006/relationships/theme" Target="../theme/theme25.xml"/><Relationship Id="rId2" Type="http://schemas.openxmlformats.org/officeDocument/2006/relationships/slideLayout" Target="../slideLayouts/slideLayout200.xml"/><Relationship Id="rId1" Type="http://schemas.openxmlformats.org/officeDocument/2006/relationships/slideLayout" Target="../slideLayouts/slideLayout199.xml"/><Relationship Id="rId6" Type="http://schemas.openxmlformats.org/officeDocument/2006/relationships/slideLayout" Target="../slideLayouts/slideLayout204.xml"/><Relationship Id="rId11" Type="http://schemas.openxmlformats.org/officeDocument/2006/relationships/slideLayout" Target="../slideLayouts/slideLayout209.xml"/><Relationship Id="rId5" Type="http://schemas.openxmlformats.org/officeDocument/2006/relationships/slideLayout" Target="../slideLayouts/slideLayout203.xml"/><Relationship Id="rId10" Type="http://schemas.openxmlformats.org/officeDocument/2006/relationships/slideLayout" Target="../slideLayouts/slideLayout208.xml"/><Relationship Id="rId4" Type="http://schemas.openxmlformats.org/officeDocument/2006/relationships/slideLayout" Target="../slideLayouts/slideLayout202.xml"/><Relationship Id="rId9" Type="http://schemas.openxmlformats.org/officeDocument/2006/relationships/slideLayout" Target="../slideLayouts/slideLayout207.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17.xml"/><Relationship Id="rId3" Type="http://schemas.openxmlformats.org/officeDocument/2006/relationships/slideLayout" Target="../slideLayouts/slideLayout212.xml"/><Relationship Id="rId7" Type="http://schemas.openxmlformats.org/officeDocument/2006/relationships/slideLayout" Target="../slideLayouts/slideLayout216.xml"/><Relationship Id="rId12" Type="http://schemas.openxmlformats.org/officeDocument/2006/relationships/theme" Target="../theme/theme26.xml"/><Relationship Id="rId2" Type="http://schemas.openxmlformats.org/officeDocument/2006/relationships/slideLayout" Target="../slideLayouts/slideLayout211.xml"/><Relationship Id="rId1" Type="http://schemas.openxmlformats.org/officeDocument/2006/relationships/slideLayout" Target="../slideLayouts/slideLayout210.xml"/><Relationship Id="rId6" Type="http://schemas.openxmlformats.org/officeDocument/2006/relationships/slideLayout" Target="../slideLayouts/slideLayout215.xml"/><Relationship Id="rId11" Type="http://schemas.openxmlformats.org/officeDocument/2006/relationships/slideLayout" Target="../slideLayouts/slideLayout220.xml"/><Relationship Id="rId5" Type="http://schemas.openxmlformats.org/officeDocument/2006/relationships/slideLayout" Target="../slideLayouts/slideLayout214.xml"/><Relationship Id="rId10" Type="http://schemas.openxmlformats.org/officeDocument/2006/relationships/slideLayout" Target="../slideLayouts/slideLayout219.xml"/><Relationship Id="rId4" Type="http://schemas.openxmlformats.org/officeDocument/2006/relationships/slideLayout" Target="../slideLayouts/slideLayout213.xml"/><Relationship Id="rId9" Type="http://schemas.openxmlformats.org/officeDocument/2006/relationships/slideLayout" Target="../slideLayouts/slideLayout218.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28.xml"/><Relationship Id="rId3" Type="http://schemas.openxmlformats.org/officeDocument/2006/relationships/slideLayout" Target="../slideLayouts/slideLayout223.xml"/><Relationship Id="rId7" Type="http://schemas.openxmlformats.org/officeDocument/2006/relationships/slideLayout" Target="../slideLayouts/slideLayout227.xml"/><Relationship Id="rId12" Type="http://schemas.openxmlformats.org/officeDocument/2006/relationships/theme" Target="../theme/theme27.xml"/><Relationship Id="rId2" Type="http://schemas.openxmlformats.org/officeDocument/2006/relationships/slideLayout" Target="../slideLayouts/slideLayout222.xml"/><Relationship Id="rId1" Type="http://schemas.openxmlformats.org/officeDocument/2006/relationships/slideLayout" Target="../slideLayouts/slideLayout221.xml"/><Relationship Id="rId6" Type="http://schemas.openxmlformats.org/officeDocument/2006/relationships/slideLayout" Target="../slideLayouts/slideLayout226.xml"/><Relationship Id="rId11" Type="http://schemas.openxmlformats.org/officeDocument/2006/relationships/slideLayout" Target="../slideLayouts/slideLayout231.xml"/><Relationship Id="rId5" Type="http://schemas.openxmlformats.org/officeDocument/2006/relationships/slideLayout" Target="../slideLayouts/slideLayout225.xml"/><Relationship Id="rId10" Type="http://schemas.openxmlformats.org/officeDocument/2006/relationships/slideLayout" Target="../slideLayouts/slideLayout230.xml"/><Relationship Id="rId4" Type="http://schemas.openxmlformats.org/officeDocument/2006/relationships/slideLayout" Target="../slideLayouts/slideLayout224.xml"/><Relationship Id="rId9" Type="http://schemas.openxmlformats.org/officeDocument/2006/relationships/slideLayout" Target="../slideLayouts/slideLayout229.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14.xml"/><Relationship Id="rId1" Type="http://schemas.openxmlformats.org/officeDocument/2006/relationships/slideLayout" Target="../slideLayouts/slideLayout1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4.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26.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27.xml"/></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28.xml"/></Relationships>
</file>

<file path=ppt/slideMasters/_rels/slideMaster8.xml.rels><?xml version="1.0" encoding="UTF-8" standalone="yes"?>
<Relationships xmlns="http://schemas.openxmlformats.org/package/2006/relationships"><Relationship Id="rId3" Type="http://schemas.openxmlformats.org/officeDocument/2006/relationships/theme" Target="../theme/theme8.xml"/><Relationship Id="rId2" Type="http://schemas.openxmlformats.org/officeDocument/2006/relationships/slideLayout" Target="../slideLayouts/slideLayout30.xml"/><Relationship Id="rId1" Type="http://schemas.openxmlformats.org/officeDocument/2006/relationships/slideLayout" Target="../slideLayouts/slideLayout29.xml"/></Relationships>
</file>

<file path=ppt/slideMasters/_rels/slideMaster9.xml.rels><?xml version="1.0" encoding="UTF-8" standalone="yes"?>
<Relationships xmlns="http://schemas.openxmlformats.org/package/2006/relationships"><Relationship Id="rId2" Type="http://schemas.openxmlformats.org/officeDocument/2006/relationships/theme" Target="../theme/theme9.xml"/><Relationship Id="rId1"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BE7C3"/>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88975"/>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1027" name="Rectangle 3"/>
          <p:cNvSpPr>
            <a:spLocks noGrp="1" noChangeArrowheads="1"/>
          </p:cNvSpPr>
          <p:nvPr>
            <p:ph type="body" idx="1"/>
          </p:nvPr>
        </p:nvSpPr>
        <p:spPr bwMode="auto">
          <a:xfrm>
            <a:off x="685800" y="2060575"/>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2"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2"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A744249E-542E-2A40-919C-1EC682B39051}"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483966" r:id="rId1"/>
    <p:sldLayoutId id="2147483967" r:id="rId2"/>
    <p:sldLayoutId id="2147483968" r:id="rId3"/>
    <p:sldLayoutId id="2147483969" r:id="rId4"/>
    <p:sldLayoutId id="2147483970" r:id="rId5"/>
    <p:sldLayoutId id="2147483971" r:id="rId6"/>
    <p:sldLayoutId id="2147483972" r:id="rId7"/>
    <p:sldLayoutId id="2147483973" r:id="rId8"/>
    <p:sldLayoutId id="2147483974" r:id="rId9"/>
    <p:sldLayoutId id="2147483975" r:id="rId10"/>
    <p:sldLayoutId id="2147483976" r:id="rId11"/>
  </p:sldLayoutIdLst>
  <p:txStyles>
    <p:title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eaLnBrk="0" fontAlgn="base" hangingPunct="0">
        <a:spcBef>
          <a:spcPct val="0"/>
        </a:spcBef>
        <a:spcAft>
          <a:spcPct val="0"/>
        </a:spcAft>
        <a:defRPr sz="4400">
          <a:solidFill>
            <a:schemeClr val="tx2"/>
          </a:solidFill>
          <a:latin typeface="Times New Roman" pitchFamily="-110" charset="0"/>
        </a:defRPr>
      </a:lvl6pPr>
      <a:lvl7pPr marL="914400" algn="ctr" rtl="0" eaLnBrk="0" fontAlgn="base" hangingPunct="0">
        <a:spcBef>
          <a:spcPct val="0"/>
        </a:spcBef>
        <a:spcAft>
          <a:spcPct val="0"/>
        </a:spcAft>
        <a:defRPr sz="4400">
          <a:solidFill>
            <a:schemeClr val="tx2"/>
          </a:solidFill>
          <a:latin typeface="Times New Roman" pitchFamily="-110" charset="0"/>
        </a:defRPr>
      </a:lvl7pPr>
      <a:lvl8pPr marL="1371600" algn="ctr" rtl="0" eaLnBrk="0" fontAlgn="base" hangingPunct="0">
        <a:spcBef>
          <a:spcPct val="0"/>
        </a:spcBef>
        <a:spcAft>
          <a:spcPct val="0"/>
        </a:spcAft>
        <a:defRPr sz="4400">
          <a:solidFill>
            <a:schemeClr val="tx2"/>
          </a:solidFill>
          <a:latin typeface="Times New Roman" pitchFamily="-110" charset="0"/>
        </a:defRPr>
      </a:lvl8pPr>
      <a:lvl9pPr marL="1828800" algn="ctr" rtl="0" eaLnBrk="0" fontAlgn="base" hangingPunct="0">
        <a:spcBef>
          <a:spcPct val="0"/>
        </a:spcBef>
        <a:spcAft>
          <a:spcPct val="0"/>
        </a:spcAft>
        <a:defRPr sz="4400">
          <a:solidFill>
            <a:schemeClr val="tx2"/>
          </a:solidFill>
          <a:latin typeface="Times New Roman" pitchFamily="-110"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0"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0"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0"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0"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577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vl1pPr>
          </a:lstStyle>
          <a:p>
            <a:pPr>
              <a:defRPr/>
            </a:pPr>
            <a:endParaRPr lang="en-US">
              <a:solidFill>
                <a:srgbClr val="000000"/>
              </a:solidFill>
              <a:latin typeface="Arial" charset="0"/>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vl1pPr>
          </a:lstStyle>
          <a:p>
            <a:pPr>
              <a:defRPr/>
            </a:pPr>
            <a:endParaRPr lang="en-US">
              <a:solidFill>
                <a:srgbClr val="000000"/>
              </a:solidFill>
              <a:latin typeface="Arial" charset="0"/>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E96FFD9D-FB4A-5F4E-86CA-E1E188EF93FA}" type="slidenum">
              <a:rPr lang="en-US">
                <a:solidFill>
                  <a:srgbClr val="000000"/>
                </a:solidFill>
                <a:latin typeface="Arial" charset="0"/>
              </a:rPr>
              <a:pPr>
                <a:defRPr/>
              </a:pPr>
              <a:t>‹#›</a:t>
            </a:fld>
            <a:endParaRPr lang="en-US">
              <a:solidFill>
                <a:srgbClr val="000000"/>
              </a:solidFill>
              <a:latin typeface="Arial" charset="0"/>
            </a:endParaRPr>
          </a:p>
        </p:txBody>
      </p:sp>
    </p:spTree>
    <p:extLst>
      <p:ext uri="{BB962C8B-B14F-4D97-AF65-F5344CB8AC3E}">
        <p14:creationId xmlns:p14="http://schemas.microsoft.com/office/powerpoint/2010/main" val="317132474"/>
      </p:ext>
    </p:extLst>
  </p:cSld>
  <p:clrMap bg1="lt1" tx1="dk1" bg2="lt2" tx2="dk2" accent1="accent1" accent2="accent2" accent3="accent3" accent4="accent4" accent5="accent5" accent6="accent6" hlink="hlink" folHlink="folHlink"/>
  <p:sldLayoutIdLst>
    <p:sldLayoutId id="2147484016" r:id="rId1"/>
    <p:sldLayoutId id="2147484017" r:id="rId2"/>
    <p:sldLayoutId id="2147484018" r:id="rId3"/>
    <p:sldLayoutId id="2147484019" r:id="rId4"/>
    <p:sldLayoutId id="2147484020" r:id="rId5"/>
    <p:sldLayoutId id="2147484021" r:id="rId6"/>
    <p:sldLayoutId id="2147484022" r:id="rId7"/>
    <p:sldLayoutId id="2147484023" r:id="rId8"/>
    <p:sldLayoutId id="2147484024" r:id="rId9"/>
    <p:sldLayoutId id="2147484025" r:id="rId10"/>
    <p:sldLayoutId id="2147484026" r:id="rId11"/>
  </p:sldLayoutIdLst>
  <p:txStyles>
    <p:titleStyle>
      <a:lvl1pPr algn="ctr" rtl="0" eaLnBrk="0" fontAlgn="base" hangingPunct="0">
        <a:spcBef>
          <a:spcPct val="0"/>
        </a:spcBef>
        <a:spcAft>
          <a:spcPct val="0"/>
        </a:spcAft>
        <a:defRPr sz="4400">
          <a:solidFill>
            <a:srgbClr val="FFFFFF"/>
          </a:solidFill>
          <a:latin typeface="Arial"/>
          <a:ea typeface="ＭＳ Ｐゴシック" pitchFamily="-111" charset="-128"/>
          <a:cs typeface="Arial"/>
        </a:defRPr>
      </a:lvl1pPr>
      <a:lvl2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rgbClr val="FFFFFF"/>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rgbClr val="FFFFFF"/>
          </a:solidFill>
          <a:latin typeface="Arial"/>
          <a:ea typeface="ＭＳ Ｐゴシック" pitchFamily="-111" charset="-128"/>
          <a:cs typeface="Arial"/>
        </a:defRPr>
      </a:lvl2pPr>
      <a:lvl3pPr marL="1143000" indent="-228600" algn="l" rtl="0" eaLnBrk="0" fontAlgn="base" hangingPunct="0">
        <a:spcBef>
          <a:spcPct val="20000"/>
        </a:spcBef>
        <a:spcAft>
          <a:spcPct val="0"/>
        </a:spcAft>
        <a:buChar char="•"/>
        <a:defRPr sz="2400">
          <a:solidFill>
            <a:srgbClr val="FFFFFF"/>
          </a:solidFill>
          <a:latin typeface="Arial"/>
          <a:ea typeface="ＭＳ Ｐゴシック" pitchFamily="-111" charset="-128"/>
          <a:cs typeface="Arial"/>
        </a:defRPr>
      </a:lvl3pPr>
      <a:lvl4pPr marL="1600200" indent="-228600" algn="l" rtl="0" eaLnBrk="0" fontAlgn="base" hangingPunct="0">
        <a:spcBef>
          <a:spcPct val="20000"/>
        </a:spcBef>
        <a:spcAft>
          <a:spcPct val="0"/>
        </a:spcAft>
        <a:buChar char="–"/>
        <a:defRPr sz="2000">
          <a:solidFill>
            <a:srgbClr val="FFFFFF"/>
          </a:solidFill>
          <a:latin typeface="Arial"/>
          <a:ea typeface="ＭＳ Ｐゴシック" pitchFamily="-111" charset="-128"/>
          <a:cs typeface="Arial"/>
        </a:defRPr>
      </a:lvl4pPr>
      <a:lvl5pPr marL="2057400" indent="-228600" algn="l" rtl="0" eaLnBrk="0" fontAlgn="base" hangingPunct="0">
        <a:spcBef>
          <a:spcPct val="20000"/>
        </a:spcBef>
        <a:spcAft>
          <a:spcPct val="0"/>
        </a:spcAft>
        <a:buChar char="»"/>
        <a:defRPr sz="2000">
          <a:solidFill>
            <a:srgbClr val="FFFFFF"/>
          </a:solidFill>
          <a:latin typeface="Arial"/>
          <a:ea typeface="ＭＳ Ｐゴシック" pitchFamily="-111"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3213514591"/>
      </p:ext>
    </p:extLst>
  </p:cSld>
  <p:clrMap bg1="lt1" tx1="dk1" bg2="lt2" tx2="dk2" accent1="accent1" accent2="accent2" accent3="accent3" accent4="accent4" accent5="accent5" accent6="accent6" hlink="hlink" folHlink="folHlink"/>
  <p:sldLayoutIdLst>
    <p:sldLayoutId id="2147484112" r:id="rId1"/>
    <p:sldLayoutId id="2147484113" r:id="rId2"/>
    <p:sldLayoutId id="2147484114" r:id="rId3"/>
    <p:sldLayoutId id="2147484115" r:id="rId4"/>
    <p:sldLayoutId id="2147484116" r:id="rId5"/>
    <p:sldLayoutId id="2147484117" r:id="rId6"/>
    <p:sldLayoutId id="2147484118" r:id="rId7"/>
    <p:sldLayoutId id="2147484119" r:id="rId8"/>
    <p:sldLayoutId id="2147484120" r:id="rId9"/>
    <p:sldLayoutId id="2147484121" r:id="rId10"/>
    <p:sldLayoutId id="2147484122"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864599670"/>
      </p:ext>
    </p:extLst>
  </p:cSld>
  <p:clrMap bg1="lt1" tx1="dk1" bg2="lt2" tx2="dk2" accent1="accent1" accent2="accent2" accent3="accent3" accent4="accent4" accent5="accent5" accent6="accent6" hlink="hlink" folHlink="folHlink"/>
  <p:sldLayoutIdLst>
    <p:sldLayoutId id="2147484124" r:id="rId1"/>
    <p:sldLayoutId id="2147484125" r:id="rId2"/>
    <p:sldLayoutId id="2147484126" r:id="rId3"/>
    <p:sldLayoutId id="2147484127" r:id="rId4"/>
    <p:sldLayoutId id="2147484128" r:id="rId5"/>
    <p:sldLayoutId id="2147484129" r:id="rId6"/>
    <p:sldLayoutId id="2147484130" r:id="rId7"/>
    <p:sldLayoutId id="2147484131" r:id="rId8"/>
    <p:sldLayoutId id="2147484132" r:id="rId9"/>
    <p:sldLayoutId id="2147484133" r:id="rId10"/>
    <p:sldLayoutId id="2147484134"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2278650221"/>
      </p:ext>
    </p:extLst>
  </p:cSld>
  <p:clrMap bg1="lt1" tx1="dk1" bg2="lt2" tx2="dk2" accent1="accent1" accent2="accent2" accent3="accent3" accent4="accent4" accent5="accent5" accent6="accent6" hlink="hlink" folHlink="folHlink"/>
  <p:sldLayoutIdLst>
    <p:sldLayoutId id="2147484136" r:id="rId1"/>
    <p:sldLayoutId id="2147484137" r:id="rId2"/>
    <p:sldLayoutId id="2147484138" r:id="rId3"/>
    <p:sldLayoutId id="2147484139" r:id="rId4"/>
    <p:sldLayoutId id="2147484140" r:id="rId5"/>
    <p:sldLayoutId id="2147484141" r:id="rId6"/>
    <p:sldLayoutId id="2147484142" r:id="rId7"/>
    <p:sldLayoutId id="2147484143" r:id="rId8"/>
    <p:sldLayoutId id="2147484144" r:id="rId9"/>
    <p:sldLayoutId id="2147484145" r:id="rId10"/>
    <p:sldLayoutId id="2147484146"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3309211217"/>
      </p:ext>
    </p:extLst>
  </p:cSld>
  <p:clrMap bg1="lt1" tx1="dk1" bg2="lt2" tx2="dk2" accent1="accent1" accent2="accent2" accent3="accent3" accent4="accent4" accent5="accent5" accent6="accent6" hlink="hlink" folHlink="folHlink"/>
  <p:sldLayoutIdLst>
    <p:sldLayoutId id="2147484148" r:id="rId1"/>
    <p:sldLayoutId id="2147484149" r:id="rId2"/>
    <p:sldLayoutId id="2147484150" r:id="rId3"/>
    <p:sldLayoutId id="2147484151" r:id="rId4"/>
    <p:sldLayoutId id="2147484152" r:id="rId5"/>
    <p:sldLayoutId id="2147484153" r:id="rId6"/>
    <p:sldLayoutId id="2147484154" r:id="rId7"/>
    <p:sldLayoutId id="2147484155" r:id="rId8"/>
    <p:sldLayoutId id="2147484156" r:id="rId9"/>
    <p:sldLayoutId id="2147484157" r:id="rId10"/>
    <p:sldLayoutId id="2147484158"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charset="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charset="0"/>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35CDFB2D-0F4B-2840-B608-83E7AB72ECF5}"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96185843"/>
      </p:ext>
    </p:extLst>
  </p:cSld>
  <p:clrMap bg1="lt1" tx1="dk1" bg2="lt2" tx2="dk2" accent1="accent1" accent2="accent2" accent3="accent3" accent4="accent4" accent5="accent5" accent6="accent6" hlink="hlink" folHlink="folHlink"/>
  <p:sldLayoutIdLst>
    <p:sldLayoutId id="2147484196" r:id="rId1"/>
    <p:sldLayoutId id="2147484197" r:id="rId2"/>
    <p:sldLayoutId id="2147484198" r:id="rId3"/>
    <p:sldLayoutId id="2147484199" r:id="rId4"/>
    <p:sldLayoutId id="2147484200" r:id="rId5"/>
    <p:sldLayoutId id="2147484201" r:id="rId6"/>
    <p:sldLayoutId id="2147484202" r:id="rId7"/>
    <p:sldLayoutId id="2147484203" r:id="rId8"/>
    <p:sldLayoutId id="2147484204" r:id="rId9"/>
    <p:sldLayoutId id="2147484205" r:id="rId10"/>
    <p:sldLayoutId id="2147484206" r:id="rId11"/>
  </p:sldLayoutIdLst>
  <p:txStyles>
    <p:title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5pPr>
      <a:lvl6pPr marL="457200" algn="ctr" rtl="0" eaLnBrk="0" fontAlgn="base" hangingPunct="0">
        <a:spcBef>
          <a:spcPct val="0"/>
        </a:spcBef>
        <a:spcAft>
          <a:spcPct val="0"/>
        </a:spcAft>
        <a:defRPr sz="4400">
          <a:solidFill>
            <a:schemeClr val="tx2"/>
          </a:solidFill>
          <a:latin typeface="Times New Roman" pitchFamily="-110" charset="0"/>
        </a:defRPr>
      </a:lvl6pPr>
      <a:lvl7pPr marL="914400" algn="ctr" rtl="0" eaLnBrk="0" fontAlgn="base" hangingPunct="0">
        <a:spcBef>
          <a:spcPct val="0"/>
        </a:spcBef>
        <a:spcAft>
          <a:spcPct val="0"/>
        </a:spcAft>
        <a:defRPr sz="4400">
          <a:solidFill>
            <a:schemeClr val="tx2"/>
          </a:solidFill>
          <a:latin typeface="Times New Roman" pitchFamily="-110" charset="0"/>
        </a:defRPr>
      </a:lvl7pPr>
      <a:lvl8pPr marL="1371600" algn="ctr" rtl="0" eaLnBrk="0" fontAlgn="base" hangingPunct="0">
        <a:spcBef>
          <a:spcPct val="0"/>
        </a:spcBef>
        <a:spcAft>
          <a:spcPct val="0"/>
        </a:spcAft>
        <a:defRPr sz="4400">
          <a:solidFill>
            <a:schemeClr val="tx2"/>
          </a:solidFill>
          <a:latin typeface="Times New Roman" pitchFamily="-110" charset="0"/>
        </a:defRPr>
      </a:lvl8pPr>
      <a:lvl9pPr marL="1828800" algn="ctr" rtl="0" eaLnBrk="0" fontAlgn="base" hangingPunct="0">
        <a:spcBef>
          <a:spcPct val="0"/>
        </a:spcBef>
        <a:spcAft>
          <a:spcPct val="0"/>
        </a:spcAft>
        <a:defRPr sz="4400">
          <a:solidFill>
            <a:schemeClr val="tx2"/>
          </a:solidFill>
          <a:latin typeface="Times New Roman" pitchFamily="-110"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0"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0"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0"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0"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37890" name="Group 2"/>
          <p:cNvGrpSpPr>
            <a:grpSpLocks/>
          </p:cNvGrpSpPr>
          <p:nvPr/>
        </p:nvGrpSpPr>
        <p:grpSpPr bwMode="auto">
          <a:xfrm>
            <a:off x="0" y="0"/>
            <a:ext cx="9144000" cy="6856413"/>
            <a:chOff x="0" y="0"/>
            <a:chExt cx="5760" cy="4319"/>
          </a:xfrm>
        </p:grpSpPr>
        <p:sp>
          <p:nvSpPr>
            <p:cNvPr id="4099"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4100"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4101"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37899" name="Freeform 6"/>
            <p:cNvSpPr>
              <a:spLocks/>
            </p:cNvSpPr>
            <p:nvPr/>
          </p:nvSpPr>
          <p:spPr bwMode="hidden">
            <a:xfrm>
              <a:off x="4038" y="3577"/>
              <a:ext cx="1720" cy="65"/>
            </a:xfrm>
            <a:custGeom>
              <a:avLst/>
              <a:gdLst>
                <a:gd name="T0" fmla="*/ 1718 w 1722"/>
                <a:gd name="T1" fmla="*/ 64 h 66"/>
                <a:gd name="T2" fmla="*/ 1718 w 1722"/>
                <a:gd name="T3" fmla="*/ 58 h 66"/>
                <a:gd name="T4" fmla="*/ 0 w 1722"/>
                <a:gd name="T5" fmla="*/ 0 h 66"/>
                <a:gd name="T6" fmla="*/ 0 w 1722"/>
                <a:gd name="T7" fmla="*/ 46 h 66"/>
                <a:gd name="T8" fmla="*/ 1718 w 1722"/>
                <a:gd name="T9" fmla="*/ 64 h 66"/>
                <a:gd name="T10" fmla="*/ 1718 w 1722"/>
                <a:gd name="T11" fmla="*/ 64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4103"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US" sz="1800">
                <a:solidFill>
                  <a:srgbClr val="FFFFFF"/>
                </a:solidFill>
                <a:latin typeface="Arial" pitchFamily="22" charset="0"/>
              </a:endParaRPr>
            </a:p>
          </p:txBody>
        </p:sp>
        <p:sp>
          <p:nvSpPr>
            <p:cNvPr id="37901" name="Freeform 8"/>
            <p:cNvSpPr>
              <a:spLocks/>
            </p:cNvSpPr>
            <p:nvPr/>
          </p:nvSpPr>
          <p:spPr bwMode="hidden">
            <a:xfrm>
              <a:off x="4784" y="3702"/>
              <a:ext cx="974" cy="101"/>
            </a:xfrm>
            <a:custGeom>
              <a:avLst/>
              <a:gdLst>
                <a:gd name="T0" fmla="*/ 973 w 975"/>
                <a:gd name="T1" fmla="*/ 48 h 101"/>
                <a:gd name="T2" fmla="*/ 973 w 975"/>
                <a:gd name="T3" fmla="*/ 0 h 101"/>
                <a:gd name="T4" fmla="*/ 0 w 975"/>
                <a:gd name="T5" fmla="*/ 24 h 101"/>
                <a:gd name="T6" fmla="*/ 0 w 975"/>
                <a:gd name="T7" fmla="*/ 101 h 101"/>
                <a:gd name="T8" fmla="*/ 973 w 975"/>
                <a:gd name="T9" fmla="*/ 48 h 101"/>
                <a:gd name="T10" fmla="*/ 973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37902" name="Freeform 9"/>
            <p:cNvSpPr>
              <a:spLocks/>
            </p:cNvSpPr>
            <p:nvPr/>
          </p:nvSpPr>
          <p:spPr bwMode="hidden">
            <a:xfrm>
              <a:off x="3619" y="3815"/>
              <a:ext cx="2139" cy="198"/>
            </a:xfrm>
            <a:custGeom>
              <a:avLst/>
              <a:gdLst>
                <a:gd name="T0" fmla="*/ 2137 w 2141"/>
                <a:gd name="T1" fmla="*/ 0 h 198"/>
                <a:gd name="T2" fmla="*/ 0 w 2141"/>
                <a:gd name="T3" fmla="*/ 156 h 198"/>
                <a:gd name="T4" fmla="*/ 0 w 2141"/>
                <a:gd name="T5" fmla="*/ 198 h 198"/>
                <a:gd name="T6" fmla="*/ 2137 w 2141"/>
                <a:gd name="T7" fmla="*/ 0 h 198"/>
                <a:gd name="T8" fmla="*/ 2137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4106"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37904" name="Freeform 11"/>
            <p:cNvSpPr>
              <a:spLocks/>
            </p:cNvSpPr>
            <p:nvPr/>
          </p:nvSpPr>
          <p:spPr bwMode="hidden">
            <a:xfrm>
              <a:off x="2097" y="4043"/>
              <a:ext cx="2514" cy="276"/>
            </a:xfrm>
            <a:custGeom>
              <a:avLst/>
              <a:gdLst>
                <a:gd name="T0" fmla="*/ 2176 w 2517"/>
                <a:gd name="T1" fmla="*/ 276 h 276"/>
                <a:gd name="T2" fmla="*/ 2511 w 2517"/>
                <a:gd name="T3" fmla="*/ 204 h 276"/>
                <a:gd name="T4" fmla="*/ 2254 w 2517"/>
                <a:gd name="T5" fmla="*/ 0 h 276"/>
                <a:gd name="T6" fmla="*/ 0 w 2517"/>
                <a:gd name="T7" fmla="*/ 276 h 276"/>
                <a:gd name="T8" fmla="*/ 2176 w 2517"/>
                <a:gd name="T9" fmla="*/ 276 h 276"/>
                <a:gd name="T10" fmla="*/ 2176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4108"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37906" name="Freeform 13"/>
            <p:cNvSpPr>
              <a:spLocks/>
            </p:cNvSpPr>
            <p:nvPr/>
          </p:nvSpPr>
          <p:spPr bwMode="hidden">
            <a:xfrm>
              <a:off x="5030" y="3151"/>
              <a:ext cx="728" cy="240"/>
            </a:xfrm>
            <a:custGeom>
              <a:avLst/>
              <a:gdLst>
                <a:gd name="T0" fmla="*/ 727 w 729"/>
                <a:gd name="T1" fmla="*/ 240 h 240"/>
                <a:gd name="T2" fmla="*/ 0 w 729"/>
                <a:gd name="T3" fmla="*/ 0 h 240"/>
                <a:gd name="T4" fmla="*/ 0 w 729"/>
                <a:gd name="T5" fmla="*/ 6 h 240"/>
                <a:gd name="T6" fmla="*/ 727 w 729"/>
                <a:gd name="T7" fmla="*/ 240 h 240"/>
                <a:gd name="T8" fmla="*/ 727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4110"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37908" name="Freeform 15"/>
            <p:cNvSpPr>
              <a:spLocks/>
            </p:cNvSpPr>
            <p:nvPr/>
          </p:nvSpPr>
          <p:spPr bwMode="hidden">
            <a:xfrm>
              <a:off x="5030" y="3049"/>
              <a:ext cx="728" cy="318"/>
            </a:xfrm>
            <a:custGeom>
              <a:avLst/>
              <a:gdLst>
                <a:gd name="T0" fmla="*/ 727 w 729"/>
                <a:gd name="T1" fmla="*/ 318 h 318"/>
                <a:gd name="T2" fmla="*/ 727 w 729"/>
                <a:gd name="T3" fmla="*/ 312 h 318"/>
                <a:gd name="T4" fmla="*/ 0 w 729"/>
                <a:gd name="T5" fmla="*/ 0 h 318"/>
                <a:gd name="T6" fmla="*/ 0 w 729"/>
                <a:gd name="T7" fmla="*/ 54 h 318"/>
                <a:gd name="T8" fmla="*/ 727 w 729"/>
                <a:gd name="T9" fmla="*/ 318 h 318"/>
                <a:gd name="T10" fmla="*/ 727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4112"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4113"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4114"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37912"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4116"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37914"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4118"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4119"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sz="1800">
                <a:solidFill>
                  <a:srgbClr val="FFFFFF"/>
                </a:solidFill>
                <a:latin typeface="Arial" pitchFamily="22" charset="0"/>
              </a:endParaRPr>
            </a:p>
          </p:txBody>
        </p:sp>
        <p:sp>
          <p:nvSpPr>
            <p:cNvPr id="4120"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37918"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4122"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4123"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37921" name="Freeform 28"/>
            <p:cNvSpPr>
              <a:spLocks/>
            </p:cNvSpPr>
            <p:nvPr/>
          </p:nvSpPr>
          <p:spPr bwMode="hidden">
            <a:xfrm>
              <a:off x="5698" y="653"/>
              <a:ext cx="60" cy="311"/>
            </a:xfrm>
            <a:custGeom>
              <a:avLst/>
              <a:gdLst>
                <a:gd name="T0" fmla="*/ 0 w 60"/>
                <a:gd name="T1" fmla="*/ 144 h 312"/>
                <a:gd name="T2" fmla="*/ 60 w 60"/>
                <a:gd name="T3" fmla="*/ 310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4125"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37923"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4127"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4128"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4129"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4130"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4131"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4132"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4133"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4134"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ndParaRPr>
            </a:p>
          </p:txBody>
        </p:sp>
        <p:grpSp>
          <p:nvGrpSpPr>
            <p:cNvPr id="37932" name="Group 39"/>
            <p:cNvGrpSpPr>
              <a:grpSpLocks/>
            </p:cNvGrpSpPr>
            <p:nvPr userDrawn="1"/>
          </p:nvGrpSpPr>
          <p:grpSpPr bwMode="auto">
            <a:xfrm>
              <a:off x="0" y="1632"/>
              <a:ext cx="5758" cy="1858"/>
              <a:chOff x="0" y="1632"/>
              <a:chExt cx="5758" cy="1858"/>
            </a:xfrm>
          </p:grpSpPr>
          <p:sp>
            <p:nvSpPr>
              <p:cNvPr id="4136"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4137"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US" sz="1800">
                  <a:solidFill>
                    <a:srgbClr val="FFFFFF"/>
                  </a:solidFill>
                  <a:latin typeface="Arial" pitchFamily="22" charset="0"/>
                </a:endParaRPr>
              </a:p>
            </p:txBody>
          </p:sp>
        </p:grpSp>
      </p:grpSp>
      <p:sp>
        <p:nvSpPr>
          <p:cNvPr id="4138" name="Rectangle 42"/>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139"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40" name="Rectangle 4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solidFill>
                  <a:srgbClr val="FFFFFF"/>
                </a:solidFill>
                <a:effectLst>
                  <a:outerShdw blurRad="38100" dist="38100" dir="2700000" algn="tl">
                    <a:srgbClr val="000000"/>
                  </a:outerShdw>
                </a:effectLst>
                <a:latin typeface="Arial" pitchFamily="22" charset="0"/>
                <a:ea typeface="+mn-ea"/>
                <a:cs typeface="+mn-cs"/>
              </a:defRPr>
            </a:lvl1pPr>
          </a:lstStyle>
          <a:p>
            <a:pPr>
              <a:defRPr/>
            </a:pPr>
            <a:endParaRPr lang="en-US"/>
          </a:p>
        </p:txBody>
      </p:sp>
      <p:sp>
        <p:nvSpPr>
          <p:cNvPr id="4141" name="Rectangle 4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FFFFFF"/>
                </a:solidFill>
                <a:effectLst>
                  <a:outerShdw blurRad="38100" dist="38100" dir="2700000" algn="tl">
                    <a:srgbClr val="000000"/>
                  </a:outerShdw>
                </a:effectLst>
                <a:latin typeface="Arial" pitchFamily="22" charset="0"/>
                <a:ea typeface="+mn-ea"/>
                <a:cs typeface="+mn-cs"/>
              </a:defRPr>
            </a:lvl1pPr>
          </a:lstStyle>
          <a:p>
            <a:pPr>
              <a:defRPr/>
            </a:pPr>
            <a:endParaRPr lang="en-US"/>
          </a:p>
        </p:txBody>
      </p:sp>
      <p:sp>
        <p:nvSpPr>
          <p:cNvPr id="4142"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solidFill>
                  <a:srgbClr val="FFFFFF"/>
                </a:solidFill>
                <a:effectLst>
                  <a:outerShdw blurRad="38100" dist="38100" dir="2700000" algn="tl">
                    <a:srgbClr val="000000"/>
                  </a:outerShdw>
                </a:effectLst>
                <a:latin typeface="Arial" charset="0"/>
              </a:defRPr>
            </a:lvl1pPr>
          </a:lstStyle>
          <a:p>
            <a:pPr>
              <a:defRPr/>
            </a:pPr>
            <a:fld id="{B41CFF50-D79E-4246-A285-2C0C1A65E357}" type="slidenum">
              <a:rPr lang="en-US"/>
              <a:pPr>
                <a:defRPr/>
              </a:pPr>
              <a:t>‹#›</a:t>
            </a:fld>
            <a:endParaRPr lang="en-US"/>
          </a:p>
        </p:txBody>
      </p:sp>
    </p:spTree>
    <p:extLst>
      <p:ext uri="{BB962C8B-B14F-4D97-AF65-F5344CB8AC3E}">
        <p14:creationId xmlns:p14="http://schemas.microsoft.com/office/powerpoint/2010/main" val="2910317569"/>
      </p:ext>
    </p:extLst>
  </p:cSld>
  <p:clrMap bg1="dk2" tx1="lt1" bg2="dk1" tx2="lt2" accent1="accent1" accent2="accent2" accent3="accent3" accent4="accent4" accent5="accent5" accent6="accent6" hlink="hlink" folHlink="folHlink"/>
  <p:sldLayoutIdLst>
    <p:sldLayoutId id="2147484208" r:id="rId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9" charset="-128"/>
          <a:cs typeface="ＭＳ Ｐゴシック" pitchFamily="-109"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3"/>
        </a:buBlip>
        <a:defRPr sz="3200">
          <a:solidFill>
            <a:schemeClr val="tx1"/>
          </a:solidFill>
          <a:effectLst>
            <a:outerShdw blurRad="38100" dist="38100" dir="2700000" algn="tl">
              <a:srgbClr val="000000"/>
            </a:outerShdw>
          </a:effectLst>
          <a:latin typeface="+mn-lt"/>
          <a:ea typeface="ＭＳ Ｐゴシック" pitchFamily="-109" charset="-128"/>
          <a:cs typeface="ＭＳ Ｐゴシック" pitchFamily="-109" charset="-128"/>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accent2"/>
        </a:buClr>
        <a:buSzPct val="90000"/>
        <a:buFont typeface="Wingdings" charset="0"/>
        <a:buBlip>
          <a:blip r:embed="rId4"/>
        </a:buBlip>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folHlink"/>
        </a:buClr>
        <a:buSzPct val="90000"/>
        <a:buFont typeface="Wingdings" charset="0"/>
        <a:buBlip>
          <a:blip r:embed="rId5"/>
        </a:buBlip>
        <a:defRPr sz="2000">
          <a:solidFill>
            <a:schemeClr val="tx1"/>
          </a:solidFill>
          <a:effectLst>
            <a:outerShdw blurRad="38100" dist="38100" dir="2700000" algn="tl">
              <a:srgbClr val="000000"/>
            </a:outerShdw>
          </a:effectLst>
          <a:latin typeface="+mn-lt"/>
          <a:ea typeface="ＭＳ Ｐゴシック" charset="-128"/>
          <a:cs typeface="ＭＳ Ｐゴシック" pitchFamily="-65" charset="-128"/>
        </a:defRPr>
      </a:lvl5pPr>
      <a:lvl6pPr marL="2514600" indent="-228600" algn="l" rtl="0" fontAlgn="base">
        <a:spcBef>
          <a:spcPct val="20000"/>
        </a:spcBef>
        <a:spcAft>
          <a:spcPct val="0"/>
        </a:spcAft>
        <a:buClr>
          <a:schemeClr val="folHlink"/>
        </a:buClr>
        <a:buSzPct val="90000"/>
        <a:buFont typeface="Wingdings" pitchFamily="-112" charset="2"/>
        <a:buBlip>
          <a:blip r:embed="rId5"/>
        </a:buBlip>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folHlink"/>
        </a:buClr>
        <a:buSzPct val="90000"/>
        <a:buFont typeface="Wingdings" pitchFamily="-112" charset="2"/>
        <a:buBlip>
          <a:blip r:embed="rId5"/>
        </a:buBlip>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folHlink"/>
        </a:buClr>
        <a:buSzPct val="90000"/>
        <a:buFont typeface="Wingdings" pitchFamily="-112" charset="2"/>
        <a:buBlip>
          <a:blip r:embed="rId5"/>
        </a:buBlip>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folHlink"/>
        </a:buClr>
        <a:buSzPct val="90000"/>
        <a:buFont typeface="Wingdings" pitchFamily="-112" charset="2"/>
        <a:buBlip>
          <a:blip r:embed="rId5"/>
        </a:buBlip>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9570"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957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pPr>
              <a:defRPr/>
            </a:pPr>
            <a:fld id="{FCE5D654-F966-E041-8272-435BF2D7EDA7}" type="slidenum">
              <a:rPr lang="en-US"/>
              <a:pPr>
                <a:defRPr/>
              </a:pPr>
              <a:t>‹#›</a:t>
            </a:fld>
            <a:endParaRPr lang="en-US"/>
          </a:p>
        </p:txBody>
      </p:sp>
    </p:spTree>
    <p:extLst>
      <p:ext uri="{BB962C8B-B14F-4D97-AF65-F5344CB8AC3E}">
        <p14:creationId xmlns:p14="http://schemas.microsoft.com/office/powerpoint/2010/main" val="1892667875"/>
      </p:ext>
    </p:extLst>
  </p:cSld>
  <p:clrMap bg1="lt1" tx1="dk1" bg2="lt2" tx2="dk2" accent1="accent1" accent2="accent2" accent3="accent3" accent4="accent4" accent5="accent5" accent6="accent6" hlink="hlink" folHlink="folHlink"/>
  <p:sldLayoutIdLst>
    <p:sldLayoutId id="2147484246" r:id="rId1"/>
    <p:sldLayoutId id="2147484247" r:id="rId2"/>
    <p:sldLayoutId id="2147484248" r:id="rId3"/>
    <p:sldLayoutId id="2147484249" r:id="rId4"/>
    <p:sldLayoutId id="2147484250" r:id="rId5"/>
    <p:sldLayoutId id="2147484251" r:id="rId6"/>
    <p:sldLayoutId id="2147484252" r:id="rId7"/>
    <p:sldLayoutId id="2147484253" r:id="rId8"/>
    <p:sldLayoutId id="2147484254" r:id="rId9"/>
    <p:sldLayoutId id="2147484255" r:id="rId10"/>
    <p:sldLayoutId id="2147484256" r:id="rId11"/>
    <p:sldLayoutId id="2147484257" r:id="rId12"/>
    <p:sldLayoutId id="2147484258"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a:defRPr/>
            </a:pPr>
            <a:fld id="{C7FCEC4A-0619-534F-AB0C-4C4D1986DF16}" type="slidenum">
              <a:rPr lang="en-US"/>
              <a:pPr>
                <a:defRPr/>
              </a:pPr>
              <a:t>‹#›</a:t>
            </a:fld>
            <a:endParaRPr lang="en-US"/>
          </a:p>
        </p:txBody>
      </p:sp>
    </p:spTree>
    <p:extLst>
      <p:ext uri="{BB962C8B-B14F-4D97-AF65-F5344CB8AC3E}">
        <p14:creationId xmlns:p14="http://schemas.microsoft.com/office/powerpoint/2010/main" val="303359694"/>
      </p:ext>
    </p:extLst>
  </p:cSld>
  <p:clrMap bg1="lt1" tx1="dk1" bg2="lt2" tx2="dk2" accent1="accent1" accent2="accent2" accent3="accent3" accent4="accent4" accent5="accent5" accent6="accent6" hlink="hlink" folHlink="folHlink"/>
  <p:sldLayoutIdLst>
    <p:sldLayoutId id="2147484260" r:id="rId1"/>
    <p:sldLayoutId id="2147484261" r:id="rId2"/>
    <p:sldLayoutId id="2147484262" r:id="rId3"/>
    <p:sldLayoutId id="2147484263" r:id="rId4"/>
    <p:sldLayoutId id="2147484264" r:id="rId5"/>
    <p:sldLayoutId id="2147484265" r:id="rId6"/>
    <p:sldLayoutId id="2147484266" r:id="rId7"/>
    <p:sldLayoutId id="2147484267" r:id="rId8"/>
    <p:sldLayoutId id="2147484268" r:id="rId9"/>
    <p:sldLayoutId id="2147484269" r:id="rId10"/>
    <p:sldLayoutId id="2147484270" r:id="rId11"/>
    <p:sldLayoutId id="2147484271" r:id="rId12"/>
    <p:sldLayoutId id="2147484272"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0617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617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a:defRPr/>
            </a:pPr>
            <a:fld id="{1989A2FD-06B4-D54C-9D73-46E65C1129E3}" type="slidenum">
              <a:rPr lang="en-US"/>
              <a:pPr>
                <a:defRPr/>
              </a:pPr>
              <a:t>‹#›</a:t>
            </a:fld>
            <a:endParaRPr lang="en-US"/>
          </a:p>
        </p:txBody>
      </p:sp>
    </p:spTree>
    <p:extLst>
      <p:ext uri="{BB962C8B-B14F-4D97-AF65-F5344CB8AC3E}">
        <p14:creationId xmlns:p14="http://schemas.microsoft.com/office/powerpoint/2010/main" val="2988167764"/>
      </p:ext>
    </p:extLst>
  </p:cSld>
  <p:clrMap bg1="lt1" tx1="dk1" bg2="lt2" tx2="dk2" accent1="accent1" accent2="accent2" accent3="accent3" accent4="accent4" accent5="accent5" accent6="accent6" hlink="hlink" folHlink="folHlink"/>
  <p:sldLayoutIdLst>
    <p:sldLayoutId id="2147484313" r:id="rId1"/>
    <p:sldLayoutId id="2147484314" r:id="rId2"/>
    <p:sldLayoutId id="2147484315" r:id="rId3"/>
    <p:sldLayoutId id="2147484316" r:id="rId4"/>
    <p:sldLayoutId id="2147484317" r:id="rId5"/>
    <p:sldLayoutId id="2147484318" r:id="rId6"/>
    <p:sldLayoutId id="2147484319" r:id="rId7"/>
    <p:sldLayoutId id="2147484320" r:id="rId8"/>
    <p:sldLayoutId id="2147484321" r:id="rId9"/>
    <p:sldLayoutId id="2147484322" r:id="rId10"/>
    <p:sldLayoutId id="2147484323" r:id="rId11"/>
    <p:sldLayoutId id="2147484324" r:id="rId12"/>
    <p:sldLayoutId id="2147484325"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2"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2"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B43D22E4-7305-E048-99A4-A4B81326EEA4}"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977" r:id="rId1"/>
  </p:sldLayoutIdLst>
  <p:txStyles>
    <p:title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eaLnBrk="0" fontAlgn="base" hangingPunct="0">
        <a:spcBef>
          <a:spcPct val="0"/>
        </a:spcBef>
        <a:spcAft>
          <a:spcPct val="0"/>
        </a:spcAft>
        <a:defRPr sz="4400">
          <a:solidFill>
            <a:schemeClr val="tx2"/>
          </a:solidFill>
          <a:latin typeface="Times New Roman" pitchFamily="-110" charset="0"/>
        </a:defRPr>
      </a:lvl6pPr>
      <a:lvl7pPr marL="914400" algn="ctr" rtl="0" eaLnBrk="0" fontAlgn="base" hangingPunct="0">
        <a:spcBef>
          <a:spcPct val="0"/>
        </a:spcBef>
        <a:spcAft>
          <a:spcPct val="0"/>
        </a:spcAft>
        <a:defRPr sz="4400">
          <a:solidFill>
            <a:schemeClr val="tx2"/>
          </a:solidFill>
          <a:latin typeface="Times New Roman" pitchFamily="-110" charset="0"/>
        </a:defRPr>
      </a:lvl7pPr>
      <a:lvl8pPr marL="1371600" algn="ctr" rtl="0" eaLnBrk="0" fontAlgn="base" hangingPunct="0">
        <a:spcBef>
          <a:spcPct val="0"/>
        </a:spcBef>
        <a:spcAft>
          <a:spcPct val="0"/>
        </a:spcAft>
        <a:defRPr sz="4400">
          <a:solidFill>
            <a:schemeClr val="tx2"/>
          </a:solidFill>
          <a:latin typeface="Times New Roman" pitchFamily="-110" charset="0"/>
        </a:defRPr>
      </a:lvl8pPr>
      <a:lvl9pPr marL="1828800" algn="ctr" rtl="0" eaLnBrk="0" fontAlgn="base" hangingPunct="0">
        <a:spcBef>
          <a:spcPct val="0"/>
        </a:spcBef>
        <a:spcAft>
          <a:spcPct val="0"/>
        </a:spcAft>
        <a:defRPr sz="4400">
          <a:solidFill>
            <a:schemeClr val="tx2"/>
          </a:solidFill>
          <a:latin typeface="Times New Roman" pitchFamily="-110"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0"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0"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0"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0"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3314" name="Group 1026"/>
          <p:cNvGrpSpPr>
            <a:grpSpLocks/>
          </p:cNvGrpSpPr>
          <p:nvPr/>
        </p:nvGrpSpPr>
        <p:grpSpPr bwMode="auto">
          <a:xfrm>
            <a:off x="0" y="3902075"/>
            <a:ext cx="3400425" cy="2949575"/>
            <a:chOff x="0" y="2458"/>
            <a:chExt cx="2142" cy="1858"/>
          </a:xfrm>
        </p:grpSpPr>
        <p:sp>
          <p:nvSpPr>
            <p:cNvPr id="69635" name="Freeform 1027"/>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ea typeface="ＭＳ Ｐゴシック"/>
                <a:cs typeface="ＭＳ Ｐゴシック"/>
              </a:endParaRPr>
            </a:p>
          </p:txBody>
        </p:sp>
        <p:sp>
          <p:nvSpPr>
            <p:cNvPr id="69636" name="Freeform 1028"/>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ea typeface="ＭＳ Ｐゴシック"/>
                <a:cs typeface="ＭＳ Ｐゴシック"/>
              </a:endParaRPr>
            </a:p>
          </p:txBody>
        </p:sp>
        <p:sp>
          <p:nvSpPr>
            <p:cNvPr id="69637" name="Freeform 1029"/>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ea typeface="ＭＳ Ｐゴシック"/>
                <a:cs typeface="ＭＳ Ｐゴシック"/>
              </a:endParaRPr>
            </a:p>
          </p:txBody>
        </p:sp>
        <p:sp>
          <p:nvSpPr>
            <p:cNvPr id="69638" name="Freeform 1030"/>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ea typeface="ＭＳ Ｐゴシック"/>
                <a:cs typeface="ＭＳ Ｐゴシック"/>
              </a:endParaRPr>
            </a:p>
          </p:txBody>
        </p:sp>
        <p:sp>
          <p:nvSpPr>
            <p:cNvPr id="13324" name="Oval 1031"/>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3325" name="Oval 1032"/>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3326" name="Oval 1033"/>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grpSp>
      <p:sp>
        <p:nvSpPr>
          <p:cNvPr id="13315" name="Rectangle 1034"/>
          <p:cNvSpPr>
            <a:spLocks noGrp="1" noChangeArrowheads="1"/>
          </p:cNvSpPr>
          <p:nvPr>
            <p:ph type="title"/>
          </p:nvPr>
        </p:nvSpPr>
        <p:spPr bwMode="auto">
          <a:xfrm>
            <a:off x="457200" y="277813"/>
            <a:ext cx="8229600" cy="1139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13316" name="Rectangle 1035"/>
          <p:cNvSpPr>
            <a:spLocks noGrp="1" noChangeArrowheads="1"/>
          </p:cNvSpPr>
          <p:nvPr>
            <p:ph type="body" idx="1"/>
          </p:nvPr>
        </p:nvSpPr>
        <p:spPr bwMode="auto">
          <a:xfrm>
            <a:off x="457200" y="1600200"/>
            <a:ext cx="8229600" cy="4530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9644" name="Rectangle 1036"/>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effectLst>
                  <a:outerShdw blurRad="38100" dist="38100" dir="2700000" algn="tl">
                    <a:srgbClr val="000000"/>
                  </a:outerShdw>
                </a:effectLst>
                <a:latin typeface="+mn-lt"/>
                <a:ea typeface="+mn-ea"/>
                <a:cs typeface="+mn-cs"/>
              </a:defRPr>
            </a:lvl1pPr>
          </a:lstStyle>
          <a:p>
            <a:pPr>
              <a:defRPr/>
            </a:pPr>
            <a:endParaRPr lang="en-US">
              <a:solidFill>
                <a:srgbClr val="FFFFFF"/>
              </a:solidFill>
              <a:latin typeface="Arial"/>
              <a:ea typeface="ＭＳ Ｐゴシック"/>
              <a:cs typeface="ＭＳ Ｐゴシック"/>
            </a:endParaRPr>
          </a:p>
        </p:txBody>
      </p:sp>
      <p:sp>
        <p:nvSpPr>
          <p:cNvPr id="69645" name="Rectangle 103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effectLst>
                  <a:outerShdw blurRad="38100" dist="38100" dir="2700000" algn="tl">
                    <a:srgbClr val="000000"/>
                  </a:outerShdw>
                </a:effectLst>
                <a:latin typeface="+mn-lt"/>
                <a:ea typeface="+mn-ea"/>
                <a:cs typeface="+mn-cs"/>
              </a:defRPr>
            </a:lvl1pPr>
          </a:lstStyle>
          <a:p>
            <a:pPr>
              <a:defRPr/>
            </a:pPr>
            <a:endParaRPr lang="en-US">
              <a:solidFill>
                <a:srgbClr val="FFFFFF"/>
              </a:solidFill>
              <a:latin typeface="Arial"/>
              <a:ea typeface="ＭＳ Ｐゴシック"/>
              <a:cs typeface="ＭＳ Ｐゴシック"/>
            </a:endParaRPr>
          </a:p>
        </p:txBody>
      </p:sp>
      <p:sp>
        <p:nvSpPr>
          <p:cNvPr id="69646" name="Rectangle 1038"/>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effectLst>
                  <a:outerShdw blurRad="38100" dist="38100" dir="2700000" algn="tl">
                    <a:srgbClr val="000000"/>
                  </a:outerShdw>
                </a:effectLst>
                <a:latin typeface="Arial" charset="0"/>
              </a:defRPr>
            </a:lvl1pPr>
          </a:lstStyle>
          <a:p>
            <a:pPr>
              <a:defRPr/>
            </a:pPr>
            <a:fld id="{B5570984-E00C-AF45-8118-7708D4904CB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641617969"/>
      </p:ext>
    </p:extLst>
  </p:cSld>
  <p:clrMap bg1="dk2" tx1="lt1" bg2="dk1" tx2="lt2" accent1="accent1" accent2="accent2" accent3="accent3" accent4="accent4" accent5="accent5" accent6="accent6" hlink="hlink" folHlink="folHlink"/>
  <p:sldLayoutIdLst>
    <p:sldLayoutId id="2147484341" r:id="rId1"/>
    <p:sldLayoutId id="2147484342" r:id="rId2"/>
    <p:sldLayoutId id="2147484343" r:id="rId3"/>
    <p:sldLayoutId id="2147484344" r:id="rId4"/>
    <p:sldLayoutId id="2147484345" r:id="rId5"/>
    <p:sldLayoutId id="2147484346" r:id="rId6"/>
    <p:sldLayoutId id="2147484347" r:id="rId7"/>
    <p:sldLayoutId id="2147484348" r:id="rId8"/>
    <p:sldLayoutId id="2147484349" r:id="rId9"/>
    <p:sldLayoutId id="2147484350" r:id="rId10"/>
    <p:sldLayoutId id="2147484351" r:id="rId11"/>
  </p:sldLayoutIdLst>
  <p:transition spd="slow">
    <p:dissolve/>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6pPr>
      <a:lvl7pPr marL="9144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7pPr>
      <a:lvl8pPr marL="13716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8pPr>
      <a:lvl9pPr marL="18288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latin typeface="+mn-lt"/>
          <a:ea typeface="+mn-ea"/>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latin typeface="+mn-lt"/>
          <a:ea typeface="+mn-ea"/>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latin typeface="+mn-lt"/>
          <a:ea typeface="+mn-ea"/>
        </a:defRPr>
      </a:lvl5pPr>
      <a:lvl6pPr marL="2514600" indent="-228600" algn="l" rtl="0" eaLnBrk="0" fontAlgn="base" hangingPunct="0">
        <a:spcBef>
          <a:spcPct val="20000"/>
        </a:spcBef>
        <a:spcAft>
          <a:spcPct val="0"/>
        </a:spcAft>
        <a:buClr>
          <a:schemeClr val="tx1"/>
        </a:buClr>
        <a:buSzPct val="75000"/>
        <a:buFont typeface="Wingdings" charset="2"/>
        <a:buChar char="l"/>
        <a:defRPr sz="2000">
          <a:solidFill>
            <a:schemeClr val="tx1"/>
          </a:solidFill>
          <a:latin typeface="+mn-lt"/>
          <a:ea typeface="+mn-ea"/>
        </a:defRPr>
      </a:lvl6pPr>
      <a:lvl7pPr marL="2971800" indent="-228600" algn="l" rtl="0" eaLnBrk="0" fontAlgn="base" hangingPunct="0">
        <a:spcBef>
          <a:spcPct val="20000"/>
        </a:spcBef>
        <a:spcAft>
          <a:spcPct val="0"/>
        </a:spcAft>
        <a:buClr>
          <a:schemeClr val="tx1"/>
        </a:buClr>
        <a:buSzPct val="75000"/>
        <a:buFont typeface="Wingdings" charset="2"/>
        <a:buChar char="l"/>
        <a:defRPr sz="2000">
          <a:solidFill>
            <a:schemeClr val="tx1"/>
          </a:solidFill>
          <a:latin typeface="+mn-lt"/>
          <a:ea typeface="+mn-ea"/>
        </a:defRPr>
      </a:lvl7pPr>
      <a:lvl8pPr marL="3429000" indent="-228600" algn="l" rtl="0" eaLnBrk="0" fontAlgn="base" hangingPunct="0">
        <a:spcBef>
          <a:spcPct val="20000"/>
        </a:spcBef>
        <a:spcAft>
          <a:spcPct val="0"/>
        </a:spcAft>
        <a:buClr>
          <a:schemeClr val="tx1"/>
        </a:buClr>
        <a:buSzPct val="75000"/>
        <a:buFont typeface="Wingdings" charset="2"/>
        <a:buChar char="l"/>
        <a:defRPr sz="2000">
          <a:solidFill>
            <a:schemeClr val="tx1"/>
          </a:solidFill>
          <a:latin typeface="+mn-lt"/>
          <a:ea typeface="+mn-ea"/>
        </a:defRPr>
      </a:lvl8pPr>
      <a:lvl9pPr marL="3886200" indent="-228600" algn="l" rtl="0" eaLnBrk="0" fontAlgn="base" hangingPunct="0">
        <a:spcBef>
          <a:spcPct val="20000"/>
        </a:spcBef>
        <a:spcAft>
          <a:spcPct val="0"/>
        </a:spcAft>
        <a:buClr>
          <a:schemeClr val="tx1"/>
        </a:buClr>
        <a:buSzPct val="75000"/>
        <a:buFont typeface="Wingdings" charset="2"/>
        <a:buChar char="l"/>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4156075403"/>
      </p:ext>
    </p:extLst>
  </p:cSld>
  <p:clrMap bg1="lt1" tx1="dk1" bg2="lt2" tx2="dk2" accent1="accent1" accent2="accent2" accent3="accent3" accent4="accent4" accent5="accent5" accent6="accent6" hlink="hlink" folHlink="folHlink"/>
  <p:sldLayoutIdLst>
    <p:sldLayoutId id="2147484377" r:id="rId1"/>
    <p:sldLayoutId id="2147484378" r:id="rId2"/>
    <p:sldLayoutId id="2147484379" r:id="rId3"/>
    <p:sldLayoutId id="2147484380" r:id="rId4"/>
    <p:sldLayoutId id="2147484381" r:id="rId5"/>
    <p:sldLayoutId id="2147484382" r:id="rId6"/>
    <p:sldLayoutId id="2147484383" r:id="rId7"/>
    <p:sldLayoutId id="2147484384" r:id="rId8"/>
    <p:sldLayoutId id="2147484385" r:id="rId9"/>
    <p:sldLayoutId id="2147484386" r:id="rId10"/>
    <p:sldLayoutId id="2147484387" r:id="rId11"/>
    <p:sldLayoutId id="2147484388" r:id="rId12"/>
    <p:sldLayoutId id="2147484389"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1920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1920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pPr>
              <a:defRPr/>
            </a:pPr>
            <a:fld id="{72A3D39C-FAE0-8546-895C-B41D5DDCC209}" type="slidenum">
              <a:rPr lang="en-US"/>
              <a:pPr>
                <a:defRPr/>
              </a:pPr>
              <a:t>‹#›</a:t>
            </a:fld>
            <a:endParaRPr lang="en-US"/>
          </a:p>
        </p:txBody>
      </p:sp>
    </p:spTree>
    <p:extLst>
      <p:ext uri="{BB962C8B-B14F-4D97-AF65-F5344CB8AC3E}">
        <p14:creationId xmlns:p14="http://schemas.microsoft.com/office/powerpoint/2010/main" val="2952591874"/>
      </p:ext>
    </p:extLst>
  </p:cSld>
  <p:clrMap bg1="lt1" tx1="dk1" bg2="lt2" tx2="dk2" accent1="accent1" accent2="accent2" accent3="accent3" accent4="accent4" accent5="accent5" accent6="accent6" hlink="hlink" folHlink="folHlink"/>
  <p:sldLayoutIdLst>
    <p:sldLayoutId id="2147484391" r:id="rId1"/>
    <p:sldLayoutId id="2147484392" r:id="rId2"/>
    <p:sldLayoutId id="2147484393" r:id="rId3"/>
    <p:sldLayoutId id="2147484394" r:id="rId4"/>
    <p:sldLayoutId id="2147484395" r:id="rId5"/>
    <p:sldLayoutId id="2147484396" r:id="rId6"/>
    <p:sldLayoutId id="2147484397" r:id="rId7"/>
    <p:sldLayoutId id="2147484398" r:id="rId8"/>
    <p:sldLayoutId id="2147484399" r:id="rId9"/>
    <p:sldLayoutId id="2147484400" r:id="rId10"/>
    <p:sldLayoutId id="2147484401" r:id="rId11"/>
    <p:sldLayoutId id="2147484402" r:id="rId12"/>
    <p:sldLayoutId id="2147484403" r:id="rId13"/>
    <p:sldLayoutId id="2147484404" r:id="rId14"/>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40DB43A0-EC8F-0B4A-ACD4-6B792E57F4DC}" type="slidenum">
              <a:rPr lang="en-US"/>
              <a:pPr>
                <a:defRPr/>
              </a:pPr>
              <a:t>‹#›</a:t>
            </a:fld>
            <a:endParaRPr lang="en-US"/>
          </a:p>
        </p:txBody>
      </p:sp>
    </p:spTree>
    <p:extLst>
      <p:ext uri="{BB962C8B-B14F-4D97-AF65-F5344CB8AC3E}">
        <p14:creationId xmlns:p14="http://schemas.microsoft.com/office/powerpoint/2010/main" val="3117736647"/>
      </p:ext>
    </p:extLst>
  </p:cSld>
  <p:clrMap bg1="lt1" tx1="dk1" bg2="lt2" tx2="dk2" accent1="accent1" accent2="accent2" accent3="accent3" accent4="accent4" accent5="accent5" accent6="accent6" hlink="hlink" folHlink="folHlink"/>
  <p:sldLayoutIdLst>
    <p:sldLayoutId id="2147484406" r:id="rId1"/>
    <p:sldLayoutId id="2147484407" r:id="rId2"/>
    <p:sldLayoutId id="2147484408" r:id="rId3"/>
    <p:sldLayoutId id="2147484409" r:id="rId4"/>
    <p:sldLayoutId id="2147484410" r:id="rId5"/>
    <p:sldLayoutId id="2147484411" r:id="rId6"/>
    <p:sldLayoutId id="2147484412" r:id="rId7"/>
    <p:sldLayoutId id="2147484413" r:id="rId8"/>
    <p:sldLayoutId id="2147484414" r:id="rId9"/>
    <p:sldLayoutId id="2147484415" r:id="rId10"/>
    <p:sldLayoutId id="2147484416" r:id="rId11"/>
    <p:sldLayoutId id="2147484417" r:id="rId12"/>
  </p:sldLayoutIdLst>
  <p:txStyles>
    <p:title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rgbClr val="F8F8EF"/>
          </a:solidFill>
          <a:effectLst>
            <a:outerShdw blurRad="38100" dist="38100" dir="2700000" algn="tl">
              <a:srgbClr val="000000">
                <a:alpha val="43137"/>
              </a:srgbClr>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rgbClr val="F8F8EF"/>
          </a:solidFill>
          <a:effectLst>
            <a:outerShdw blurRad="38100" dist="38100" dir="2700000" algn="tl">
              <a:srgbClr val="000000">
                <a:alpha val="43137"/>
              </a:srgbClr>
            </a:outerShdw>
          </a:effectLst>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rgbClr val="F8F8EF"/>
          </a:solidFill>
          <a:effectLst>
            <a:outerShdw blurRad="38100" dist="38100" dir="2700000" algn="tl">
              <a:srgbClr val="000000">
                <a:alpha val="43137"/>
              </a:srgbClr>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35F065DA-D0EF-F54E-AFAA-910AE1C1C451}"/>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7134CE6C-DC80-5C48-B8C1-448D4288E502}"/>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3217F26E-B9A5-0149-9766-38528FAA8BCC}"/>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fld id="{54402EF3-7085-9A43-AD6C-A104F71C75CD}" type="datetimeFigureOut">
              <a:rPr lang="en-US" altLang="en-US"/>
              <a:pPr/>
              <a:t>8/8/20</a:t>
            </a:fld>
            <a:endParaRPr lang="en-US" altLang="en-US"/>
          </a:p>
        </p:txBody>
      </p:sp>
      <p:sp>
        <p:nvSpPr>
          <p:cNvPr id="5" name="Footer Placeholder 4">
            <a:extLst>
              <a:ext uri="{FF2B5EF4-FFF2-40B4-BE49-F238E27FC236}">
                <a16:creationId xmlns:a16="http://schemas.microsoft.com/office/drawing/2014/main" id="{5293F431-A252-4C49-BDD7-D8CBE440A540}"/>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defRPr>
            </a:lvl1pPr>
          </a:lstStyle>
          <a:p>
            <a:pPr>
              <a:defRPr/>
            </a:pPr>
            <a:endParaRPr lang="en-US"/>
          </a:p>
        </p:txBody>
      </p:sp>
      <p:sp>
        <p:nvSpPr>
          <p:cNvPr id="6" name="Slide Number Placeholder 5">
            <a:extLst>
              <a:ext uri="{FF2B5EF4-FFF2-40B4-BE49-F238E27FC236}">
                <a16:creationId xmlns:a16="http://schemas.microsoft.com/office/drawing/2014/main" id="{BD0107AD-3397-E242-9DE4-D242D7DC0A44}"/>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FD55279B-12D3-3C46-AAB9-C1C482393A66}" type="slidenum">
              <a:rPr lang="en-US" altLang="en-US"/>
              <a:pPr/>
              <a:t>‹#›</a:t>
            </a:fld>
            <a:endParaRPr lang="en-US" altLang="en-US"/>
          </a:p>
        </p:txBody>
      </p:sp>
    </p:spTree>
    <p:extLst>
      <p:ext uri="{BB962C8B-B14F-4D97-AF65-F5344CB8AC3E}">
        <p14:creationId xmlns:p14="http://schemas.microsoft.com/office/powerpoint/2010/main" val="528840777"/>
      </p:ext>
    </p:extLst>
  </p:cSld>
  <p:clrMap bg1="lt1" tx1="dk1" bg2="lt2" tx2="dk2" accent1="accent1" accent2="accent2" accent3="accent3" accent4="accent4" accent5="accent5" accent6="accent6" hlink="hlink" folHlink="folHlink"/>
  <p:sldLayoutIdLst>
    <p:sldLayoutId id="2147484431" r:id="rId1"/>
    <p:sldLayoutId id="2147484432" r:id="rId2"/>
    <p:sldLayoutId id="2147484433" r:id="rId3"/>
    <p:sldLayoutId id="2147484434" r:id="rId4"/>
    <p:sldLayoutId id="2147484435" r:id="rId5"/>
    <p:sldLayoutId id="2147484436" r:id="rId6"/>
    <p:sldLayoutId id="2147484437" r:id="rId7"/>
    <p:sldLayoutId id="2147484438" r:id="rId8"/>
    <p:sldLayoutId id="2147484439" r:id="rId9"/>
    <p:sldLayoutId id="2147484440" r:id="rId10"/>
    <p:sldLayoutId id="2147484441" r:id="rId11"/>
  </p:sldLayoutIdLst>
  <p:txStyles>
    <p:titleStyle>
      <a:lvl1pPr algn="ctr" defTabSz="457200" rtl="0" fontAlgn="base">
        <a:spcBef>
          <a:spcPct val="0"/>
        </a:spcBef>
        <a:spcAft>
          <a:spcPct val="0"/>
        </a:spcAft>
        <a:defRPr sz="4400" kern="1200">
          <a:solidFill>
            <a:schemeClr val="tx1"/>
          </a:solidFill>
          <a:latin typeface="+mj-lt"/>
          <a:ea typeface="ＭＳ Ｐゴシック"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ＭＳ Ｐゴシック"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ＭＳ Ｐゴシック"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ＭＳ Ｐゴシック"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ＭＳ Ｐゴシック"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ＭＳ Ｐゴシック"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ＭＳ Ｐゴシック"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ＭＳ Ｐゴシック"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ＭＳ Ｐゴシック" panose="020B0600070205080204" pitchFamily="34" charset="-128"/>
        </a:defRPr>
      </a:lvl9pPr>
    </p:titleStyle>
    <p:bodyStyle>
      <a:lvl1pPr marL="342900" indent="-342900" algn="l" defTabSz="457200" rtl="0" fontAlgn="base">
        <a:spcBef>
          <a:spcPct val="20000"/>
        </a:spcBef>
        <a:spcAft>
          <a:spcPct val="0"/>
        </a:spcAft>
        <a:buFont typeface="Arial" panose="020B0604020202020204" pitchFamily="34" charset="0"/>
        <a:buChar char="•"/>
        <a:defRPr sz="3200" kern="1200">
          <a:solidFill>
            <a:schemeClr val="tx1"/>
          </a:solidFill>
          <a:latin typeface="+mn-lt"/>
          <a:ea typeface="ＭＳ Ｐゴシック" panose="020B0600070205080204" pitchFamily="34" charset="-128"/>
          <a:cs typeface="+mn-cs"/>
        </a:defRPr>
      </a:lvl1pPr>
      <a:lvl2pPr marL="742950" indent="-285750" algn="l" defTabSz="457200" rtl="0" fontAlgn="base">
        <a:spcBef>
          <a:spcPct val="20000"/>
        </a:spcBef>
        <a:spcAft>
          <a:spcPct val="0"/>
        </a:spcAft>
        <a:buFont typeface="Arial" panose="020B0604020202020204" pitchFamily="34" charset="0"/>
        <a:buChar char="–"/>
        <a:defRPr sz="2800" kern="1200">
          <a:solidFill>
            <a:schemeClr val="tx1"/>
          </a:solidFill>
          <a:latin typeface="+mn-lt"/>
          <a:ea typeface="ＭＳ Ｐゴシック" panose="020B0600070205080204" pitchFamily="34" charset="-128"/>
          <a:cs typeface="+mn-cs"/>
        </a:defRPr>
      </a:lvl2pPr>
      <a:lvl3pPr marL="1143000" indent="-228600" algn="l" defTabSz="457200" rtl="0" fontAlgn="base">
        <a:spcBef>
          <a:spcPct val="20000"/>
        </a:spcBef>
        <a:spcAft>
          <a:spcPct val="0"/>
        </a:spcAft>
        <a:buFont typeface="Arial" panose="020B0604020202020204" pitchFamily="34" charset="0"/>
        <a:buChar char="•"/>
        <a:defRPr sz="2400" kern="1200">
          <a:solidFill>
            <a:schemeClr val="tx1"/>
          </a:solidFill>
          <a:latin typeface="+mn-lt"/>
          <a:ea typeface="ＭＳ Ｐゴシック" panose="020B0600070205080204" pitchFamily="34" charset="-128"/>
          <a:cs typeface="+mn-cs"/>
        </a:defRPr>
      </a:lvl3pPr>
      <a:lvl4pPr marL="1600200" indent="-228600" algn="l" defTabSz="457200" rtl="0" fontAlgn="base">
        <a:spcBef>
          <a:spcPct val="20000"/>
        </a:spcBef>
        <a:spcAft>
          <a:spcPct val="0"/>
        </a:spcAft>
        <a:buFont typeface="Arial" panose="020B0604020202020204" pitchFamily="34" charset="0"/>
        <a:buChar char="–"/>
        <a:defRPr sz="2000" kern="1200">
          <a:solidFill>
            <a:schemeClr val="tx1"/>
          </a:solidFill>
          <a:latin typeface="+mn-lt"/>
          <a:ea typeface="ＭＳ Ｐゴシック" panose="020B0600070205080204" pitchFamily="34" charset="-128"/>
          <a:cs typeface="+mn-cs"/>
        </a:defRPr>
      </a:lvl4pPr>
      <a:lvl5pPr marL="2057400" indent="-228600" algn="l" defTabSz="457200" rtl="0" fontAlgn="base">
        <a:spcBef>
          <a:spcPct val="20000"/>
        </a:spcBef>
        <a:spcAft>
          <a:spcPct val="0"/>
        </a:spcAft>
        <a:buFont typeface="Arial" panose="020B0604020202020204" pitchFamily="34" charset="0"/>
        <a:buChar char="»"/>
        <a:defRPr sz="2000" kern="1200">
          <a:solidFill>
            <a:schemeClr val="tx1"/>
          </a:solidFill>
          <a:latin typeface="+mn-lt"/>
          <a:ea typeface="ＭＳ Ｐゴシック"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BD4CAE75-95EE-0E4F-ADCC-3B6755B94BE6}"/>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28F4826E-7939-144D-B465-EFA55D430000}"/>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AB3EF894-A31B-BD4A-A02B-09B5D83D8D01}"/>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Calibri" charset="0"/>
                <a:ea typeface="ＭＳ Ｐゴシック" charset="-128"/>
              </a:defRPr>
            </a:lvl1pPr>
          </a:lstStyle>
          <a:p>
            <a:pPr>
              <a:defRPr/>
            </a:pPr>
            <a:fld id="{30065302-F64B-254F-8070-FF9752ECB6CD}" type="datetimeFigureOut">
              <a:rPr lang="en-US" altLang="en-US"/>
              <a:pPr>
                <a:defRPr/>
              </a:pPr>
              <a:t>8/8/20</a:t>
            </a:fld>
            <a:endParaRPr lang="en-US" altLang="en-US"/>
          </a:p>
        </p:txBody>
      </p:sp>
      <p:sp>
        <p:nvSpPr>
          <p:cNvPr id="5" name="Footer Placeholder 4">
            <a:extLst>
              <a:ext uri="{FF2B5EF4-FFF2-40B4-BE49-F238E27FC236}">
                <a16:creationId xmlns:a16="http://schemas.microsoft.com/office/drawing/2014/main" id="{EB07284B-EB31-6243-ACFB-849CB7AD8DBE}"/>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cs typeface="+mn-cs"/>
              </a:defRPr>
            </a:lvl1pPr>
          </a:lstStyle>
          <a:p>
            <a:pPr>
              <a:defRPr/>
            </a:pPr>
            <a:endParaRPr lang="en-US"/>
          </a:p>
        </p:txBody>
      </p:sp>
      <p:sp>
        <p:nvSpPr>
          <p:cNvPr id="6" name="Slide Number Placeholder 5">
            <a:extLst>
              <a:ext uri="{FF2B5EF4-FFF2-40B4-BE49-F238E27FC236}">
                <a16:creationId xmlns:a16="http://schemas.microsoft.com/office/drawing/2014/main" id="{0124088E-D0F5-2046-A18D-4101E0FEDCF7}"/>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charset="0"/>
                <a:ea typeface="ＭＳ Ｐゴシック" charset="-128"/>
              </a:defRPr>
            </a:lvl1pPr>
          </a:lstStyle>
          <a:p>
            <a:pPr>
              <a:defRPr/>
            </a:pPr>
            <a:fld id="{D2D976D3-0DBF-8A4E-89EF-B918BBFB5884}" type="slidenum">
              <a:rPr lang="en-US" altLang="en-US"/>
              <a:pPr>
                <a:defRPr/>
              </a:pPr>
              <a:t>‹#›</a:t>
            </a:fld>
            <a:endParaRPr lang="en-US" altLang="en-US"/>
          </a:p>
        </p:txBody>
      </p:sp>
    </p:spTree>
    <p:extLst>
      <p:ext uri="{BB962C8B-B14F-4D97-AF65-F5344CB8AC3E}">
        <p14:creationId xmlns:p14="http://schemas.microsoft.com/office/powerpoint/2010/main" val="27379777"/>
      </p:ext>
    </p:extLst>
  </p:cSld>
  <p:clrMap bg1="lt1" tx1="dk1" bg2="lt2" tx2="dk2" accent1="accent1" accent2="accent2" accent3="accent3" accent4="accent4" accent5="accent5" accent6="accent6" hlink="hlink" folHlink="folHlink"/>
  <p:sldLayoutIdLst>
    <p:sldLayoutId id="2147484443" r:id="rId1"/>
    <p:sldLayoutId id="2147484444" r:id="rId2"/>
    <p:sldLayoutId id="2147484445" r:id="rId3"/>
    <p:sldLayoutId id="2147484446" r:id="rId4"/>
    <p:sldLayoutId id="2147484447" r:id="rId5"/>
    <p:sldLayoutId id="2147484448" r:id="rId6"/>
    <p:sldLayoutId id="2147484449" r:id="rId7"/>
    <p:sldLayoutId id="2147484450" r:id="rId8"/>
    <p:sldLayoutId id="2147484451" r:id="rId9"/>
    <p:sldLayoutId id="2147484452" r:id="rId10"/>
    <p:sldLayoutId id="2147484453" r:id="rId1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00794602-1E79-409B-AD9F-7E447EF1AE5D}"/>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5EA9D28B-190B-4C0D-BD54-024C9C052BA1}"/>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4C7CE58D-77C1-4F8E-B8E2-3D91515E735B}"/>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defRPr>
            </a:lvl1pPr>
          </a:lstStyle>
          <a:p>
            <a:fld id="{2BBE7987-B18D-4437-B5EE-260F65A8C846}" type="datetimeFigureOut">
              <a:rPr lang="en-US" altLang="en-US"/>
              <a:pPr/>
              <a:t>8/8/20</a:t>
            </a:fld>
            <a:endParaRPr lang="en-US" altLang="en-US"/>
          </a:p>
        </p:txBody>
      </p:sp>
      <p:sp>
        <p:nvSpPr>
          <p:cNvPr id="5" name="Footer Placeholder 4">
            <a:extLst>
              <a:ext uri="{FF2B5EF4-FFF2-40B4-BE49-F238E27FC236}">
                <a16:creationId xmlns:a16="http://schemas.microsoft.com/office/drawing/2014/main" id="{59A7D5B1-8DD0-4D80-8B65-14DBC6715B69}"/>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cs typeface="+mn-cs"/>
              </a:defRPr>
            </a:lvl1pPr>
          </a:lstStyle>
          <a:p>
            <a:pPr>
              <a:defRPr/>
            </a:pPr>
            <a:endParaRPr lang="en-US"/>
          </a:p>
        </p:txBody>
      </p:sp>
      <p:sp>
        <p:nvSpPr>
          <p:cNvPr id="6" name="Slide Number Placeholder 5">
            <a:extLst>
              <a:ext uri="{FF2B5EF4-FFF2-40B4-BE49-F238E27FC236}">
                <a16:creationId xmlns:a16="http://schemas.microsoft.com/office/drawing/2014/main" id="{2AE02BEB-2642-43EC-AE4C-93B8E26AB22B}"/>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fld id="{C1CB4DFE-9C16-4A21-BD27-B53A0DB4FAE6}" type="slidenum">
              <a:rPr lang="en-US" altLang="en-US"/>
              <a:pPr/>
              <a:t>‹#›</a:t>
            </a:fld>
            <a:endParaRPr lang="en-US" altLang="en-US"/>
          </a:p>
        </p:txBody>
      </p:sp>
    </p:spTree>
    <p:extLst>
      <p:ext uri="{BB962C8B-B14F-4D97-AF65-F5344CB8AC3E}">
        <p14:creationId xmlns:p14="http://schemas.microsoft.com/office/powerpoint/2010/main" val="2925654583"/>
      </p:ext>
    </p:extLst>
  </p:cSld>
  <p:clrMap bg1="lt1" tx1="dk1" bg2="lt2" tx2="dk2" accent1="accent1" accent2="accent2" accent3="accent3" accent4="accent4" accent5="accent5" accent6="accent6" hlink="hlink" folHlink="folHlink"/>
  <p:sldLayoutIdLst>
    <p:sldLayoutId id="2147484455" r:id="rId1"/>
    <p:sldLayoutId id="2147484456" r:id="rId2"/>
    <p:sldLayoutId id="2147484457" r:id="rId3"/>
    <p:sldLayoutId id="2147484458" r:id="rId4"/>
    <p:sldLayoutId id="2147484459" r:id="rId5"/>
    <p:sldLayoutId id="2147484460" r:id="rId6"/>
    <p:sldLayoutId id="2147484461" r:id="rId7"/>
    <p:sldLayoutId id="2147484462" r:id="rId8"/>
    <p:sldLayoutId id="2147484463" r:id="rId9"/>
    <p:sldLayoutId id="2147484464" r:id="rId10"/>
    <p:sldLayoutId id="2147484465" r:id="rId11"/>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S PGothic" charset="0"/>
        </a:defRPr>
      </a:lvl1pPr>
      <a:lvl2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2pPr>
      <a:lvl3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3pPr>
      <a:lvl4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4pPr>
      <a:lvl5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5pPr>
      <a:lvl6pPr marL="457200" algn="ctr" defTabSz="457200" rtl="0" fontAlgn="base">
        <a:spcBef>
          <a:spcPct val="0"/>
        </a:spcBef>
        <a:spcAft>
          <a:spcPct val="0"/>
        </a:spcAft>
        <a:defRPr sz="4400">
          <a:solidFill>
            <a:schemeClr val="tx1"/>
          </a:solidFill>
          <a:latin typeface="Calibri" pitchFamily="34" charset="0"/>
          <a:ea typeface="MS PGothic" pitchFamily="34" charset="-128"/>
        </a:defRPr>
      </a:lvl6pPr>
      <a:lvl7pPr marL="914400" algn="ctr" defTabSz="457200" rtl="0" fontAlgn="base">
        <a:spcBef>
          <a:spcPct val="0"/>
        </a:spcBef>
        <a:spcAft>
          <a:spcPct val="0"/>
        </a:spcAft>
        <a:defRPr sz="4400">
          <a:solidFill>
            <a:schemeClr val="tx1"/>
          </a:solidFill>
          <a:latin typeface="Calibri" pitchFamily="34" charset="0"/>
          <a:ea typeface="MS PGothic" pitchFamily="34" charset="-128"/>
        </a:defRPr>
      </a:lvl7pPr>
      <a:lvl8pPr marL="1371600" algn="ctr" defTabSz="457200" rtl="0" fontAlgn="base">
        <a:spcBef>
          <a:spcPct val="0"/>
        </a:spcBef>
        <a:spcAft>
          <a:spcPct val="0"/>
        </a:spcAft>
        <a:defRPr sz="4400">
          <a:solidFill>
            <a:schemeClr val="tx1"/>
          </a:solidFill>
          <a:latin typeface="Calibri" pitchFamily="34" charset="0"/>
          <a:ea typeface="MS PGothic" pitchFamily="34" charset="-128"/>
        </a:defRPr>
      </a:lvl8pPr>
      <a:lvl9pPr marL="1828800" algn="ctr" defTabSz="457200" rtl="0" fontAlgn="base">
        <a:spcBef>
          <a:spcPct val="0"/>
        </a:spcBef>
        <a:spcAft>
          <a:spcPct val="0"/>
        </a:spcAft>
        <a:defRPr sz="4400">
          <a:solidFill>
            <a:schemeClr val="tx1"/>
          </a:solidFill>
          <a:latin typeface="Calibri" pitchFamily="34" charset="0"/>
          <a:ea typeface="MS PGothic" pitchFamily="34" charset="-128"/>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itchFamily="34" charset="-128"/>
          <a:cs typeface="MS PGothic"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itchFamily="34" charset="-128"/>
          <a:cs typeface="MS PGothic" charset="0"/>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itchFamily="34" charset="-128"/>
          <a:cs typeface="MS PGothic" charset="0"/>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S PGothic" charset="0"/>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S PGothic"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6803"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510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pitchFamily="-105" charset="0"/>
                <a:ea typeface="ＭＳ Ｐゴシック" pitchFamily="-105" charset="-128"/>
                <a:cs typeface="ＭＳ Ｐゴシック" pitchFamily="-105" charset="-128"/>
              </a:defRPr>
            </a:lvl1pPr>
          </a:lstStyle>
          <a:p>
            <a:pPr>
              <a:defRPr/>
            </a:pPr>
            <a:endParaRPr lang="en-US"/>
          </a:p>
        </p:txBody>
      </p:sp>
      <p:sp>
        <p:nvSpPr>
          <p:cNvPr id="17510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pitchFamily="-105" charset="0"/>
                <a:ea typeface="ＭＳ Ｐゴシック" pitchFamily="-105" charset="-128"/>
                <a:cs typeface="ＭＳ Ｐゴシック" pitchFamily="-105" charset="-128"/>
              </a:defRPr>
            </a:lvl1pPr>
          </a:lstStyle>
          <a:p>
            <a:pPr>
              <a:defRPr/>
            </a:pPr>
            <a:endParaRPr lang="en-US"/>
          </a:p>
        </p:txBody>
      </p:sp>
      <p:sp>
        <p:nvSpPr>
          <p:cNvPr id="17511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04E63FA0-A986-304D-91A7-3563E6210495}" type="slidenum">
              <a:rPr lang="en-US"/>
              <a:pPr>
                <a:defRPr/>
              </a:pPr>
              <a:t>‹#›</a:t>
            </a:fld>
            <a:endParaRPr lang="en-US"/>
          </a:p>
        </p:txBody>
      </p:sp>
    </p:spTree>
    <p:extLst>
      <p:ext uri="{BB962C8B-B14F-4D97-AF65-F5344CB8AC3E}">
        <p14:creationId xmlns:p14="http://schemas.microsoft.com/office/powerpoint/2010/main" val="449072840"/>
      </p:ext>
    </p:extLst>
  </p:cSld>
  <p:clrMap bg1="lt1" tx1="dk1" bg2="lt2" tx2="dk2" accent1="accent1" accent2="accent2" accent3="accent3" accent4="accent4" accent5="accent5" accent6="accent6" hlink="hlink" folHlink="folHlink"/>
  <p:sldLayoutIdLst>
    <p:sldLayoutId id="2147484467" r:id="rId1"/>
    <p:sldLayoutId id="2147484468" r:id="rId2"/>
    <p:sldLayoutId id="2147484469" r:id="rId3"/>
    <p:sldLayoutId id="2147484470" r:id="rId4"/>
    <p:sldLayoutId id="2147484471" r:id="rId5"/>
    <p:sldLayoutId id="2147484472" r:id="rId6"/>
    <p:sldLayoutId id="2147484473" r:id="rId7"/>
    <p:sldLayoutId id="2147484474" r:id="rId8"/>
    <p:sldLayoutId id="2147484475" r:id="rId9"/>
    <p:sldLayoutId id="2147484476" r:id="rId10"/>
    <p:sldLayoutId id="2147484477"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843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charset="0"/>
                <a:ea typeface="ＭＳ Ｐゴシック" charset="-128"/>
                <a:cs typeface="ＭＳ Ｐゴシック" charset="-128"/>
              </a:defRPr>
            </a:lvl1pPr>
          </a:lstStyle>
          <a:p>
            <a:pPr>
              <a:defRPr/>
            </a:pPr>
            <a:endParaRPr lang="en-US"/>
          </a:p>
        </p:txBody>
      </p:sp>
      <p:sp>
        <p:nvSpPr>
          <p:cNvPr id="6150" name="Rectangle 6"/>
          <p:cNvSpPr>
            <a:spLocks noGrp="1" noChangeArrowheads="1"/>
          </p:cNvSpPr>
          <p:nvPr>
            <p:ph type="sldNum" sz="quarter" idx="4"/>
          </p:nvPr>
        </p:nvSpPr>
        <p:spPr bwMode="auto">
          <a:xfrm>
            <a:off x="2895600" y="6248400"/>
            <a:ext cx="5562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800">
                <a:solidFill>
                  <a:srgbClr val="FFFFFF"/>
                </a:solidFill>
              </a:defRPr>
            </a:lvl1pPr>
          </a:lstStyle>
          <a:p>
            <a:pPr>
              <a:defRPr/>
            </a:pPr>
            <a:r>
              <a:rPr lang="en-US"/>
              <a:t>Source</a:t>
            </a:r>
            <a:endParaRPr lang="en-US" sz="1400"/>
          </a:p>
        </p:txBody>
      </p:sp>
    </p:spTree>
  </p:cSld>
  <p:clrMap bg1="lt1" tx1="dk1" bg2="lt2" tx2="dk2" accent1="accent1" accent2="accent2" accent3="accent3" accent4="accent4" accent5="accent5" accent6="accent6" hlink="hlink" folHlink="folHlink"/>
  <p:sldLayoutIdLst>
    <p:sldLayoutId id="2147484008" r:id="rId1"/>
    <p:sldLayoutId id="2147484009" r:id="rId2"/>
  </p:sldLayoutIdLst>
  <p:txStyles>
    <p:titleStyle>
      <a:lvl1pPr algn="ctr" rtl="0" eaLnBrk="0" fontAlgn="base" hangingPunct="0">
        <a:spcBef>
          <a:spcPct val="0"/>
        </a:spcBef>
        <a:spcAft>
          <a:spcPct val="0"/>
        </a:spcAft>
        <a:defRPr sz="4000" b="1">
          <a:solidFill>
            <a:schemeClr val="bg1"/>
          </a:solidFill>
          <a:latin typeface="+mj-lt"/>
          <a:ea typeface="ＭＳ Ｐゴシック" charset="-128"/>
          <a:cs typeface="ＭＳ Ｐゴシック" charset="-128"/>
        </a:defRPr>
      </a:lvl1pPr>
      <a:lvl2pPr algn="ctr" rtl="0" eaLnBrk="0" fontAlgn="base" hangingPunct="0">
        <a:spcBef>
          <a:spcPct val="0"/>
        </a:spcBef>
        <a:spcAft>
          <a:spcPct val="0"/>
        </a:spcAft>
        <a:defRPr sz="4000" b="1">
          <a:solidFill>
            <a:schemeClr val="bg1"/>
          </a:solidFill>
          <a:latin typeface="Arial" charset="0"/>
          <a:ea typeface="ＭＳ Ｐゴシック" charset="-128"/>
          <a:cs typeface="ＭＳ Ｐゴシック" charset="-128"/>
        </a:defRPr>
      </a:lvl2pPr>
      <a:lvl3pPr algn="ctr" rtl="0" eaLnBrk="0" fontAlgn="base" hangingPunct="0">
        <a:spcBef>
          <a:spcPct val="0"/>
        </a:spcBef>
        <a:spcAft>
          <a:spcPct val="0"/>
        </a:spcAft>
        <a:defRPr sz="4000" b="1">
          <a:solidFill>
            <a:schemeClr val="bg1"/>
          </a:solidFill>
          <a:latin typeface="Arial" charset="0"/>
          <a:ea typeface="ＭＳ Ｐゴシック" charset="-128"/>
          <a:cs typeface="ＭＳ Ｐゴシック" charset="-128"/>
        </a:defRPr>
      </a:lvl3pPr>
      <a:lvl4pPr algn="ctr" rtl="0" eaLnBrk="0" fontAlgn="base" hangingPunct="0">
        <a:spcBef>
          <a:spcPct val="0"/>
        </a:spcBef>
        <a:spcAft>
          <a:spcPct val="0"/>
        </a:spcAft>
        <a:defRPr sz="4000" b="1">
          <a:solidFill>
            <a:schemeClr val="bg1"/>
          </a:solidFill>
          <a:latin typeface="Arial" charset="0"/>
          <a:ea typeface="ＭＳ Ｐゴシック" charset="-128"/>
          <a:cs typeface="ＭＳ Ｐゴシック" charset="-128"/>
        </a:defRPr>
      </a:lvl4pPr>
      <a:lvl5pPr algn="ctr" rtl="0" eaLnBrk="0" fontAlgn="base" hangingPunct="0">
        <a:spcBef>
          <a:spcPct val="0"/>
        </a:spcBef>
        <a:spcAft>
          <a:spcPct val="0"/>
        </a:spcAft>
        <a:defRPr sz="4000" b="1">
          <a:solidFill>
            <a:schemeClr val="bg1"/>
          </a:solidFill>
          <a:latin typeface="Arial" charset="0"/>
          <a:ea typeface="ＭＳ Ｐゴシック" charset="-128"/>
          <a:cs typeface="ＭＳ Ｐゴシック" charset="-128"/>
        </a:defRPr>
      </a:lvl5pPr>
      <a:lvl6pPr marL="457200" algn="ctr" rtl="0" fontAlgn="base">
        <a:spcBef>
          <a:spcPct val="0"/>
        </a:spcBef>
        <a:spcAft>
          <a:spcPct val="0"/>
        </a:spcAft>
        <a:defRPr sz="4000" b="1">
          <a:solidFill>
            <a:schemeClr val="bg1"/>
          </a:solidFill>
          <a:latin typeface="Arial" charset="0"/>
        </a:defRPr>
      </a:lvl6pPr>
      <a:lvl7pPr marL="914400" algn="ctr" rtl="0" fontAlgn="base">
        <a:spcBef>
          <a:spcPct val="0"/>
        </a:spcBef>
        <a:spcAft>
          <a:spcPct val="0"/>
        </a:spcAft>
        <a:defRPr sz="4000" b="1">
          <a:solidFill>
            <a:schemeClr val="bg1"/>
          </a:solidFill>
          <a:latin typeface="Arial" charset="0"/>
        </a:defRPr>
      </a:lvl7pPr>
      <a:lvl8pPr marL="1371600" algn="ctr" rtl="0" fontAlgn="base">
        <a:spcBef>
          <a:spcPct val="0"/>
        </a:spcBef>
        <a:spcAft>
          <a:spcPct val="0"/>
        </a:spcAft>
        <a:defRPr sz="4000" b="1">
          <a:solidFill>
            <a:schemeClr val="bg1"/>
          </a:solidFill>
          <a:latin typeface="Arial" charset="0"/>
        </a:defRPr>
      </a:lvl8pPr>
      <a:lvl9pPr marL="1828800" algn="ctr" rtl="0" fontAlgn="base">
        <a:spcBef>
          <a:spcPct val="0"/>
        </a:spcBef>
        <a:spcAft>
          <a:spcPct val="0"/>
        </a:spcAft>
        <a:defRPr sz="4000" b="1">
          <a:solidFill>
            <a:schemeClr val="bg1"/>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3200">
          <a:solidFill>
            <a:schemeClr val="bg1"/>
          </a:solidFill>
          <a:latin typeface="Times New Roman" charset="0"/>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Times New Roman" charset="0"/>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Times New Roman" charset="0"/>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Times New Roman" charset="0"/>
          <a:ea typeface="ＭＳ Ｐゴシック" charset="-128"/>
        </a:defRPr>
      </a:lvl5pPr>
      <a:lvl6pPr marL="2514600" indent="-228600" algn="l" rtl="0" fontAlgn="base">
        <a:spcBef>
          <a:spcPct val="20000"/>
        </a:spcBef>
        <a:spcAft>
          <a:spcPct val="0"/>
        </a:spcAft>
        <a:buChar char="»"/>
        <a:defRPr sz="2000">
          <a:solidFill>
            <a:schemeClr val="tx1"/>
          </a:solidFill>
          <a:latin typeface="Times New Roman" charset="0"/>
          <a:ea typeface="ＭＳ Ｐゴシック" charset="-128"/>
        </a:defRPr>
      </a:lvl6pPr>
      <a:lvl7pPr marL="2971800" indent="-228600" algn="l" rtl="0" fontAlgn="base">
        <a:spcBef>
          <a:spcPct val="20000"/>
        </a:spcBef>
        <a:spcAft>
          <a:spcPct val="0"/>
        </a:spcAft>
        <a:buChar char="»"/>
        <a:defRPr sz="2000">
          <a:solidFill>
            <a:schemeClr val="tx1"/>
          </a:solidFill>
          <a:latin typeface="Times New Roman" charset="0"/>
          <a:ea typeface="ＭＳ Ｐゴシック" charset="-128"/>
        </a:defRPr>
      </a:lvl7pPr>
      <a:lvl8pPr marL="3429000" indent="-228600" algn="l" rtl="0" fontAlgn="base">
        <a:spcBef>
          <a:spcPct val="20000"/>
        </a:spcBef>
        <a:spcAft>
          <a:spcPct val="0"/>
        </a:spcAft>
        <a:buChar char="»"/>
        <a:defRPr sz="2000">
          <a:solidFill>
            <a:schemeClr val="tx1"/>
          </a:solidFill>
          <a:latin typeface="Times New Roman" charset="0"/>
          <a:ea typeface="ＭＳ Ｐゴシック" charset="-128"/>
        </a:defRPr>
      </a:lvl8pPr>
      <a:lvl9pPr marL="3886200" indent="-228600" algn="l" rtl="0" fontAlgn="base">
        <a:spcBef>
          <a:spcPct val="20000"/>
        </a:spcBef>
        <a:spcAft>
          <a:spcPct val="0"/>
        </a:spcAft>
        <a:buChar char="»"/>
        <a:defRPr sz="2000">
          <a:solidFill>
            <a:schemeClr val="tx1"/>
          </a:solidFill>
          <a:latin typeface="Times New Roman" charset="0"/>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BE7C3"/>
        </a:solidFill>
        <a:effectLst/>
      </p:bgPr>
    </p:bg>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2355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12"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2"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a:defRPr/>
            </a:pPr>
            <a:fld id="{D9EBE510-D4AE-E046-91B7-424682DCF353}"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483980" r:id="rId1"/>
    <p:sldLayoutId id="2147483981" r:id="rId2"/>
    <p:sldLayoutId id="2147483982" r:id="rId3"/>
    <p:sldLayoutId id="2147483983" r:id="rId4"/>
    <p:sldLayoutId id="2147483984" r:id="rId5"/>
    <p:sldLayoutId id="2147483985" r:id="rId6"/>
    <p:sldLayoutId id="2147483986" r:id="rId7"/>
    <p:sldLayoutId id="2147483987" r:id="rId8"/>
    <p:sldLayoutId id="2147483988" r:id="rId9"/>
    <p:sldLayoutId id="2147483989" r:id="rId10"/>
    <p:sldLayoutId id="2147483990" r:id="rId11"/>
  </p:sldLayoutIdLst>
  <p:txStyles>
    <p:title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eaLnBrk="0" fontAlgn="base" hangingPunct="0">
        <a:spcBef>
          <a:spcPct val="0"/>
        </a:spcBef>
        <a:spcAft>
          <a:spcPct val="0"/>
        </a:spcAft>
        <a:defRPr sz="4400">
          <a:solidFill>
            <a:schemeClr val="tx2"/>
          </a:solidFill>
          <a:latin typeface="Times New Roman" pitchFamily="-110" charset="0"/>
        </a:defRPr>
      </a:lvl6pPr>
      <a:lvl7pPr marL="914400" algn="ctr" rtl="0" eaLnBrk="0" fontAlgn="base" hangingPunct="0">
        <a:spcBef>
          <a:spcPct val="0"/>
        </a:spcBef>
        <a:spcAft>
          <a:spcPct val="0"/>
        </a:spcAft>
        <a:defRPr sz="4400">
          <a:solidFill>
            <a:schemeClr val="tx2"/>
          </a:solidFill>
          <a:latin typeface="Times New Roman" pitchFamily="-110" charset="0"/>
        </a:defRPr>
      </a:lvl7pPr>
      <a:lvl8pPr marL="1371600" algn="ctr" rtl="0" eaLnBrk="0" fontAlgn="base" hangingPunct="0">
        <a:spcBef>
          <a:spcPct val="0"/>
        </a:spcBef>
        <a:spcAft>
          <a:spcPct val="0"/>
        </a:spcAft>
        <a:defRPr sz="4400">
          <a:solidFill>
            <a:schemeClr val="tx2"/>
          </a:solidFill>
          <a:latin typeface="Times New Roman" pitchFamily="-110" charset="0"/>
        </a:defRPr>
      </a:lvl8pPr>
      <a:lvl9pPr marL="1828800" algn="ctr" rtl="0" eaLnBrk="0" fontAlgn="base" hangingPunct="0">
        <a:spcBef>
          <a:spcPct val="0"/>
        </a:spcBef>
        <a:spcAft>
          <a:spcPct val="0"/>
        </a:spcAft>
        <a:defRPr sz="4400">
          <a:solidFill>
            <a:schemeClr val="tx2"/>
          </a:solidFill>
          <a:latin typeface="Times New Roman" pitchFamily="-110"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0"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0"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0"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0"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584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12"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2"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a:defRPr/>
            </a:pPr>
            <a:fld id="{BAD135CC-0AF6-E446-BBFA-058045C3D030}"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991" r:id="rId1"/>
  </p:sldLayoutIdLst>
  <p:txStyles>
    <p:title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eaLnBrk="0" fontAlgn="base" hangingPunct="0">
        <a:spcBef>
          <a:spcPct val="0"/>
        </a:spcBef>
        <a:spcAft>
          <a:spcPct val="0"/>
        </a:spcAft>
        <a:defRPr sz="4400">
          <a:solidFill>
            <a:schemeClr val="tx2"/>
          </a:solidFill>
          <a:latin typeface="Times New Roman" pitchFamily="-110" charset="0"/>
        </a:defRPr>
      </a:lvl6pPr>
      <a:lvl7pPr marL="914400" algn="ctr" rtl="0" eaLnBrk="0" fontAlgn="base" hangingPunct="0">
        <a:spcBef>
          <a:spcPct val="0"/>
        </a:spcBef>
        <a:spcAft>
          <a:spcPct val="0"/>
        </a:spcAft>
        <a:defRPr sz="4400">
          <a:solidFill>
            <a:schemeClr val="tx2"/>
          </a:solidFill>
          <a:latin typeface="Times New Roman" pitchFamily="-110" charset="0"/>
        </a:defRPr>
      </a:lvl7pPr>
      <a:lvl8pPr marL="1371600" algn="ctr" rtl="0" eaLnBrk="0" fontAlgn="base" hangingPunct="0">
        <a:spcBef>
          <a:spcPct val="0"/>
        </a:spcBef>
        <a:spcAft>
          <a:spcPct val="0"/>
        </a:spcAft>
        <a:defRPr sz="4400">
          <a:solidFill>
            <a:schemeClr val="tx2"/>
          </a:solidFill>
          <a:latin typeface="Times New Roman" pitchFamily="-110" charset="0"/>
        </a:defRPr>
      </a:lvl8pPr>
      <a:lvl9pPr marL="1828800" algn="ctr" rtl="0" eaLnBrk="0" fontAlgn="base" hangingPunct="0">
        <a:spcBef>
          <a:spcPct val="0"/>
        </a:spcBef>
        <a:spcAft>
          <a:spcPct val="0"/>
        </a:spcAft>
        <a:defRPr sz="4400">
          <a:solidFill>
            <a:schemeClr val="tx2"/>
          </a:solidFill>
          <a:latin typeface="Times New Roman" pitchFamily="-110"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0"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0"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0"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0"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39216"/>
                <a:invGamma/>
              </a:schemeClr>
            </a:gs>
          </a:gsLst>
          <a:lin ang="5400000" scaled="1"/>
        </a:gradFill>
        <a:effectLst/>
      </p:bgPr>
    </p:bg>
    <p:spTree>
      <p:nvGrpSpPr>
        <p:cNvPr id="1" name=""/>
        <p:cNvGrpSpPr/>
        <p:nvPr/>
      </p:nvGrpSpPr>
      <p:grpSpPr>
        <a:xfrm>
          <a:off x="0" y="0"/>
          <a:ext cx="0" cy="0"/>
          <a:chOff x="0" y="0"/>
          <a:chExt cx="0" cy="0"/>
        </a:xfrm>
      </p:grpSpPr>
      <p:grpSp>
        <p:nvGrpSpPr>
          <p:cNvPr id="39938" name="Group 2"/>
          <p:cNvGrpSpPr>
            <a:grpSpLocks/>
          </p:cNvGrpSpPr>
          <p:nvPr/>
        </p:nvGrpSpPr>
        <p:grpSpPr bwMode="auto">
          <a:xfrm>
            <a:off x="1588" y="0"/>
            <a:ext cx="9148762" cy="6851650"/>
            <a:chOff x="1" y="0"/>
            <a:chExt cx="5763" cy="4316"/>
          </a:xfrm>
        </p:grpSpPr>
        <p:sp>
          <p:nvSpPr>
            <p:cNvPr id="3075" name="Freeform 3"/>
            <p:cNvSpPr>
              <a:spLocks/>
            </p:cNvSpPr>
            <p:nvPr/>
          </p:nvSpPr>
          <p:spPr bwMode="hidden">
            <a:xfrm>
              <a:off x="5045" y="2626"/>
              <a:ext cx="719" cy="1690"/>
            </a:xfrm>
            <a:custGeom>
              <a:avLst/>
              <a:gdLst/>
              <a:ahLst/>
              <a:cxnLst>
                <a:cxn ang="0">
                  <a:pos x="717" y="72"/>
                </a:cxn>
                <a:cxn ang="0">
                  <a:pos x="717" y="0"/>
                </a:cxn>
                <a:cxn ang="0">
                  <a:pos x="699" y="101"/>
                </a:cxn>
                <a:cxn ang="0">
                  <a:pos x="675" y="209"/>
                </a:cxn>
                <a:cxn ang="0">
                  <a:pos x="627" y="389"/>
                </a:cxn>
                <a:cxn ang="0">
                  <a:pos x="574" y="569"/>
                </a:cxn>
                <a:cxn ang="0">
                  <a:pos x="502" y="749"/>
                </a:cxn>
                <a:cxn ang="0">
                  <a:pos x="424" y="935"/>
                </a:cxn>
                <a:cxn ang="0">
                  <a:pos x="334" y="1121"/>
                </a:cxn>
                <a:cxn ang="0">
                  <a:pos x="233" y="1312"/>
                </a:cxn>
                <a:cxn ang="0">
                  <a:pos x="125" y="1498"/>
                </a:cxn>
                <a:cxn ang="0">
                  <a:pos x="0" y="1690"/>
                </a:cxn>
                <a:cxn ang="0">
                  <a:pos x="11" y="1690"/>
                </a:cxn>
                <a:cxn ang="0">
                  <a:pos x="137" y="1498"/>
                </a:cxn>
                <a:cxn ang="0">
                  <a:pos x="245" y="1312"/>
                </a:cxn>
                <a:cxn ang="0">
                  <a:pos x="346" y="1121"/>
                </a:cxn>
                <a:cxn ang="0">
                  <a:pos x="436" y="935"/>
                </a:cxn>
                <a:cxn ang="0">
                  <a:pos x="514" y="749"/>
                </a:cxn>
                <a:cxn ang="0">
                  <a:pos x="585" y="569"/>
                </a:cxn>
                <a:cxn ang="0">
                  <a:pos x="639" y="389"/>
                </a:cxn>
                <a:cxn ang="0">
                  <a:pos x="687" y="209"/>
                </a:cxn>
                <a:cxn ang="0">
                  <a:pos x="705" y="143"/>
                </a:cxn>
                <a:cxn ang="0">
                  <a:pos x="717" y="72"/>
                </a:cxn>
                <a:cxn ang="0">
                  <a:pos x="717" y="72"/>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solidFill>
                  <a:srgbClr val="FFFFFF"/>
                </a:solidFill>
                <a:latin typeface="Arial" charset="0"/>
                <a:ea typeface="ＭＳ Ｐゴシック" charset="-128"/>
                <a:cs typeface="ＭＳ Ｐゴシック" charset="-128"/>
              </a:endParaRPr>
            </a:p>
          </p:txBody>
        </p:sp>
        <p:sp>
          <p:nvSpPr>
            <p:cNvPr id="3076" name="Freeform 4"/>
            <p:cNvSpPr>
              <a:spLocks/>
            </p:cNvSpPr>
            <p:nvPr/>
          </p:nvSpPr>
          <p:spPr bwMode="hidden">
            <a:xfrm>
              <a:off x="5386" y="3794"/>
              <a:ext cx="378" cy="522"/>
            </a:xfrm>
            <a:custGeom>
              <a:avLst/>
              <a:gdLst/>
              <a:ahLst/>
              <a:cxnLst>
                <a:cxn ang="0">
                  <a:pos x="377" y="0"/>
                </a:cxn>
                <a:cxn ang="0">
                  <a:pos x="293" y="132"/>
                </a:cxn>
                <a:cxn ang="0">
                  <a:pos x="204" y="264"/>
                </a:cxn>
                <a:cxn ang="0">
                  <a:pos x="102" y="396"/>
                </a:cxn>
                <a:cxn ang="0">
                  <a:pos x="0" y="522"/>
                </a:cxn>
                <a:cxn ang="0">
                  <a:pos x="12" y="522"/>
                </a:cxn>
                <a:cxn ang="0">
                  <a:pos x="114" y="402"/>
                </a:cxn>
                <a:cxn ang="0">
                  <a:pos x="204" y="282"/>
                </a:cxn>
                <a:cxn ang="0">
                  <a:pos x="377" y="24"/>
                </a:cxn>
                <a:cxn ang="0">
                  <a:pos x="377" y="0"/>
                </a:cxn>
                <a:cxn ang="0">
                  <a:pos x="377" y="0"/>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solidFill>
                  <a:srgbClr val="FFFFFF"/>
                </a:solidFill>
                <a:latin typeface="Arial" charset="0"/>
                <a:ea typeface="ＭＳ Ｐゴシック" charset="-128"/>
                <a:cs typeface="ＭＳ Ｐゴシック" charset="-128"/>
              </a:endParaRPr>
            </a:p>
          </p:txBody>
        </p:sp>
        <p:sp>
          <p:nvSpPr>
            <p:cNvPr id="3077" name="Freeform 5"/>
            <p:cNvSpPr>
              <a:spLocks/>
            </p:cNvSpPr>
            <p:nvPr/>
          </p:nvSpPr>
          <p:spPr bwMode="hidden">
            <a:xfrm>
              <a:off x="5680" y="4214"/>
              <a:ext cx="84" cy="102"/>
            </a:xfrm>
            <a:custGeom>
              <a:avLst/>
              <a:gdLst/>
              <a:ahLst/>
              <a:cxnLst>
                <a:cxn ang="0">
                  <a:pos x="0" y="102"/>
                </a:cxn>
                <a:cxn ang="0">
                  <a:pos x="18" y="102"/>
                </a:cxn>
                <a:cxn ang="0">
                  <a:pos x="48" y="60"/>
                </a:cxn>
                <a:cxn ang="0">
                  <a:pos x="84" y="24"/>
                </a:cxn>
                <a:cxn ang="0">
                  <a:pos x="84" y="0"/>
                </a:cxn>
                <a:cxn ang="0">
                  <a:pos x="42" y="54"/>
                </a:cxn>
                <a:cxn ang="0">
                  <a:pos x="0" y="102"/>
                </a:cxn>
                <a:cxn ang="0">
                  <a:pos x="0" y="102"/>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solidFill>
                  <a:srgbClr val="FFFFFF"/>
                </a:solidFill>
                <a:latin typeface="Arial" charset="0"/>
                <a:ea typeface="ＭＳ Ｐゴシック" charset="-128"/>
                <a:cs typeface="ＭＳ Ｐゴシック" charset="-128"/>
              </a:endParaRPr>
            </a:p>
          </p:txBody>
        </p:sp>
        <p:grpSp>
          <p:nvGrpSpPr>
            <p:cNvPr id="39947" name="Group 6"/>
            <p:cNvGrpSpPr>
              <a:grpSpLocks/>
            </p:cNvGrpSpPr>
            <p:nvPr/>
          </p:nvGrpSpPr>
          <p:grpSpPr bwMode="auto">
            <a:xfrm>
              <a:off x="288" y="0"/>
              <a:ext cx="5098" cy="4316"/>
              <a:chOff x="288" y="0"/>
              <a:chExt cx="5098" cy="4316"/>
            </a:xfrm>
          </p:grpSpPr>
          <p:sp>
            <p:nvSpPr>
              <p:cNvPr id="3079" name="Freeform 7"/>
              <p:cNvSpPr>
                <a:spLocks/>
              </p:cNvSpPr>
              <p:nvPr userDrawn="1"/>
            </p:nvSpPr>
            <p:spPr bwMode="hidden">
              <a:xfrm>
                <a:off x="2789" y="0"/>
                <a:ext cx="72" cy="4316"/>
              </a:xfrm>
              <a:custGeom>
                <a:avLst/>
                <a:gdLst/>
                <a:ahLst/>
                <a:cxnLst>
                  <a:cxn ang="0">
                    <a:pos x="0" y="0"/>
                  </a:cxn>
                  <a:cxn ang="0">
                    <a:pos x="60" y="4316"/>
                  </a:cxn>
                  <a:cxn ang="0">
                    <a:pos x="72" y="4316"/>
                  </a:cxn>
                  <a:cxn ang="0">
                    <a:pos x="12" y="0"/>
                  </a:cxn>
                  <a:cxn ang="0">
                    <a:pos x="0" y="0"/>
                  </a:cxn>
                  <a:cxn ang="0">
                    <a:pos x="0" y="0"/>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solidFill>
                    <a:srgbClr val="FFFFFF"/>
                  </a:solidFill>
                  <a:latin typeface="Arial" charset="0"/>
                  <a:ea typeface="ＭＳ Ｐゴシック" charset="-128"/>
                  <a:cs typeface="ＭＳ Ｐゴシック" charset="-128"/>
                </a:endParaRPr>
              </a:p>
            </p:txBody>
          </p:sp>
          <p:sp>
            <p:nvSpPr>
              <p:cNvPr id="3080" name="Freeform 8"/>
              <p:cNvSpPr>
                <a:spLocks/>
              </p:cNvSpPr>
              <p:nvPr userDrawn="1"/>
            </p:nvSpPr>
            <p:spPr bwMode="hidden">
              <a:xfrm>
                <a:off x="3089" y="0"/>
                <a:ext cx="174" cy="4316"/>
              </a:xfrm>
              <a:custGeom>
                <a:avLst/>
                <a:gdLst/>
                <a:ahLst/>
                <a:cxnLst>
                  <a:cxn ang="0">
                    <a:pos x="24" y="0"/>
                  </a:cxn>
                  <a:cxn ang="0">
                    <a:pos x="12" y="0"/>
                  </a:cxn>
                  <a:cxn ang="0">
                    <a:pos x="42" y="216"/>
                  </a:cxn>
                  <a:cxn ang="0">
                    <a:pos x="72" y="444"/>
                  </a:cxn>
                  <a:cxn ang="0">
                    <a:pos x="96" y="689"/>
                  </a:cxn>
                  <a:cxn ang="0">
                    <a:pos x="120" y="947"/>
                  </a:cxn>
                  <a:cxn ang="0">
                    <a:pos x="132" y="1211"/>
                  </a:cxn>
                  <a:cxn ang="0">
                    <a:pos x="150" y="1487"/>
                  </a:cxn>
                  <a:cxn ang="0">
                    <a:pos x="156" y="1768"/>
                  </a:cxn>
                  <a:cxn ang="0">
                    <a:pos x="162" y="2062"/>
                  </a:cxn>
                  <a:cxn ang="0">
                    <a:pos x="156" y="2644"/>
                  </a:cxn>
                  <a:cxn ang="0">
                    <a:pos x="126" y="3225"/>
                  </a:cxn>
                  <a:cxn ang="0">
                    <a:pos x="108" y="3507"/>
                  </a:cxn>
                  <a:cxn ang="0">
                    <a:pos x="78" y="3788"/>
                  </a:cxn>
                  <a:cxn ang="0">
                    <a:pos x="42" y="4058"/>
                  </a:cxn>
                  <a:cxn ang="0">
                    <a:pos x="0" y="4316"/>
                  </a:cxn>
                  <a:cxn ang="0">
                    <a:pos x="12" y="4316"/>
                  </a:cxn>
                  <a:cxn ang="0">
                    <a:pos x="54" y="4058"/>
                  </a:cxn>
                  <a:cxn ang="0">
                    <a:pos x="90" y="3782"/>
                  </a:cxn>
                  <a:cxn ang="0">
                    <a:pos x="120" y="3507"/>
                  </a:cxn>
                  <a:cxn ang="0">
                    <a:pos x="138" y="3219"/>
                  </a:cxn>
                  <a:cxn ang="0">
                    <a:pos x="168" y="2638"/>
                  </a:cxn>
                  <a:cxn ang="0">
                    <a:pos x="174" y="2056"/>
                  </a:cxn>
                  <a:cxn ang="0">
                    <a:pos x="168" y="1768"/>
                  </a:cxn>
                  <a:cxn ang="0">
                    <a:pos x="162" y="1487"/>
                  </a:cxn>
                  <a:cxn ang="0">
                    <a:pos x="144" y="1211"/>
                  </a:cxn>
                  <a:cxn ang="0">
                    <a:pos x="132" y="941"/>
                  </a:cxn>
                  <a:cxn ang="0">
                    <a:pos x="108" y="689"/>
                  </a:cxn>
                  <a:cxn ang="0">
                    <a:pos x="84" y="444"/>
                  </a:cxn>
                  <a:cxn ang="0">
                    <a:pos x="54" y="216"/>
                  </a:cxn>
                  <a:cxn ang="0">
                    <a:pos x="24" y="0"/>
                  </a:cxn>
                  <a:cxn ang="0">
                    <a:pos x="24" y="0"/>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solidFill>
                    <a:srgbClr val="FFFFFF"/>
                  </a:solidFill>
                  <a:latin typeface="Arial" charset="0"/>
                  <a:ea typeface="ＭＳ Ｐゴシック" charset="-128"/>
                  <a:cs typeface="ＭＳ Ｐゴシック" charset="-128"/>
                </a:endParaRPr>
              </a:p>
            </p:txBody>
          </p:sp>
          <p:sp>
            <p:nvSpPr>
              <p:cNvPr id="3081" name="Freeform 9"/>
              <p:cNvSpPr>
                <a:spLocks/>
              </p:cNvSpPr>
              <p:nvPr userDrawn="1"/>
            </p:nvSpPr>
            <p:spPr bwMode="hidden">
              <a:xfrm>
                <a:off x="3358" y="0"/>
                <a:ext cx="337" cy="4316"/>
              </a:xfrm>
              <a:custGeom>
                <a:avLst/>
                <a:gdLst/>
                <a:ahLst/>
                <a:cxnLst>
                  <a:cxn ang="0">
                    <a:pos x="329" y="2014"/>
                  </a:cxn>
                  <a:cxn ang="0">
                    <a:pos x="317" y="1726"/>
                  </a:cxn>
                  <a:cxn ang="0">
                    <a:pos x="293" y="1445"/>
                  </a:cxn>
                  <a:cxn ang="0">
                    <a:pos x="263" y="1175"/>
                  </a:cxn>
                  <a:cxn ang="0">
                    <a:pos x="228" y="917"/>
                  </a:cxn>
                  <a:cxn ang="0">
                    <a:pos x="186" y="665"/>
                  </a:cxn>
                  <a:cxn ang="0">
                    <a:pos x="132" y="432"/>
                  </a:cxn>
                  <a:cxn ang="0">
                    <a:pos x="78" y="204"/>
                  </a:cxn>
                  <a:cxn ang="0">
                    <a:pos x="12" y="0"/>
                  </a:cxn>
                  <a:cxn ang="0">
                    <a:pos x="0" y="0"/>
                  </a:cxn>
                  <a:cxn ang="0">
                    <a:pos x="66" y="204"/>
                  </a:cxn>
                  <a:cxn ang="0">
                    <a:pos x="120" y="432"/>
                  </a:cxn>
                  <a:cxn ang="0">
                    <a:pos x="174" y="665"/>
                  </a:cxn>
                  <a:cxn ang="0">
                    <a:pos x="216" y="917"/>
                  </a:cxn>
                  <a:cxn ang="0">
                    <a:pos x="251" y="1175"/>
                  </a:cxn>
                  <a:cxn ang="0">
                    <a:pos x="281" y="1445"/>
                  </a:cxn>
                  <a:cxn ang="0">
                    <a:pos x="305" y="1726"/>
                  </a:cxn>
                  <a:cxn ang="0">
                    <a:pos x="317" y="2014"/>
                  </a:cxn>
                  <a:cxn ang="0">
                    <a:pos x="323" y="2314"/>
                  </a:cxn>
                  <a:cxn ang="0">
                    <a:pos x="317" y="2608"/>
                  </a:cxn>
                  <a:cxn ang="0">
                    <a:pos x="305" y="2907"/>
                  </a:cxn>
                  <a:cxn ang="0">
                    <a:pos x="281" y="3201"/>
                  </a:cxn>
                  <a:cxn ang="0">
                    <a:pos x="257" y="3489"/>
                  </a:cxn>
                  <a:cxn ang="0">
                    <a:pos x="216" y="3777"/>
                  </a:cxn>
                  <a:cxn ang="0">
                    <a:pos x="174" y="4052"/>
                  </a:cxn>
                  <a:cxn ang="0">
                    <a:pos x="120" y="4316"/>
                  </a:cxn>
                  <a:cxn ang="0">
                    <a:pos x="132" y="4316"/>
                  </a:cxn>
                  <a:cxn ang="0">
                    <a:pos x="186" y="4052"/>
                  </a:cxn>
                  <a:cxn ang="0">
                    <a:pos x="228" y="3777"/>
                  </a:cxn>
                  <a:cxn ang="0">
                    <a:pos x="269" y="3489"/>
                  </a:cxn>
                  <a:cxn ang="0">
                    <a:pos x="293" y="3201"/>
                  </a:cxn>
                  <a:cxn ang="0">
                    <a:pos x="317" y="2907"/>
                  </a:cxn>
                  <a:cxn ang="0">
                    <a:pos x="329" y="2608"/>
                  </a:cxn>
                  <a:cxn ang="0">
                    <a:pos x="335" y="2314"/>
                  </a:cxn>
                  <a:cxn ang="0">
                    <a:pos x="329" y="2014"/>
                  </a:cxn>
                  <a:cxn ang="0">
                    <a:pos x="329" y="2014"/>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solidFill>
                    <a:srgbClr val="FFFFFF"/>
                  </a:solidFill>
                  <a:latin typeface="Arial" charset="0"/>
                  <a:ea typeface="ＭＳ Ｐゴシック" charset="-128"/>
                  <a:cs typeface="ＭＳ Ｐゴシック" charset="-128"/>
                </a:endParaRPr>
              </a:p>
            </p:txBody>
          </p:sp>
          <p:sp>
            <p:nvSpPr>
              <p:cNvPr id="3082" name="Freeform 10"/>
              <p:cNvSpPr>
                <a:spLocks/>
              </p:cNvSpPr>
              <p:nvPr userDrawn="1"/>
            </p:nvSpPr>
            <p:spPr bwMode="hidden">
              <a:xfrm>
                <a:off x="3676" y="0"/>
                <a:ext cx="427" cy="4316"/>
              </a:xfrm>
              <a:custGeom>
                <a:avLst/>
                <a:gdLst/>
                <a:ahLst/>
                <a:cxnLst>
                  <a:cxn ang="0">
                    <a:pos x="413" y="1924"/>
                  </a:cxn>
                  <a:cxn ang="0">
                    <a:pos x="395" y="1690"/>
                  </a:cxn>
                  <a:cxn ang="0">
                    <a:pos x="365" y="1457"/>
                  </a:cxn>
                  <a:cxn ang="0">
                    <a:pos x="329" y="1229"/>
                  </a:cxn>
                  <a:cxn ang="0">
                    <a:pos x="281" y="1001"/>
                  </a:cxn>
                  <a:cxn ang="0">
                    <a:pos x="227" y="761"/>
                  </a:cxn>
                  <a:cxn ang="0">
                    <a:pos x="162" y="522"/>
                  </a:cxn>
                  <a:cxn ang="0">
                    <a:pos x="90" y="270"/>
                  </a:cxn>
                  <a:cxn ang="0">
                    <a:pos x="12" y="0"/>
                  </a:cxn>
                  <a:cxn ang="0">
                    <a:pos x="0" y="0"/>
                  </a:cxn>
                  <a:cxn ang="0">
                    <a:pos x="84" y="270"/>
                  </a:cxn>
                  <a:cxn ang="0">
                    <a:pos x="156" y="522"/>
                  </a:cxn>
                  <a:cxn ang="0">
                    <a:pos x="216" y="767"/>
                  </a:cxn>
                  <a:cxn ang="0">
                    <a:pos x="275" y="1001"/>
                  </a:cxn>
                  <a:cxn ang="0">
                    <a:pos x="317" y="1235"/>
                  </a:cxn>
                  <a:cxn ang="0">
                    <a:pos x="353" y="1463"/>
                  </a:cxn>
                  <a:cxn ang="0">
                    <a:pos x="383" y="1690"/>
                  </a:cxn>
                  <a:cxn ang="0">
                    <a:pos x="401" y="1924"/>
                  </a:cxn>
                  <a:cxn ang="0">
                    <a:pos x="413" y="2188"/>
                  </a:cxn>
                  <a:cxn ang="0">
                    <a:pos x="407" y="2458"/>
                  </a:cxn>
                  <a:cxn ang="0">
                    <a:pos x="395" y="2733"/>
                  </a:cxn>
                  <a:cxn ang="0">
                    <a:pos x="365" y="3021"/>
                  </a:cxn>
                  <a:cxn ang="0">
                    <a:pos x="329" y="3321"/>
                  </a:cxn>
                  <a:cxn ang="0">
                    <a:pos x="275" y="3639"/>
                  </a:cxn>
                  <a:cxn ang="0">
                    <a:pos x="204" y="3968"/>
                  </a:cxn>
                  <a:cxn ang="0">
                    <a:pos x="126" y="4316"/>
                  </a:cxn>
                  <a:cxn ang="0">
                    <a:pos x="138" y="4316"/>
                  </a:cxn>
                  <a:cxn ang="0">
                    <a:pos x="216" y="3968"/>
                  </a:cxn>
                  <a:cxn ang="0">
                    <a:pos x="287" y="3639"/>
                  </a:cxn>
                  <a:cxn ang="0">
                    <a:pos x="341" y="3321"/>
                  </a:cxn>
                  <a:cxn ang="0">
                    <a:pos x="377" y="3021"/>
                  </a:cxn>
                  <a:cxn ang="0">
                    <a:pos x="407" y="2733"/>
                  </a:cxn>
                  <a:cxn ang="0">
                    <a:pos x="419" y="2458"/>
                  </a:cxn>
                  <a:cxn ang="0">
                    <a:pos x="425" y="2188"/>
                  </a:cxn>
                  <a:cxn ang="0">
                    <a:pos x="413" y="1924"/>
                  </a:cxn>
                  <a:cxn ang="0">
                    <a:pos x="413" y="1924"/>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solidFill>
                    <a:srgbClr val="FFFFFF"/>
                  </a:solidFill>
                  <a:latin typeface="Arial" charset="0"/>
                  <a:ea typeface="ＭＳ Ｐゴシック" charset="-128"/>
                  <a:cs typeface="ＭＳ Ｐゴシック" charset="-128"/>
                </a:endParaRPr>
              </a:p>
            </p:txBody>
          </p:sp>
          <p:sp>
            <p:nvSpPr>
              <p:cNvPr id="3083" name="Freeform 11"/>
              <p:cNvSpPr>
                <a:spLocks/>
              </p:cNvSpPr>
              <p:nvPr userDrawn="1"/>
            </p:nvSpPr>
            <p:spPr bwMode="hidden">
              <a:xfrm>
                <a:off x="3946" y="0"/>
                <a:ext cx="558" cy="4316"/>
              </a:xfrm>
              <a:custGeom>
                <a:avLst/>
                <a:gdLst/>
                <a:ahLst/>
                <a:cxnLst>
                  <a:cxn ang="0">
                    <a:pos x="556" y="2020"/>
                  </a:cxn>
                  <a:cxn ang="0">
                    <a:pos x="538" y="1732"/>
                  </a:cxn>
                  <a:cxn ang="0">
                    <a:pos x="503" y="1445"/>
                  </a:cxn>
                  <a:cxn ang="0">
                    <a:pos x="455" y="1175"/>
                  </a:cxn>
                  <a:cxn ang="0">
                    <a:pos x="395" y="911"/>
                  </a:cxn>
                  <a:cxn ang="0">
                    <a:pos x="317" y="659"/>
                  </a:cxn>
                  <a:cxn ang="0">
                    <a:pos x="228" y="426"/>
                  </a:cxn>
                  <a:cxn ang="0">
                    <a:pos x="126" y="204"/>
                  </a:cxn>
                  <a:cxn ang="0">
                    <a:pos x="12" y="0"/>
                  </a:cxn>
                  <a:cxn ang="0">
                    <a:pos x="0" y="0"/>
                  </a:cxn>
                  <a:cxn ang="0">
                    <a:pos x="114" y="204"/>
                  </a:cxn>
                  <a:cxn ang="0">
                    <a:pos x="216" y="426"/>
                  </a:cxn>
                  <a:cxn ang="0">
                    <a:pos x="305" y="659"/>
                  </a:cxn>
                  <a:cxn ang="0">
                    <a:pos x="383" y="911"/>
                  </a:cxn>
                  <a:cxn ang="0">
                    <a:pos x="443" y="1175"/>
                  </a:cxn>
                  <a:cxn ang="0">
                    <a:pos x="491" y="1445"/>
                  </a:cxn>
                  <a:cxn ang="0">
                    <a:pos x="526" y="1732"/>
                  </a:cxn>
                  <a:cxn ang="0">
                    <a:pos x="544" y="2020"/>
                  </a:cxn>
                  <a:cxn ang="0">
                    <a:pos x="544" y="2326"/>
                  </a:cxn>
                  <a:cxn ang="0">
                    <a:pos x="532" y="2632"/>
                  </a:cxn>
                  <a:cxn ang="0">
                    <a:pos x="503" y="2931"/>
                  </a:cxn>
                  <a:cxn ang="0">
                    <a:pos x="455" y="3225"/>
                  </a:cxn>
                  <a:cxn ang="0">
                    <a:pos x="389" y="3513"/>
                  </a:cxn>
                  <a:cxn ang="0">
                    <a:pos x="311" y="3788"/>
                  </a:cxn>
                  <a:cxn ang="0">
                    <a:pos x="216" y="4058"/>
                  </a:cxn>
                  <a:cxn ang="0">
                    <a:pos x="102" y="4316"/>
                  </a:cxn>
                  <a:cxn ang="0">
                    <a:pos x="114" y="4316"/>
                  </a:cxn>
                  <a:cxn ang="0">
                    <a:pos x="228" y="4058"/>
                  </a:cxn>
                  <a:cxn ang="0">
                    <a:pos x="323" y="3788"/>
                  </a:cxn>
                  <a:cxn ang="0">
                    <a:pos x="401" y="3513"/>
                  </a:cxn>
                  <a:cxn ang="0">
                    <a:pos x="467" y="3225"/>
                  </a:cxn>
                  <a:cxn ang="0">
                    <a:pos x="515" y="2931"/>
                  </a:cxn>
                  <a:cxn ang="0">
                    <a:pos x="544" y="2632"/>
                  </a:cxn>
                  <a:cxn ang="0">
                    <a:pos x="556" y="2326"/>
                  </a:cxn>
                  <a:cxn ang="0">
                    <a:pos x="556" y="2020"/>
                  </a:cxn>
                  <a:cxn ang="0">
                    <a:pos x="556" y="2020"/>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solidFill>
                    <a:srgbClr val="FFFFFF"/>
                  </a:solidFill>
                  <a:latin typeface="Arial" charset="0"/>
                  <a:ea typeface="ＭＳ Ｐゴシック" charset="-128"/>
                  <a:cs typeface="ＭＳ Ｐゴシック" charset="-128"/>
                </a:endParaRPr>
              </a:p>
            </p:txBody>
          </p:sp>
          <p:sp>
            <p:nvSpPr>
              <p:cNvPr id="3084" name="Freeform 12"/>
              <p:cNvSpPr>
                <a:spLocks/>
              </p:cNvSpPr>
              <p:nvPr userDrawn="1"/>
            </p:nvSpPr>
            <p:spPr bwMode="hidden">
              <a:xfrm>
                <a:off x="4246" y="0"/>
                <a:ext cx="690" cy="4316"/>
              </a:xfrm>
              <a:custGeom>
                <a:avLst/>
                <a:gdLst/>
                <a:ahLst/>
                <a:cxnLst>
                  <a:cxn ang="0">
                    <a:pos x="688" y="2086"/>
                  </a:cxn>
                  <a:cxn ang="0">
                    <a:pos x="670" y="1810"/>
                  </a:cxn>
                  <a:cxn ang="0">
                    <a:pos x="634" y="1541"/>
                  </a:cxn>
                  <a:cxn ang="0">
                    <a:pos x="574" y="1271"/>
                  </a:cxn>
                  <a:cxn ang="0">
                    <a:pos x="497" y="1007"/>
                  </a:cxn>
                  <a:cxn ang="0">
                    <a:pos x="401" y="749"/>
                  </a:cxn>
                  <a:cxn ang="0">
                    <a:pos x="293" y="492"/>
                  </a:cxn>
                  <a:cxn ang="0">
                    <a:pos x="162" y="240"/>
                  </a:cxn>
                  <a:cxn ang="0">
                    <a:pos x="12" y="0"/>
                  </a:cxn>
                  <a:cxn ang="0">
                    <a:pos x="0" y="0"/>
                  </a:cxn>
                  <a:cxn ang="0">
                    <a:pos x="150" y="240"/>
                  </a:cxn>
                  <a:cxn ang="0">
                    <a:pos x="281" y="492"/>
                  </a:cxn>
                  <a:cxn ang="0">
                    <a:pos x="389" y="749"/>
                  </a:cxn>
                  <a:cxn ang="0">
                    <a:pos x="485" y="1007"/>
                  </a:cxn>
                  <a:cxn ang="0">
                    <a:pos x="562" y="1271"/>
                  </a:cxn>
                  <a:cxn ang="0">
                    <a:pos x="622" y="1541"/>
                  </a:cxn>
                  <a:cxn ang="0">
                    <a:pos x="658" y="1810"/>
                  </a:cxn>
                  <a:cxn ang="0">
                    <a:pos x="676" y="2086"/>
                  </a:cxn>
                  <a:cxn ang="0">
                    <a:pos x="676" y="2368"/>
                  </a:cxn>
                  <a:cxn ang="0">
                    <a:pos x="658" y="2650"/>
                  </a:cxn>
                  <a:cxn ang="0">
                    <a:pos x="616" y="2931"/>
                  </a:cxn>
                  <a:cxn ang="0">
                    <a:pos x="556" y="3213"/>
                  </a:cxn>
                  <a:cxn ang="0">
                    <a:pos x="473" y="3495"/>
                  </a:cxn>
                  <a:cxn ang="0">
                    <a:pos x="371" y="3777"/>
                  </a:cxn>
                  <a:cxn ang="0">
                    <a:pos x="251" y="4046"/>
                  </a:cxn>
                  <a:cxn ang="0">
                    <a:pos x="114" y="4316"/>
                  </a:cxn>
                  <a:cxn ang="0">
                    <a:pos x="126" y="4316"/>
                  </a:cxn>
                  <a:cxn ang="0">
                    <a:pos x="263" y="4046"/>
                  </a:cxn>
                  <a:cxn ang="0">
                    <a:pos x="383" y="3777"/>
                  </a:cxn>
                  <a:cxn ang="0">
                    <a:pos x="485" y="3495"/>
                  </a:cxn>
                  <a:cxn ang="0">
                    <a:pos x="568" y="3219"/>
                  </a:cxn>
                  <a:cxn ang="0">
                    <a:pos x="628" y="2937"/>
                  </a:cxn>
                  <a:cxn ang="0">
                    <a:pos x="670" y="2656"/>
                  </a:cxn>
                  <a:cxn ang="0">
                    <a:pos x="688" y="2368"/>
                  </a:cxn>
                  <a:cxn ang="0">
                    <a:pos x="688" y="2086"/>
                  </a:cxn>
                  <a:cxn ang="0">
                    <a:pos x="688" y="2086"/>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solidFill>
                    <a:srgbClr val="FFFFFF"/>
                  </a:solidFill>
                  <a:latin typeface="Arial" charset="0"/>
                  <a:ea typeface="ＭＳ Ｐゴシック" charset="-128"/>
                  <a:cs typeface="ＭＳ Ｐゴシック" charset="-128"/>
                </a:endParaRPr>
              </a:p>
            </p:txBody>
          </p:sp>
          <p:sp>
            <p:nvSpPr>
              <p:cNvPr id="3085" name="Freeform 13"/>
              <p:cNvSpPr>
                <a:spLocks/>
              </p:cNvSpPr>
              <p:nvPr userDrawn="1"/>
            </p:nvSpPr>
            <p:spPr bwMode="hidden">
              <a:xfrm>
                <a:off x="4522" y="0"/>
                <a:ext cx="864" cy="4316"/>
              </a:xfrm>
              <a:custGeom>
                <a:avLst/>
                <a:gdLst/>
                <a:ahLst/>
                <a:cxnLst>
                  <a:cxn ang="0">
                    <a:pos x="855" y="2128"/>
                  </a:cxn>
                  <a:cxn ang="0">
                    <a:pos x="831" y="1834"/>
                  </a:cxn>
                  <a:cxn ang="0">
                    <a:pos x="808" y="1684"/>
                  </a:cxn>
                  <a:cxn ang="0">
                    <a:pos x="784" y="1541"/>
                  </a:cxn>
                  <a:cxn ang="0">
                    <a:pos x="748" y="1397"/>
                  </a:cxn>
                  <a:cxn ang="0">
                    <a:pos x="712" y="1253"/>
                  </a:cxn>
                  <a:cxn ang="0">
                    <a:pos x="664" y="1115"/>
                  </a:cxn>
                  <a:cxn ang="0">
                    <a:pos x="610" y="977"/>
                  </a:cxn>
                  <a:cxn ang="0">
                    <a:pos x="491" y="719"/>
                  </a:cxn>
                  <a:cxn ang="0">
                    <a:pos x="353" y="468"/>
                  </a:cxn>
                  <a:cxn ang="0">
                    <a:pos x="192" y="228"/>
                  </a:cxn>
                  <a:cxn ang="0">
                    <a:pos x="12" y="0"/>
                  </a:cxn>
                  <a:cxn ang="0">
                    <a:pos x="0" y="0"/>
                  </a:cxn>
                  <a:cxn ang="0">
                    <a:pos x="180" y="228"/>
                  </a:cxn>
                  <a:cxn ang="0">
                    <a:pos x="341" y="468"/>
                  </a:cxn>
                  <a:cxn ang="0">
                    <a:pos x="479" y="719"/>
                  </a:cxn>
                  <a:cxn ang="0">
                    <a:pos x="598" y="983"/>
                  </a:cxn>
                  <a:cxn ang="0">
                    <a:pos x="652" y="1121"/>
                  </a:cxn>
                  <a:cxn ang="0">
                    <a:pos x="700" y="1259"/>
                  </a:cxn>
                  <a:cxn ang="0">
                    <a:pos x="736" y="1403"/>
                  </a:cxn>
                  <a:cxn ang="0">
                    <a:pos x="772" y="1547"/>
                  </a:cxn>
                  <a:cxn ang="0">
                    <a:pos x="802" y="1690"/>
                  </a:cxn>
                  <a:cxn ang="0">
                    <a:pos x="819" y="1834"/>
                  </a:cxn>
                  <a:cxn ang="0">
                    <a:pos x="837" y="1984"/>
                  </a:cxn>
                  <a:cxn ang="0">
                    <a:pos x="843" y="2128"/>
                  </a:cxn>
                  <a:cxn ang="0">
                    <a:pos x="849" y="2278"/>
                  </a:cxn>
                  <a:cxn ang="0">
                    <a:pos x="843" y="2428"/>
                  </a:cxn>
                  <a:cxn ang="0">
                    <a:pos x="831" y="2572"/>
                  </a:cxn>
                  <a:cxn ang="0">
                    <a:pos x="819" y="2721"/>
                  </a:cxn>
                  <a:cxn ang="0">
                    <a:pos x="796" y="2865"/>
                  </a:cxn>
                  <a:cxn ang="0">
                    <a:pos x="766" y="3015"/>
                  </a:cxn>
                  <a:cxn ang="0">
                    <a:pos x="724" y="3159"/>
                  </a:cxn>
                  <a:cxn ang="0">
                    <a:pos x="682" y="3303"/>
                  </a:cxn>
                  <a:cxn ang="0">
                    <a:pos x="586" y="3567"/>
                  </a:cxn>
                  <a:cxn ang="0">
                    <a:pos x="473" y="3824"/>
                  </a:cxn>
                  <a:cxn ang="0">
                    <a:pos x="335" y="4076"/>
                  </a:cxn>
                  <a:cxn ang="0">
                    <a:pos x="180" y="4316"/>
                  </a:cxn>
                  <a:cxn ang="0">
                    <a:pos x="192" y="4316"/>
                  </a:cxn>
                  <a:cxn ang="0">
                    <a:pos x="347" y="4076"/>
                  </a:cxn>
                  <a:cxn ang="0">
                    <a:pos x="485" y="3824"/>
                  </a:cxn>
                  <a:cxn ang="0">
                    <a:pos x="598" y="3573"/>
                  </a:cxn>
                  <a:cxn ang="0">
                    <a:pos x="694" y="3309"/>
                  </a:cxn>
                  <a:cxn ang="0">
                    <a:pos x="736" y="3165"/>
                  </a:cxn>
                  <a:cxn ang="0">
                    <a:pos x="778" y="3021"/>
                  </a:cxn>
                  <a:cxn ang="0">
                    <a:pos x="808" y="2871"/>
                  </a:cxn>
                  <a:cxn ang="0">
                    <a:pos x="831" y="2727"/>
                  </a:cxn>
                  <a:cxn ang="0">
                    <a:pos x="843" y="2578"/>
                  </a:cxn>
                  <a:cxn ang="0">
                    <a:pos x="855" y="2428"/>
                  </a:cxn>
                  <a:cxn ang="0">
                    <a:pos x="861" y="2278"/>
                  </a:cxn>
                  <a:cxn ang="0">
                    <a:pos x="855" y="2128"/>
                  </a:cxn>
                  <a:cxn ang="0">
                    <a:pos x="855" y="2128"/>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solidFill>
                    <a:srgbClr val="FFFFFF"/>
                  </a:solidFill>
                  <a:latin typeface="Arial" charset="0"/>
                  <a:ea typeface="ＭＳ Ｐゴシック" charset="-128"/>
                  <a:cs typeface="ＭＳ Ｐゴシック" charset="-128"/>
                </a:endParaRPr>
              </a:p>
            </p:txBody>
          </p:sp>
          <p:sp>
            <p:nvSpPr>
              <p:cNvPr id="3086" name="Freeform 14"/>
              <p:cNvSpPr>
                <a:spLocks/>
              </p:cNvSpPr>
              <p:nvPr userDrawn="1"/>
            </p:nvSpPr>
            <p:spPr bwMode="hidden">
              <a:xfrm>
                <a:off x="2399" y="0"/>
                <a:ext cx="150" cy="4316"/>
              </a:xfrm>
              <a:custGeom>
                <a:avLst/>
                <a:gdLst/>
                <a:ahLst/>
                <a:cxnLst>
                  <a:cxn ang="0">
                    <a:pos x="18" y="1942"/>
                  </a:cxn>
                  <a:cxn ang="0">
                    <a:pos x="30" y="1630"/>
                  </a:cxn>
                  <a:cxn ang="0">
                    <a:pos x="42" y="1331"/>
                  </a:cxn>
                  <a:cxn ang="0">
                    <a:pos x="59" y="1055"/>
                  </a:cxn>
                  <a:cxn ang="0">
                    <a:pos x="77" y="791"/>
                  </a:cxn>
                  <a:cxn ang="0">
                    <a:pos x="83" y="671"/>
                  </a:cxn>
                  <a:cxn ang="0">
                    <a:pos x="95" y="557"/>
                  </a:cxn>
                  <a:cxn ang="0">
                    <a:pos x="107" y="444"/>
                  </a:cxn>
                  <a:cxn ang="0">
                    <a:pos x="113" y="342"/>
                  </a:cxn>
                  <a:cxn ang="0">
                    <a:pos x="125" y="246"/>
                  </a:cxn>
                  <a:cxn ang="0">
                    <a:pos x="131" y="156"/>
                  </a:cxn>
                  <a:cxn ang="0">
                    <a:pos x="143" y="72"/>
                  </a:cxn>
                  <a:cxn ang="0">
                    <a:pos x="149" y="0"/>
                  </a:cxn>
                  <a:cxn ang="0">
                    <a:pos x="137" y="0"/>
                  </a:cxn>
                  <a:cxn ang="0">
                    <a:pos x="131" y="72"/>
                  </a:cxn>
                  <a:cxn ang="0">
                    <a:pos x="119" y="156"/>
                  </a:cxn>
                  <a:cxn ang="0">
                    <a:pos x="113" y="246"/>
                  </a:cxn>
                  <a:cxn ang="0">
                    <a:pos x="101" y="342"/>
                  </a:cxn>
                  <a:cxn ang="0">
                    <a:pos x="95" y="444"/>
                  </a:cxn>
                  <a:cxn ang="0">
                    <a:pos x="83" y="557"/>
                  </a:cxn>
                  <a:cxn ang="0">
                    <a:pos x="71" y="671"/>
                  </a:cxn>
                  <a:cxn ang="0">
                    <a:pos x="65" y="791"/>
                  </a:cxn>
                  <a:cxn ang="0">
                    <a:pos x="48" y="1055"/>
                  </a:cxn>
                  <a:cxn ang="0">
                    <a:pos x="30" y="1331"/>
                  </a:cxn>
                  <a:cxn ang="0">
                    <a:pos x="18" y="1630"/>
                  </a:cxn>
                  <a:cxn ang="0">
                    <a:pos x="6" y="1942"/>
                  </a:cxn>
                  <a:cxn ang="0">
                    <a:pos x="0" y="2278"/>
                  </a:cxn>
                  <a:cxn ang="0">
                    <a:pos x="6" y="2602"/>
                  </a:cxn>
                  <a:cxn ang="0">
                    <a:pos x="12" y="2919"/>
                  </a:cxn>
                  <a:cxn ang="0">
                    <a:pos x="24" y="3219"/>
                  </a:cxn>
                  <a:cxn ang="0">
                    <a:pos x="36" y="3513"/>
                  </a:cxn>
                  <a:cxn ang="0">
                    <a:pos x="59" y="3794"/>
                  </a:cxn>
                  <a:cxn ang="0">
                    <a:pos x="89" y="4058"/>
                  </a:cxn>
                  <a:cxn ang="0">
                    <a:pos x="125" y="4316"/>
                  </a:cxn>
                  <a:cxn ang="0">
                    <a:pos x="137" y="4316"/>
                  </a:cxn>
                  <a:cxn ang="0">
                    <a:pos x="101" y="4058"/>
                  </a:cxn>
                  <a:cxn ang="0">
                    <a:pos x="71" y="3794"/>
                  </a:cxn>
                  <a:cxn ang="0">
                    <a:pos x="48" y="3513"/>
                  </a:cxn>
                  <a:cxn ang="0">
                    <a:pos x="36" y="3225"/>
                  </a:cxn>
                  <a:cxn ang="0">
                    <a:pos x="24" y="2919"/>
                  </a:cxn>
                  <a:cxn ang="0">
                    <a:pos x="18" y="2608"/>
                  </a:cxn>
                  <a:cxn ang="0">
                    <a:pos x="12" y="2278"/>
                  </a:cxn>
                  <a:cxn ang="0">
                    <a:pos x="18" y="1942"/>
                  </a:cxn>
                  <a:cxn ang="0">
                    <a:pos x="18" y="1942"/>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solidFill>
                    <a:srgbClr val="FFFFFF"/>
                  </a:solidFill>
                  <a:latin typeface="Arial" charset="0"/>
                  <a:ea typeface="ＭＳ Ｐゴシック" charset="-128"/>
                  <a:cs typeface="ＭＳ Ｐゴシック" charset="-128"/>
                </a:endParaRPr>
              </a:p>
            </p:txBody>
          </p:sp>
          <p:sp>
            <p:nvSpPr>
              <p:cNvPr id="3087" name="Freeform 15"/>
              <p:cNvSpPr>
                <a:spLocks/>
              </p:cNvSpPr>
              <p:nvPr userDrawn="1"/>
            </p:nvSpPr>
            <p:spPr bwMode="hidden">
              <a:xfrm>
                <a:off x="1967" y="0"/>
                <a:ext cx="300" cy="4316"/>
              </a:xfrm>
              <a:custGeom>
                <a:avLst/>
                <a:gdLst/>
                <a:ahLst/>
                <a:cxnLst>
                  <a:cxn ang="0">
                    <a:pos x="18" y="2062"/>
                  </a:cxn>
                  <a:cxn ang="0">
                    <a:pos x="30" y="1750"/>
                  </a:cxn>
                  <a:cxn ang="0">
                    <a:pos x="54" y="1451"/>
                  </a:cxn>
                  <a:cxn ang="0">
                    <a:pos x="84" y="1169"/>
                  </a:cxn>
                  <a:cxn ang="0">
                    <a:pos x="126" y="899"/>
                  </a:cxn>
                  <a:cxn ang="0">
                    <a:pos x="162" y="641"/>
                  </a:cxn>
                  <a:cxn ang="0">
                    <a:pos x="209" y="408"/>
                  </a:cxn>
                  <a:cxn ang="0">
                    <a:pos x="251" y="192"/>
                  </a:cxn>
                  <a:cxn ang="0">
                    <a:pos x="299" y="0"/>
                  </a:cxn>
                  <a:cxn ang="0">
                    <a:pos x="287" y="0"/>
                  </a:cxn>
                  <a:cxn ang="0">
                    <a:pos x="239" y="192"/>
                  </a:cxn>
                  <a:cxn ang="0">
                    <a:pos x="198" y="408"/>
                  </a:cxn>
                  <a:cxn ang="0">
                    <a:pos x="156" y="641"/>
                  </a:cxn>
                  <a:cxn ang="0">
                    <a:pos x="114" y="899"/>
                  </a:cxn>
                  <a:cxn ang="0">
                    <a:pos x="78" y="1169"/>
                  </a:cxn>
                  <a:cxn ang="0">
                    <a:pos x="48" y="1451"/>
                  </a:cxn>
                  <a:cxn ang="0">
                    <a:pos x="24" y="1750"/>
                  </a:cxn>
                  <a:cxn ang="0">
                    <a:pos x="6" y="2062"/>
                  </a:cxn>
                  <a:cxn ang="0">
                    <a:pos x="0" y="2374"/>
                  </a:cxn>
                  <a:cxn ang="0">
                    <a:pos x="12" y="2674"/>
                  </a:cxn>
                  <a:cxn ang="0">
                    <a:pos x="30" y="2973"/>
                  </a:cxn>
                  <a:cxn ang="0">
                    <a:pos x="54" y="3255"/>
                  </a:cxn>
                  <a:cxn ang="0">
                    <a:pos x="96" y="3537"/>
                  </a:cxn>
                  <a:cxn ang="0">
                    <a:pos x="144" y="3806"/>
                  </a:cxn>
                  <a:cxn ang="0">
                    <a:pos x="203" y="4064"/>
                  </a:cxn>
                  <a:cxn ang="0">
                    <a:pos x="275" y="4316"/>
                  </a:cxn>
                  <a:cxn ang="0">
                    <a:pos x="287" y="4316"/>
                  </a:cxn>
                  <a:cxn ang="0">
                    <a:pos x="215" y="4064"/>
                  </a:cxn>
                  <a:cxn ang="0">
                    <a:pos x="156" y="3806"/>
                  </a:cxn>
                  <a:cxn ang="0">
                    <a:pos x="108" y="3537"/>
                  </a:cxn>
                  <a:cxn ang="0">
                    <a:pos x="66" y="3261"/>
                  </a:cxn>
                  <a:cxn ang="0">
                    <a:pos x="42" y="2973"/>
                  </a:cxn>
                  <a:cxn ang="0">
                    <a:pos x="24" y="2680"/>
                  </a:cxn>
                  <a:cxn ang="0">
                    <a:pos x="12" y="2374"/>
                  </a:cxn>
                  <a:cxn ang="0">
                    <a:pos x="18" y="2062"/>
                  </a:cxn>
                  <a:cxn ang="0">
                    <a:pos x="18" y="2062"/>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solidFill>
                    <a:srgbClr val="FFFFFF"/>
                  </a:solidFill>
                  <a:latin typeface="Arial" charset="0"/>
                  <a:ea typeface="ＭＳ Ｐゴシック" charset="-128"/>
                  <a:cs typeface="ＭＳ Ｐゴシック" charset="-128"/>
                </a:endParaRPr>
              </a:p>
            </p:txBody>
          </p:sp>
          <p:sp>
            <p:nvSpPr>
              <p:cNvPr id="3088" name="Freeform 16"/>
              <p:cNvSpPr>
                <a:spLocks/>
              </p:cNvSpPr>
              <p:nvPr userDrawn="1"/>
            </p:nvSpPr>
            <p:spPr bwMode="hidden">
              <a:xfrm>
                <a:off x="1566" y="0"/>
                <a:ext cx="425" cy="4316"/>
              </a:xfrm>
              <a:custGeom>
                <a:avLst/>
                <a:gdLst/>
                <a:ahLst/>
                <a:cxnLst>
                  <a:cxn ang="0">
                    <a:pos x="424" y="0"/>
                  </a:cxn>
                  <a:cxn ang="0">
                    <a:pos x="412" y="0"/>
                  </a:cxn>
                  <a:cxn ang="0">
                    <a:pos x="316" y="222"/>
                  </a:cxn>
                  <a:cxn ang="0">
                    <a:pos x="239" y="462"/>
                  </a:cxn>
                  <a:cxn ang="0">
                    <a:pos x="167" y="707"/>
                  </a:cxn>
                  <a:cxn ang="0">
                    <a:pos x="107" y="971"/>
                  </a:cxn>
                  <a:cxn ang="0">
                    <a:pos x="65" y="1247"/>
                  </a:cxn>
                  <a:cxn ang="0">
                    <a:pos x="29" y="1529"/>
                  </a:cxn>
                  <a:cxn ang="0">
                    <a:pos x="6" y="1822"/>
                  </a:cxn>
                  <a:cxn ang="0">
                    <a:pos x="0" y="2122"/>
                  </a:cxn>
                  <a:cxn ang="0">
                    <a:pos x="6" y="2404"/>
                  </a:cxn>
                  <a:cxn ang="0">
                    <a:pos x="24" y="2686"/>
                  </a:cxn>
                  <a:cxn ang="0">
                    <a:pos x="47" y="2961"/>
                  </a:cxn>
                  <a:cxn ang="0">
                    <a:pos x="89" y="3243"/>
                  </a:cxn>
                  <a:cxn ang="0">
                    <a:pos x="137" y="3519"/>
                  </a:cxn>
                  <a:cxn ang="0">
                    <a:pos x="197" y="3788"/>
                  </a:cxn>
                  <a:cxn ang="0">
                    <a:pos x="269" y="4058"/>
                  </a:cxn>
                  <a:cxn ang="0">
                    <a:pos x="346" y="4316"/>
                  </a:cxn>
                  <a:cxn ang="0">
                    <a:pos x="358" y="4316"/>
                  </a:cxn>
                  <a:cxn ang="0">
                    <a:pos x="281" y="4058"/>
                  </a:cxn>
                  <a:cxn ang="0">
                    <a:pos x="209" y="3788"/>
                  </a:cxn>
                  <a:cxn ang="0">
                    <a:pos x="149" y="3519"/>
                  </a:cxn>
                  <a:cxn ang="0">
                    <a:pos x="101" y="3243"/>
                  </a:cxn>
                  <a:cxn ang="0">
                    <a:pos x="59" y="2961"/>
                  </a:cxn>
                  <a:cxn ang="0">
                    <a:pos x="35" y="2686"/>
                  </a:cxn>
                  <a:cxn ang="0">
                    <a:pos x="18" y="2404"/>
                  </a:cxn>
                  <a:cxn ang="0">
                    <a:pos x="12" y="2122"/>
                  </a:cxn>
                  <a:cxn ang="0">
                    <a:pos x="18" y="1822"/>
                  </a:cxn>
                  <a:cxn ang="0">
                    <a:pos x="41" y="1529"/>
                  </a:cxn>
                  <a:cxn ang="0">
                    <a:pos x="71" y="1247"/>
                  </a:cxn>
                  <a:cxn ang="0">
                    <a:pos x="119" y="971"/>
                  </a:cxn>
                  <a:cxn ang="0">
                    <a:pos x="179" y="707"/>
                  </a:cxn>
                  <a:cxn ang="0">
                    <a:pos x="245" y="462"/>
                  </a:cxn>
                  <a:cxn ang="0">
                    <a:pos x="328" y="222"/>
                  </a:cxn>
                  <a:cxn ang="0">
                    <a:pos x="424" y="0"/>
                  </a:cxn>
                  <a:cxn ang="0">
                    <a:pos x="424" y="0"/>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solidFill>
                    <a:srgbClr val="FFFFFF"/>
                  </a:solidFill>
                  <a:latin typeface="Arial" charset="0"/>
                  <a:ea typeface="ＭＳ Ｐゴシック" charset="-128"/>
                  <a:cs typeface="ＭＳ Ｐゴシック" charset="-128"/>
                </a:endParaRPr>
              </a:p>
            </p:txBody>
          </p:sp>
          <p:sp>
            <p:nvSpPr>
              <p:cNvPr id="3089" name="Freeform 17"/>
              <p:cNvSpPr>
                <a:spLocks/>
              </p:cNvSpPr>
              <p:nvPr userDrawn="1"/>
            </p:nvSpPr>
            <p:spPr bwMode="hidden">
              <a:xfrm>
                <a:off x="1128" y="0"/>
                <a:ext cx="575" cy="4316"/>
              </a:xfrm>
              <a:custGeom>
                <a:avLst/>
                <a:gdLst/>
                <a:ahLst/>
                <a:cxnLst>
                  <a:cxn ang="0">
                    <a:pos x="12" y="2146"/>
                  </a:cxn>
                  <a:cxn ang="0">
                    <a:pos x="24" y="1846"/>
                  </a:cxn>
                  <a:cxn ang="0">
                    <a:pos x="54" y="1559"/>
                  </a:cxn>
                  <a:cxn ang="0">
                    <a:pos x="96" y="1277"/>
                  </a:cxn>
                  <a:cxn ang="0">
                    <a:pos x="162" y="1001"/>
                  </a:cxn>
                  <a:cxn ang="0">
                    <a:pos x="239" y="731"/>
                  </a:cxn>
                  <a:cxn ang="0">
                    <a:pos x="335" y="480"/>
                  </a:cxn>
                  <a:cxn ang="0">
                    <a:pos x="449" y="234"/>
                  </a:cxn>
                  <a:cxn ang="0">
                    <a:pos x="574" y="0"/>
                  </a:cxn>
                  <a:cxn ang="0">
                    <a:pos x="562" y="0"/>
                  </a:cxn>
                  <a:cxn ang="0">
                    <a:pos x="437" y="234"/>
                  </a:cxn>
                  <a:cxn ang="0">
                    <a:pos x="323" y="480"/>
                  </a:cxn>
                  <a:cxn ang="0">
                    <a:pos x="227" y="737"/>
                  </a:cxn>
                  <a:cxn ang="0">
                    <a:pos x="150" y="1001"/>
                  </a:cxn>
                  <a:cxn ang="0">
                    <a:pos x="84" y="1277"/>
                  </a:cxn>
                  <a:cxn ang="0">
                    <a:pos x="42" y="1559"/>
                  </a:cxn>
                  <a:cxn ang="0">
                    <a:pos x="12" y="1852"/>
                  </a:cxn>
                  <a:cxn ang="0">
                    <a:pos x="0" y="2146"/>
                  </a:cxn>
                  <a:cxn ang="0">
                    <a:pos x="6" y="2434"/>
                  </a:cxn>
                  <a:cxn ang="0">
                    <a:pos x="30" y="2715"/>
                  </a:cxn>
                  <a:cxn ang="0">
                    <a:pos x="66" y="2997"/>
                  </a:cxn>
                  <a:cxn ang="0">
                    <a:pos x="120" y="3273"/>
                  </a:cxn>
                  <a:cxn ang="0">
                    <a:pos x="191" y="3549"/>
                  </a:cxn>
                  <a:cxn ang="0">
                    <a:pos x="275" y="3812"/>
                  </a:cxn>
                  <a:cxn ang="0">
                    <a:pos x="371" y="4070"/>
                  </a:cxn>
                  <a:cxn ang="0">
                    <a:pos x="484" y="4316"/>
                  </a:cxn>
                  <a:cxn ang="0">
                    <a:pos x="496" y="4316"/>
                  </a:cxn>
                  <a:cxn ang="0">
                    <a:pos x="383" y="4070"/>
                  </a:cxn>
                  <a:cxn ang="0">
                    <a:pos x="287" y="3812"/>
                  </a:cxn>
                  <a:cxn ang="0">
                    <a:pos x="203" y="3549"/>
                  </a:cxn>
                  <a:cxn ang="0">
                    <a:pos x="132" y="3273"/>
                  </a:cxn>
                  <a:cxn ang="0">
                    <a:pos x="78" y="2997"/>
                  </a:cxn>
                  <a:cxn ang="0">
                    <a:pos x="42" y="2715"/>
                  </a:cxn>
                  <a:cxn ang="0">
                    <a:pos x="18" y="2434"/>
                  </a:cxn>
                  <a:cxn ang="0">
                    <a:pos x="12" y="2146"/>
                  </a:cxn>
                  <a:cxn ang="0">
                    <a:pos x="12" y="2146"/>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solidFill>
                    <a:srgbClr val="FFFFFF"/>
                  </a:solidFill>
                  <a:latin typeface="Arial" charset="0"/>
                  <a:ea typeface="ＭＳ Ｐゴシック" charset="-128"/>
                  <a:cs typeface="ＭＳ Ｐゴシック" charset="-128"/>
                </a:endParaRPr>
              </a:p>
            </p:txBody>
          </p:sp>
          <p:sp>
            <p:nvSpPr>
              <p:cNvPr id="3090" name="Freeform 18"/>
              <p:cNvSpPr>
                <a:spLocks/>
              </p:cNvSpPr>
              <p:nvPr userDrawn="1"/>
            </p:nvSpPr>
            <p:spPr bwMode="hidden">
              <a:xfrm>
                <a:off x="702" y="0"/>
                <a:ext cx="737" cy="4316"/>
              </a:xfrm>
              <a:custGeom>
                <a:avLst/>
                <a:gdLst/>
                <a:ahLst/>
                <a:cxnLst>
                  <a:cxn ang="0">
                    <a:pos x="12" y="2098"/>
                  </a:cxn>
                  <a:cxn ang="0">
                    <a:pos x="29" y="1798"/>
                  </a:cxn>
                  <a:cxn ang="0">
                    <a:pos x="71" y="1505"/>
                  </a:cxn>
                  <a:cxn ang="0">
                    <a:pos x="131" y="1223"/>
                  </a:cxn>
                  <a:cxn ang="0">
                    <a:pos x="215" y="941"/>
                  </a:cxn>
                  <a:cxn ang="0">
                    <a:pos x="316" y="689"/>
                  </a:cxn>
                  <a:cxn ang="0">
                    <a:pos x="442" y="444"/>
                  </a:cxn>
                  <a:cxn ang="0">
                    <a:pos x="580" y="216"/>
                  </a:cxn>
                  <a:cxn ang="0">
                    <a:pos x="735" y="0"/>
                  </a:cxn>
                  <a:cxn ang="0">
                    <a:pos x="723" y="0"/>
                  </a:cxn>
                  <a:cxn ang="0">
                    <a:pos x="568" y="210"/>
                  </a:cxn>
                  <a:cxn ang="0">
                    <a:pos x="430" y="438"/>
                  </a:cxn>
                  <a:cxn ang="0">
                    <a:pos x="311" y="683"/>
                  </a:cxn>
                  <a:cxn ang="0">
                    <a:pos x="209" y="941"/>
                  </a:cxn>
                  <a:cxn ang="0">
                    <a:pos x="125" y="1217"/>
                  </a:cxn>
                  <a:cxn ang="0">
                    <a:pos x="59" y="1505"/>
                  </a:cxn>
                  <a:cxn ang="0">
                    <a:pos x="18" y="1798"/>
                  </a:cxn>
                  <a:cxn ang="0">
                    <a:pos x="0" y="2098"/>
                  </a:cxn>
                  <a:cxn ang="0">
                    <a:pos x="6" y="2404"/>
                  </a:cxn>
                  <a:cxn ang="0">
                    <a:pos x="29" y="2709"/>
                  </a:cxn>
                  <a:cxn ang="0">
                    <a:pos x="77" y="3015"/>
                  </a:cxn>
                  <a:cxn ang="0">
                    <a:pos x="149" y="3315"/>
                  </a:cxn>
                  <a:cxn ang="0">
                    <a:pos x="227" y="3573"/>
                  </a:cxn>
                  <a:cxn ang="0">
                    <a:pos x="316" y="3824"/>
                  </a:cxn>
                  <a:cxn ang="0">
                    <a:pos x="424" y="4076"/>
                  </a:cxn>
                  <a:cxn ang="0">
                    <a:pos x="544" y="4316"/>
                  </a:cxn>
                  <a:cxn ang="0">
                    <a:pos x="556" y="4316"/>
                  </a:cxn>
                  <a:cxn ang="0">
                    <a:pos x="436" y="4076"/>
                  </a:cxn>
                  <a:cxn ang="0">
                    <a:pos x="328" y="3824"/>
                  </a:cxn>
                  <a:cxn ang="0">
                    <a:pos x="239" y="3573"/>
                  </a:cxn>
                  <a:cxn ang="0">
                    <a:pos x="161" y="3315"/>
                  </a:cxn>
                  <a:cxn ang="0">
                    <a:pos x="89" y="3015"/>
                  </a:cxn>
                  <a:cxn ang="0">
                    <a:pos x="41" y="2709"/>
                  </a:cxn>
                  <a:cxn ang="0">
                    <a:pos x="18" y="2404"/>
                  </a:cxn>
                  <a:cxn ang="0">
                    <a:pos x="12" y="2098"/>
                  </a:cxn>
                  <a:cxn ang="0">
                    <a:pos x="12" y="2098"/>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solidFill>
                    <a:srgbClr val="FFFFFF"/>
                  </a:solidFill>
                  <a:latin typeface="Arial" charset="0"/>
                  <a:ea typeface="ＭＳ Ｐゴシック" charset="-128"/>
                  <a:cs typeface="ＭＳ Ｐゴシック" charset="-128"/>
                </a:endParaRPr>
              </a:p>
            </p:txBody>
          </p:sp>
          <p:sp>
            <p:nvSpPr>
              <p:cNvPr id="3091" name="Freeform 19"/>
              <p:cNvSpPr>
                <a:spLocks/>
              </p:cNvSpPr>
              <p:nvPr userDrawn="1"/>
            </p:nvSpPr>
            <p:spPr bwMode="hidden">
              <a:xfrm>
                <a:off x="288" y="0"/>
                <a:ext cx="840" cy="4316"/>
              </a:xfrm>
              <a:custGeom>
                <a:avLst/>
                <a:gdLst/>
                <a:ahLst/>
                <a:cxnLst>
                  <a:cxn ang="0">
                    <a:pos x="18" y="1948"/>
                  </a:cxn>
                  <a:cxn ang="0">
                    <a:pos x="48" y="1708"/>
                  </a:cxn>
                  <a:cxn ang="0">
                    <a:pos x="96" y="1475"/>
                  </a:cxn>
                  <a:cxn ang="0">
                    <a:pos x="161" y="1235"/>
                  </a:cxn>
                  <a:cxn ang="0">
                    <a:pos x="251" y="995"/>
                  </a:cxn>
                  <a:cxn ang="0">
                    <a:pos x="365" y="755"/>
                  </a:cxn>
                  <a:cxn ang="0">
                    <a:pos x="496" y="510"/>
                  </a:cxn>
                  <a:cxn ang="0">
                    <a:pos x="658" y="258"/>
                  </a:cxn>
                  <a:cxn ang="0">
                    <a:pos x="741" y="132"/>
                  </a:cxn>
                  <a:cxn ang="0">
                    <a:pos x="837" y="0"/>
                  </a:cxn>
                  <a:cxn ang="0">
                    <a:pos x="825" y="0"/>
                  </a:cxn>
                  <a:cxn ang="0">
                    <a:pos x="729" y="132"/>
                  </a:cxn>
                  <a:cxn ang="0">
                    <a:pos x="640" y="258"/>
                  </a:cxn>
                  <a:cxn ang="0">
                    <a:pos x="562" y="384"/>
                  </a:cxn>
                  <a:cxn ang="0">
                    <a:pos x="484" y="510"/>
                  </a:cxn>
                  <a:cxn ang="0">
                    <a:pos x="353" y="755"/>
                  </a:cxn>
                  <a:cxn ang="0">
                    <a:pos x="239" y="995"/>
                  </a:cxn>
                  <a:cxn ang="0">
                    <a:pos x="150" y="1235"/>
                  </a:cxn>
                  <a:cxn ang="0">
                    <a:pos x="84" y="1469"/>
                  </a:cxn>
                  <a:cxn ang="0">
                    <a:pos x="36" y="1702"/>
                  </a:cxn>
                  <a:cxn ang="0">
                    <a:pos x="6" y="1942"/>
                  </a:cxn>
                  <a:cxn ang="0">
                    <a:pos x="0" y="2200"/>
                  </a:cxn>
                  <a:cxn ang="0">
                    <a:pos x="12" y="2470"/>
                  </a:cxn>
                  <a:cxn ang="0">
                    <a:pos x="48" y="2739"/>
                  </a:cxn>
                  <a:cxn ang="0">
                    <a:pos x="114" y="3027"/>
                  </a:cxn>
                  <a:cxn ang="0">
                    <a:pos x="150" y="3171"/>
                  </a:cxn>
                  <a:cxn ang="0">
                    <a:pos x="197" y="3321"/>
                  </a:cxn>
                  <a:cxn ang="0">
                    <a:pos x="245" y="3477"/>
                  </a:cxn>
                  <a:cxn ang="0">
                    <a:pos x="305" y="3639"/>
                  </a:cxn>
                  <a:cxn ang="0">
                    <a:pos x="365" y="3800"/>
                  </a:cxn>
                  <a:cxn ang="0">
                    <a:pos x="437" y="3968"/>
                  </a:cxn>
                  <a:cxn ang="0">
                    <a:pos x="508" y="4136"/>
                  </a:cxn>
                  <a:cxn ang="0">
                    <a:pos x="592" y="4316"/>
                  </a:cxn>
                  <a:cxn ang="0">
                    <a:pos x="604" y="4316"/>
                  </a:cxn>
                  <a:cxn ang="0">
                    <a:pos x="520" y="4136"/>
                  </a:cxn>
                  <a:cxn ang="0">
                    <a:pos x="448" y="3968"/>
                  </a:cxn>
                  <a:cxn ang="0">
                    <a:pos x="377" y="3800"/>
                  </a:cxn>
                  <a:cxn ang="0">
                    <a:pos x="317" y="3639"/>
                  </a:cxn>
                  <a:cxn ang="0">
                    <a:pos x="257" y="3477"/>
                  </a:cxn>
                  <a:cxn ang="0">
                    <a:pos x="209" y="3327"/>
                  </a:cxn>
                  <a:cxn ang="0">
                    <a:pos x="161" y="3171"/>
                  </a:cxn>
                  <a:cxn ang="0">
                    <a:pos x="126" y="3027"/>
                  </a:cxn>
                  <a:cxn ang="0">
                    <a:pos x="60" y="2739"/>
                  </a:cxn>
                  <a:cxn ang="0">
                    <a:pos x="24" y="2470"/>
                  </a:cxn>
                  <a:cxn ang="0">
                    <a:pos x="12" y="2206"/>
                  </a:cxn>
                  <a:cxn ang="0">
                    <a:pos x="18" y="1948"/>
                  </a:cxn>
                  <a:cxn ang="0">
                    <a:pos x="18" y="1948"/>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solidFill>
                    <a:srgbClr val="FFFFFF"/>
                  </a:solidFill>
                  <a:latin typeface="Arial" charset="0"/>
                  <a:ea typeface="ＭＳ Ｐゴシック" charset="-128"/>
                  <a:cs typeface="ＭＳ Ｐゴシック" charset="-128"/>
                </a:endParaRPr>
              </a:p>
            </p:txBody>
          </p:sp>
        </p:grpSp>
        <p:sp>
          <p:nvSpPr>
            <p:cNvPr id="3092" name="Freeform 20"/>
            <p:cNvSpPr>
              <a:spLocks/>
            </p:cNvSpPr>
            <p:nvPr/>
          </p:nvSpPr>
          <p:spPr bwMode="hidden">
            <a:xfrm>
              <a:off x="6" y="2901"/>
              <a:ext cx="606" cy="1415"/>
            </a:xfrm>
            <a:custGeom>
              <a:avLst/>
              <a:gdLst/>
              <a:ahLst/>
              <a:cxnLst>
                <a:cxn ang="0">
                  <a:pos x="0" y="54"/>
                </a:cxn>
                <a:cxn ang="0">
                  <a:pos x="42" y="228"/>
                </a:cxn>
                <a:cxn ang="0">
                  <a:pos x="96" y="402"/>
                </a:cxn>
                <a:cxn ang="0">
                  <a:pos x="161" y="576"/>
                </a:cxn>
                <a:cxn ang="0">
                  <a:pos x="227" y="744"/>
                </a:cxn>
                <a:cxn ang="0">
                  <a:pos x="305" y="917"/>
                </a:cxn>
                <a:cxn ang="0">
                  <a:pos x="389" y="1085"/>
                </a:cxn>
                <a:cxn ang="0">
                  <a:pos x="484" y="1253"/>
                </a:cxn>
                <a:cxn ang="0">
                  <a:pos x="586" y="1415"/>
                </a:cxn>
                <a:cxn ang="0">
                  <a:pos x="604" y="1415"/>
                </a:cxn>
                <a:cxn ang="0">
                  <a:pos x="496" y="1247"/>
                </a:cxn>
                <a:cxn ang="0">
                  <a:pos x="401" y="1073"/>
                </a:cxn>
                <a:cxn ang="0">
                  <a:pos x="311" y="899"/>
                </a:cxn>
                <a:cxn ang="0">
                  <a:pos x="233" y="720"/>
                </a:cxn>
                <a:cxn ang="0">
                  <a:pos x="161" y="546"/>
                </a:cxn>
                <a:cxn ang="0">
                  <a:pos x="102" y="366"/>
                </a:cxn>
                <a:cxn ang="0">
                  <a:pos x="48" y="180"/>
                </a:cxn>
                <a:cxn ang="0">
                  <a:pos x="0" y="0"/>
                </a:cxn>
                <a:cxn ang="0">
                  <a:pos x="0" y="54"/>
                </a:cxn>
                <a:cxn ang="0">
                  <a:pos x="0" y="54"/>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solidFill>
                  <a:srgbClr val="FFFFFF"/>
                </a:solidFill>
                <a:latin typeface="Arial" charset="0"/>
                <a:ea typeface="ＭＳ Ｐゴシック" charset="-128"/>
                <a:cs typeface="ＭＳ Ｐゴシック" charset="-128"/>
              </a:endParaRPr>
            </a:p>
          </p:txBody>
        </p:sp>
        <p:sp>
          <p:nvSpPr>
            <p:cNvPr id="3093" name="Freeform 21"/>
            <p:cNvSpPr>
              <a:spLocks/>
            </p:cNvSpPr>
            <p:nvPr/>
          </p:nvSpPr>
          <p:spPr bwMode="hidden">
            <a:xfrm>
              <a:off x="6" y="3890"/>
              <a:ext cx="228" cy="426"/>
            </a:xfrm>
            <a:custGeom>
              <a:avLst/>
              <a:gdLst/>
              <a:ahLst/>
              <a:cxnLst>
                <a:cxn ang="0">
                  <a:pos x="0" y="30"/>
                </a:cxn>
                <a:cxn ang="0">
                  <a:pos x="108" y="240"/>
                </a:cxn>
                <a:cxn ang="0">
                  <a:pos x="215" y="426"/>
                </a:cxn>
                <a:cxn ang="0">
                  <a:pos x="227" y="426"/>
                </a:cxn>
                <a:cxn ang="0">
                  <a:pos x="167" y="330"/>
                </a:cxn>
                <a:cxn ang="0">
                  <a:pos x="114" y="222"/>
                </a:cxn>
                <a:cxn ang="0">
                  <a:pos x="0" y="0"/>
                </a:cxn>
                <a:cxn ang="0">
                  <a:pos x="0" y="30"/>
                </a:cxn>
                <a:cxn ang="0">
                  <a:pos x="0" y="30"/>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solidFill>
                  <a:srgbClr val="FFFFFF"/>
                </a:solidFill>
                <a:latin typeface="Arial" charset="0"/>
                <a:ea typeface="ＭＳ Ｐゴシック" charset="-128"/>
                <a:cs typeface="ＭＳ Ｐゴシック" charset="-128"/>
              </a:endParaRPr>
            </a:p>
          </p:txBody>
        </p:sp>
        <p:sp>
          <p:nvSpPr>
            <p:cNvPr id="3094" name="Freeform 22"/>
            <p:cNvSpPr>
              <a:spLocks/>
            </p:cNvSpPr>
            <p:nvPr/>
          </p:nvSpPr>
          <p:spPr bwMode="hidden">
            <a:xfrm>
              <a:off x="4776" y="0"/>
              <a:ext cx="984" cy="1786"/>
            </a:xfrm>
            <a:custGeom>
              <a:avLst/>
              <a:gdLst/>
              <a:ahLst/>
              <a:cxnLst>
                <a:cxn ang="0">
                  <a:pos x="981" y="1786"/>
                </a:cxn>
                <a:cxn ang="0">
                  <a:pos x="981" y="1720"/>
                </a:cxn>
                <a:cxn ang="0">
                  <a:pos x="969" y="1666"/>
                </a:cxn>
                <a:cxn ang="0">
                  <a:pos x="957" y="1613"/>
                </a:cxn>
                <a:cxn ang="0">
                  <a:pos x="921" y="1487"/>
                </a:cxn>
                <a:cxn ang="0">
                  <a:pos x="885" y="1361"/>
                </a:cxn>
                <a:cxn ang="0">
                  <a:pos x="796" y="1121"/>
                </a:cxn>
                <a:cxn ang="0">
                  <a:pos x="682" y="899"/>
                </a:cxn>
                <a:cxn ang="0">
                  <a:pos x="562" y="689"/>
                </a:cxn>
                <a:cxn ang="0">
                  <a:pos x="431" y="498"/>
                </a:cxn>
                <a:cxn ang="0">
                  <a:pos x="293" y="318"/>
                </a:cxn>
                <a:cxn ang="0">
                  <a:pos x="150" y="150"/>
                </a:cxn>
                <a:cxn ang="0">
                  <a:pos x="12" y="0"/>
                </a:cxn>
                <a:cxn ang="0">
                  <a:pos x="0" y="0"/>
                </a:cxn>
                <a:cxn ang="0">
                  <a:pos x="138" y="150"/>
                </a:cxn>
                <a:cxn ang="0">
                  <a:pos x="275" y="318"/>
                </a:cxn>
                <a:cxn ang="0">
                  <a:pos x="413" y="498"/>
                </a:cxn>
                <a:cxn ang="0">
                  <a:pos x="545" y="689"/>
                </a:cxn>
                <a:cxn ang="0">
                  <a:pos x="670" y="899"/>
                </a:cxn>
                <a:cxn ang="0">
                  <a:pos x="778" y="1121"/>
                </a:cxn>
                <a:cxn ang="0">
                  <a:pos x="873" y="1361"/>
                </a:cxn>
                <a:cxn ang="0">
                  <a:pos x="909" y="1487"/>
                </a:cxn>
                <a:cxn ang="0">
                  <a:pos x="945" y="1619"/>
                </a:cxn>
                <a:cxn ang="0">
                  <a:pos x="963" y="1702"/>
                </a:cxn>
                <a:cxn ang="0">
                  <a:pos x="981" y="1786"/>
                </a:cxn>
                <a:cxn ang="0">
                  <a:pos x="981" y="1786"/>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defRPr/>
              </a:pPr>
              <a:endParaRPr lang="en-US">
                <a:solidFill>
                  <a:srgbClr val="FFFFFF"/>
                </a:solidFill>
                <a:latin typeface="Arial" charset="0"/>
                <a:ea typeface="ＭＳ Ｐゴシック" charset="-128"/>
                <a:cs typeface="ＭＳ Ｐゴシック" charset="-128"/>
              </a:endParaRPr>
            </a:p>
          </p:txBody>
        </p:sp>
        <p:sp>
          <p:nvSpPr>
            <p:cNvPr id="39951" name="Freeform 23"/>
            <p:cNvSpPr>
              <a:spLocks/>
            </p:cNvSpPr>
            <p:nvPr/>
          </p:nvSpPr>
          <p:spPr bwMode="hidden">
            <a:xfrm>
              <a:off x="5041" y="0"/>
              <a:ext cx="719" cy="845"/>
            </a:xfrm>
            <a:custGeom>
              <a:avLst/>
              <a:gdLst>
                <a:gd name="T0" fmla="*/ 721 w 717"/>
                <a:gd name="T1" fmla="*/ 845 h 845"/>
                <a:gd name="T2" fmla="*/ 721 w 717"/>
                <a:gd name="T3" fmla="*/ 821 h 845"/>
                <a:gd name="T4" fmla="*/ 578 w 717"/>
                <a:gd name="T5" fmla="*/ 605 h 845"/>
                <a:gd name="T6" fmla="*/ 408 w 717"/>
                <a:gd name="T7" fmla="*/ 396 h 845"/>
                <a:gd name="T8" fmla="*/ 223 w 717"/>
                <a:gd name="T9" fmla="*/ 192 h 845"/>
                <a:gd name="T10" fmla="*/ 17 w 717"/>
                <a:gd name="T11" fmla="*/ 0 h 845"/>
                <a:gd name="T12" fmla="*/ 0 w 717"/>
                <a:gd name="T13" fmla="*/ 0 h 845"/>
                <a:gd name="T14" fmla="*/ 211 w 717"/>
                <a:gd name="T15" fmla="*/ 198 h 845"/>
                <a:gd name="T16" fmla="*/ 402 w 717"/>
                <a:gd name="T17" fmla="*/ 408 h 845"/>
                <a:gd name="T18" fmla="*/ 572 w 717"/>
                <a:gd name="T19" fmla="*/ 623 h 845"/>
                <a:gd name="T20" fmla="*/ 721 w 717"/>
                <a:gd name="T21" fmla="*/ 845 h 845"/>
                <a:gd name="T22" fmla="*/ 721 w 717"/>
                <a:gd name="T23" fmla="*/ 845 h 8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9952" name="Freeform 24"/>
            <p:cNvSpPr>
              <a:spLocks/>
            </p:cNvSpPr>
            <p:nvPr/>
          </p:nvSpPr>
          <p:spPr bwMode="hidden">
            <a:xfrm>
              <a:off x="5352" y="0"/>
              <a:ext cx="408" cy="414"/>
            </a:xfrm>
            <a:custGeom>
              <a:avLst/>
              <a:gdLst>
                <a:gd name="T0" fmla="*/ 409 w 407"/>
                <a:gd name="T1" fmla="*/ 414 h 414"/>
                <a:gd name="T2" fmla="*/ 409 w 407"/>
                <a:gd name="T3" fmla="*/ 396 h 414"/>
                <a:gd name="T4" fmla="*/ 224 w 407"/>
                <a:gd name="T5" fmla="*/ 192 h 414"/>
                <a:gd name="T6" fmla="*/ 12 w 407"/>
                <a:gd name="T7" fmla="*/ 0 h 414"/>
                <a:gd name="T8" fmla="*/ 0 w 407"/>
                <a:gd name="T9" fmla="*/ 0 h 414"/>
                <a:gd name="T10" fmla="*/ 108 w 407"/>
                <a:gd name="T11" fmla="*/ 102 h 414"/>
                <a:gd name="T12" fmla="*/ 218 w 407"/>
                <a:gd name="T13" fmla="*/ 204 h 414"/>
                <a:gd name="T14" fmla="*/ 409 w 407"/>
                <a:gd name="T15" fmla="*/ 414 h 414"/>
                <a:gd name="T16" fmla="*/ 409 w 407"/>
                <a:gd name="T17" fmla="*/ 414 h 4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7" h="414">
                  <a:moveTo>
                    <a:pt x="407" y="414"/>
                  </a:moveTo>
                  <a:lnTo>
                    <a:pt x="407" y="396"/>
                  </a:lnTo>
                  <a:lnTo>
                    <a:pt x="222" y="192"/>
                  </a:lnTo>
                  <a:lnTo>
                    <a:pt x="12" y="0"/>
                  </a:lnTo>
                  <a:lnTo>
                    <a:pt x="0" y="0"/>
                  </a:lnTo>
                  <a:lnTo>
                    <a:pt x="108" y="102"/>
                  </a:lnTo>
                  <a:lnTo>
                    <a:pt x="216" y="204"/>
                  </a:lnTo>
                  <a:lnTo>
                    <a:pt x="407" y="414"/>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097" name="Freeform 25"/>
            <p:cNvSpPr>
              <a:spLocks/>
            </p:cNvSpPr>
            <p:nvPr/>
          </p:nvSpPr>
          <p:spPr bwMode="hidden">
            <a:xfrm>
              <a:off x="6" y="0"/>
              <a:ext cx="858" cy="1409"/>
            </a:xfrm>
            <a:custGeom>
              <a:avLst/>
              <a:gdLst/>
              <a:ahLst/>
              <a:cxnLst>
                <a:cxn ang="0">
                  <a:pos x="0" y="1361"/>
                </a:cxn>
                <a:cxn ang="0">
                  <a:pos x="0" y="1409"/>
                </a:cxn>
                <a:cxn ang="0">
                  <a:pos x="54" y="1211"/>
                </a:cxn>
                <a:cxn ang="0">
                  <a:pos x="126" y="1013"/>
                </a:cxn>
                <a:cxn ang="0">
                  <a:pos x="215" y="827"/>
                </a:cxn>
                <a:cxn ang="0">
                  <a:pos x="311" y="647"/>
                </a:cxn>
                <a:cxn ang="0">
                  <a:pos x="431" y="474"/>
                </a:cxn>
                <a:cxn ang="0">
                  <a:pos x="556" y="312"/>
                </a:cxn>
                <a:cxn ang="0">
                  <a:pos x="700" y="150"/>
                </a:cxn>
                <a:cxn ang="0">
                  <a:pos x="855" y="0"/>
                </a:cxn>
                <a:cxn ang="0">
                  <a:pos x="837" y="0"/>
                </a:cxn>
                <a:cxn ang="0">
                  <a:pos x="688" y="144"/>
                </a:cxn>
                <a:cxn ang="0">
                  <a:pos x="550" y="300"/>
                </a:cxn>
                <a:cxn ang="0">
                  <a:pos x="425" y="462"/>
                </a:cxn>
                <a:cxn ang="0">
                  <a:pos x="311" y="629"/>
                </a:cxn>
                <a:cxn ang="0">
                  <a:pos x="215" y="803"/>
                </a:cxn>
                <a:cxn ang="0">
                  <a:pos x="132" y="983"/>
                </a:cxn>
                <a:cxn ang="0">
                  <a:pos x="60" y="1169"/>
                </a:cxn>
                <a:cxn ang="0">
                  <a:pos x="0" y="1361"/>
                </a:cxn>
                <a:cxn ang="0">
                  <a:pos x="0" y="1361"/>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defRPr/>
              </a:pPr>
              <a:endParaRPr lang="en-US">
                <a:solidFill>
                  <a:srgbClr val="FFFFFF"/>
                </a:solidFill>
                <a:latin typeface="Arial" charset="0"/>
                <a:ea typeface="ＭＳ Ｐゴシック" charset="-128"/>
                <a:cs typeface="ＭＳ Ｐゴシック" charset="-128"/>
              </a:endParaRPr>
            </a:p>
          </p:txBody>
        </p:sp>
        <p:sp>
          <p:nvSpPr>
            <p:cNvPr id="39954" name="Freeform 26"/>
            <p:cNvSpPr>
              <a:spLocks/>
            </p:cNvSpPr>
            <p:nvPr/>
          </p:nvSpPr>
          <p:spPr bwMode="hidden">
            <a:xfrm>
              <a:off x="6" y="0"/>
              <a:ext cx="588" cy="599"/>
            </a:xfrm>
            <a:custGeom>
              <a:avLst/>
              <a:gdLst>
                <a:gd name="T0" fmla="*/ 590 w 586"/>
                <a:gd name="T1" fmla="*/ 0 h 599"/>
                <a:gd name="T2" fmla="*/ 572 w 586"/>
                <a:gd name="T3" fmla="*/ 0 h 599"/>
                <a:gd name="T4" fmla="*/ 409 w 586"/>
                <a:gd name="T5" fmla="*/ 132 h 599"/>
                <a:gd name="T6" fmla="*/ 259 w 586"/>
                <a:gd name="T7" fmla="*/ 270 h 599"/>
                <a:gd name="T8" fmla="*/ 120 w 586"/>
                <a:gd name="T9" fmla="*/ 420 h 599"/>
                <a:gd name="T10" fmla="*/ 0 w 586"/>
                <a:gd name="T11" fmla="*/ 575 h 599"/>
                <a:gd name="T12" fmla="*/ 0 w 586"/>
                <a:gd name="T13" fmla="*/ 599 h 599"/>
                <a:gd name="T14" fmla="*/ 120 w 586"/>
                <a:gd name="T15" fmla="*/ 432 h 599"/>
                <a:gd name="T16" fmla="*/ 259 w 586"/>
                <a:gd name="T17" fmla="*/ 282 h 599"/>
                <a:gd name="T18" fmla="*/ 415 w 586"/>
                <a:gd name="T19" fmla="*/ 138 h 599"/>
                <a:gd name="T20" fmla="*/ 590 w 586"/>
                <a:gd name="T21" fmla="*/ 0 h 599"/>
                <a:gd name="T22" fmla="*/ 590 w 586"/>
                <a:gd name="T23" fmla="*/ 0 h 59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9955" name="Freeform 27"/>
            <p:cNvSpPr>
              <a:spLocks/>
            </p:cNvSpPr>
            <p:nvPr/>
          </p:nvSpPr>
          <p:spPr bwMode="hidden">
            <a:xfrm>
              <a:off x="6" y="0"/>
              <a:ext cx="270" cy="252"/>
            </a:xfrm>
            <a:custGeom>
              <a:avLst/>
              <a:gdLst>
                <a:gd name="T0" fmla="*/ 271 w 269"/>
                <a:gd name="T1" fmla="*/ 0 h 252"/>
                <a:gd name="T2" fmla="*/ 253 w 269"/>
                <a:gd name="T3" fmla="*/ 0 h 252"/>
                <a:gd name="T4" fmla="*/ 120 w 269"/>
                <a:gd name="T5" fmla="*/ 114 h 252"/>
                <a:gd name="T6" fmla="*/ 60 w 269"/>
                <a:gd name="T7" fmla="*/ 174 h 252"/>
                <a:gd name="T8" fmla="*/ 0 w 269"/>
                <a:gd name="T9" fmla="*/ 234 h 252"/>
                <a:gd name="T10" fmla="*/ 0 w 269"/>
                <a:gd name="T11" fmla="*/ 252 h 252"/>
                <a:gd name="T12" fmla="*/ 126 w 269"/>
                <a:gd name="T13" fmla="*/ 120 h 252"/>
                <a:gd name="T14" fmla="*/ 271 w 269"/>
                <a:gd name="T15" fmla="*/ 0 h 252"/>
                <a:gd name="T16" fmla="*/ 271 w 269"/>
                <a:gd name="T17" fmla="*/ 0 h 2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9" h="252">
                  <a:moveTo>
                    <a:pt x="269" y="0"/>
                  </a:moveTo>
                  <a:lnTo>
                    <a:pt x="251" y="0"/>
                  </a:lnTo>
                  <a:lnTo>
                    <a:pt x="120" y="114"/>
                  </a:lnTo>
                  <a:lnTo>
                    <a:pt x="60" y="174"/>
                  </a:lnTo>
                  <a:lnTo>
                    <a:pt x="0" y="234"/>
                  </a:lnTo>
                  <a:lnTo>
                    <a:pt x="0" y="252"/>
                  </a:lnTo>
                  <a:lnTo>
                    <a:pt x="126" y="120"/>
                  </a:lnTo>
                  <a:lnTo>
                    <a:pt x="269"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9956" name="Line 28"/>
            <p:cNvSpPr>
              <a:spLocks noChangeShapeType="1"/>
            </p:cNvSpPr>
            <p:nvPr/>
          </p:nvSpPr>
          <p:spPr bwMode="hidden">
            <a:xfrm>
              <a:off x="1" y="2749"/>
              <a:ext cx="5758" cy="0"/>
            </a:xfrm>
            <a:prstGeom prst="line">
              <a:avLst/>
            </a:prstGeom>
            <a:noFill/>
            <a:ln w="15875">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39957" name="Line 29"/>
            <p:cNvSpPr>
              <a:spLocks noChangeShapeType="1"/>
            </p:cNvSpPr>
            <p:nvPr/>
          </p:nvSpPr>
          <p:spPr bwMode="hidden">
            <a:xfrm>
              <a:off x="1" y="2356"/>
              <a:ext cx="5758" cy="0"/>
            </a:xfrm>
            <a:prstGeom prst="line">
              <a:avLst/>
            </a:prstGeom>
            <a:noFill/>
            <a:ln w="15875">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39958" name="Line 30"/>
            <p:cNvSpPr>
              <a:spLocks noChangeShapeType="1"/>
            </p:cNvSpPr>
            <p:nvPr/>
          </p:nvSpPr>
          <p:spPr bwMode="hidden">
            <a:xfrm>
              <a:off x="1" y="3142"/>
              <a:ext cx="5758" cy="0"/>
            </a:xfrm>
            <a:prstGeom prst="line">
              <a:avLst/>
            </a:prstGeom>
            <a:noFill/>
            <a:ln w="15875">
              <a:solidFill>
                <a:schemeClr val="bg2"/>
              </a:solidFill>
              <a:round/>
              <a:headEnd/>
              <a:tailEnd/>
            </a:ln>
            <a:extLst>
              <a:ext uri="{909E8E84-426E-40dd-AFC4-6F175D3DCCD1}">
                <a14:hiddenFill xmlns="" xmlns:a14="http://schemas.microsoft.com/office/drawing/2010/main">
                  <a:noFill/>
                </a14:hiddenFill>
              </a:ext>
            </a:extLst>
          </p:spPr>
          <p:txBody>
            <a:bodyPr/>
            <a:lstStyle/>
            <a:p>
              <a:endParaRPr lang="en-US"/>
            </a:p>
          </p:txBody>
        </p:sp>
        <p:grpSp>
          <p:nvGrpSpPr>
            <p:cNvPr id="39959" name="Group 31"/>
            <p:cNvGrpSpPr>
              <a:grpSpLocks/>
            </p:cNvGrpSpPr>
            <p:nvPr/>
          </p:nvGrpSpPr>
          <p:grpSpPr bwMode="auto">
            <a:xfrm>
              <a:off x="1" y="392"/>
              <a:ext cx="5758" cy="1571"/>
              <a:chOff x="1" y="392"/>
              <a:chExt cx="5758" cy="1571"/>
            </a:xfrm>
          </p:grpSpPr>
          <p:sp>
            <p:nvSpPr>
              <p:cNvPr id="39962" name="Line 32"/>
              <p:cNvSpPr>
                <a:spLocks noChangeShapeType="1"/>
              </p:cNvSpPr>
              <p:nvPr userDrawn="1"/>
            </p:nvSpPr>
            <p:spPr bwMode="hidden">
              <a:xfrm>
                <a:off x="1" y="784"/>
                <a:ext cx="5758" cy="0"/>
              </a:xfrm>
              <a:prstGeom prst="line">
                <a:avLst/>
              </a:prstGeom>
              <a:noFill/>
              <a:ln w="15875">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39963" name="Line 33"/>
              <p:cNvSpPr>
                <a:spLocks noChangeShapeType="1"/>
              </p:cNvSpPr>
              <p:nvPr userDrawn="1"/>
            </p:nvSpPr>
            <p:spPr bwMode="hidden">
              <a:xfrm>
                <a:off x="1" y="1963"/>
                <a:ext cx="5758" cy="0"/>
              </a:xfrm>
              <a:prstGeom prst="line">
                <a:avLst/>
              </a:prstGeom>
              <a:noFill/>
              <a:ln w="15875">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39964" name="Line 34"/>
              <p:cNvSpPr>
                <a:spLocks noChangeShapeType="1"/>
              </p:cNvSpPr>
              <p:nvPr userDrawn="1"/>
            </p:nvSpPr>
            <p:spPr bwMode="hidden">
              <a:xfrm>
                <a:off x="1" y="1570"/>
                <a:ext cx="5758" cy="0"/>
              </a:xfrm>
              <a:prstGeom prst="line">
                <a:avLst/>
              </a:prstGeom>
              <a:noFill/>
              <a:ln w="15875">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39965" name="Line 35"/>
              <p:cNvSpPr>
                <a:spLocks noChangeShapeType="1"/>
              </p:cNvSpPr>
              <p:nvPr userDrawn="1"/>
            </p:nvSpPr>
            <p:spPr bwMode="hidden">
              <a:xfrm>
                <a:off x="1" y="1177"/>
                <a:ext cx="5758" cy="0"/>
              </a:xfrm>
              <a:prstGeom prst="line">
                <a:avLst/>
              </a:prstGeom>
              <a:noFill/>
              <a:ln w="15875">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39966" name="Line 36"/>
              <p:cNvSpPr>
                <a:spLocks noChangeShapeType="1"/>
              </p:cNvSpPr>
              <p:nvPr userDrawn="1"/>
            </p:nvSpPr>
            <p:spPr bwMode="hidden">
              <a:xfrm>
                <a:off x="1" y="392"/>
                <a:ext cx="5758" cy="0"/>
              </a:xfrm>
              <a:prstGeom prst="line">
                <a:avLst/>
              </a:prstGeom>
              <a:noFill/>
              <a:ln w="15875">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US"/>
              </a:p>
            </p:txBody>
          </p:sp>
        </p:grpSp>
        <p:sp>
          <p:nvSpPr>
            <p:cNvPr id="39960" name="Line 37"/>
            <p:cNvSpPr>
              <a:spLocks noChangeShapeType="1"/>
            </p:cNvSpPr>
            <p:nvPr/>
          </p:nvSpPr>
          <p:spPr bwMode="hidden">
            <a:xfrm>
              <a:off x="1" y="3928"/>
              <a:ext cx="5758" cy="0"/>
            </a:xfrm>
            <a:prstGeom prst="line">
              <a:avLst/>
            </a:prstGeom>
            <a:noFill/>
            <a:ln w="15875">
              <a:solidFill>
                <a:schemeClr val="bg2"/>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39961" name="Line 38"/>
            <p:cNvSpPr>
              <a:spLocks noChangeShapeType="1"/>
            </p:cNvSpPr>
            <p:nvPr/>
          </p:nvSpPr>
          <p:spPr bwMode="hidden">
            <a:xfrm>
              <a:off x="1" y="3535"/>
              <a:ext cx="5758" cy="0"/>
            </a:xfrm>
            <a:prstGeom prst="line">
              <a:avLst/>
            </a:prstGeom>
            <a:noFill/>
            <a:ln w="15875">
              <a:solidFill>
                <a:schemeClr val="bg2"/>
              </a:solidFill>
              <a:round/>
              <a:headEnd/>
              <a:tailEnd/>
            </a:ln>
            <a:extLst>
              <a:ext uri="{909E8E84-426E-40dd-AFC4-6F175D3DCCD1}">
                <a14:hiddenFill xmlns="" xmlns:a14="http://schemas.microsoft.com/office/drawing/2010/main">
                  <a:noFill/>
                </a14:hiddenFill>
              </a:ext>
            </a:extLst>
          </p:spPr>
          <p:txBody>
            <a:bodyPr/>
            <a:lstStyle/>
            <a:p>
              <a:endParaRPr lang="en-US"/>
            </a:p>
          </p:txBody>
        </p:sp>
      </p:grpSp>
      <p:sp>
        <p:nvSpPr>
          <p:cNvPr id="3111" name="Rectangle 39"/>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112" name="Rectangle 40"/>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solidFill>
                  <a:srgbClr val="FFFFFF"/>
                </a:solidFill>
                <a:effectLst>
                  <a:outerShdw blurRad="38100" dist="38100" dir="2700000" algn="tl">
                    <a:srgbClr val="000000"/>
                  </a:outerShdw>
                </a:effectLst>
                <a:latin typeface="Verdana"/>
                <a:ea typeface="ＭＳ Ｐゴシック" charset="-128"/>
                <a:cs typeface="ＭＳ Ｐゴシック" charset="-128"/>
              </a:defRPr>
            </a:lvl1pPr>
          </a:lstStyle>
          <a:p>
            <a:pPr>
              <a:defRPr/>
            </a:pPr>
            <a:endParaRPr lang="en-US"/>
          </a:p>
        </p:txBody>
      </p:sp>
      <p:sp>
        <p:nvSpPr>
          <p:cNvPr id="3113" name="Rectangle 41"/>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solidFill>
                  <a:srgbClr val="FFFFFF"/>
                </a:solidFill>
                <a:effectLst>
                  <a:outerShdw blurRad="38100" dist="38100" dir="2700000" algn="tl">
                    <a:srgbClr val="000000"/>
                  </a:outerShdw>
                </a:effectLst>
                <a:latin typeface="Verdana"/>
                <a:ea typeface="ＭＳ Ｐゴシック" charset="-128"/>
                <a:cs typeface="ＭＳ Ｐゴシック" charset="-128"/>
              </a:defRPr>
            </a:lvl1pPr>
          </a:lstStyle>
          <a:p>
            <a:pPr>
              <a:defRPr/>
            </a:pPr>
            <a:endParaRPr lang="en-US"/>
          </a:p>
        </p:txBody>
      </p:sp>
      <p:sp>
        <p:nvSpPr>
          <p:cNvPr id="3114" name="Rectangle 42"/>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solidFill>
                  <a:srgbClr val="FFFFFF"/>
                </a:solidFill>
                <a:effectLst>
                  <a:outerShdw blurRad="38100" dist="38100" dir="2700000" algn="tl">
                    <a:srgbClr val="000000"/>
                  </a:outerShdw>
                </a:effectLst>
                <a:latin typeface="Verdana" charset="0"/>
              </a:defRPr>
            </a:lvl1pPr>
          </a:lstStyle>
          <a:p>
            <a:pPr>
              <a:defRPr/>
            </a:pPr>
            <a:fld id="{BC0DFF38-306B-BC4F-B6D8-1BCD1040000A}" type="slidenum">
              <a:rPr lang="en-US"/>
              <a:pPr>
                <a:defRPr/>
              </a:pPr>
              <a:t>‹#›</a:t>
            </a:fld>
            <a:endParaRPr lang="en-US"/>
          </a:p>
        </p:txBody>
      </p:sp>
      <p:sp>
        <p:nvSpPr>
          <p:cNvPr id="3115"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4012" r:id="rId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hlink"/>
        </a:buClr>
        <a:buSzPct val="60000"/>
        <a:buFont typeface="Wingdings" charset="0"/>
        <a:buChar char="n"/>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ＭＳ Ｐゴシック" charset="-128"/>
        </a:defRPr>
      </a:lvl2pPr>
      <a:lvl3pPr marL="1143000" indent="-228600" algn="l" rtl="0" eaLnBrk="0" fontAlgn="base" hangingPunct="0">
        <a:spcBef>
          <a:spcPct val="20000"/>
        </a:spcBef>
        <a:spcAft>
          <a:spcPct val="0"/>
        </a:spcAft>
        <a:buClr>
          <a:schemeClr val="accent2"/>
        </a:buClr>
        <a:buSzPct val="60000"/>
        <a:buFont typeface="Wingdings" charset="0"/>
        <a:buChar char="n"/>
        <a:defRPr sz="2400">
          <a:solidFill>
            <a:schemeClr val="tx1"/>
          </a:solidFill>
          <a:effectLst>
            <a:outerShdw blurRad="38100" dist="38100" dir="2700000" algn="tl">
              <a:srgbClr val="000000"/>
            </a:outerShdw>
          </a:effectLst>
          <a:latin typeface="+mn-lt"/>
          <a:ea typeface="ＭＳ Ｐゴシック" charset="-128"/>
        </a:defRPr>
      </a:lvl3pPr>
      <a:lvl4pPr marL="1600200" indent="-228600" algn="l" rtl="0" eaLnBrk="0" fontAlgn="base" hangingPunct="0">
        <a:spcBef>
          <a:spcPct val="20000"/>
        </a:spcBef>
        <a:spcAft>
          <a:spcPct val="0"/>
        </a:spcAft>
        <a:buClr>
          <a:schemeClr val="tx2"/>
        </a:buClr>
        <a:buChar char="•"/>
        <a:defRPr sz="2000">
          <a:solidFill>
            <a:schemeClr val="tx1"/>
          </a:solidFill>
          <a:effectLst>
            <a:outerShdw blurRad="38100" dist="38100" dir="2700000" algn="tl">
              <a:srgbClr val="000000"/>
            </a:outerShdw>
          </a:effectLst>
          <a:latin typeface="+mn-lt"/>
          <a:ea typeface="ＭＳ Ｐゴシック" charset="-128"/>
        </a:defRPr>
      </a:lvl4pPr>
      <a:lvl5pPr marL="2057400" indent="-228600" algn="l" rtl="0" eaLnBrk="0" fontAlgn="base" hangingPunct="0">
        <a:spcBef>
          <a:spcPct val="20000"/>
        </a:spcBef>
        <a:spcAft>
          <a:spcPct val="0"/>
        </a:spcAft>
        <a:buClr>
          <a:schemeClr val="folHlink"/>
        </a:buClr>
        <a:buSzPct val="60000"/>
        <a:buFont typeface="Wingdings" charset="0"/>
        <a:buChar char="n"/>
        <a:defRPr sz="2000">
          <a:solidFill>
            <a:schemeClr val="tx1"/>
          </a:solidFill>
          <a:effectLst>
            <a:outerShdw blurRad="38100" dist="38100" dir="2700000" algn="tl">
              <a:srgbClr val="000000"/>
            </a:outerShdw>
          </a:effectLst>
          <a:latin typeface="+mn-lt"/>
          <a:ea typeface="ＭＳ Ｐゴシック" charset="-128"/>
        </a:defRPr>
      </a:lvl5pPr>
      <a:lvl6pPr marL="2514600" indent="-228600" algn="l" rtl="0" fontAlgn="base">
        <a:spcBef>
          <a:spcPct val="20000"/>
        </a:spcBef>
        <a:spcAft>
          <a:spcPct val="0"/>
        </a:spcAft>
        <a:buClr>
          <a:schemeClr val="folHlink"/>
        </a:buClr>
        <a:buSzPct val="6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6pPr>
      <a:lvl7pPr marL="2971800" indent="-228600" algn="l" rtl="0" fontAlgn="base">
        <a:spcBef>
          <a:spcPct val="20000"/>
        </a:spcBef>
        <a:spcAft>
          <a:spcPct val="0"/>
        </a:spcAft>
        <a:buClr>
          <a:schemeClr val="folHlink"/>
        </a:buClr>
        <a:buSzPct val="6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7pPr>
      <a:lvl8pPr marL="3429000" indent="-228600" algn="l" rtl="0" fontAlgn="base">
        <a:spcBef>
          <a:spcPct val="20000"/>
        </a:spcBef>
        <a:spcAft>
          <a:spcPct val="0"/>
        </a:spcAft>
        <a:buClr>
          <a:schemeClr val="folHlink"/>
        </a:buClr>
        <a:buSzPct val="6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8pPr>
      <a:lvl9pPr marL="3886200" indent="-228600" algn="l" rtl="0" fontAlgn="base">
        <a:spcBef>
          <a:spcPct val="20000"/>
        </a:spcBef>
        <a:spcAft>
          <a:spcPct val="0"/>
        </a:spcAft>
        <a:buClr>
          <a:schemeClr val="folHlink"/>
        </a:buClr>
        <a:buSzPct val="6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bwMode="auto">
          <a:xfrm>
            <a:off x="685800" y="688975"/>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1987" name="Rectangle 3"/>
          <p:cNvSpPr>
            <a:spLocks noGrp="1" noChangeArrowheads="1"/>
          </p:cNvSpPr>
          <p:nvPr>
            <p:ph type="body" idx="1"/>
          </p:nvPr>
        </p:nvSpPr>
        <p:spPr bwMode="auto">
          <a:xfrm>
            <a:off x="685800" y="2060575"/>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a:defRPr/>
            </a:pPr>
            <a:fld id="{9E1DA294-FBDF-794F-A88A-2405018C720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992" r:id="rId1"/>
  </p:sldLayoutIdLst>
  <p:txStyles>
    <p:title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charset="0"/>
        </a:defRPr>
      </a:lvl6pPr>
      <a:lvl7pPr marL="914400" algn="ctr" rtl="0" eaLnBrk="0" fontAlgn="base" hangingPunct="0">
        <a:spcBef>
          <a:spcPct val="0"/>
        </a:spcBef>
        <a:spcAft>
          <a:spcPct val="0"/>
        </a:spcAft>
        <a:defRPr sz="4400">
          <a:solidFill>
            <a:schemeClr val="tx2"/>
          </a:solidFill>
          <a:latin typeface="Times New Roman" charset="0"/>
        </a:defRPr>
      </a:lvl7pPr>
      <a:lvl8pPr marL="1371600" algn="ctr" rtl="0" eaLnBrk="0" fontAlgn="base" hangingPunct="0">
        <a:spcBef>
          <a:spcPct val="0"/>
        </a:spcBef>
        <a:spcAft>
          <a:spcPct val="0"/>
        </a:spcAft>
        <a:defRPr sz="4400">
          <a:solidFill>
            <a:schemeClr val="tx2"/>
          </a:solidFill>
          <a:latin typeface="Times New Roman" charset="0"/>
        </a:defRPr>
      </a:lvl8pPr>
      <a:lvl9pPr marL="1828800" algn="ctr" rtl="0" eaLnBrk="0" fontAlgn="base" hangingPunct="0">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813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6352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a:solidFill>
                  <a:srgbClr val="000000"/>
                </a:solidFill>
                <a:latin typeface="Times New Roman" pitchFamily="-105" charset="0"/>
                <a:ea typeface="+mn-ea"/>
                <a:cs typeface="+mn-cs"/>
              </a:defRPr>
            </a:lvl1pPr>
          </a:lstStyle>
          <a:p>
            <a:pPr>
              <a:defRPr/>
            </a:pPr>
            <a:endParaRPr lang="en-US"/>
          </a:p>
        </p:txBody>
      </p:sp>
      <p:sp>
        <p:nvSpPr>
          <p:cNvPr id="36352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05" charset="0"/>
                <a:ea typeface="+mn-ea"/>
                <a:cs typeface="+mn-cs"/>
              </a:defRPr>
            </a:lvl1pPr>
          </a:lstStyle>
          <a:p>
            <a:pPr>
              <a:defRPr/>
            </a:pPr>
            <a:endParaRPr lang="en-US"/>
          </a:p>
        </p:txBody>
      </p:sp>
      <p:sp>
        <p:nvSpPr>
          <p:cNvPr id="36352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pPr>
              <a:defRPr/>
            </a:pPr>
            <a:fld id="{B5458030-EBDD-684C-B861-05BD43584586}"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994" r:id="rId1"/>
    <p:sldLayoutId id="2147483995" r:id="rId2"/>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2226" name="Group 2"/>
          <p:cNvGrpSpPr>
            <a:grpSpLocks/>
          </p:cNvGrpSpPr>
          <p:nvPr/>
        </p:nvGrpSpPr>
        <p:grpSpPr bwMode="auto">
          <a:xfrm>
            <a:off x="0" y="0"/>
            <a:ext cx="7242175" cy="1981200"/>
            <a:chOff x="0" y="0"/>
            <a:chExt cx="4562" cy="1248"/>
          </a:xfrm>
        </p:grpSpPr>
        <p:sp>
          <p:nvSpPr>
            <p:cNvPr id="35843" name="Freeform 3"/>
            <p:cNvSpPr>
              <a:spLocks/>
            </p:cNvSpPr>
            <p:nvPr/>
          </p:nvSpPr>
          <p:spPr bwMode="hidden">
            <a:xfrm>
              <a:off x="0" y="583"/>
              <a:ext cx="4487" cy="665"/>
            </a:xfrm>
            <a:custGeom>
              <a:avLst/>
              <a:gdLst/>
              <a:ahLst/>
              <a:cxnLst>
                <a:cxn ang="0">
                  <a:pos x="4800" y="299"/>
                </a:cxn>
                <a:cxn ang="0">
                  <a:pos x="0" y="665"/>
                </a:cxn>
                <a:cxn ang="0">
                  <a:pos x="0" y="0"/>
                </a:cxn>
                <a:cxn ang="0">
                  <a:pos x="4806" y="1"/>
                </a:cxn>
                <a:cxn ang="0">
                  <a:pos x="4800" y="153"/>
                </a:cxn>
                <a:cxn ang="0">
                  <a:pos x="4800" y="299"/>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w="9525">
              <a:noFill/>
              <a:round/>
              <a:headEnd/>
              <a:tailEnd/>
            </a:ln>
          </p:spPr>
          <p:txBody>
            <a:bodyPr/>
            <a:lstStyle/>
            <a:p>
              <a:pPr>
                <a:defRPr/>
              </a:pPr>
              <a:endParaRPr lang="en-US" sz="1800">
                <a:solidFill>
                  <a:srgbClr val="FFFFFF"/>
                </a:solidFill>
                <a:latin typeface="Tahoma" pitchFamily="24" charset="-52"/>
                <a:ea typeface="ＭＳ Ｐゴシック" pitchFamily="24" charset="-128"/>
                <a:cs typeface="ＭＳ Ｐゴシック" pitchFamily="24" charset="-128"/>
              </a:endParaRPr>
            </a:p>
          </p:txBody>
        </p:sp>
        <p:sp>
          <p:nvSpPr>
            <p:cNvPr id="52233"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sp>
        <p:nvSpPr>
          <p:cNvPr id="35845" name="Rectangle 5"/>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5846" name="Rectangle 6"/>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847" name="Rectangle 7"/>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solidFill>
                  <a:srgbClr val="FFFFFF"/>
                </a:solidFill>
                <a:effectLst>
                  <a:outerShdw blurRad="38100" dist="38100" dir="2700000" algn="tl">
                    <a:srgbClr val="000000"/>
                  </a:outerShdw>
                </a:effectLst>
                <a:latin typeface="Tahoma" pitchFamily="24" charset="-52"/>
                <a:ea typeface="ＭＳ Ｐゴシック" pitchFamily="24" charset="-128"/>
                <a:cs typeface="ＭＳ Ｐゴシック" pitchFamily="24" charset="-128"/>
              </a:defRPr>
            </a:lvl1pPr>
          </a:lstStyle>
          <a:p>
            <a:pPr>
              <a:defRPr/>
            </a:pPr>
            <a:endParaRPr lang="en-US"/>
          </a:p>
        </p:txBody>
      </p:sp>
      <p:sp>
        <p:nvSpPr>
          <p:cNvPr id="35848" name="Rectangle 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FFFFFF"/>
                </a:solidFill>
                <a:effectLst>
                  <a:outerShdw blurRad="38100" dist="38100" dir="2700000" algn="tl">
                    <a:srgbClr val="000000"/>
                  </a:outerShdw>
                </a:effectLst>
                <a:latin typeface="Tahoma" pitchFamily="24" charset="-52"/>
                <a:ea typeface="ＭＳ Ｐゴシック" pitchFamily="24" charset="-128"/>
                <a:cs typeface="ＭＳ Ｐゴシック" pitchFamily="24" charset="-128"/>
              </a:defRPr>
            </a:lvl1pPr>
          </a:lstStyle>
          <a:p>
            <a:pPr>
              <a:defRPr/>
            </a:pPr>
            <a:endParaRPr lang="en-US"/>
          </a:p>
        </p:txBody>
      </p:sp>
      <p:sp>
        <p:nvSpPr>
          <p:cNvPr id="35849" name="Rectangle 9"/>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solidFill>
                  <a:srgbClr val="FFFFFF"/>
                </a:solidFill>
                <a:effectLst>
                  <a:outerShdw blurRad="38100" dist="38100" dir="2700000" algn="tl">
                    <a:srgbClr val="000000"/>
                  </a:outerShdw>
                </a:effectLst>
                <a:latin typeface="Tahoma" charset="0"/>
              </a:defRPr>
            </a:lvl1pPr>
          </a:lstStyle>
          <a:p>
            <a:pPr>
              <a:defRPr/>
            </a:pPr>
            <a:fld id="{CD8109BA-233E-BF4F-8ACD-146520C2B059}"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3996" r:id="rId1"/>
  </p:sldLayoutIdLst>
  <p:txStyles>
    <p:titleStyle>
      <a:lvl1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a:ea typeface="ＭＳ Ｐゴシック" pitchFamily="-112" charset="-128"/>
          <a:cs typeface="Arial"/>
        </a:defRPr>
      </a:lvl1pPr>
      <a:lvl2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n"/>
        <a:defRPr sz="3200" b="1">
          <a:solidFill>
            <a:schemeClr val="tx1"/>
          </a:solidFill>
          <a:effectLst>
            <a:outerShdw blurRad="38100" dist="38100" dir="2700000" algn="tl">
              <a:srgbClr val="000000"/>
            </a:outerShdw>
          </a:effectLst>
          <a:latin typeface="Arial"/>
          <a:ea typeface="ＭＳ Ｐゴシック" pitchFamily="-112" charset="-128"/>
          <a:cs typeface="Arial"/>
        </a:defRPr>
      </a:lvl1pPr>
      <a:lvl2pPr marL="742950" indent="-285750" algn="l" rtl="0" eaLnBrk="0" fontAlgn="base" hangingPunct="0">
        <a:spcBef>
          <a:spcPct val="20000"/>
        </a:spcBef>
        <a:spcAft>
          <a:spcPct val="0"/>
        </a:spcAft>
        <a:buClr>
          <a:schemeClr val="tx1"/>
        </a:buClr>
        <a:buChar char="–"/>
        <a:defRPr sz="2800" b="1">
          <a:solidFill>
            <a:schemeClr val="tx1"/>
          </a:solidFill>
          <a:effectLst>
            <a:outerShdw blurRad="38100" dist="38100" dir="2700000" algn="tl">
              <a:srgbClr val="000000"/>
            </a:outerShdw>
          </a:effectLst>
          <a:latin typeface="Arial"/>
          <a:ea typeface="ＭＳ Ｐゴシック" pitchFamily="24" charset="-128"/>
          <a:cs typeface="Arial"/>
        </a:defRPr>
      </a:lvl2pPr>
      <a:lvl3pPr marL="1143000" indent="-228600" algn="l" rtl="0" eaLnBrk="0" fontAlgn="base" hangingPunct="0">
        <a:spcBef>
          <a:spcPct val="20000"/>
        </a:spcBef>
        <a:spcAft>
          <a:spcPct val="0"/>
        </a:spcAft>
        <a:buClr>
          <a:schemeClr val="hlink"/>
        </a:buClr>
        <a:buFont typeface="Wingdings" charset="0"/>
        <a:buChar char="§"/>
        <a:defRPr sz="2400" b="1">
          <a:solidFill>
            <a:schemeClr val="tx1"/>
          </a:solidFill>
          <a:effectLst>
            <a:outerShdw blurRad="38100" dist="38100" dir="2700000" algn="tl">
              <a:srgbClr val="000000"/>
            </a:outerShdw>
          </a:effectLst>
          <a:latin typeface="Arial"/>
          <a:ea typeface="ＭＳ Ｐゴシック" pitchFamily="24" charset="-128"/>
          <a:cs typeface="Arial"/>
        </a:defRPr>
      </a:lvl3pPr>
      <a:lvl4pPr marL="1600200" indent="-228600" algn="l" rtl="0" eaLnBrk="0" fontAlgn="base" hangingPunct="0">
        <a:spcBef>
          <a:spcPct val="20000"/>
        </a:spcBef>
        <a:spcAft>
          <a:spcPct val="0"/>
        </a:spcAft>
        <a:buChar char="–"/>
        <a:defRPr sz="2000" b="1">
          <a:solidFill>
            <a:schemeClr val="tx1"/>
          </a:solidFill>
          <a:effectLst>
            <a:outerShdw blurRad="38100" dist="38100" dir="2700000" algn="tl">
              <a:srgbClr val="000000"/>
            </a:outerShdw>
          </a:effectLst>
          <a:latin typeface="Arial"/>
          <a:ea typeface="ＭＳ Ｐゴシック" pitchFamily="24" charset="-128"/>
          <a:cs typeface="Arial"/>
        </a:defRPr>
      </a:lvl4pPr>
      <a:lvl5pPr marL="2057400" indent="-228600" algn="l" rtl="0" eaLnBrk="0" fontAlgn="base" hangingPunct="0">
        <a:spcBef>
          <a:spcPct val="20000"/>
        </a:spcBef>
        <a:spcAft>
          <a:spcPct val="0"/>
        </a:spcAft>
        <a:buClr>
          <a:schemeClr val="hlink"/>
        </a:buClr>
        <a:buFont typeface="Wingdings" charset="0"/>
        <a:buChar char="§"/>
        <a:defRPr sz="2000" b="1">
          <a:solidFill>
            <a:schemeClr val="tx1"/>
          </a:solidFill>
          <a:effectLst>
            <a:outerShdw blurRad="38100" dist="38100" dir="2700000" algn="tl">
              <a:srgbClr val="000000"/>
            </a:outerShdw>
          </a:effectLst>
          <a:latin typeface="Arial"/>
          <a:ea typeface="ＭＳ Ｐゴシック" pitchFamily="24" charset="-128"/>
          <a:cs typeface="Arial"/>
        </a:defRPr>
      </a:lvl5pPr>
      <a:lvl6pPr marL="2514600" indent="-228600" algn="l" rtl="0" fontAlgn="base">
        <a:spcBef>
          <a:spcPct val="20000"/>
        </a:spcBef>
        <a:spcAft>
          <a:spcPct val="0"/>
        </a:spcAft>
        <a:buClr>
          <a:schemeClr val="hlink"/>
        </a:buClr>
        <a:buFont typeface="Wingdings" pitchFamily="24" charset="2"/>
        <a:buChar char="§"/>
        <a:defRPr sz="2000">
          <a:solidFill>
            <a:schemeClr val="tx1"/>
          </a:solidFill>
          <a:effectLst>
            <a:outerShdw blurRad="38100" dist="38100" dir="2700000" algn="tl">
              <a:srgbClr val="000000"/>
            </a:outerShdw>
          </a:effectLst>
          <a:latin typeface="+mn-lt"/>
          <a:ea typeface="ＭＳ Ｐゴシック" pitchFamily="24" charset="-128"/>
        </a:defRPr>
      </a:lvl6pPr>
      <a:lvl7pPr marL="2971800" indent="-228600" algn="l" rtl="0" fontAlgn="base">
        <a:spcBef>
          <a:spcPct val="20000"/>
        </a:spcBef>
        <a:spcAft>
          <a:spcPct val="0"/>
        </a:spcAft>
        <a:buClr>
          <a:schemeClr val="hlink"/>
        </a:buClr>
        <a:buFont typeface="Wingdings" pitchFamily="24" charset="2"/>
        <a:buChar char="§"/>
        <a:defRPr sz="2000">
          <a:solidFill>
            <a:schemeClr val="tx1"/>
          </a:solidFill>
          <a:effectLst>
            <a:outerShdw blurRad="38100" dist="38100" dir="2700000" algn="tl">
              <a:srgbClr val="000000"/>
            </a:outerShdw>
          </a:effectLst>
          <a:latin typeface="+mn-lt"/>
          <a:ea typeface="ＭＳ Ｐゴシック" pitchFamily="24" charset="-128"/>
        </a:defRPr>
      </a:lvl7pPr>
      <a:lvl8pPr marL="3429000" indent="-228600" algn="l" rtl="0" fontAlgn="base">
        <a:spcBef>
          <a:spcPct val="20000"/>
        </a:spcBef>
        <a:spcAft>
          <a:spcPct val="0"/>
        </a:spcAft>
        <a:buClr>
          <a:schemeClr val="hlink"/>
        </a:buClr>
        <a:buFont typeface="Wingdings" pitchFamily="24" charset="2"/>
        <a:buChar char="§"/>
        <a:defRPr sz="2000">
          <a:solidFill>
            <a:schemeClr val="tx1"/>
          </a:solidFill>
          <a:effectLst>
            <a:outerShdw blurRad="38100" dist="38100" dir="2700000" algn="tl">
              <a:srgbClr val="000000"/>
            </a:outerShdw>
          </a:effectLst>
          <a:latin typeface="+mn-lt"/>
          <a:ea typeface="ＭＳ Ｐゴシック" pitchFamily="24" charset="-128"/>
        </a:defRPr>
      </a:lvl8pPr>
      <a:lvl9pPr marL="3886200" indent="-228600" algn="l" rtl="0" fontAlgn="base">
        <a:spcBef>
          <a:spcPct val="20000"/>
        </a:spcBef>
        <a:spcAft>
          <a:spcPct val="0"/>
        </a:spcAft>
        <a:buClr>
          <a:schemeClr val="hlink"/>
        </a:buClr>
        <a:buFont typeface="Wingdings" pitchFamily="24" charset="2"/>
        <a:buChar char="§"/>
        <a:defRPr sz="2000">
          <a:solidFill>
            <a:schemeClr val="tx1"/>
          </a:solidFill>
          <a:effectLst>
            <a:outerShdw blurRad="38100" dist="38100" dir="2700000" algn="tl">
              <a:srgbClr val="000000"/>
            </a:outerShdw>
          </a:effectLst>
          <a:latin typeface="+mn-lt"/>
          <a:ea typeface="ＭＳ Ｐゴシック" pitchFamily="24"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49.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112.xml"/><Relationship Id="rId4" Type="http://schemas.openxmlformats.org/officeDocument/2006/relationships/image" Target="../media/image14.png"/></Relationships>
</file>

<file path=ppt/slides/_rels/slide100.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81.xml"/><Relationship Id="rId1" Type="http://schemas.openxmlformats.org/officeDocument/2006/relationships/slideLayout" Target="../slideLayouts/slideLayout149.xml"/></Relationships>
</file>

<file path=ppt/slides/_rels/slide101.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82.xml"/><Relationship Id="rId1" Type="http://schemas.openxmlformats.org/officeDocument/2006/relationships/slideLayout" Target="../slideLayouts/slideLayout149.xml"/></Relationships>
</file>

<file path=ppt/slides/_rels/slide102.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83.xml"/><Relationship Id="rId1" Type="http://schemas.openxmlformats.org/officeDocument/2006/relationships/slideLayout" Target="../slideLayouts/slideLayout149.xml"/></Relationships>
</file>

<file path=ppt/slides/_rels/slide103.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84.xml"/><Relationship Id="rId1" Type="http://schemas.openxmlformats.org/officeDocument/2006/relationships/slideLayout" Target="../slideLayouts/slideLayout149.xml"/></Relationships>
</file>

<file path=ppt/slides/_rels/slide104.xml.rels><?xml version="1.0" encoding="UTF-8" standalone="yes"?>
<Relationships xmlns="http://schemas.openxmlformats.org/package/2006/relationships"><Relationship Id="rId3" Type="http://schemas.openxmlformats.org/officeDocument/2006/relationships/slide" Target="slide14.xml"/><Relationship Id="rId2" Type="http://schemas.openxmlformats.org/officeDocument/2006/relationships/notesSlide" Target="../notesSlides/notesSlide85.xml"/><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3" Type="http://schemas.openxmlformats.org/officeDocument/2006/relationships/slide" Target="slide14.xml"/><Relationship Id="rId2" Type="http://schemas.openxmlformats.org/officeDocument/2006/relationships/notesSlide" Target="../notesSlides/notesSlide86.xml"/><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87.xml"/><Relationship Id="rId1" Type="http://schemas.openxmlformats.org/officeDocument/2006/relationships/slideLayout" Target="../slideLayouts/slideLayout210.xml"/></Relationships>
</file>

<file path=ppt/slides/_rels/slide107.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88.xml"/><Relationship Id="rId1" Type="http://schemas.openxmlformats.org/officeDocument/2006/relationships/slideLayout" Target="../slideLayouts/slideLayout199.xml"/><Relationship Id="rId4" Type="http://schemas.openxmlformats.org/officeDocument/2006/relationships/image" Target="../media/image93.png"/></Relationships>
</file>

<file path=ppt/slides/_rels/slide108.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89.xml"/><Relationship Id="rId1" Type="http://schemas.openxmlformats.org/officeDocument/2006/relationships/slideLayout" Target="../slideLayouts/slideLayout188.xml"/><Relationship Id="rId4" Type="http://schemas.openxmlformats.org/officeDocument/2006/relationships/image" Target="../media/image95.png"/></Relationships>
</file>

<file path=ppt/slides/_rels/slide109.xml.rels><?xml version="1.0" encoding="UTF-8" standalone="yes"?>
<Relationships xmlns="http://schemas.openxmlformats.org/package/2006/relationships"><Relationship Id="rId3" Type="http://schemas.openxmlformats.org/officeDocument/2006/relationships/image" Target="../media/image96.emf"/><Relationship Id="rId2" Type="http://schemas.openxmlformats.org/officeDocument/2006/relationships/notesSlide" Target="../notesSlides/notesSlide90.xml"/><Relationship Id="rId1" Type="http://schemas.openxmlformats.org/officeDocument/2006/relationships/slideLayout" Target="../slideLayouts/slideLayout188.xml"/><Relationship Id="rId4" Type="http://schemas.openxmlformats.org/officeDocument/2006/relationships/image" Target="../media/image97.pn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118.xml"/></Relationships>
</file>

<file path=ppt/slides/_rels/slide110.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91.xml"/><Relationship Id="rId1" Type="http://schemas.openxmlformats.org/officeDocument/2006/relationships/slideLayout" Target="../slideLayouts/slideLayout188.xml"/><Relationship Id="rId4" Type="http://schemas.openxmlformats.org/officeDocument/2006/relationships/image" Target="../media/image99.png"/></Relationships>
</file>

<file path=ppt/slides/_rels/slide111.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92.xml"/><Relationship Id="rId1" Type="http://schemas.openxmlformats.org/officeDocument/2006/relationships/slideLayout" Target="../slideLayouts/slideLayout149.xml"/></Relationships>
</file>

<file path=ppt/slides/_rels/slide112.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93.xml"/><Relationship Id="rId1" Type="http://schemas.openxmlformats.org/officeDocument/2006/relationships/slideLayout" Target="../slideLayouts/slideLayout162.xml"/></Relationships>
</file>

<file path=ppt/slides/_rels/slide113.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94.xml"/><Relationship Id="rId1" Type="http://schemas.openxmlformats.org/officeDocument/2006/relationships/slideLayout" Target="../slideLayouts/slideLayout210.xml"/></Relationships>
</file>

<file path=ppt/slides/_rels/slide114.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210.xml"/></Relationships>
</file>

<file path=ppt/slides/_rels/slide11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95.xml"/><Relationship Id="rId1" Type="http://schemas.openxmlformats.org/officeDocument/2006/relationships/slideLayout" Target="../slideLayouts/slideLayout149.xml"/><Relationship Id="rId4" Type="http://schemas.openxmlformats.org/officeDocument/2006/relationships/image" Target="../media/image45.jpeg"/></Relationships>
</file>

<file path=ppt/slides/_rels/slide116.xml.rels><?xml version="1.0" encoding="UTF-8" standalone="yes"?>
<Relationships xmlns="http://schemas.openxmlformats.org/package/2006/relationships"><Relationship Id="rId3" Type="http://schemas.openxmlformats.org/officeDocument/2006/relationships/slideLayout" Target="../slideLayouts/slideLayout149.xml"/><Relationship Id="rId7" Type="http://schemas.openxmlformats.org/officeDocument/2006/relationships/image" Target="../media/image104.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103.jpeg"/><Relationship Id="rId5" Type="http://schemas.openxmlformats.org/officeDocument/2006/relationships/hyperlink" Target="https://www.google.com.sg/url?sa=i&amp;rct=j&amp;q=&amp;esrc=s&amp;source=imgres&amp;cd=&amp;ved=2ahUKEwjM6NzfyMneAhXEfX0KHT-4Bm4QjRx6BAgBEAU&amp;url=https://www.youtube.com/watch?v%3DCk6aji4bdWU&amp;psig=AOvVaw1mjyI5lLTJO_Ywb3CfNJYH&amp;ust=1541930467600734" TargetMode="External"/><Relationship Id="rId4" Type="http://schemas.openxmlformats.org/officeDocument/2006/relationships/notesSlide" Target="../notesSlides/notesSlide96.xml"/></Relationships>
</file>

<file path=ppt/slides/_rels/slide1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7.xml"/><Relationship Id="rId1" Type="http://schemas.openxmlformats.org/officeDocument/2006/relationships/slideLayout" Target="../slideLayouts/slideLayout149.xml"/></Relationships>
</file>

<file path=ppt/slides/_rels/slide118.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98.xml"/><Relationship Id="rId1" Type="http://schemas.openxmlformats.org/officeDocument/2006/relationships/slideLayout" Target="../slideLayouts/slideLayout149.xml"/></Relationships>
</file>

<file path=ppt/slides/_rels/slide1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99.xml"/><Relationship Id="rId1" Type="http://schemas.openxmlformats.org/officeDocument/2006/relationships/slideLayout" Target="../slideLayouts/slideLayout149.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1.xml"/><Relationship Id="rId1" Type="http://schemas.openxmlformats.org/officeDocument/2006/relationships/slideLayout" Target="../slideLayouts/slideLayout149.xml"/></Relationships>
</file>

<file path=ppt/slides/_rels/slide12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00.xml"/><Relationship Id="rId1" Type="http://schemas.openxmlformats.org/officeDocument/2006/relationships/slideLayout" Target="../slideLayouts/slideLayout149.xml"/><Relationship Id="rId4" Type="http://schemas.openxmlformats.org/officeDocument/2006/relationships/image" Target="../media/image45.jpeg"/></Relationships>
</file>

<file path=ppt/slides/_rels/slide121.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101.xml"/><Relationship Id="rId1" Type="http://schemas.openxmlformats.org/officeDocument/2006/relationships/slideLayout" Target="../slideLayouts/slideLayout149.xml"/></Relationships>
</file>

<file path=ppt/slides/_rels/slide122.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102.xml"/><Relationship Id="rId1" Type="http://schemas.openxmlformats.org/officeDocument/2006/relationships/slideLayout" Target="../slideLayouts/slideLayout149.xml"/></Relationships>
</file>

<file path=ppt/slides/_rels/slide123.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103.xml"/><Relationship Id="rId1" Type="http://schemas.openxmlformats.org/officeDocument/2006/relationships/slideLayout" Target="../slideLayouts/slideLayout149.xml"/></Relationships>
</file>

<file path=ppt/slides/_rels/slide124.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104.xml"/><Relationship Id="rId1" Type="http://schemas.openxmlformats.org/officeDocument/2006/relationships/slideLayout" Target="../slideLayouts/slideLayout149.xml"/></Relationships>
</file>

<file path=ppt/slides/_rels/slide125.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105.xml"/><Relationship Id="rId1" Type="http://schemas.openxmlformats.org/officeDocument/2006/relationships/slideLayout" Target="../slideLayouts/slideLayout149.xml"/></Relationships>
</file>

<file path=ppt/slides/_rels/slide126.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106.xml"/><Relationship Id="rId1" Type="http://schemas.openxmlformats.org/officeDocument/2006/relationships/slideLayout" Target="../slideLayouts/slideLayout149.xml"/></Relationships>
</file>

<file path=ppt/slides/_rels/slide127.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107.xml"/><Relationship Id="rId1" Type="http://schemas.openxmlformats.org/officeDocument/2006/relationships/slideLayout" Target="../slideLayouts/slideLayout149.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155.xml"/></Relationships>
</file>

<file path=ppt/slides/_rels/slide129.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108.xml"/><Relationship Id="rId1" Type="http://schemas.openxmlformats.org/officeDocument/2006/relationships/slideLayout" Target="../slideLayouts/slideLayout149.xml"/><Relationship Id="rId4" Type="http://schemas.openxmlformats.org/officeDocument/2006/relationships/image" Target="../media/image114.png"/></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2.xml"/><Relationship Id="rId1" Type="http://schemas.openxmlformats.org/officeDocument/2006/relationships/slideLayout" Target="../slideLayouts/slideLayout149.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149.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49.xml"/><Relationship Id="rId1" Type="http://schemas.openxmlformats.org/officeDocument/2006/relationships/themeOverride" Target="../theme/themeOverride1.xml"/></Relationships>
</file>

<file path=ppt/slides/_rels/slide1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1.xml"/></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1.xml"/></Relationships>
</file>

<file path=ppt/slides/_rels/slide1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6.xml"/><Relationship Id="rId1" Type="http://schemas.openxmlformats.org/officeDocument/2006/relationships/slideLayout" Target="../slideLayouts/slideLayout14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7.xml"/><Relationship Id="rId1" Type="http://schemas.openxmlformats.org/officeDocument/2006/relationships/slideLayout" Target="../slideLayouts/slideLayout14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12.xml"/></Relationships>
</file>

<file path=ppt/slides/_rels/slide2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9.xml"/><Relationship Id="rId1" Type="http://schemas.openxmlformats.org/officeDocument/2006/relationships/slideLayout" Target="../slideLayouts/slideLayout11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04.xml"/></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49.xml"/><Relationship Id="rId1" Type="http://schemas.openxmlformats.org/officeDocument/2006/relationships/themeOverride" Target="../theme/themeOverride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1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24.jpeg"/></Relationships>
</file>

<file path=ppt/slides/_rels/slide2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2.xml"/><Relationship Id="rId1" Type="http://schemas.openxmlformats.org/officeDocument/2006/relationships/slideLayout" Target="../slideLayouts/slideLayout13.xml"/><Relationship Id="rId4" Type="http://schemas.openxmlformats.org/officeDocument/2006/relationships/image" Target="../media/image26.jpe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149.xml"/></Relationships>
</file>

<file path=ppt/slides/_rels/slide3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1.xml"/></Relationships>
</file>

<file path=ppt/slides/_rels/slide3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3.xml"/><Relationship Id="rId1" Type="http://schemas.openxmlformats.org/officeDocument/2006/relationships/slideLayout" Target="../slideLayouts/slideLayout26.xml"/></Relationships>
</file>

<file path=ppt/slides/_rels/slide3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4.xml"/><Relationship Id="rId1" Type="http://schemas.openxmlformats.org/officeDocument/2006/relationships/slideLayout" Target="../slideLayouts/slideLayout26.xml"/></Relationships>
</file>

<file path=ppt/slides/_rels/slide3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5.xml"/><Relationship Id="rId1" Type="http://schemas.openxmlformats.org/officeDocument/2006/relationships/slideLayout" Target="../slideLayouts/slideLayout26.xml"/></Relationships>
</file>

<file path=ppt/slides/_rels/slide3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3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1.xml"/></Relationships>
</file>

<file path=ppt/slides/_rels/slide3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6.xml"/><Relationship Id="rId1" Type="http://schemas.openxmlformats.org/officeDocument/2006/relationships/slideLayout" Target="../slideLayouts/slideLayout27.xml"/></Relationships>
</file>

<file path=ppt/slides/_rels/slide3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7.xml"/><Relationship Id="rId1" Type="http://schemas.openxmlformats.org/officeDocument/2006/relationships/slideLayout" Target="../slideLayouts/slideLayout27.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38.xml"/></Relationships>
</file>

<file path=ppt/slides/_rels/slide40.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8.xml"/></Relationships>
</file>

<file path=ppt/slides/_rels/slide4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30.xml"/></Relationships>
</file>

<file path=ppt/slides/_rels/slide43.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9.xml"/></Relationships>
</file>

<file path=ppt/slides/_rels/slide4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9.xml"/></Relationships>
</file>

<file path=ppt/slides/_rels/slide4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9.xml"/><Relationship Id="rId1" Type="http://schemas.openxmlformats.org/officeDocument/2006/relationships/slideLayout" Target="../slideLayouts/slideLayout21.xml"/></Relationships>
</file>

<file path=ppt/slides/_rels/slide4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0.xml"/><Relationship Id="rId1" Type="http://schemas.openxmlformats.org/officeDocument/2006/relationships/slideLayout" Target="../slideLayouts/slideLayout13.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12.xml"/></Relationships>
</file>

<file path=ppt/slides/_rels/slide4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2.xml"/><Relationship Id="rId1" Type="http://schemas.openxmlformats.org/officeDocument/2006/relationships/slideLayout" Target="../slideLayouts/slideLayout176.xml"/><Relationship Id="rId5" Type="http://schemas.openxmlformats.org/officeDocument/2006/relationships/image" Target="../media/image43.jpeg"/><Relationship Id="rId4" Type="http://schemas.openxmlformats.org/officeDocument/2006/relationships/image" Target="../media/image42.jpeg"/></Relationships>
</file>

<file path=ppt/slides/_rels/slide4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3.xml"/><Relationship Id="rId1" Type="http://schemas.openxmlformats.org/officeDocument/2006/relationships/slideLayout" Target="../slideLayouts/slideLayout149.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38.xml"/></Relationships>
</file>

<file path=ppt/slides/_rels/slide5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4.xml"/><Relationship Id="rId1" Type="http://schemas.openxmlformats.org/officeDocument/2006/relationships/slideLayout" Target="../slideLayouts/slideLayout149.xml"/></Relationships>
</file>

<file path=ppt/slides/_rels/slide5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5.xml"/><Relationship Id="rId1" Type="http://schemas.openxmlformats.org/officeDocument/2006/relationships/slideLayout" Target="../slideLayouts/slideLayout149.xml"/><Relationship Id="rId4" Type="http://schemas.openxmlformats.org/officeDocument/2006/relationships/image" Target="../media/image45.jpe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1.xml"/></Relationships>
</file>

<file path=ppt/slides/_rels/slide5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7.xml"/><Relationship Id="rId1" Type="http://schemas.openxmlformats.org/officeDocument/2006/relationships/slideLayout" Target="../slideLayouts/slideLayout71.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27.xml"/></Relationships>
</file>

<file path=ppt/slides/_rels/slide55.xml.rels><?xml version="1.0" encoding="UTF-8" standalone="yes"?>
<Relationships xmlns="http://schemas.openxmlformats.org/package/2006/relationships"><Relationship Id="rId3" Type="http://schemas.openxmlformats.org/officeDocument/2006/relationships/slide" Target="slide14.xml"/><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9.xml"/><Relationship Id="rId1" Type="http://schemas.openxmlformats.org/officeDocument/2006/relationships/slideLayout" Target="../slideLayouts/slideLayout112.xml"/></Relationships>
</file>

<file path=ppt/slides/_rels/slide5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0.xml"/><Relationship Id="rId1" Type="http://schemas.openxmlformats.org/officeDocument/2006/relationships/slideLayout" Target="../slideLayouts/slideLayout112.xml"/></Relationships>
</file>

<file path=ppt/slides/_rels/slide5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1.xml"/><Relationship Id="rId1" Type="http://schemas.openxmlformats.org/officeDocument/2006/relationships/slideLayout" Target="../slideLayouts/slideLayout112.xml"/></Relationships>
</file>

<file path=ppt/slides/_rels/slide5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2.xml"/><Relationship Id="rId1" Type="http://schemas.openxmlformats.org/officeDocument/2006/relationships/slideLayout" Target="../slideLayouts/slideLayout130.xml"/><Relationship Id="rId4" Type="http://schemas.openxmlformats.org/officeDocument/2006/relationships/image" Target="../media/image51.jpeg"/></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149.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93.xml"/></Relationships>
</file>

<file path=ppt/slides/_rels/slide6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4.xml"/><Relationship Id="rId1" Type="http://schemas.openxmlformats.org/officeDocument/2006/relationships/slideLayout" Target="../slideLayouts/slideLayout112.xml"/></Relationships>
</file>

<file path=ppt/slides/_rels/slide6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5.xml"/><Relationship Id="rId1" Type="http://schemas.openxmlformats.org/officeDocument/2006/relationships/slideLayout" Target="../slideLayouts/slideLayout112.xml"/></Relationships>
</file>

<file path=ppt/slides/_rels/slide6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6.xml"/><Relationship Id="rId1" Type="http://schemas.openxmlformats.org/officeDocument/2006/relationships/slideLayout" Target="../slideLayouts/slideLayout112.xml"/></Relationships>
</file>

<file path=ppt/slides/_rels/slide6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7.xml"/><Relationship Id="rId1" Type="http://schemas.openxmlformats.org/officeDocument/2006/relationships/slideLayout" Target="../slideLayouts/slideLayout112.xml"/></Relationships>
</file>

<file path=ppt/slides/_rels/slide6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8.xml"/><Relationship Id="rId1" Type="http://schemas.openxmlformats.org/officeDocument/2006/relationships/slideLayout" Target="../slideLayouts/slideLayout112.xml"/></Relationships>
</file>

<file path=ppt/slides/_rels/slide6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9.xml"/><Relationship Id="rId1" Type="http://schemas.openxmlformats.org/officeDocument/2006/relationships/slideLayout" Target="../slideLayouts/slideLayout112.xml"/></Relationships>
</file>

<file path=ppt/slides/_rels/slide6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0.xml"/><Relationship Id="rId1" Type="http://schemas.openxmlformats.org/officeDocument/2006/relationships/slideLayout" Target="../slideLayouts/slideLayout112.xml"/></Relationships>
</file>

<file path=ppt/slides/_rels/slide6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1.xml"/><Relationship Id="rId1" Type="http://schemas.openxmlformats.org/officeDocument/2006/relationships/slideLayout" Target="../slideLayouts/slideLayout112.xml"/></Relationships>
</file>

<file path=ppt/slides/_rels/slide6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2.xml"/><Relationship Id="rId1" Type="http://schemas.openxmlformats.org/officeDocument/2006/relationships/slideLayout" Target="../slideLayouts/slideLayout11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149.xml"/></Relationships>
</file>

<file path=ppt/slides/_rels/slide7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3.xml"/><Relationship Id="rId1" Type="http://schemas.openxmlformats.org/officeDocument/2006/relationships/slideLayout" Target="../slideLayouts/slideLayout112.xml"/></Relationships>
</file>

<file path=ppt/slides/_rels/slide7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4.xml"/><Relationship Id="rId1" Type="http://schemas.openxmlformats.org/officeDocument/2006/relationships/slideLayout" Target="../slideLayouts/slideLayout112.xml"/></Relationships>
</file>

<file path=ppt/slides/_rels/slide7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5.xml"/><Relationship Id="rId1" Type="http://schemas.openxmlformats.org/officeDocument/2006/relationships/slideLayout" Target="../slideLayouts/slideLayout112.xml"/></Relationships>
</file>

<file path=ppt/slides/_rels/slide7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6.xml"/><Relationship Id="rId1" Type="http://schemas.openxmlformats.org/officeDocument/2006/relationships/slideLayout" Target="../slideLayouts/slideLayout112.xml"/></Relationships>
</file>

<file path=ppt/slides/_rels/slide7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7.xml"/><Relationship Id="rId1" Type="http://schemas.openxmlformats.org/officeDocument/2006/relationships/slideLayout" Target="../slideLayouts/slideLayout112.xml"/><Relationship Id="rId4" Type="http://schemas.openxmlformats.org/officeDocument/2006/relationships/image" Target="../media/image64.png"/></Relationships>
</file>

<file path=ppt/slides/_rels/slide7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8.xml"/><Relationship Id="rId1" Type="http://schemas.openxmlformats.org/officeDocument/2006/relationships/slideLayout" Target="../slideLayouts/slideLayout112.xml"/></Relationships>
</file>

<file path=ppt/slides/_rels/slide7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9.xml"/><Relationship Id="rId1" Type="http://schemas.openxmlformats.org/officeDocument/2006/relationships/slideLayout" Target="../slideLayouts/slideLayout112.xml"/></Relationships>
</file>

<file path=ppt/slides/_rels/slide7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60.xml"/><Relationship Id="rId1" Type="http://schemas.openxmlformats.org/officeDocument/2006/relationships/slideLayout" Target="../slideLayouts/slideLayout112.xml"/></Relationships>
</file>

<file path=ppt/slides/_rels/slide7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61.xml"/><Relationship Id="rId1" Type="http://schemas.openxmlformats.org/officeDocument/2006/relationships/slideLayout" Target="../slideLayouts/slideLayout112.xml"/></Relationships>
</file>

<file path=ppt/slides/_rels/slide7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62.xml"/><Relationship Id="rId1" Type="http://schemas.openxmlformats.org/officeDocument/2006/relationships/slideLayout" Target="../slideLayouts/slideLayout11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112.xml"/></Relationships>
</file>

<file path=ppt/slides/_rels/slide8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63.xml"/><Relationship Id="rId1" Type="http://schemas.openxmlformats.org/officeDocument/2006/relationships/slideLayout" Target="../slideLayouts/slideLayout112.xml"/></Relationships>
</file>

<file path=ppt/slides/_rels/slide8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64.xml"/><Relationship Id="rId1" Type="http://schemas.openxmlformats.org/officeDocument/2006/relationships/slideLayout" Target="../slideLayouts/slideLayout112.xml"/></Relationships>
</file>

<file path=ppt/slides/_rels/slide8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65.xml"/><Relationship Id="rId1" Type="http://schemas.openxmlformats.org/officeDocument/2006/relationships/slideLayout" Target="../slideLayouts/slideLayout112.xml"/></Relationships>
</file>

<file path=ppt/slides/_rels/slide8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66.xml"/><Relationship Id="rId1" Type="http://schemas.openxmlformats.org/officeDocument/2006/relationships/slideLayout" Target="../slideLayouts/slideLayout112.xml"/></Relationships>
</file>

<file path=ppt/slides/_rels/slide8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67.xml"/><Relationship Id="rId1" Type="http://schemas.openxmlformats.org/officeDocument/2006/relationships/slideLayout" Target="../slideLayouts/slideLayout112.xml"/></Relationships>
</file>

<file path=ppt/slides/_rels/slide8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68.xml"/><Relationship Id="rId1" Type="http://schemas.openxmlformats.org/officeDocument/2006/relationships/slideLayout" Target="../slideLayouts/slideLayout112.xml"/></Relationships>
</file>

<file path=ppt/slides/_rels/slide86.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69.xml"/><Relationship Id="rId1" Type="http://schemas.openxmlformats.org/officeDocument/2006/relationships/slideLayout" Target="../slideLayouts/slideLayout98.xml"/></Relationships>
</file>

<file path=ppt/slides/_rels/slide8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70.xml"/><Relationship Id="rId1" Type="http://schemas.openxmlformats.org/officeDocument/2006/relationships/slideLayout" Target="../slideLayouts/slideLayout112.xml"/></Relationships>
</file>

<file path=ppt/slides/_rels/slide8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71.xml"/><Relationship Id="rId1" Type="http://schemas.openxmlformats.org/officeDocument/2006/relationships/slideLayout" Target="../slideLayouts/slideLayout112.xml"/><Relationship Id="rId4" Type="http://schemas.openxmlformats.org/officeDocument/2006/relationships/image" Target="../media/image78.png"/></Relationships>
</file>

<file path=ppt/slides/_rels/slide89.xml.rels><?xml version="1.0" encoding="UTF-8" standalone="yes"?>
<Relationships xmlns="http://schemas.openxmlformats.org/package/2006/relationships"><Relationship Id="rId3" Type="http://schemas.openxmlformats.org/officeDocument/2006/relationships/slideLayout" Target="../slideLayouts/slideLayout143.xml"/><Relationship Id="rId2" Type="http://schemas.openxmlformats.org/officeDocument/2006/relationships/video" Target="../media/media2.mpg"/><Relationship Id="rId1" Type="http://schemas.microsoft.com/office/2007/relationships/media" Target="../media/media2.mpg"/><Relationship Id="rId4" Type="http://schemas.openxmlformats.org/officeDocument/2006/relationships/image" Target="../media/image79.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112.xml"/></Relationships>
</file>

<file path=ppt/slides/_rels/slide9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72.xml"/><Relationship Id="rId1" Type="http://schemas.openxmlformats.org/officeDocument/2006/relationships/slideLayout" Target="../slideLayouts/slideLayout112.xml"/></Relationships>
</file>

<file path=ppt/slides/_rels/slide9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73.xml"/><Relationship Id="rId1" Type="http://schemas.openxmlformats.org/officeDocument/2006/relationships/slideLayout" Target="../slideLayouts/slideLayout112.xml"/></Relationships>
</file>

<file path=ppt/slides/_rels/slide9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74.xml"/><Relationship Id="rId1" Type="http://schemas.openxmlformats.org/officeDocument/2006/relationships/slideLayout" Target="../slideLayouts/slideLayout112.xml"/></Relationships>
</file>

<file path=ppt/slides/_rels/slide93.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75.xml"/><Relationship Id="rId1" Type="http://schemas.openxmlformats.org/officeDocument/2006/relationships/slideLayout" Target="../slideLayouts/slideLayout112.xml"/></Relationships>
</file>

<file path=ppt/slides/_rels/slide94.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76.xml"/><Relationship Id="rId1" Type="http://schemas.openxmlformats.org/officeDocument/2006/relationships/slideLayout" Target="../slideLayouts/slideLayout112.xml"/></Relationships>
</file>

<file path=ppt/slides/_rels/slide9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77.xml"/><Relationship Id="rId1" Type="http://schemas.openxmlformats.org/officeDocument/2006/relationships/slideLayout" Target="../slideLayouts/slideLayout112.xml"/></Relationships>
</file>

<file path=ppt/slides/_rels/slide96.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78.xml"/><Relationship Id="rId1" Type="http://schemas.openxmlformats.org/officeDocument/2006/relationships/slideLayout" Target="../slideLayouts/slideLayout112.xml"/></Relationships>
</file>

<file path=ppt/slides/_rels/slide97.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79.xml"/><Relationship Id="rId1" Type="http://schemas.openxmlformats.org/officeDocument/2006/relationships/slideLayout" Target="../slideLayouts/slideLayout12.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8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6802" name="Picture 2" descr="Image result for Be Prepared">
            <a:extLst>
              <a:ext uri="{FF2B5EF4-FFF2-40B4-BE49-F238E27FC236}">
                <a16:creationId xmlns:a16="http://schemas.microsoft.com/office/drawing/2014/main" id="{5EF2B62A-BD9D-534B-8C96-56B53D2CF2B9}"/>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t="24927"/>
          <a:stretch/>
        </p:blipFill>
        <p:spPr bwMode="auto">
          <a:xfrm>
            <a:off x="755576" y="980728"/>
            <a:ext cx="8028384" cy="4471759"/>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p:cNvSpPr txBox="1">
            <a:spLocks noChangeArrowheads="1"/>
          </p:cNvSpPr>
          <p:nvPr/>
        </p:nvSpPr>
        <p:spPr bwMode="auto">
          <a:xfrm>
            <a:off x="-23813" y="2887795"/>
            <a:ext cx="8484245"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40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 Thessalonians</a:t>
            </a:r>
          </a:p>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40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900098" name="Rectangle 2"/>
          <p:cNvSpPr>
            <a:spLocks noGrp="1" noChangeArrowheads="1"/>
          </p:cNvSpPr>
          <p:nvPr>
            <p:ph type="ctrTitle"/>
          </p:nvPr>
        </p:nvSpPr>
        <p:spPr>
          <a:xfrm>
            <a:off x="30201" y="260648"/>
            <a:ext cx="9120187" cy="1446653"/>
          </a:xfrm>
          <a:solidFill>
            <a:schemeClr val="tx1"/>
          </a:solidFill>
          <a:effectLst>
            <a:outerShdw blurRad="63500" dist="35921" dir="2700000" algn="ctr" rotWithShape="0">
              <a:schemeClr val="tx2">
                <a:alpha val="74998"/>
              </a:schemeClr>
            </a:outerShdw>
          </a:effectLst>
        </p:spPr>
        <p:txBody>
          <a:bodyPr/>
          <a:lstStyle/>
          <a:p>
            <a:pPr>
              <a:defRPr/>
            </a:pPr>
            <a:r>
              <a:rPr lang="en-US" sz="6600" b="1" dirty="0">
                <a:effectLst>
                  <a:glow rad="127000">
                    <a:schemeClr val="tx1"/>
                  </a:glow>
                </a:effectLst>
                <a:latin typeface="Arial" charset="0"/>
                <a:ea typeface="ＭＳ Ｐゴシック" charset="0"/>
                <a:cs typeface="ＭＳ Ｐゴシック" charset="0"/>
              </a:rPr>
              <a:t>Be Prepared</a:t>
            </a: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Dr. Rick Griffith • Crossroads International Church Singapore</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BibleStudyDownloads.org</a:t>
            </a:r>
          </a:p>
        </p:txBody>
      </p:sp>
    </p:spTree>
    <p:extLst>
      <p:ext uri="{BB962C8B-B14F-4D97-AF65-F5344CB8AC3E}">
        <p14:creationId xmlns:p14="http://schemas.microsoft.com/office/powerpoint/2010/main" val="1645289394"/>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6928"/>
          </a:xfrm>
          <a:prstGeom prst="rect">
            <a:avLst/>
          </a:prstGeom>
        </p:spPr>
      </p:pic>
      <p:pic>
        <p:nvPicPr>
          <p:cNvPr id="3" name="Picture 2"/>
          <p:cNvPicPr>
            <a:picLocks noChangeAspect="1"/>
          </p:cNvPicPr>
          <p:nvPr/>
        </p:nvPicPr>
        <p:blipFill>
          <a:blip r:embed="rId4"/>
          <a:stretch>
            <a:fillRect/>
          </a:stretch>
        </p:blipFill>
        <p:spPr>
          <a:xfrm>
            <a:off x="-19346" y="-1072"/>
            <a:ext cx="4585291" cy="6858000"/>
          </a:xfrm>
          <a:prstGeom prst="rect">
            <a:avLst/>
          </a:prstGeom>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Two Stages of His Return</a:t>
            </a:r>
          </a:p>
        </p:txBody>
      </p:sp>
      <p:sp>
        <p:nvSpPr>
          <p:cNvPr id="5" name="Rectangle 2"/>
          <p:cNvSpPr txBox="1">
            <a:spLocks noChangeArrowheads="1"/>
          </p:cNvSpPr>
          <p:nvPr/>
        </p:nvSpPr>
        <p:spPr bwMode="auto">
          <a:xfrm>
            <a:off x="0" y="5250513"/>
            <a:ext cx="4565945" cy="7693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Rapture</a:t>
            </a:r>
          </a:p>
        </p:txBody>
      </p:sp>
      <p:sp>
        <p:nvSpPr>
          <p:cNvPr id="6" name="Rectangle 2"/>
          <p:cNvSpPr txBox="1">
            <a:spLocks noChangeArrowheads="1"/>
          </p:cNvSpPr>
          <p:nvPr/>
        </p:nvSpPr>
        <p:spPr bwMode="auto">
          <a:xfrm>
            <a:off x="4578055" y="5268626"/>
            <a:ext cx="4565945" cy="7693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Revelation</a:t>
            </a:r>
          </a:p>
        </p:txBody>
      </p:sp>
      <p:sp>
        <p:nvSpPr>
          <p:cNvPr id="7" name="Rectangle 2"/>
          <p:cNvSpPr txBox="1">
            <a:spLocks noChangeArrowheads="1"/>
          </p:cNvSpPr>
          <p:nvPr/>
        </p:nvSpPr>
        <p:spPr bwMode="auto">
          <a:xfrm>
            <a:off x="2478322" y="1424760"/>
            <a:ext cx="4565945" cy="384386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Literal</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Christ</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Future</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"Coming"</a:t>
            </a:r>
          </a:p>
        </p:txBody>
      </p:sp>
    </p:spTree>
    <p:extLst>
      <p:ext uri="{BB962C8B-B14F-4D97-AF65-F5344CB8AC3E}">
        <p14:creationId xmlns:p14="http://schemas.microsoft.com/office/powerpoint/2010/main" val="1893817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After the Rapture…</a:t>
            </a:r>
          </a:p>
        </p:txBody>
      </p:sp>
      <p:pic>
        <p:nvPicPr>
          <p:cNvPr id="81922" name="Picture 2" descr="Image result for How can you be prepared for the Rapture">
            <a:extLst>
              <a:ext uri="{FF2B5EF4-FFF2-40B4-BE49-F238E27FC236}">
                <a16:creationId xmlns:a16="http://schemas.microsoft.com/office/drawing/2014/main" id="{C5C642A3-8F51-F247-A9E8-509ACEF39E4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 y="1136382"/>
            <a:ext cx="9193043" cy="4380849"/>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2">
            <a:extLst>
              <a:ext uri="{FF2B5EF4-FFF2-40B4-BE49-F238E27FC236}">
                <a16:creationId xmlns:a16="http://schemas.microsoft.com/office/drawing/2014/main" id="{69822797-CED8-3846-9DF2-81CB222658BF}"/>
              </a:ext>
            </a:extLst>
          </p:cNvPr>
          <p:cNvSpPr txBox="1">
            <a:spLocks noChangeArrowheads="1"/>
          </p:cNvSpPr>
          <p:nvPr/>
        </p:nvSpPr>
        <p:spPr bwMode="auto">
          <a:xfrm>
            <a:off x="-13855" y="5688584"/>
            <a:ext cx="9144000" cy="1086599"/>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sz="4800" b="1" kern="0" dirty="0">
                <a:solidFill>
                  <a:srgbClr val="FFFFFF"/>
                </a:solidFill>
                <a:effectLst>
                  <a:glow rad="127000">
                    <a:srgbClr val="000000"/>
                  </a:glow>
                </a:effectLst>
                <a:latin typeface="Arial" charset="0"/>
                <a:ea typeface="ＭＳ Ｐゴシック" charset="0"/>
                <a:cs typeface="ＭＳ Ｐゴシック" charset="0"/>
              </a:rPr>
              <a:t>c</a:t>
            </a:r>
            <a:r>
              <a:rPr kumimoji="0" lang="en-US" sz="4800" b="1" i="0" u="none" strike="noStrike" kern="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omes</a:t>
            </a:r>
            <a: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the Tribulation…</a:t>
            </a:r>
          </a:p>
        </p:txBody>
      </p:sp>
    </p:spTree>
    <p:extLst>
      <p:ext uri="{BB962C8B-B14F-4D97-AF65-F5344CB8AC3E}">
        <p14:creationId xmlns:p14="http://schemas.microsoft.com/office/powerpoint/2010/main" val="829808702"/>
      </p:ext>
    </p:extLst>
  </p:cSld>
  <p:clrMapOvr>
    <a:masterClrMapping/>
  </p:clrMapOvr>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 name="Picture 2" descr="Related image">
            <a:extLst>
              <a:ext uri="{FF2B5EF4-FFF2-40B4-BE49-F238E27FC236}">
                <a16:creationId xmlns:a16="http://schemas.microsoft.com/office/drawing/2014/main" id="{DA02EE20-95C6-2647-8EE1-9D83DFF0DF54}"/>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29469"/>
            <a:ext cx="9144000" cy="6821149"/>
          </a:xfrm>
          <a:prstGeom prst="rect">
            <a:avLst/>
          </a:prstGeom>
          <a:noFill/>
          <a:extLst>
            <a:ext uri="{909E8E84-426E-40DD-AFC4-6F175D3DCCD1}">
              <a14:hiddenFill xmlns:a14="http://schemas.microsoft.com/office/drawing/2010/main">
                <a:solidFill>
                  <a:srgbClr val="FFFFFF"/>
                </a:solidFill>
              </a14:hiddenFill>
            </a:ext>
          </a:extLst>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4716016" cy="6639891"/>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Now concerning how and when all this will happen, dear brothers and sisters, we don’t really need to write you.  </a:t>
            </a:r>
            <a:r>
              <a:rPr lang="en-US" sz="3600" b="1" baseline="30000" dirty="0">
                <a:effectLst>
                  <a:glow rad="127000">
                    <a:schemeClr val="tx1"/>
                  </a:glow>
                </a:effectLst>
                <a:latin typeface="Arial" charset="0"/>
                <a:ea typeface="ＭＳ Ｐゴシック" charset="0"/>
                <a:cs typeface="ＭＳ Ｐゴシック" charset="0"/>
              </a:rPr>
              <a:t>2</a:t>
            </a:r>
            <a:r>
              <a:rPr lang="en-US" sz="3600" b="1" dirty="0">
                <a:effectLst>
                  <a:glow rad="127000">
                    <a:schemeClr val="tx1"/>
                  </a:glow>
                </a:effectLst>
                <a:latin typeface="Arial" charset="0"/>
                <a:ea typeface="ＭＳ Ｐゴシック" charset="0"/>
                <a:cs typeface="ＭＳ Ｐゴシック" charset="0"/>
              </a:rPr>
              <a:t>For you know quite well that the day of the Lord’s return will come unexpectedly, like a thief in the night.”</a:t>
            </a:r>
          </a:p>
        </p:txBody>
      </p:sp>
    </p:spTree>
    <p:extLst>
      <p:ext uri="{BB962C8B-B14F-4D97-AF65-F5344CB8AC3E}">
        <p14:creationId xmlns:p14="http://schemas.microsoft.com/office/powerpoint/2010/main" val="2852815276"/>
      </p:ext>
    </p:extLst>
  </p:cSld>
  <p:clrMapOvr>
    <a:masterClrMapping/>
  </p:clrMapOvr>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4427984" y="29469"/>
            <a:ext cx="4716016" cy="6828531"/>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baseline="30000" dirty="0">
                <a:effectLst>
                  <a:glow rad="127000">
                    <a:schemeClr val="tx1"/>
                  </a:glow>
                </a:effectLst>
                <a:latin typeface="Arial" charset="0"/>
                <a:ea typeface="ＭＳ Ｐゴシック" charset="0"/>
                <a:cs typeface="ＭＳ Ｐゴシック" charset="0"/>
              </a:rPr>
              <a:t>3</a:t>
            </a:r>
            <a:r>
              <a:rPr lang="en-US" sz="3600" b="1" dirty="0">
                <a:effectLst>
                  <a:glow rad="127000">
                    <a:schemeClr val="tx1"/>
                  </a:glow>
                </a:effectLst>
                <a:latin typeface="Arial" charset="0"/>
                <a:ea typeface="ＭＳ Ｐゴシック" charset="0"/>
                <a:cs typeface="ＭＳ Ｐゴシック" charset="0"/>
              </a:rPr>
              <a:t>When people are saying, ‘Everything is peaceful and secure,’ then disaster will fall on them as suddenly as a pregnant woman’s labor pains begin. And there will be no escape</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(1 Thess 5:1-3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pic>
        <p:nvPicPr>
          <p:cNvPr id="97282" name="Picture 2" descr="Image result for like thief night">
            <a:extLst>
              <a:ext uri="{FF2B5EF4-FFF2-40B4-BE49-F238E27FC236}">
                <a16:creationId xmlns:a16="http://schemas.microsoft.com/office/drawing/2014/main" id="{0B3CDBBB-0F70-2046-8C07-F11546BA0F22}"/>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7384"/>
            <a:ext cx="43434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157617"/>
      </p:ext>
    </p:extLst>
  </p:cSld>
  <p:clrMapOvr>
    <a:masterClrMapping/>
  </p:clrMapOvr>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6" name="Picture 2" descr="Image result for like thief night">
            <a:extLst>
              <a:ext uri="{FF2B5EF4-FFF2-40B4-BE49-F238E27FC236}">
                <a16:creationId xmlns:a16="http://schemas.microsoft.com/office/drawing/2014/main" id="{39158813-FC4B-144E-AC25-1A1014CD7F4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7800"/>
          <a:stretch/>
        </p:blipFill>
        <p:spPr bwMode="auto">
          <a:xfrm>
            <a:off x="6012160" y="4318000"/>
            <a:ext cx="3131840" cy="2540000"/>
          </a:xfrm>
          <a:prstGeom prst="rect">
            <a:avLst/>
          </a:prstGeom>
          <a:noFill/>
          <a:extLst>
            <a:ext uri="{909E8E84-426E-40DD-AFC4-6F175D3DCCD1}">
              <a14:hiddenFill xmlns:a14="http://schemas.microsoft.com/office/drawing/2010/main">
                <a:solidFill>
                  <a:srgbClr val="FFFFFF"/>
                </a:solidFill>
              </a14:hiddenFill>
            </a:ext>
          </a:extLst>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7092280" cy="6438006"/>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But you aren’t in the dark about these things, dear brothers and sisters, and you won’t be surprised when the day of the Lord comes like a thief.  </a:t>
            </a:r>
            <a:r>
              <a:rPr lang="en-US" sz="3600" b="1" baseline="30000" dirty="0">
                <a:effectLst>
                  <a:glow rad="127000">
                    <a:schemeClr val="tx1"/>
                  </a:glow>
                </a:effectLst>
                <a:latin typeface="Arial" charset="0"/>
                <a:ea typeface="ＭＳ Ｐゴシック" charset="0"/>
                <a:cs typeface="ＭＳ Ｐゴシック" charset="0"/>
              </a:rPr>
              <a:t>5</a:t>
            </a:r>
            <a:r>
              <a:rPr lang="en-US" sz="3600" b="1" dirty="0">
                <a:effectLst>
                  <a:glow rad="127000">
                    <a:schemeClr val="tx1"/>
                  </a:glow>
                </a:effectLst>
                <a:latin typeface="Arial" charset="0"/>
                <a:ea typeface="ＭＳ Ｐゴシック" charset="0"/>
                <a:cs typeface="ＭＳ Ｐゴシック" charset="0"/>
              </a:rPr>
              <a:t>For you are all children of the light and of the day; we don’t belong to darkness and night.  </a:t>
            </a:r>
            <a:r>
              <a:rPr lang="en-US" sz="3600" b="1" baseline="30000" dirty="0">
                <a:effectLst>
                  <a:glow rad="127000">
                    <a:schemeClr val="tx1"/>
                  </a:glow>
                </a:effectLst>
                <a:latin typeface="Arial" charset="0"/>
                <a:ea typeface="ＭＳ Ｐゴシック" charset="0"/>
                <a:cs typeface="ＭＳ Ｐゴシック" charset="0"/>
              </a:rPr>
              <a:t>6</a:t>
            </a:r>
            <a:r>
              <a:rPr lang="en-US" sz="3600" b="1" dirty="0">
                <a:effectLst>
                  <a:glow rad="127000">
                    <a:schemeClr val="tx1"/>
                  </a:glow>
                </a:effectLst>
                <a:latin typeface="Arial" charset="0"/>
                <a:ea typeface="ＭＳ Ｐゴシック" charset="0"/>
                <a:cs typeface="ＭＳ Ｐゴシック" charset="0"/>
              </a:rPr>
              <a:t>So be on your guard, not asleep like the others. Stay alert and be clearheaded</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(1 Thess 5:4-6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633095535"/>
      </p:ext>
    </p:extLst>
  </p:cSld>
  <p:clrMapOvr>
    <a:masterClrMapping/>
  </p:clrMapOvr>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Text Box 2"/>
          <p:cNvSpPr txBox="1">
            <a:spLocks noChangeArrowheads="1"/>
          </p:cNvSpPr>
          <p:nvPr/>
        </p:nvSpPr>
        <p:spPr bwMode="auto">
          <a:xfrm>
            <a:off x="381000" y="1066800"/>
            <a:ext cx="8382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endParaRPr lang="en-US"/>
          </a:p>
        </p:txBody>
      </p:sp>
      <p:sp>
        <p:nvSpPr>
          <p:cNvPr id="142338" name="Text Box 3"/>
          <p:cNvSpPr txBox="1">
            <a:spLocks noChangeArrowheads="1"/>
          </p:cNvSpPr>
          <p:nvPr/>
        </p:nvSpPr>
        <p:spPr bwMode="auto">
          <a:xfrm>
            <a:off x="914400" y="990600"/>
            <a:ext cx="7162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endParaRPr lang="en-US"/>
          </a:p>
        </p:txBody>
      </p:sp>
      <p:sp>
        <p:nvSpPr>
          <p:cNvPr id="142339" name="WordArt 26"/>
          <p:cNvSpPr>
            <a:spLocks noChangeArrowheads="1" noChangeShapeType="1" noTextEdit="1"/>
          </p:cNvSpPr>
          <p:nvPr/>
        </p:nvSpPr>
        <p:spPr bwMode="auto">
          <a:xfrm>
            <a:off x="304800" y="152400"/>
            <a:ext cx="6096000" cy="1066800"/>
          </a:xfrm>
          <a:prstGeom prst="rect">
            <a:avLst/>
          </a:prstGeom>
          <a:extLst>
            <a:ext uri="{91240B29-F687-4f45-9708-019B960494DF}">
              <a14:hiddenLine xmlns=""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sz="3600" kern="10" dirty="0">
                <a:solidFill>
                  <a:srgbClr val="800000"/>
                </a:solidFill>
                <a:effectLst>
                  <a:outerShdw blurRad="63500" dist="38099" dir="2700000" algn="ctr" rotWithShape="0">
                    <a:srgbClr val="C0C0C0">
                      <a:alpha val="74997"/>
                    </a:srgbClr>
                  </a:outerShdw>
                </a:effectLst>
                <a:latin typeface="Impact"/>
                <a:ea typeface="Impact"/>
                <a:cs typeface="Impact"/>
              </a:rPr>
              <a:t>Paul</a:t>
            </a:r>
            <a:r>
              <a:rPr lang="fr-FR" sz="3600" kern="10" dirty="0">
                <a:solidFill>
                  <a:srgbClr val="800000"/>
                </a:solidFill>
                <a:effectLst>
                  <a:outerShdw blurRad="63500" dist="38099" dir="2700000" algn="ctr" rotWithShape="0">
                    <a:srgbClr val="C0C0C0">
                      <a:alpha val="74997"/>
                    </a:srgbClr>
                  </a:outerShdw>
                </a:effectLst>
                <a:latin typeface="Impact"/>
                <a:ea typeface="Impact"/>
                <a:cs typeface="Impact"/>
              </a:rPr>
              <a:t>'</a:t>
            </a:r>
            <a:r>
              <a:rPr lang="en-US" sz="3600" kern="10" dirty="0">
                <a:solidFill>
                  <a:srgbClr val="800000"/>
                </a:solidFill>
                <a:effectLst>
                  <a:outerShdw blurRad="63500" dist="38099" dir="2700000" algn="ctr" rotWithShape="0">
                    <a:srgbClr val="C0C0C0">
                      <a:alpha val="74997"/>
                    </a:srgbClr>
                  </a:outerShdw>
                </a:effectLst>
                <a:latin typeface="Impact"/>
                <a:ea typeface="Impact"/>
                <a:cs typeface="Impact"/>
              </a:rPr>
              <a:t>s Purpose</a:t>
            </a:r>
          </a:p>
        </p:txBody>
      </p:sp>
      <p:sp>
        <p:nvSpPr>
          <p:cNvPr id="142340" name="WordArt 27"/>
          <p:cNvSpPr>
            <a:spLocks noChangeArrowheads="1" noChangeShapeType="1" noTextEdit="1"/>
          </p:cNvSpPr>
          <p:nvPr/>
        </p:nvSpPr>
        <p:spPr bwMode="auto">
          <a:xfrm>
            <a:off x="1066800" y="914400"/>
            <a:ext cx="6096000" cy="1219200"/>
          </a:xfrm>
          <a:prstGeom prst="rect">
            <a:avLst/>
          </a:prstGeom>
          <a:extLst>
            <a:ext uri="{91240B29-F687-4f45-9708-019B960494DF}">
              <a14:hiddenLine xmlns=""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sz="3600" b="1" kern="10">
                <a:gradFill rotWithShape="1">
                  <a:gsLst>
                    <a:gs pos="0">
                      <a:srgbClr val="CC9900"/>
                    </a:gs>
                    <a:gs pos="100000">
                      <a:srgbClr val="FFCC99"/>
                    </a:gs>
                  </a:gsLst>
                  <a:lin ang="5400000" scaled="1"/>
                </a:gradFill>
                <a:effectLst>
                  <a:outerShdw blurRad="63500" dist="38099" dir="2700000" algn="ctr" rotWithShape="0">
                    <a:srgbClr val="C0C0C0">
                      <a:alpha val="74997"/>
                    </a:srgbClr>
                  </a:outerShdw>
                </a:effectLst>
                <a:latin typeface="Bookman Old Style"/>
                <a:ea typeface="Bookman Old Style"/>
                <a:cs typeface="Bookman Old Style"/>
              </a:rPr>
              <a:t>in Writing</a:t>
            </a:r>
          </a:p>
        </p:txBody>
      </p:sp>
      <p:grpSp>
        <p:nvGrpSpPr>
          <p:cNvPr id="142341" name="Group 40"/>
          <p:cNvGrpSpPr>
            <a:grpSpLocks/>
          </p:cNvGrpSpPr>
          <p:nvPr/>
        </p:nvGrpSpPr>
        <p:grpSpPr bwMode="auto">
          <a:xfrm>
            <a:off x="228600" y="2286000"/>
            <a:ext cx="8686800" cy="3810000"/>
            <a:chOff x="384" y="1488"/>
            <a:chExt cx="4944" cy="1968"/>
          </a:xfrm>
        </p:grpSpPr>
        <p:sp>
          <p:nvSpPr>
            <p:cNvPr id="142355" name="Rectangle 33"/>
            <p:cNvSpPr>
              <a:spLocks noChangeArrowheads="1"/>
            </p:cNvSpPr>
            <p:nvPr/>
          </p:nvSpPr>
          <p:spPr bwMode="auto">
            <a:xfrm>
              <a:off x="384" y="1488"/>
              <a:ext cx="4944" cy="1968"/>
            </a:xfrm>
            <a:prstGeom prst="rect">
              <a:avLst/>
            </a:prstGeom>
            <a:noFill/>
            <a:ln w="28575">
              <a:solidFill>
                <a:srgbClr val="8000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a:p>
          </p:txBody>
        </p:sp>
        <p:sp>
          <p:nvSpPr>
            <p:cNvPr id="142356" name="Line 34"/>
            <p:cNvSpPr>
              <a:spLocks noChangeShapeType="1"/>
            </p:cNvSpPr>
            <p:nvPr/>
          </p:nvSpPr>
          <p:spPr bwMode="auto">
            <a:xfrm>
              <a:off x="384" y="2400"/>
              <a:ext cx="4944" cy="0"/>
            </a:xfrm>
            <a:prstGeom prst="line">
              <a:avLst/>
            </a:prstGeom>
            <a:noFill/>
            <a:ln w="28575">
              <a:solidFill>
                <a:srgbClr val="8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42357" name="Line 35"/>
            <p:cNvSpPr>
              <a:spLocks noChangeShapeType="1"/>
            </p:cNvSpPr>
            <p:nvPr/>
          </p:nvSpPr>
          <p:spPr bwMode="auto">
            <a:xfrm>
              <a:off x="1248" y="1488"/>
              <a:ext cx="0" cy="1968"/>
            </a:xfrm>
            <a:prstGeom prst="line">
              <a:avLst/>
            </a:prstGeom>
            <a:noFill/>
            <a:ln w="28575">
              <a:solidFill>
                <a:srgbClr val="8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42358" name="Line 36"/>
            <p:cNvSpPr>
              <a:spLocks noChangeShapeType="1"/>
            </p:cNvSpPr>
            <p:nvPr/>
          </p:nvSpPr>
          <p:spPr bwMode="auto">
            <a:xfrm>
              <a:off x="2064" y="1488"/>
              <a:ext cx="0" cy="1968"/>
            </a:xfrm>
            <a:prstGeom prst="line">
              <a:avLst/>
            </a:prstGeom>
            <a:noFill/>
            <a:ln w="28575">
              <a:solidFill>
                <a:srgbClr val="8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42359" name="Line 37"/>
            <p:cNvSpPr>
              <a:spLocks noChangeShapeType="1"/>
            </p:cNvSpPr>
            <p:nvPr/>
          </p:nvSpPr>
          <p:spPr bwMode="auto">
            <a:xfrm>
              <a:off x="4512" y="1488"/>
              <a:ext cx="0" cy="1968"/>
            </a:xfrm>
            <a:prstGeom prst="line">
              <a:avLst/>
            </a:prstGeom>
            <a:noFill/>
            <a:ln w="28575">
              <a:solidFill>
                <a:srgbClr val="8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42360" name="Line 38"/>
            <p:cNvSpPr>
              <a:spLocks noChangeShapeType="1"/>
            </p:cNvSpPr>
            <p:nvPr/>
          </p:nvSpPr>
          <p:spPr bwMode="auto">
            <a:xfrm>
              <a:off x="3600" y="1488"/>
              <a:ext cx="0" cy="1968"/>
            </a:xfrm>
            <a:prstGeom prst="line">
              <a:avLst/>
            </a:prstGeom>
            <a:noFill/>
            <a:ln w="28575">
              <a:solidFill>
                <a:srgbClr val="8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42361" name="Line 39"/>
            <p:cNvSpPr>
              <a:spLocks noChangeShapeType="1"/>
            </p:cNvSpPr>
            <p:nvPr/>
          </p:nvSpPr>
          <p:spPr bwMode="auto">
            <a:xfrm>
              <a:off x="2832" y="2400"/>
              <a:ext cx="0" cy="1056"/>
            </a:xfrm>
            <a:prstGeom prst="line">
              <a:avLst/>
            </a:prstGeom>
            <a:noFill/>
            <a:ln w="28575">
              <a:solidFill>
                <a:srgbClr val="8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sp>
        <p:nvSpPr>
          <p:cNvPr id="142342" name="Text Box 41"/>
          <p:cNvSpPr txBox="1">
            <a:spLocks noChangeArrowheads="1"/>
          </p:cNvSpPr>
          <p:nvPr/>
        </p:nvSpPr>
        <p:spPr bwMode="auto">
          <a:xfrm>
            <a:off x="304800" y="2574925"/>
            <a:ext cx="1371600" cy="1006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GB" sz="2000" b="1">
                <a:solidFill>
                  <a:srgbClr val="CC3300"/>
                </a:solidFill>
                <a:latin typeface="Comic Sans MS" charset="0"/>
              </a:rPr>
              <a:t>Encoura-gement</a:t>
            </a:r>
            <a:r>
              <a:rPr lang="en-GB" sz="2000" b="1">
                <a:latin typeface="Comic Sans MS" charset="0"/>
              </a:rPr>
              <a:t> to grow</a:t>
            </a:r>
          </a:p>
        </p:txBody>
      </p:sp>
      <p:sp>
        <p:nvSpPr>
          <p:cNvPr id="142343" name="Text Box 42"/>
          <p:cNvSpPr txBox="1">
            <a:spLocks noChangeArrowheads="1"/>
          </p:cNvSpPr>
          <p:nvPr/>
        </p:nvSpPr>
        <p:spPr bwMode="auto">
          <a:xfrm>
            <a:off x="3124200" y="4495800"/>
            <a:ext cx="1447800" cy="1006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GB" sz="2000" b="1">
                <a:latin typeface="Comic Sans MS" charset="0"/>
              </a:rPr>
              <a:t>Concern 2:17-</a:t>
            </a:r>
            <a:br>
              <a:rPr lang="en-GB" sz="2000" b="1">
                <a:latin typeface="Comic Sans MS" charset="0"/>
              </a:rPr>
            </a:br>
            <a:r>
              <a:rPr lang="en-GB" sz="2000" b="1">
                <a:latin typeface="Comic Sans MS" charset="0"/>
              </a:rPr>
              <a:t>3:13</a:t>
            </a:r>
          </a:p>
        </p:txBody>
      </p:sp>
      <p:sp>
        <p:nvSpPr>
          <p:cNvPr id="142344" name="Text Box 43"/>
          <p:cNvSpPr txBox="1">
            <a:spLocks noChangeArrowheads="1"/>
          </p:cNvSpPr>
          <p:nvPr/>
        </p:nvSpPr>
        <p:spPr bwMode="auto">
          <a:xfrm>
            <a:off x="3581400" y="2651125"/>
            <a:ext cx="1828800" cy="701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GB" sz="2000" b="1">
                <a:solidFill>
                  <a:srgbClr val="CC3300"/>
                </a:solidFill>
                <a:latin typeface="Comic Sans MS" charset="0"/>
              </a:rPr>
              <a:t>Exhortation </a:t>
            </a:r>
            <a:r>
              <a:rPr lang="en-GB" sz="2000" b="1">
                <a:latin typeface="Comic Sans MS" charset="0"/>
              </a:rPr>
              <a:t>to Persevere</a:t>
            </a:r>
          </a:p>
        </p:txBody>
      </p:sp>
      <p:sp>
        <p:nvSpPr>
          <p:cNvPr id="142345" name="Text Box 44"/>
          <p:cNvSpPr txBox="1">
            <a:spLocks noChangeArrowheads="1"/>
          </p:cNvSpPr>
          <p:nvPr/>
        </p:nvSpPr>
        <p:spPr bwMode="auto">
          <a:xfrm>
            <a:off x="5943600" y="2667000"/>
            <a:ext cx="1447800" cy="1006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GB" sz="2000" b="1">
                <a:solidFill>
                  <a:srgbClr val="CC3300"/>
                </a:solidFill>
                <a:latin typeface="Comic Sans MS" charset="0"/>
              </a:rPr>
              <a:t>Clarifica-tion </a:t>
            </a:r>
            <a:r>
              <a:rPr lang="en-GB" sz="2000" b="1">
                <a:latin typeface="Comic Sans MS" charset="0"/>
              </a:rPr>
              <a:t>to queries</a:t>
            </a:r>
          </a:p>
        </p:txBody>
      </p:sp>
      <p:sp>
        <p:nvSpPr>
          <p:cNvPr id="142346" name="Text Box 45"/>
          <p:cNvSpPr txBox="1">
            <a:spLocks noChangeArrowheads="1"/>
          </p:cNvSpPr>
          <p:nvPr/>
        </p:nvSpPr>
        <p:spPr bwMode="auto">
          <a:xfrm>
            <a:off x="7467600" y="2514600"/>
            <a:ext cx="1447800" cy="1311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GB" sz="2000" b="1" dirty="0" err="1">
                <a:solidFill>
                  <a:srgbClr val="CC3300"/>
                </a:solidFill>
                <a:latin typeface="Comic Sans MS" charset="0"/>
              </a:rPr>
              <a:t>Instruc-tions</a:t>
            </a:r>
            <a:r>
              <a:rPr lang="en-GB" sz="2000" b="1" dirty="0">
                <a:solidFill>
                  <a:srgbClr val="CC3300"/>
                </a:solidFill>
                <a:latin typeface="Comic Sans MS" charset="0"/>
              </a:rPr>
              <a:t> </a:t>
            </a:r>
            <a:r>
              <a:rPr lang="en-GB" sz="2000" b="1" dirty="0">
                <a:latin typeface="Comic Sans MS" charset="0"/>
              </a:rPr>
              <a:t>for godly living</a:t>
            </a:r>
          </a:p>
        </p:txBody>
      </p:sp>
      <p:sp>
        <p:nvSpPr>
          <p:cNvPr id="142347" name="Text Box 46"/>
          <p:cNvSpPr txBox="1">
            <a:spLocks noChangeArrowheads="1"/>
          </p:cNvSpPr>
          <p:nvPr/>
        </p:nvSpPr>
        <p:spPr bwMode="auto">
          <a:xfrm>
            <a:off x="228600" y="4495800"/>
            <a:ext cx="1447800" cy="101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GB" sz="2000" b="1">
                <a:latin typeface="Comic Sans MS" charset="0"/>
              </a:rPr>
              <a:t>Commen-dation</a:t>
            </a:r>
            <a:br>
              <a:rPr lang="en-GB" sz="2000" b="1">
                <a:latin typeface="Comic Sans MS" charset="0"/>
              </a:rPr>
            </a:br>
            <a:r>
              <a:rPr lang="en-GB" sz="2000" b="1">
                <a:latin typeface="Comic Sans MS" charset="0"/>
              </a:rPr>
              <a:t>1:1-10</a:t>
            </a:r>
          </a:p>
        </p:txBody>
      </p:sp>
      <p:sp>
        <p:nvSpPr>
          <p:cNvPr id="142348" name="Text Box 47"/>
          <p:cNvSpPr txBox="1">
            <a:spLocks noChangeArrowheads="1"/>
          </p:cNvSpPr>
          <p:nvPr/>
        </p:nvSpPr>
        <p:spPr bwMode="auto">
          <a:xfrm>
            <a:off x="1755775" y="4495800"/>
            <a:ext cx="1447800" cy="701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GB" sz="2000" b="1">
                <a:latin typeface="Comic Sans MS" charset="0"/>
              </a:rPr>
              <a:t>Conduct 2:1-16</a:t>
            </a:r>
          </a:p>
        </p:txBody>
      </p:sp>
      <p:sp>
        <p:nvSpPr>
          <p:cNvPr id="142349" name="Text Box 48"/>
          <p:cNvSpPr txBox="1">
            <a:spLocks noChangeArrowheads="1"/>
          </p:cNvSpPr>
          <p:nvPr/>
        </p:nvSpPr>
        <p:spPr bwMode="auto">
          <a:xfrm>
            <a:off x="1752600" y="2590800"/>
            <a:ext cx="1447800" cy="1006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GB" sz="2000" b="1">
                <a:solidFill>
                  <a:srgbClr val="CC3300"/>
                </a:solidFill>
                <a:latin typeface="Comic Sans MS" charset="0"/>
              </a:rPr>
              <a:t>Defence </a:t>
            </a:r>
            <a:r>
              <a:rPr lang="en-GB" sz="2000" b="1">
                <a:latin typeface="Comic Sans MS" charset="0"/>
              </a:rPr>
              <a:t>against opponents</a:t>
            </a:r>
          </a:p>
        </p:txBody>
      </p:sp>
      <p:sp>
        <p:nvSpPr>
          <p:cNvPr id="142350" name="Text Box 49"/>
          <p:cNvSpPr txBox="1">
            <a:spLocks noChangeArrowheads="1"/>
          </p:cNvSpPr>
          <p:nvPr/>
        </p:nvSpPr>
        <p:spPr bwMode="auto">
          <a:xfrm>
            <a:off x="4419600" y="4495800"/>
            <a:ext cx="1447800" cy="854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GB" sz="2000" b="1">
                <a:latin typeface="Comic Sans MS" charset="0"/>
              </a:rPr>
              <a:t>Love</a:t>
            </a:r>
          </a:p>
          <a:p>
            <a:pPr algn="ctr">
              <a:spcBef>
                <a:spcPct val="50000"/>
              </a:spcBef>
            </a:pPr>
            <a:r>
              <a:rPr lang="en-GB" sz="2000" b="1">
                <a:latin typeface="Comic Sans MS" charset="0"/>
              </a:rPr>
              <a:t>4:1-12</a:t>
            </a:r>
          </a:p>
        </p:txBody>
      </p:sp>
      <p:sp>
        <p:nvSpPr>
          <p:cNvPr id="142351" name="Text Box 50"/>
          <p:cNvSpPr txBox="1">
            <a:spLocks noChangeArrowheads="1"/>
          </p:cNvSpPr>
          <p:nvPr/>
        </p:nvSpPr>
        <p:spPr bwMode="auto">
          <a:xfrm>
            <a:off x="5843588" y="4495800"/>
            <a:ext cx="1752600" cy="701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GB" sz="2000" b="1">
                <a:latin typeface="Comic Sans MS" charset="0"/>
              </a:rPr>
              <a:t>Eschatology 4:13-5:11</a:t>
            </a:r>
          </a:p>
        </p:txBody>
      </p:sp>
      <p:sp>
        <p:nvSpPr>
          <p:cNvPr id="142352" name="Text Box 51"/>
          <p:cNvSpPr txBox="1">
            <a:spLocks noChangeArrowheads="1"/>
          </p:cNvSpPr>
          <p:nvPr/>
        </p:nvSpPr>
        <p:spPr bwMode="auto">
          <a:xfrm>
            <a:off x="7467600" y="4495800"/>
            <a:ext cx="1447800" cy="1006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GB" sz="2000" b="1">
                <a:latin typeface="Comic Sans MS" charset="0"/>
              </a:rPr>
              <a:t>Church Life 5:12-28</a:t>
            </a:r>
          </a:p>
        </p:txBody>
      </p:sp>
      <p:sp>
        <p:nvSpPr>
          <p:cNvPr id="142353" name="AutoShape 52">
            <a:hlinkClick r:id="rId3" action="ppaction://hlinksldjump" highlightClick="1"/>
          </p:cNvPr>
          <p:cNvSpPr>
            <a:spLocks noChangeArrowheads="1"/>
          </p:cNvSpPr>
          <p:nvPr/>
        </p:nvSpPr>
        <p:spPr bwMode="auto">
          <a:xfrm>
            <a:off x="8305800" y="6248400"/>
            <a:ext cx="457200" cy="457200"/>
          </a:xfrm>
          <a:prstGeom prst="actionButtonHome">
            <a:avLst/>
          </a:prstGeom>
          <a:solidFill>
            <a:schemeClr val="accent1"/>
          </a:solidFill>
          <a:ln w="9525">
            <a:solidFill>
              <a:schemeClr val="tx1"/>
            </a:solidFill>
            <a:miter lim="800000"/>
            <a:headEnd/>
            <a:tailEnd/>
          </a:ln>
        </p:spPr>
        <p:txBody>
          <a:bodyPr wrap="none" anchor="ctr"/>
          <a:lstStyle/>
          <a:p>
            <a:endParaRPr lang="en-US"/>
          </a:p>
        </p:txBody>
      </p:sp>
      <p:sp>
        <p:nvSpPr>
          <p:cNvPr id="142354" name="Text Box 53"/>
          <p:cNvSpPr txBox="1">
            <a:spLocks noChangeArrowheads="1"/>
          </p:cNvSpPr>
          <p:nvPr/>
        </p:nvSpPr>
        <p:spPr bwMode="auto">
          <a:xfrm>
            <a:off x="8458200" y="76200"/>
            <a:ext cx="6413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t>203</a:t>
            </a:r>
          </a:p>
        </p:txBody>
      </p:sp>
      <p:sp>
        <p:nvSpPr>
          <p:cNvPr id="2" name="Title 1">
            <a:extLst>
              <a:ext uri="{FF2B5EF4-FFF2-40B4-BE49-F238E27FC236}">
                <a16:creationId xmlns:a16="http://schemas.microsoft.com/office/drawing/2014/main" id="{DC030EFD-D26F-6C4D-AE5F-F5073DC56408}"/>
              </a:ext>
            </a:extLst>
          </p:cNvPr>
          <p:cNvSpPr>
            <a:spLocks noGrp="1"/>
          </p:cNvSpPr>
          <p:nvPr>
            <p:ph type="title" idx="4294967295"/>
          </p:nvPr>
        </p:nvSpPr>
        <p:spPr>
          <a:xfrm>
            <a:off x="685800" y="-1371209"/>
            <a:ext cx="7772400" cy="1143000"/>
          </a:xfrm>
        </p:spPr>
        <p:txBody>
          <a:bodyPr/>
          <a:lstStyle/>
          <a:p>
            <a:r>
              <a:rPr lang="en-US" dirty="0"/>
              <a:t>Five</a:t>
            </a:r>
            <a:r>
              <a:rPr lang="en-US" baseline="0" dirty="0"/>
              <a:t> Purposes in Writing</a:t>
            </a:r>
            <a:endParaRPr lang="en-US" dirty="0"/>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62" name="AutoShape 1026"/>
          <p:cNvSpPr>
            <a:spLocks noChangeArrowheads="1"/>
          </p:cNvSpPr>
          <p:nvPr/>
        </p:nvSpPr>
        <p:spPr bwMode="auto">
          <a:xfrm>
            <a:off x="2514600" y="838200"/>
            <a:ext cx="6324600" cy="4648200"/>
          </a:xfrm>
          <a:prstGeom prst="cloudCallout">
            <a:avLst>
              <a:gd name="adj1" fmla="val -69653"/>
              <a:gd name="adj2" fmla="val 49588"/>
            </a:avLst>
          </a:prstGeom>
          <a:noFill/>
          <a:ln w="9525">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a:p>
        </p:txBody>
      </p:sp>
      <p:sp>
        <p:nvSpPr>
          <p:cNvPr id="143363" name="Text Box 1027"/>
          <p:cNvSpPr txBox="1">
            <a:spLocks noChangeArrowheads="1"/>
          </p:cNvSpPr>
          <p:nvPr/>
        </p:nvSpPr>
        <p:spPr bwMode="auto">
          <a:xfrm>
            <a:off x="3200400" y="1752600"/>
            <a:ext cx="4800600" cy="228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GB" sz="3600">
                <a:latin typeface="Comic Sans MS" charset="0"/>
              </a:rPr>
              <a:t>I must include some </a:t>
            </a:r>
            <a:r>
              <a:rPr lang="en-GB" sz="3600" b="1">
                <a:solidFill>
                  <a:srgbClr val="CC3300"/>
                </a:solidFill>
                <a:latin typeface="Comic Sans MS" charset="0"/>
              </a:rPr>
              <a:t>instructions</a:t>
            </a:r>
            <a:r>
              <a:rPr lang="en-GB" sz="3600">
                <a:latin typeface="Comic Sans MS" charset="0"/>
              </a:rPr>
              <a:t> in the letter on how to lead a healthy church life.</a:t>
            </a:r>
          </a:p>
        </p:txBody>
      </p:sp>
      <p:sp>
        <p:nvSpPr>
          <p:cNvPr id="143364" name="AutoShape 1028">
            <a:hlinkClick r:id="rId3" action="ppaction://hlinksldjump" highlightClick="1"/>
          </p:cNvPr>
          <p:cNvSpPr>
            <a:spLocks noChangeArrowheads="1"/>
          </p:cNvSpPr>
          <p:nvPr/>
        </p:nvSpPr>
        <p:spPr bwMode="auto">
          <a:xfrm>
            <a:off x="8001000" y="6096000"/>
            <a:ext cx="762000" cy="457200"/>
          </a:xfrm>
          <a:prstGeom prst="actionButtonHome">
            <a:avLst/>
          </a:prstGeom>
          <a:solidFill>
            <a:schemeClr val="accent1"/>
          </a:solidFill>
          <a:ln w="9525">
            <a:solidFill>
              <a:schemeClr val="tx1"/>
            </a:solidFill>
            <a:miter lim="800000"/>
            <a:headEnd/>
            <a:tailEnd/>
          </a:ln>
        </p:spPr>
        <p:txBody>
          <a:bodyPr wrap="none" anchor="ctr"/>
          <a:lstStyle/>
          <a:p>
            <a:endParaRPr lang="en-US"/>
          </a:p>
        </p:txBody>
      </p:sp>
      <p:sp>
        <p:nvSpPr>
          <p:cNvPr id="143365" name="Text Box 1029"/>
          <p:cNvSpPr txBox="1">
            <a:spLocks noChangeArrowheads="1"/>
          </p:cNvSpPr>
          <p:nvPr/>
        </p:nvSpPr>
        <p:spPr bwMode="auto">
          <a:xfrm>
            <a:off x="8458200" y="76200"/>
            <a:ext cx="6413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t>205</a:t>
            </a:r>
          </a:p>
        </p:txBody>
      </p:sp>
      <p:sp>
        <p:nvSpPr>
          <p:cNvPr id="2" name="Title 1">
            <a:extLst>
              <a:ext uri="{FF2B5EF4-FFF2-40B4-BE49-F238E27FC236}">
                <a16:creationId xmlns:a16="http://schemas.microsoft.com/office/drawing/2014/main" id="{E118A15D-53F4-7542-8C55-B6F4F71B7378}"/>
              </a:ext>
            </a:extLst>
          </p:cNvPr>
          <p:cNvSpPr>
            <a:spLocks noGrp="1"/>
          </p:cNvSpPr>
          <p:nvPr>
            <p:ph type="title" idx="4294967295"/>
          </p:nvPr>
        </p:nvSpPr>
        <p:spPr/>
        <p:txBody>
          <a:bodyPr/>
          <a:lstStyle/>
          <a:p>
            <a:pPr rtl="0" eaLnBrk="0" fontAlgn="base" latinLnBrk="0" hangingPunct="0"/>
            <a:r>
              <a:rPr lang="en-US" sz="1200" b="0" kern="1200" dirty="0">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Healthy church life is where each person fulfills his roles (5:12-28).</a:t>
            </a:r>
            <a:endParaRPr lang="en-US" dirty="0"/>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54743FF-F1CE-4594-AD6B-7745C0DFBCD0}"/>
              </a:ext>
            </a:extLst>
          </p:cNvPr>
          <p:cNvSpPr/>
          <p:nvPr/>
        </p:nvSpPr>
        <p:spPr>
          <a:xfrm>
            <a:off x="-1" y="28146"/>
            <a:ext cx="9144001" cy="2062103"/>
          </a:xfrm>
          <a:prstGeom prst="rect">
            <a:avLst/>
          </a:prstGeom>
          <a:noFill/>
        </p:spPr>
        <p:txBody>
          <a:bodyPr wrap="square" rtlCol="0">
            <a:spAutoFit/>
          </a:bodyPr>
          <a:lstStyle/>
          <a:p>
            <a:pPr lvl="0" algn="ctr" defTabSz="457200" eaLnBrk="1" fontAlgn="ctr" hangingPunct="1">
              <a:spcBef>
                <a:spcPts val="0"/>
              </a:spcBef>
              <a:spcAft>
                <a:spcPts val="0"/>
              </a:spcAft>
            </a:pPr>
            <a:r>
              <a:rPr lang="en-US" sz="3200" b="1" dirty="0">
                <a:solidFill>
                  <a:prstClr val="white"/>
                </a:solidFill>
                <a:effectLst>
                  <a:glow rad="292100">
                    <a:prstClr val="black"/>
                  </a:glow>
                </a:effectLst>
                <a:latin typeface="Arial"/>
                <a:ea typeface="+mn-ea"/>
                <a:cs typeface="Arial"/>
              </a:rPr>
              <a:t>“Brothers and sisters, we urge you to warn those who are lazy. Encourage those who are timid. Take tender care of those who are weak. Be patient with everyone.”</a:t>
            </a:r>
          </a:p>
        </p:txBody>
      </p:sp>
      <p:sp>
        <p:nvSpPr>
          <p:cNvPr id="4" name="Rectangle 3">
            <a:extLst>
              <a:ext uri="{FF2B5EF4-FFF2-40B4-BE49-F238E27FC236}">
                <a16:creationId xmlns:a16="http://schemas.microsoft.com/office/drawing/2014/main" id="{139516BF-D229-4DBA-974C-47ED3FEB6660}"/>
              </a:ext>
            </a:extLst>
          </p:cNvPr>
          <p:cNvSpPr/>
          <p:nvPr/>
        </p:nvSpPr>
        <p:spPr>
          <a:xfrm>
            <a:off x="0" y="6228601"/>
            <a:ext cx="9144000" cy="584775"/>
          </a:xfrm>
          <a:prstGeom prst="rect">
            <a:avLst/>
          </a:prstGeom>
          <a:noFill/>
        </p:spPr>
        <p:txBody>
          <a:bodyPr wrap="square" rtlCol="0">
            <a:spAutoFit/>
          </a:bodyPr>
          <a:lstStyle/>
          <a:p>
            <a:pPr marL="0" marR="0" lvl="0" indent="0" algn="ctr" defTabSz="457200" rtl="0" eaLnBrk="1" fontAlgn="ctr" latinLnBrk="0" hangingPunct="1">
              <a:lnSpc>
                <a:spcPct val="100000"/>
              </a:lnSpc>
              <a:spcBef>
                <a:spcPts val="0"/>
              </a:spcBef>
              <a:spcAft>
                <a:spcPts val="0"/>
              </a:spcAft>
              <a:buClrTx/>
              <a:buSzTx/>
              <a:buFontTx/>
              <a:buNone/>
              <a:tabLst/>
              <a:defRPr/>
            </a:pPr>
            <a:r>
              <a:rPr kumimoji="0" lang="en-SG" sz="3200" b="1" i="0" u="none" strike="noStrike" kern="1200" cap="none" spc="0" normalizeH="0" baseline="0" noProof="0" dirty="0">
                <a:ln>
                  <a:noFill/>
                </a:ln>
                <a:solidFill>
                  <a:prstClr val="white"/>
                </a:solidFill>
                <a:effectLst>
                  <a:glow rad="292100">
                    <a:prstClr val="black"/>
                  </a:glow>
                </a:effectLst>
                <a:uLnTx/>
                <a:uFillTx/>
                <a:latin typeface="Arial"/>
                <a:ea typeface="+mn-ea"/>
                <a:cs typeface="Arial"/>
              </a:rPr>
              <a:t>1 Thessalonians 5:14 </a:t>
            </a:r>
            <a:r>
              <a:rPr kumimoji="0" lang="en-SG" b="1" i="0" u="none" strike="noStrike" kern="1200" cap="none" spc="0" normalizeH="0" baseline="0" noProof="0" dirty="0">
                <a:ln>
                  <a:noFill/>
                </a:ln>
                <a:solidFill>
                  <a:prstClr val="white"/>
                </a:solidFill>
                <a:effectLst>
                  <a:glow rad="292100">
                    <a:prstClr val="black"/>
                  </a:glow>
                </a:effectLst>
                <a:uLnTx/>
                <a:uFillTx/>
                <a:latin typeface="Arial"/>
                <a:ea typeface="+mn-ea"/>
                <a:cs typeface="Arial"/>
              </a:rPr>
              <a:t>NLT</a:t>
            </a:r>
            <a:endParaRPr kumimoji="0" lang="en-SG" sz="3200" b="1" i="0" u="none" strike="noStrike" kern="1200" cap="none" spc="0" normalizeH="0" baseline="0" noProof="0" dirty="0">
              <a:ln>
                <a:noFill/>
              </a:ln>
              <a:solidFill>
                <a:prstClr val="white"/>
              </a:solidFill>
              <a:effectLst>
                <a:glow rad="292100">
                  <a:prstClr val="black"/>
                </a:glow>
              </a:effectLst>
              <a:uLnTx/>
              <a:uFillTx/>
              <a:latin typeface="Arial"/>
              <a:ea typeface="+mn-ea"/>
              <a:cs typeface="Arial"/>
            </a:endParaRPr>
          </a:p>
        </p:txBody>
      </p:sp>
      <p:pic>
        <p:nvPicPr>
          <p:cNvPr id="146434" name="Picture 2" descr="Image result for lazy">
            <a:extLst>
              <a:ext uri="{FF2B5EF4-FFF2-40B4-BE49-F238E27FC236}">
                <a16:creationId xmlns:a16="http://schemas.microsoft.com/office/drawing/2014/main" id="{F914D32D-599A-ED46-92CA-E91FADA540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8050" y="2085494"/>
            <a:ext cx="7327900" cy="41275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7E11EC90-E086-DE43-A467-419821DAB8CC}"/>
              </a:ext>
            </a:extLst>
          </p:cNvPr>
          <p:cNvSpPr>
            <a:spLocks noGrp="1"/>
          </p:cNvSpPr>
          <p:nvPr>
            <p:ph type="ctrTitle"/>
          </p:nvPr>
        </p:nvSpPr>
        <p:spPr/>
        <p:txBody>
          <a:bodyPr/>
          <a:lstStyle/>
          <a:p>
            <a:pPr rtl="0" eaLnBrk="0" fontAlgn="base" latinLnBrk="0" hangingPunct="0"/>
            <a:r>
              <a:rPr lang="en-US" sz="1200" b="0" kern="1200" dirty="0">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Don’t be lazy (5:14).</a:t>
            </a:r>
            <a:endParaRPr lang="en-US" dirty="0"/>
          </a:p>
        </p:txBody>
      </p:sp>
    </p:spTree>
    <p:extLst>
      <p:ext uri="{BB962C8B-B14F-4D97-AF65-F5344CB8AC3E}">
        <p14:creationId xmlns:p14="http://schemas.microsoft.com/office/powerpoint/2010/main" val="2455015410"/>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C81F49D-B14D-1446-A539-8B2B9A787471}"/>
              </a:ext>
            </a:extLst>
          </p:cNvPr>
          <p:cNvPicPr>
            <a:picLocks noChangeAspect="1"/>
          </p:cNvPicPr>
          <p:nvPr/>
        </p:nvPicPr>
        <p:blipFill>
          <a:blip r:embed="rId4"/>
          <a:stretch>
            <a:fillRect/>
          </a:stretch>
        </p:blipFill>
        <p:spPr>
          <a:xfrm>
            <a:off x="9307157" y="22885"/>
            <a:ext cx="9144000" cy="6835115"/>
          </a:xfrm>
          <a:prstGeom prst="rect">
            <a:avLst/>
          </a:prstGeom>
        </p:spPr>
      </p:pic>
      <p:sp>
        <p:nvSpPr>
          <p:cNvPr id="2" name="Title 1">
            <a:extLst>
              <a:ext uri="{FF2B5EF4-FFF2-40B4-BE49-F238E27FC236}">
                <a16:creationId xmlns:a16="http://schemas.microsoft.com/office/drawing/2014/main" id="{C6DB301F-000A-A143-9E24-CF85ECA2357F}"/>
              </a:ext>
            </a:extLst>
          </p:cNvPr>
          <p:cNvSpPr>
            <a:spLocks noGrp="1"/>
          </p:cNvSpPr>
          <p:nvPr>
            <p:ph type="ctrTitle"/>
          </p:nvPr>
        </p:nvSpPr>
        <p:spPr/>
        <p:txBody>
          <a:bodyPr/>
          <a:lstStyle/>
          <a:p>
            <a:pPr rtl="0" eaLnBrk="0" fontAlgn="base" latinLnBrk="0" hangingPunct="0"/>
            <a:r>
              <a:rPr lang="en-US" sz="1200" b="0" kern="1200" dirty="0">
                <a:solidFill>
                  <a:srgbClr val="000000"/>
                </a:solidFill>
                <a:effectLst/>
                <a:latin typeface="Arial" panose="020B0604020202020204" pitchFamily="34" charset="0"/>
                <a:ea typeface="ＭＳ Ｐゴシック" panose="020B0600070205080204" pitchFamily="34" charset="-128"/>
                <a:cs typeface="Arial" panose="020B0604020202020204" pitchFamily="34" charset="0"/>
              </a:rPr>
              <a:t>Be joyful (5:16).</a:t>
            </a:r>
            <a:endParaRPr lang="en-US" dirty="0"/>
          </a:p>
        </p:txBody>
      </p:sp>
    </p:spTree>
    <p:extLst>
      <p:ext uri="{BB962C8B-B14F-4D97-AF65-F5344CB8AC3E}">
        <p14:creationId xmlns:p14="http://schemas.microsoft.com/office/powerpoint/2010/main" val="3283123100"/>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descr="praywithoutceasing_SLIDE1">
            <a:extLst>
              <a:ext uri="{FF2B5EF4-FFF2-40B4-BE49-F238E27FC236}">
                <a16:creationId xmlns:a16="http://schemas.microsoft.com/office/drawing/2014/main" id="{B2203984-B028-CF45-AF8B-E62F0385F8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076586F4-0020-EB4D-8D74-81F86D1C744A}"/>
              </a:ext>
            </a:extLst>
          </p:cNvPr>
          <p:cNvPicPr>
            <a:picLocks noChangeAspect="1"/>
          </p:cNvPicPr>
          <p:nvPr/>
        </p:nvPicPr>
        <p:blipFill>
          <a:blip r:embed="rId4"/>
          <a:stretch>
            <a:fillRect/>
          </a:stretch>
        </p:blipFill>
        <p:spPr>
          <a:xfrm>
            <a:off x="9283747" y="0"/>
            <a:ext cx="9113789" cy="6858000"/>
          </a:xfrm>
          <a:prstGeom prst="rect">
            <a:avLst/>
          </a:prstGeom>
        </p:spPr>
      </p:pic>
      <p:sp>
        <p:nvSpPr>
          <p:cNvPr id="2" name="Title 1">
            <a:extLst>
              <a:ext uri="{FF2B5EF4-FFF2-40B4-BE49-F238E27FC236}">
                <a16:creationId xmlns:a16="http://schemas.microsoft.com/office/drawing/2014/main" id="{21A7D6DA-EE45-EA40-9D48-7DC04C34661D}"/>
              </a:ext>
            </a:extLst>
          </p:cNvPr>
          <p:cNvSpPr>
            <a:spLocks noGrp="1"/>
          </p:cNvSpPr>
          <p:nvPr>
            <p:ph type="ctrTitle"/>
          </p:nvPr>
        </p:nvSpPr>
        <p:spPr>
          <a:xfrm>
            <a:off x="685800" y="-1470025"/>
            <a:ext cx="7772400" cy="1470025"/>
          </a:xfrm>
        </p:spPr>
        <p:txBody>
          <a:bodyPr/>
          <a:lstStyle/>
          <a:p>
            <a:pPr lvl="3"/>
            <a:r>
              <a:rPr lang="en-US" sz="4000" b="1" dirty="0">
                <a:effectLst/>
                <a:latin typeface="Arial" panose="020B0604020202020204" pitchFamily="34" charset="0"/>
                <a:cs typeface="Arial" panose="020B0604020202020204" pitchFamily="34" charset="0"/>
              </a:rPr>
              <a:t>Pray without ceasing (5:17).</a:t>
            </a:r>
            <a:endParaRPr lang="en-US" sz="13800" dirty="0"/>
          </a:p>
        </p:txBody>
      </p:sp>
    </p:spTree>
    <p:extLst>
      <p:ext uri="{BB962C8B-B14F-4D97-AF65-F5344CB8AC3E}">
        <p14:creationId xmlns:p14="http://schemas.microsoft.com/office/powerpoint/2010/main" val="2594082628"/>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D3DAD32-E502-654B-B3FF-2F26DEBA0051}"/>
              </a:ext>
            </a:extLst>
          </p:cNvPr>
          <p:cNvPicPr>
            <a:picLocks noChangeAspect="1"/>
          </p:cNvPicPr>
          <p:nvPr/>
        </p:nvPicPr>
        <p:blipFill>
          <a:blip r:embed="rId3"/>
          <a:stretch>
            <a:fillRect/>
          </a:stretch>
        </p:blipFill>
        <p:spPr>
          <a:xfrm>
            <a:off x="0" y="0"/>
            <a:ext cx="9144000" cy="6858000"/>
          </a:xfrm>
          <a:prstGeom prst="rect">
            <a:avLst/>
          </a:prstGeom>
        </p:spPr>
      </p:pic>
      <p:pic>
        <p:nvPicPr>
          <p:cNvPr id="4" name="Picture 3">
            <a:extLst>
              <a:ext uri="{FF2B5EF4-FFF2-40B4-BE49-F238E27FC236}">
                <a16:creationId xmlns:a16="http://schemas.microsoft.com/office/drawing/2014/main" id="{CBB0189B-8239-7647-A83E-AE9E306AE299}"/>
              </a:ext>
            </a:extLst>
          </p:cNvPr>
          <p:cNvPicPr>
            <a:picLocks noChangeAspect="1"/>
          </p:cNvPicPr>
          <p:nvPr/>
        </p:nvPicPr>
        <p:blipFill>
          <a:blip r:embed="rId4"/>
          <a:stretch>
            <a:fillRect/>
          </a:stretch>
        </p:blipFill>
        <p:spPr>
          <a:xfrm>
            <a:off x="9355280" y="0"/>
            <a:ext cx="9060873" cy="6858000"/>
          </a:xfrm>
          <a:prstGeom prst="rect">
            <a:avLst/>
          </a:prstGeom>
        </p:spPr>
      </p:pic>
      <p:sp>
        <p:nvSpPr>
          <p:cNvPr id="3" name="Title 2">
            <a:extLst>
              <a:ext uri="{FF2B5EF4-FFF2-40B4-BE49-F238E27FC236}">
                <a16:creationId xmlns:a16="http://schemas.microsoft.com/office/drawing/2014/main" id="{AFEE3C1B-16DA-3B4E-A450-B7549C11E3D5}"/>
              </a:ext>
            </a:extLst>
          </p:cNvPr>
          <p:cNvSpPr>
            <a:spLocks noGrp="1"/>
          </p:cNvSpPr>
          <p:nvPr>
            <p:ph type="ctrTitle"/>
          </p:nvPr>
        </p:nvSpPr>
        <p:spPr>
          <a:xfrm>
            <a:off x="0" y="-963488"/>
            <a:ext cx="9144000" cy="981794"/>
          </a:xfrm>
        </p:spPr>
        <p:txBody>
          <a:bodyPr/>
          <a:lstStyle/>
          <a:p>
            <a:r>
              <a:rPr lang="en-US" dirty="0"/>
              <a:t>Never</a:t>
            </a:r>
            <a:r>
              <a:rPr lang="en-US" baseline="0" dirty="0"/>
              <a:t> Stop Praying (5:18).</a:t>
            </a:r>
            <a:endParaRPr lang="en-US" dirty="0"/>
          </a:p>
        </p:txBody>
      </p:sp>
    </p:spTree>
    <p:extLst>
      <p:ext uri="{BB962C8B-B14F-4D97-AF65-F5344CB8AC3E}">
        <p14:creationId xmlns:p14="http://schemas.microsoft.com/office/powerpoint/2010/main" val="21425729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6"/>
          <p:cNvSpPr>
            <a:spLocks noGrp="1" noChangeArrowheads="1"/>
          </p:cNvSpPr>
          <p:nvPr>
            <p:ph type="title" idx="4294967295"/>
          </p:nvPr>
        </p:nvSpPr>
        <p:spPr>
          <a:xfrm>
            <a:off x="0" y="0"/>
            <a:ext cx="9144000" cy="1143000"/>
          </a:xfrm>
        </p:spPr>
        <p:txBody>
          <a:bodyPr/>
          <a:lstStyle/>
          <a:p>
            <a:r>
              <a:rPr lang="en-US" sz="4000" b="1" dirty="0">
                <a:latin typeface="Arial"/>
                <a:ea typeface="ＭＳ Ｐゴシック" charset="0"/>
                <a:cs typeface="Arial"/>
              </a:rPr>
              <a:t>The Rapture</a:t>
            </a:r>
          </a:p>
        </p:txBody>
      </p:sp>
      <p:pic>
        <p:nvPicPr>
          <p:cNvPr id="2" name="Picture 1"/>
          <p:cNvPicPr>
            <a:picLocks noChangeAspect="1"/>
          </p:cNvPicPr>
          <p:nvPr/>
        </p:nvPicPr>
        <p:blipFill>
          <a:blip r:embed="rId3"/>
          <a:stretch>
            <a:fillRect/>
          </a:stretch>
        </p:blipFill>
        <p:spPr>
          <a:xfrm>
            <a:off x="-4271" y="1124744"/>
            <a:ext cx="9132546" cy="5114226"/>
          </a:xfrm>
          <a:prstGeom prst="rect">
            <a:avLst/>
          </a:prstGeom>
        </p:spPr>
      </p:pic>
    </p:spTree>
    <p:extLst>
      <p:ext uri="{BB962C8B-B14F-4D97-AF65-F5344CB8AC3E}">
        <p14:creationId xmlns:p14="http://schemas.microsoft.com/office/powerpoint/2010/main" val="1841892354"/>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03C9C5D-A296-1F45-94D6-9F775C5336B6}"/>
              </a:ext>
            </a:extLst>
          </p:cNvPr>
          <p:cNvPicPr>
            <a:picLocks noChangeAspect="1"/>
          </p:cNvPicPr>
          <p:nvPr/>
        </p:nvPicPr>
        <p:blipFill>
          <a:blip r:embed="rId4"/>
          <a:stretch>
            <a:fillRect/>
          </a:stretch>
        </p:blipFill>
        <p:spPr>
          <a:xfrm>
            <a:off x="9252858" y="13623"/>
            <a:ext cx="9144000" cy="6844377"/>
          </a:xfrm>
          <a:prstGeom prst="rect">
            <a:avLst/>
          </a:prstGeom>
        </p:spPr>
      </p:pic>
      <p:sp>
        <p:nvSpPr>
          <p:cNvPr id="2" name="Title 1">
            <a:extLst>
              <a:ext uri="{FF2B5EF4-FFF2-40B4-BE49-F238E27FC236}">
                <a16:creationId xmlns:a16="http://schemas.microsoft.com/office/drawing/2014/main" id="{334D6EA1-5021-8646-8BB5-5A9EE4768D3A}"/>
              </a:ext>
            </a:extLst>
          </p:cNvPr>
          <p:cNvSpPr>
            <a:spLocks noGrp="1"/>
          </p:cNvSpPr>
          <p:nvPr>
            <p:ph type="ctrTitle"/>
          </p:nvPr>
        </p:nvSpPr>
        <p:spPr>
          <a:xfrm>
            <a:off x="11460" y="-963488"/>
            <a:ext cx="9132540" cy="963488"/>
          </a:xfrm>
        </p:spPr>
        <p:txBody>
          <a:bodyPr/>
          <a:lstStyle/>
          <a:p>
            <a:r>
              <a:rPr lang="en-US" dirty="0"/>
              <a:t>Always give thanks (5:18).</a:t>
            </a:r>
          </a:p>
        </p:txBody>
      </p:sp>
    </p:spTree>
    <p:extLst>
      <p:ext uri="{BB962C8B-B14F-4D97-AF65-F5344CB8AC3E}">
        <p14:creationId xmlns:p14="http://schemas.microsoft.com/office/powerpoint/2010/main" val="1211445512"/>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quench the spirit">
            <a:extLst>
              <a:ext uri="{FF2B5EF4-FFF2-40B4-BE49-F238E27FC236}">
                <a16:creationId xmlns:a16="http://schemas.microsoft.com/office/drawing/2014/main" id="{009C5455-58EB-D442-95AA-F4F4F5047AFB}"/>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0"/>
            <a:ext cx="8720918" cy="68580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7384"/>
            <a:ext cx="4503761" cy="6885384"/>
          </a:xfrm>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Be honest that while the Spirit is present, you may have quenched him.</a:t>
            </a:r>
          </a:p>
        </p:txBody>
      </p:sp>
    </p:spTree>
    <p:extLst>
      <p:ext uri="{BB962C8B-B14F-4D97-AF65-F5344CB8AC3E}">
        <p14:creationId xmlns:p14="http://schemas.microsoft.com/office/powerpoint/2010/main" val="2678032015"/>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0F0B6503-932A-964D-8F54-51A1B7E30719}"/>
              </a:ext>
            </a:extLst>
          </p:cNvPr>
          <p:cNvGrpSpPr/>
          <p:nvPr/>
        </p:nvGrpSpPr>
        <p:grpSpPr>
          <a:xfrm>
            <a:off x="0" y="858838"/>
            <a:ext cx="9144000" cy="5140325"/>
            <a:chOff x="0" y="858838"/>
            <a:chExt cx="9144000" cy="5140325"/>
          </a:xfrm>
        </p:grpSpPr>
        <p:pic>
          <p:nvPicPr>
            <p:cNvPr id="2050" name="Picture 2" descr="Image result for quench the spirit">
              <a:extLst>
                <a:ext uri="{FF2B5EF4-FFF2-40B4-BE49-F238E27FC236}">
                  <a16:creationId xmlns:a16="http://schemas.microsoft.com/office/drawing/2014/main" id="{0EFAC896-0EC1-1D4F-8A48-775D55E40D0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858838"/>
              <a:ext cx="9144000" cy="514032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2E522BDF-E76C-F24F-8F3C-7B3F6CA3E06F}"/>
                </a:ext>
              </a:extLst>
            </p:cNvPr>
            <p:cNvSpPr/>
            <p:nvPr/>
          </p:nvSpPr>
          <p:spPr bwMode="auto">
            <a:xfrm>
              <a:off x="5796136" y="3284984"/>
              <a:ext cx="2592288" cy="360040"/>
            </a:xfrm>
            <a:prstGeom prst="rect">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grpSp>
      <p:sp>
        <p:nvSpPr>
          <p:cNvPr id="900098" name="Rectangle 2"/>
          <p:cNvSpPr>
            <a:spLocks noGrp="1" noChangeArrowheads="1"/>
          </p:cNvSpPr>
          <p:nvPr>
            <p:ph type="ctrTitle"/>
          </p:nvPr>
        </p:nvSpPr>
        <p:spPr>
          <a:xfrm>
            <a:off x="0" y="29469"/>
            <a:ext cx="9144000" cy="563655"/>
          </a:xfrm>
          <a:effectLst>
            <a:outerShdw blurRad="63500" dist="35921" dir="2700000" algn="ctr" rotWithShape="0">
              <a:schemeClr val="tx2">
                <a:alpha val="74998"/>
              </a:schemeClr>
            </a:outerShdw>
          </a:effectLst>
        </p:spPr>
        <p:txBody>
          <a:bodyPr anchor="t"/>
          <a:lstStyle/>
          <a:p>
            <a:pPr>
              <a:defRPr/>
            </a:pPr>
            <a:r>
              <a:rPr lang="en-US" sz="3200" b="1" dirty="0">
                <a:effectLst>
                  <a:glow rad="127000">
                    <a:schemeClr val="tx1"/>
                  </a:glow>
                </a:effectLst>
                <a:latin typeface="Arial" charset="0"/>
                <a:ea typeface="ＭＳ Ｐゴシック" charset="0"/>
                <a:cs typeface="ＭＳ Ｐゴシック" charset="0"/>
              </a:rPr>
              <a:t>DO NOT QUENCH THE SPIRIT (1 THESS 5:19)</a:t>
            </a:r>
          </a:p>
        </p:txBody>
      </p:sp>
      <p:sp>
        <p:nvSpPr>
          <p:cNvPr id="4" name="Rectangle 2">
            <a:extLst>
              <a:ext uri="{FF2B5EF4-FFF2-40B4-BE49-F238E27FC236}">
                <a16:creationId xmlns:a16="http://schemas.microsoft.com/office/drawing/2014/main" id="{F1144309-F83F-A74B-9E20-3BF900EEAD6B}"/>
              </a:ext>
            </a:extLst>
          </p:cNvPr>
          <p:cNvSpPr txBox="1">
            <a:spLocks noChangeArrowheads="1"/>
          </p:cNvSpPr>
          <p:nvPr/>
        </p:nvSpPr>
        <p:spPr bwMode="auto">
          <a:xfrm>
            <a:off x="5796136" y="3179098"/>
            <a:ext cx="3168352" cy="93185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400" b="1" kern="0" dirty="0">
                <a:effectLst>
                  <a:glow rad="127000">
                    <a:schemeClr val="tx1"/>
                  </a:glow>
                </a:effectLst>
                <a:latin typeface="Arial" charset="0"/>
                <a:ea typeface="ＭＳ Ｐゴシック" charset="0"/>
                <a:cs typeface="ＭＳ Ｐゴシック" charset="0"/>
              </a:rPr>
              <a:t>DO NOT QUENCH THE SPIRIT</a:t>
            </a:r>
          </a:p>
        </p:txBody>
      </p:sp>
    </p:spTree>
    <p:extLst>
      <p:ext uri="{BB962C8B-B14F-4D97-AF65-F5344CB8AC3E}">
        <p14:creationId xmlns:p14="http://schemas.microsoft.com/office/powerpoint/2010/main" val="3753154410"/>
      </p:ext>
    </p:extLst>
  </p:cSld>
  <p:clrMapOvr>
    <a:masterClrMapping/>
  </p:clrMapOvr>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descr="Hope-Theme-Blank.jpg">
            <a:extLst>
              <a:ext uri="{FF2B5EF4-FFF2-40B4-BE49-F238E27FC236}">
                <a16:creationId xmlns:a16="http://schemas.microsoft.com/office/drawing/2014/main" id="{4419B1CD-116E-4AD1-AE41-4866D4EF038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392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D54743FF-F1CE-4594-AD6B-7745C0DFBCD0}"/>
              </a:ext>
            </a:extLst>
          </p:cNvPr>
          <p:cNvSpPr/>
          <p:nvPr/>
        </p:nvSpPr>
        <p:spPr>
          <a:xfrm>
            <a:off x="-2" y="1940650"/>
            <a:ext cx="9144001" cy="1107996"/>
          </a:xfrm>
          <a:prstGeom prst="rect">
            <a:avLst/>
          </a:prstGeom>
        </p:spPr>
        <p:txBody>
          <a:bodyPr wrap="square">
            <a:spAutoFit/>
          </a:bodyPr>
          <a:lstStyle/>
          <a:p>
            <a:pPr marL="0" marR="0" lvl="0" indent="0" algn="ctr" defTabSz="457177" rtl="0" eaLnBrk="1" fontAlgn="auto" latinLnBrk="0" hangingPunct="1">
              <a:lnSpc>
                <a:spcPct val="100000"/>
              </a:lnSpc>
              <a:spcBef>
                <a:spcPts val="0"/>
              </a:spcBef>
              <a:spcAft>
                <a:spcPts val="0"/>
              </a:spcAft>
              <a:buClrTx/>
              <a:buSzTx/>
              <a:buFontTx/>
              <a:buNone/>
              <a:tabLst/>
              <a:defRPr/>
            </a:pPr>
            <a:r>
              <a:rPr kumimoji="0" lang="en-SG" sz="6600" b="1" i="0" u="none" strike="noStrike" kern="1200" cap="none" spc="0" normalizeH="0" baseline="0" noProof="0" dirty="0">
                <a:ln>
                  <a:noFill/>
                </a:ln>
                <a:solidFill>
                  <a:prstClr val="black"/>
                </a:solidFill>
                <a:effectLst>
                  <a:glow rad="127000">
                    <a:prstClr val="white"/>
                  </a:glow>
                  <a:outerShdw blurRad="50800" dist="38100" dir="5400000" algn="t" rotWithShape="0">
                    <a:prstClr val="black">
                      <a:alpha val="40000"/>
                    </a:prstClr>
                  </a:outerShdw>
                </a:effectLst>
                <a:uLnTx/>
                <a:uFillTx/>
                <a:latin typeface="Arial" panose="020B0604020202020204" pitchFamily="34" charset="0"/>
                <a:ea typeface="+mn-ea"/>
                <a:cs typeface="Arial" panose="020B0604020202020204" pitchFamily="34" charset="0"/>
              </a:rPr>
              <a:t>Benediction</a:t>
            </a:r>
          </a:p>
        </p:txBody>
      </p:sp>
    </p:spTree>
    <p:extLst>
      <p:ext uri="{BB962C8B-B14F-4D97-AF65-F5344CB8AC3E}">
        <p14:creationId xmlns:p14="http://schemas.microsoft.com/office/powerpoint/2010/main" val="638580302"/>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descr="Hope-Theme-Blank.jpg">
            <a:extLst>
              <a:ext uri="{FF2B5EF4-FFF2-40B4-BE49-F238E27FC236}">
                <a16:creationId xmlns:a16="http://schemas.microsoft.com/office/drawing/2014/main" id="{4419B1CD-116E-4AD1-AE41-4866D4EF038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392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D54743FF-F1CE-4594-AD6B-7745C0DFBCD0}"/>
              </a:ext>
            </a:extLst>
          </p:cNvPr>
          <p:cNvSpPr/>
          <p:nvPr/>
        </p:nvSpPr>
        <p:spPr>
          <a:xfrm>
            <a:off x="-24993" y="386170"/>
            <a:ext cx="9144001" cy="2554545"/>
          </a:xfrm>
          <a:prstGeom prst="rect">
            <a:avLst/>
          </a:prstGeom>
          <a:noFill/>
        </p:spPr>
        <p:txBody>
          <a:bodyPr wrap="square" rtlCol="0">
            <a:spAutoFit/>
          </a:bodyPr>
          <a:lstStyle/>
          <a:p>
            <a:pPr marL="0" marR="0" lvl="0" indent="0" algn="ctr" defTabSz="457200" rtl="0" eaLnBrk="1" fontAlgn="ctr"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glow rad="292100">
                    <a:prstClr val="black"/>
                  </a:glow>
                </a:effectLst>
                <a:uLnTx/>
                <a:uFillTx/>
                <a:latin typeface="Arial"/>
                <a:ea typeface="+mn-ea"/>
                <a:cs typeface="Arial"/>
              </a:rPr>
              <a:t>May God himself, the God of peace, sanctify you through and through. May your whole spirit, soul and body be kept blameless at the coming of our Lord Jesus Christ. The one who calls you is faithful, and he will do it.</a:t>
            </a:r>
            <a:endParaRPr kumimoji="0" lang="en-SG" sz="3200" b="1" i="0" u="none" strike="noStrike" kern="1200" cap="none" spc="0" normalizeH="0" baseline="0" noProof="0" dirty="0">
              <a:ln>
                <a:noFill/>
              </a:ln>
              <a:solidFill>
                <a:prstClr val="white"/>
              </a:solidFill>
              <a:effectLst>
                <a:glow rad="292100">
                  <a:prstClr val="black"/>
                </a:glow>
              </a:effectLst>
              <a:uLnTx/>
              <a:uFillTx/>
              <a:latin typeface="Arial"/>
              <a:ea typeface="+mn-ea"/>
              <a:cs typeface="Arial"/>
            </a:endParaRPr>
          </a:p>
        </p:txBody>
      </p:sp>
      <p:sp>
        <p:nvSpPr>
          <p:cNvPr id="4" name="Rectangle 3">
            <a:extLst>
              <a:ext uri="{FF2B5EF4-FFF2-40B4-BE49-F238E27FC236}">
                <a16:creationId xmlns:a16="http://schemas.microsoft.com/office/drawing/2014/main" id="{139516BF-D229-4DBA-974C-47ED3FEB6660}"/>
              </a:ext>
            </a:extLst>
          </p:cNvPr>
          <p:cNvSpPr/>
          <p:nvPr/>
        </p:nvSpPr>
        <p:spPr>
          <a:xfrm>
            <a:off x="0" y="6010165"/>
            <a:ext cx="9144000" cy="584775"/>
          </a:xfrm>
          <a:prstGeom prst="rect">
            <a:avLst/>
          </a:prstGeom>
          <a:noFill/>
        </p:spPr>
        <p:txBody>
          <a:bodyPr wrap="square" rtlCol="0">
            <a:spAutoFit/>
          </a:bodyPr>
          <a:lstStyle/>
          <a:p>
            <a:pPr marL="0" marR="0" lvl="0" indent="0" algn="ctr" defTabSz="457200" rtl="0" eaLnBrk="1" fontAlgn="ctr" latinLnBrk="0" hangingPunct="1">
              <a:lnSpc>
                <a:spcPct val="100000"/>
              </a:lnSpc>
              <a:spcBef>
                <a:spcPts val="0"/>
              </a:spcBef>
              <a:spcAft>
                <a:spcPts val="0"/>
              </a:spcAft>
              <a:buClrTx/>
              <a:buSzTx/>
              <a:buFontTx/>
              <a:buNone/>
              <a:tabLst/>
              <a:defRPr/>
            </a:pPr>
            <a:r>
              <a:rPr kumimoji="0" lang="en-SG" sz="3200" b="1" i="0" u="none" strike="noStrike" kern="1200" cap="none" spc="0" normalizeH="0" baseline="0" noProof="0" dirty="0">
                <a:ln>
                  <a:noFill/>
                </a:ln>
                <a:solidFill>
                  <a:prstClr val="white"/>
                </a:solidFill>
                <a:effectLst>
                  <a:glow rad="292100">
                    <a:prstClr val="black"/>
                  </a:glow>
                </a:effectLst>
                <a:uLnTx/>
                <a:uFillTx/>
                <a:latin typeface="Arial"/>
                <a:ea typeface="+mn-ea"/>
                <a:cs typeface="Arial"/>
              </a:rPr>
              <a:t>1 Thessalonians 5:23-24</a:t>
            </a:r>
          </a:p>
        </p:txBody>
      </p:sp>
    </p:spTree>
    <p:extLst>
      <p:ext uri="{BB962C8B-B14F-4D97-AF65-F5344CB8AC3E}">
        <p14:creationId xmlns:p14="http://schemas.microsoft.com/office/powerpoint/2010/main" val="2322385385"/>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1795040"/>
          </a:xfrm>
          <a:effectLst>
            <a:outerShdw blurRad="63500" dist="35921" dir="2700000" algn="ctr" rotWithShape="0">
              <a:schemeClr val="tx2">
                <a:alpha val="74998"/>
              </a:schemeClr>
            </a:outerShdw>
          </a:effectLst>
        </p:spPr>
        <p:txBody>
          <a:bodyPr anchor="t"/>
          <a:lstStyle/>
          <a:p>
            <a:pPr>
              <a:defRPr/>
            </a:pPr>
            <a:r>
              <a:rPr lang="en-US" sz="4800" b="1" i="1" dirty="0">
                <a:solidFill>
                  <a:srgbClr val="FFFF00"/>
                </a:solidFill>
                <a:effectLst>
                  <a:glow rad="127000">
                    <a:schemeClr val="tx1"/>
                  </a:glow>
                </a:effectLst>
                <a:latin typeface="Arial" charset="0"/>
                <a:ea typeface="ＭＳ Ｐゴシック" charset="0"/>
                <a:cs typeface="ＭＳ Ｐゴシック" charset="0"/>
              </a:rPr>
              <a:t>So…how about you?</a:t>
            </a:r>
            <a:br>
              <a:rPr lang="en-US" sz="4800" b="1" dirty="0">
                <a:effectLst>
                  <a:glow rad="127000">
                    <a:schemeClr val="tx1"/>
                  </a:glow>
                </a:effectLst>
                <a:latin typeface="Arial" charset="0"/>
                <a:ea typeface="ＭＳ Ｐゴシック" charset="0"/>
                <a:cs typeface="ＭＳ Ｐゴシック" charset="0"/>
              </a:rPr>
            </a:br>
            <a:r>
              <a:rPr lang="en-US" sz="4800" b="1" dirty="0">
                <a:effectLst>
                  <a:glow rad="127000">
                    <a:schemeClr val="tx1"/>
                  </a:glow>
                </a:effectLst>
                <a:latin typeface="Arial" charset="0"/>
                <a:ea typeface="ＭＳ Ｐゴシック" charset="0"/>
                <a:cs typeface="ＭＳ Ｐゴシック" charset="0"/>
              </a:rPr>
              <a:t>Are you growing in your relational and Bible skills?</a:t>
            </a:r>
          </a:p>
        </p:txBody>
      </p:sp>
      <p:pic>
        <p:nvPicPr>
          <p:cNvPr id="92162" name="Picture 2" descr="Image result for relational theology">
            <a:extLst>
              <a:ext uri="{FF2B5EF4-FFF2-40B4-BE49-F238E27FC236}">
                <a16:creationId xmlns:a16="http://schemas.microsoft.com/office/drawing/2014/main" id="{4A758EED-2C2C-B349-A778-019DAF6FFDE3}"/>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512" y="2381878"/>
            <a:ext cx="4176464" cy="2919900"/>
          </a:xfrm>
          <a:prstGeom prst="rect">
            <a:avLst/>
          </a:prstGeom>
          <a:noFill/>
          <a:extLst>
            <a:ext uri="{909E8E84-426E-40DD-AFC4-6F175D3DCCD1}">
              <a14:hiddenFill xmlns:a14="http://schemas.microsoft.com/office/drawing/2010/main">
                <a:solidFill>
                  <a:srgbClr val="FFFFFF"/>
                </a:solidFill>
              </a14:hiddenFill>
            </a:ext>
          </a:extLst>
        </p:spPr>
      </p:pic>
      <p:pic>
        <p:nvPicPr>
          <p:cNvPr id="92164" name="Picture 4" descr="Image result for christ return">
            <a:extLst>
              <a:ext uri="{FF2B5EF4-FFF2-40B4-BE49-F238E27FC236}">
                <a16:creationId xmlns:a16="http://schemas.microsoft.com/office/drawing/2014/main" id="{CBDBC562-12F5-594D-BE36-71CAD044A114}"/>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4256553" y="2381878"/>
            <a:ext cx="4887447" cy="29199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2">
            <a:extLst>
              <a:ext uri="{FF2B5EF4-FFF2-40B4-BE49-F238E27FC236}">
                <a16:creationId xmlns:a16="http://schemas.microsoft.com/office/drawing/2014/main" id="{4982F357-A5FD-E34F-9565-449F6ECBB4C3}"/>
              </a:ext>
            </a:extLst>
          </p:cNvPr>
          <p:cNvSpPr txBox="1">
            <a:spLocks noChangeArrowheads="1"/>
          </p:cNvSpPr>
          <p:nvPr/>
        </p:nvSpPr>
        <p:spPr bwMode="auto">
          <a:xfrm>
            <a:off x="3347864" y="2708920"/>
            <a:ext cx="1656184" cy="1795040"/>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5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p>
        </p:txBody>
      </p:sp>
    </p:spTree>
    <p:extLst>
      <p:ext uri="{BB962C8B-B14F-4D97-AF65-F5344CB8AC3E}">
        <p14:creationId xmlns:p14="http://schemas.microsoft.com/office/powerpoint/2010/main" val="1344043199"/>
      </p:ext>
    </p:extLst>
  </p:cSld>
  <p:clrMapOvr>
    <a:masterClrMapping/>
  </p:clrMapOvr>
  <p:transition/>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2" descr="Image result for How can you be prepared for the Rapture">
            <a:hlinkClick r:id="rId5"/>
            <a:extLst>
              <a:ext uri="{FF2B5EF4-FFF2-40B4-BE49-F238E27FC236}">
                <a16:creationId xmlns:a16="http://schemas.microsoft.com/office/drawing/2014/main" id="{30D5639D-2C5B-D949-88C2-2C90E2B4F784}"/>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5114"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Church</a:t>
            </a:r>
          </a:p>
        </p:txBody>
      </p:sp>
      <p:pic>
        <p:nvPicPr>
          <p:cNvPr id="2" name="Rapture_in_Church.mp4">
            <a:hlinkClick r:id="" action="ppaction://media"/>
            <a:extLst>
              <a:ext uri="{FF2B5EF4-FFF2-40B4-BE49-F238E27FC236}">
                <a16:creationId xmlns:a16="http://schemas.microsoft.com/office/drawing/2014/main" id="{E5448F6F-B972-314F-BBD2-46AB64E97F40}"/>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29730" y="-18462"/>
            <a:ext cx="9168616" cy="6876462"/>
          </a:xfrm>
          <a:prstGeom prst="rect">
            <a:avLst/>
          </a:prstGeom>
        </p:spPr>
      </p:pic>
    </p:spTree>
    <p:extLst>
      <p:ext uri="{BB962C8B-B14F-4D97-AF65-F5344CB8AC3E}">
        <p14:creationId xmlns:p14="http://schemas.microsoft.com/office/powerpoint/2010/main" val="320916766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835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2" descr="Image result for How can you be prepared for the Rapture">
            <a:extLst>
              <a:ext uri="{FF2B5EF4-FFF2-40B4-BE49-F238E27FC236}">
                <a16:creationId xmlns:a16="http://schemas.microsoft.com/office/drawing/2014/main" id="{59E01013-C1BB-FE49-8CC2-22B3DC2AB156}"/>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33248" cy="68580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defRPr/>
            </a:pPr>
            <a:r>
              <a:rPr lang="en-US" sz="5400" b="1" dirty="0">
                <a:solidFill>
                  <a:srgbClr val="FFFF00"/>
                </a:solidFill>
                <a:effectLst>
                  <a:glow rad="127000">
                    <a:schemeClr val="tx1"/>
                  </a:glow>
                </a:effectLst>
                <a:latin typeface="Arial" charset="0"/>
                <a:ea typeface="ＭＳ Ｐゴシック" charset="0"/>
                <a:cs typeface="ＭＳ Ｐゴシック" charset="0"/>
              </a:rPr>
              <a:t>How</a:t>
            </a:r>
            <a:r>
              <a:rPr lang="en-US" sz="5400" b="1" dirty="0">
                <a:effectLst>
                  <a:glow rad="127000">
                    <a:schemeClr val="tx1"/>
                  </a:glow>
                </a:effectLst>
                <a:latin typeface="Arial" charset="0"/>
                <a:ea typeface="ＭＳ Ｐゴシック" charset="0"/>
                <a:cs typeface="ＭＳ Ｐゴシック" charset="0"/>
              </a:rPr>
              <a:t> can you be prepared for the Rapture?</a:t>
            </a:r>
          </a:p>
        </p:txBody>
      </p:sp>
      <p:sp>
        <p:nvSpPr>
          <p:cNvPr id="4" name="Rectangle 2">
            <a:extLst>
              <a:ext uri="{FF2B5EF4-FFF2-40B4-BE49-F238E27FC236}">
                <a16:creationId xmlns:a16="http://schemas.microsoft.com/office/drawing/2014/main" id="{E709DEC5-F4A6-3B4B-B00F-4AF8BB606FD6}"/>
              </a:ext>
            </a:extLst>
          </p:cNvPr>
          <p:cNvSpPr txBox="1">
            <a:spLocks noChangeArrowheads="1"/>
          </p:cNvSpPr>
          <p:nvPr/>
        </p:nvSpPr>
        <p:spPr bwMode="auto">
          <a:xfrm>
            <a:off x="69273" y="2711972"/>
            <a:ext cx="9144000" cy="2033256"/>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2 ways…</a:t>
            </a:r>
            <a:endParaRPr kumimoji="0" lang="en-US" sz="5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2102178843"/>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Picture 2" descr="Image result for christ return">
            <a:extLst>
              <a:ext uri="{FF2B5EF4-FFF2-40B4-BE49-F238E27FC236}">
                <a16:creationId xmlns:a16="http://schemas.microsoft.com/office/drawing/2014/main" id="{947938A6-0E06-1343-9A5C-5DFD11D68C5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740" y="17489"/>
            <a:ext cx="9135260" cy="6864345"/>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Main Idea</a:t>
            </a:r>
          </a:p>
        </p:txBody>
      </p:sp>
      <p:sp>
        <p:nvSpPr>
          <p:cNvPr id="3" name="Rectangle 2"/>
          <p:cNvSpPr txBox="1">
            <a:spLocks noChangeArrowheads="1"/>
          </p:cNvSpPr>
          <p:nvPr/>
        </p:nvSpPr>
        <p:spPr bwMode="auto">
          <a:xfrm>
            <a:off x="0" y="2100290"/>
            <a:ext cx="9144000" cy="312891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Be prepared for Christ’s return with your money, friends and Bible.</a:t>
            </a:r>
          </a:p>
        </p:txBody>
      </p:sp>
      <p:sp>
        <p:nvSpPr>
          <p:cNvPr id="4" name="Rectangle 2">
            <a:extLst>
              <a:ext uri="{FF2B5EF4-FFF2-40B4-BE49-F238E27FC236}">
                <a16:creationId xmlns:a16="http://schemas.microsoft.com/office/drawing/2014/main" id="{C4833B52-1DAD-1441-9FC5-59465745D265}"/>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 Thessalonians</a:t>
            </a:r>
          </a:p>
        </p:txBody>
      </p:sp>
    </p:spTree>
    <p:extLst>
      <p:ext uri="{BB962C8B-B14F-4D97-AF65-F5344CB8AC3E}">
        <p14:creationId xmlns:p14="http://schemas.microsoft.com/office/powerpoint/2010/main" val="1059259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2083072"/>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 Serve Jesus without </a:t>
            </a:r>
            <a:r>
              <a:rPr lang="en-US" sz="4800" b="1" dirty="0">
                <a:solidFill>
                  <a:srgbClr val="FFFF00"/>
                </a:solidFill>
                <a:effectLst>
                  <a:glow rad="127000">
                    <a:schemeClr val="tx1"/>
                  </a:glow>
                </a:effectLst>
                <a:latin typeface="Arial" charset="0"/>
                <a:ea typeface="ＭＳ Ｐゴシック" charset="0"/>
                <a:cs typeface="ＭＳ Ｐゴシック" charset="0"/>
              </a:rPr>
              <a:t>greed</a:t>
            </a:r>
            <a:r>
              <a:rPr lang="en-US" sz="4800" b="1" dirty="0">
                <a:effectLst>
                  <a:glow rad="127000">
                    <a:schemeClr val="tx1"/>
                  </a:glow>
                </a:effectLst>
                <a:latin typeface="Arial" charset="0"/>
                <a:ea typeface="ＭＳ Ｐゴシック" charset="0"/>
                <a:cs typeface="ＭＳ Ｐゴシック" charset="0"/>
              </a:rPr>
              <a:t> </a:t>
            </a:r>
            <a:br>
              <a:rPr lang="en-US" sz="4800" b="1" dirty="0">
                <a:effectLst>
                  <a:glow rad="127000">
                    <a:schemeClr val="tx1"/>
                  </a:glow>
                </a:effectLst>
                <a:latin typeface="Arial" charset="0"/>
                <a:ea typeface="ＭＳ Ｐゴシック" charset="0"/>
                <a:cs typeface="ＭＳ Ｐゴシック" charset="0"/>
              </a:rPr>
            </a:br>
            <a:r>
              <a:rPr lang="en-US" sz="4800" b="1" dirty="0">
                <a:effectLst>
                  <a:glow rad="127000">
                    <a:schemeClr val="tx1"/>
                  </a:glow>
                </a:effectLst>
                <a:latin typeface="Arial" charset="0"/>
                <a:ea typeface="ＭＳ Ｐゴシック" charset="0"/>
                <a:cs typeface="ＭＳ Ｐゴシック" charset="0"/>
              </a:rPr>
              <a:t>(1 Thess 1–3).</a:t>
            </a:r>
            <a:br>
              <a:rPr lang="en-US" sz="4800" b="1" dirty="0">
                <a:effectLst>
                  <a:glow rad="127000">
                    <a:schemeClr val="tx1"/>
                  </a:glow>
                </a:effectLst>
                <a:latin typeface="Arial" charset="0"/>
                <a:ea typeface="ＭＳ Ｐゴシック" charset="0"/>
                <a:cs typeface="ＭＳ Ｐゴシック" charset="0"/>
              </a:rPr>
            </a:br>
            <a:endParaRPr lang="en-US" sz="4800" b="1" dirty="0">
              <a:effectLst>
                <a:glow rad="127000">
                  <a:schemeClr val="tx1"/>
                </a:glow>
              </a:effectLst>
              <a:latin typeface="Arial" charset="0"/>
              <a:ea typeface="ＭＳ Ｐゴシック" charset="0"/>
              <a:cs typeface="ＭＳ Ｐゴシック" charset="0"/>
            </a:endParaRPr>
          </a:p>
        </p:txBody>
      </p:sp>
      <p:pic>
        <p:nvPicPr>
          <p:cNvPr id="91138" name="Picture 2" descr="Image result for Serve Jesus without greed">
            <a:extLst>
              <a:ext uri="{FF2B5EF4-FFF2-40B4-BE49-F238E27FC236}">
                <a16:creationId xmlns:a16="http://schemas.microsoft.com/office/drawing/2014/main" id="{F01EDD5D-6C74-9E44-9BC0-F1241D206E9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27000" y="1700808"/>
            <a:ext cx="8890000" cy="4965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2245448"/>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2" descr="Image result for How can you be prepared for the Rapture">
            <a:extLst>
              <a:ext uri="{FF2B5EF4-FFF2-40B4-BE49-F238E27FC236}">
                <a16:creationId xmlns:a16="http://schemas.microsoft.com/office/drawing/2014/main" id="{59E01013-C1BB-FE49-8CC2-22B3DC2AB156}"/>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33248" cy="68580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defRPr/>
            </a:pPr>
            <a:r>
              <a:rPr lang="en-US" sz="5400" b="1" dirty="0">
                <a:solidFill>
                  <a:srgbClr val="FFFF00"/>
                </a:solidFill>
                <a:effectLst>
                  <a:glow rad="127000">
                    <a:schemeClr val="tx1"/>
                  </a:glow>
                </a:effectLst>
                <a:latin typeface="Arial" charset="0"/>
                <a:ea typeface="ＭＳ Ｐゴシック" charset="0"/>
                <a:cs typeface="ＭＳ Ｐゴシック" charset="0"/>
              </a:rPr>
              <a:t>How</a:t>
            </a:r>
            <a:r>
              <a:rPr lang="en-US" sz="5400" b="1" dirty="0">
                <a:effectLst>
                  <a:glow rad="127000">
                    <a:schemeClr val="tx1"/>
                  </a:glow>
                </a:effectLst>
                <a:latin typeface="Arial" charset="0"/>
                <a:ea typeface="ＭＳ Ｐゴシック" charset="0"/>
                <a:cs typeface="ＭＳ Ｐゴシック" charset="0"/>
              </a:rPr>
              <a:t> can you be prepared for the Rapture?</a:t>
            </a:r>
          </a:p>
        </p:txBody>
      </p:sp>
    </p:spTree>
    <p:extLst>
      <p:ext uri="{BB962C8B-B14F-4D97-AF65-F5344CB8AC3E}">
        <p14:creationId xmlns:p14="http://schemas.microsoft.com/office/powerpoint/2010/main" val="3369796294"/>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1795040"/>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II. Care about both </a:t>
            </a:r>
            <a:r>
              <a:rPr lang="en-US" sz="4800" b="1" dirty="0">
                <a:solidFill>
                  <a:srgbClr val="FFFF00"/>
                </a:solidFill>
                <a:effectLst>
                  <a:glow rad="127000">
                    <a:schemeClr val="tx1"/>
                  </a:glow>
                </a:effectLst>
                <a:latin typeface="Arial" charset="0"/>
                <a:ea typeface="ＭＳ Ｐゴシック" charset="0"/>
                <a:cs typeface="ＭＳ Ｐゴシック" charset="0"/>
              </a:rPr>
              <a:t>people</a:t>
            </a:r>
            <a:r>
              <a:rPr lang="en-US" sz="4800" b="1" dirty="0">
                <a:effectLst>
                  <a:glow rad="127000">
                    <a:schemeClr val="tx1"/>
                  </a:glow>
                </a:effectLst>
                <a:latin typeface="Arial" charset="0"/>
                <a:ea typeface="ＭＳ Ｐゴシック" charset="0"/>
                <a:cs typeface="ＭＳ Ｐゴシック" charset="0"/>
              </a:rPr>
              <a:t> and </a:t>
            </a:r>
            <a:r>
              <a:rPr lang="en-US" sz="4800" b="1" dirty="0">
                <a:solidFill>
                  <a:srgbClr val="FFFF00"/>
                </a:solidFill>
                <a:effectLst>
                  <a:glow rad="127000">
                    <a:schemeClr val="tx1"/>
                  </a:glow>
                </a:effectLst>
                <a:latin typeface="Arial" charset="0"/>
                <a:ea typeface="ＭＳ Ｐゴシック" charset="0"/>
                <a:cs typeface="ＭＳ Ｐゴシック" charset="0"/>
              </a:rPr>
              <a:t>theology</a:t>
            </a:r>
            <a:r>
              <a:rPr lang="en-US" sz="4800" b="1" dirty="0">
                <a:effectLst>
                  <a:glow rad="127000">
                    <a:schemeClr val="tx1"/>
                  </a:glow>
                </a:effectLst>
                <a:latin typeface="Arial" charset="0"/>
                <a:ea typeface="ＭＳ Ｐゴシック" charset="0"/>
                <a:cs typeface="ＭＳ Ｐゴシック" charset="0"/>
              </a:rPr>
              <a:t> (1 Thess 4–5).</a:t>
            </a:r>
          </a:p>
        </p:txBody>
      </p:sp>
      <p:pic>
        <p:nvPicPr>
          <p:cNvPr id="92162" name="Picture 2" descr="Image result for relational theology">
            <a:extLst>
              <a:ext uri="{FF2B5EF4-FFF2-40B4-BE49-F238E27FC236}">
                <a16:creationId xmlns:a16="http://schemas.microsoft.com/office/drawing/2014/main" id="{4A758EED-2C2C-B349-A778-019DAF6FFDE3}"/>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512" y="2381878"/>
            <a:ext cx="4176464" cy="2919900"/>
          </a:xfrm>
          <a:prstGeom prst="rect">
            <a:avLst/>
          </a:prstGeom>
          <a:noFill/>
          <a:extLst>
            <a:ext uri="{909E8E84-426E-40DD-AFC4-6F175D3DCCD1}">
              <a14:hiddenFill xmlns:a14="http://schemas.microsoft.com/office/drawing/2010/main">
                <a:solidFill>
                  <a:srgbClr val="FFFFFF"/>
                </a:solidFill>
              </a14:hiddenFill>
            </a:ext>
          </a:extLst>
        </p:spPr>
      </p:pic>
      <p:pic>
        <p:nvPicPr>
          <p:cNvPr id="92164" name="Picture 4" descr="Image result for christ return">
            <a:extLst>
              <a:ext uri="{FF2B5EF4-FFF2-40B4-BE49-F238E27FC236}">
                <a16:creationId xmlns:a16="http://schemas.microsoft.com/office/drawing/2014/main" id="{CBDBC562-12F5-594D-BE36-71CAD044A114}"/>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4256553" y="2381878"/>
            <a:ext cx="4887447" cy="29199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2">
            <a:extLst>
              <a:ext uri="{FF2B5EF4-FFF2-40B4-BE49-F238E27FC236}">
                <a16:creationId xmlns:a16="http://schemas.microsoft.com/office/drawing/2014/main" id="{4982F357-A5FD-E34F-9565-449F6ECBB4C3}"/>
              </a:ext>
            </a:extLst>
          </p:cNvPr>
          <p:cNvSpPr txBox="1">
            <a:spLocks noChangeArrowheads="1"/>
          </p:cNvSpPr>
          <p:nvPr/>
        </p:nvSpPr>
        <p:spPr bwMode="auto">
          <a:xfrm>
            <a:off x="3347864" y="2708920"/>
            <a:ext cx="1656184" cy="1795040"/>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5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p>
        </p:txBody>
      </p:sp>
    </p:spTree>
    <p:extLst>
      <p:ext uri="{BB962C8B-B14F-4D97-AF65-F5344CB8AC3E}">
        <p14:creationId xmlns:p14="http://schemas.microsoft.com/office/powerpoint/2010/main" val="935914472"/>
      </p:ext>
    </p:extLst>
  </p:cSld>
  <p:clrMapOvr>
    <a:masterClrMapping/>
  </p:clrMapOvr>
  <p:transition/>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He will definitely return</a:t>
            </a:r>
          </a:p>
        </p:txBody>
      </p:sp>
      <p:pic>
        <p:nvPicPr>
          <p:cNvPr id="95234" name="Picture 2" descr="Jesus Christ Return Sky">
            <a:extLst>
              <a:ext uri="{FF2B5EF4-FFF2-40B4-BE49-F238E27FC236}">
                <a16:creationId xmlns:a16="http://schemas.microsoft.com/office/drawing/2014/main" id="{A37A27A4-7A7D-7C49-B9F6-5A2468F1F445}"/>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762000"/>
            <a:ext cx="9144000" cy="609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7316245"/>
      </p:ext>
    </p:extLst>
  </p:cSld>
  <p:clrMapOvr>
    <a:masterClrMapping/>
  </p:clrMapOvr>
  <p:transition/>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Jesus Christ Return Sky">
            <a:extLst>
              <a:ext uri="{FF2B5EF4-FFF2-40B4-BE49-F238E27FC236}">
                <a16:creationId xmlns:a16="http://schemas.microsoft.com/office/drawing/2014/main" id="{F9DD3957-FCB7-1D49-BA3D-CC09F9D17EF3}"/>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We will all give an account</a:t>
            </a:r>
          </a:p>
        </p:txBody>
      </p:sp>
    </p:spTree>
    <p:extLst>
      <p:ext uri="{BB962C8B-B14F-4D97-AF65-F5344CB8AC3E}">
        <p14:creationId xmlns:p14="http://schemas.microsoft.com/office/powerpoint/2010/main" val="3653737289"/>
      </p:ext>
    </p:extLst>
  </p:cSld>
  <p:clrMapOvr>
    <a:masterClrMapping/>
  </p:clrMapOvr>
  <p:transition/>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
            <a:ext cx="9144000" cy="6858000"/>
          </a:xfrm>
          <a:prstGeom prst="rect">
            <a:avLst/>
          </a:prstGeom>
        </p:spPr>
      </p:pic>
      <p:sp>
        <p:nvSpPr>
          <p:cNvPr id="900098" name="Rectangle 2"/>
          <p:cNvSpPr>
            <a:spLocks noGrp="1" noChangeArrowheads="1"/>
          </p:cNvSpPr>
          <p:nvPr>
            <p:ph type="ctrTitle"/>
          </p:nvPr>
        </p:nvSpPr>
        <p:spPr>
          <a:xfrm>
            <a:off x="0" y="5943600"/>
            <a:ext cx="9144000" cy="994008"/>
          </a:xfrm>
          <a:solidFill>
            <a:schemeClr val="tx1"/>
          </a:solidFill>
          <a:effectLst/>
        </p:spPr>
        <p:txBody>
          <a:bodyPr/>
          <a:lstStyle/>
          <a:p>
            <a:pPr>
              <a:defRPr/>
            </a:pPr>
            <a:r>
              <a:rPr lang="en-US" b="1" dirty="0">
                <a:effectLst>
                  <a:glow rad="127000">
                    <a:schemeClr val="tx1"/>
                  </a:glow>
                </a:effectLst>
                <a:latin typeface="Arial" charset="0"/>
                <a:ea typeface="ＭＳ Ｐゴシック" charset="0"/>
                <a:cs typeface="ＭＳ Ｐゴシック" charset="0"/>
              </a:rPr>
              <a:t>The faithful will reign with Christ</a:t>
            </a:r>
          </a:p>
        </p:txBody>
      </p:sp>
    </p:spTree>
    <p:extLst>
      <p:ext uri="{BB962C8B-B14F-4D97-AF65-F5344CB8AC3E}">
        <p14:creationId xmlns:p14="http://schemas.microsoft.com/office/powerpoint/2010/main" val="2482908544"/>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endParaRPr lang="en-US">
              <a:solidFill>
                <a:srgbClr val="000000"/>
              </a:solidFill>
            </a:endParaRPr>
          </a:p>
        </p:txBody>
      </p:sp>
      <p:pic>
        <p:nvPicPr>
          <p:cNvPr id="2" name="Picture 1"/>
          <p:cNvPicPr>
            <a:picLocks noChangeAspect="1"/>
          </p:cNvPicPr>
          <p:nvPr/>
        </p:nvPicPr>
        <p:blipFill>
          <a:blip r:embed="rId3"/>
          <a:stretch>
            <a:fillRect/>
          </a:stretch>
        </p:blipFill>
        <p:spPr>
          <a:xfrm>
            <a:off x="0" y="788361"/>
            <a:ext cx="9144000" cy="6069639"/>
          </a:xfrm>
          <a:prstGeom prst="rect">
            <a:avLst/>
          </a:prstGeom>
        </p:spPr>
      </p:pic>
      <p:sp>
        <p:nvSpPr>
          <p:cNvPr id="900098" name="Rectangle 2"/>
          <p:cNvSpPr>
            <a:spLocks noGrp="1" noChangeArrowheads="1"/>
          </p:cNvSpPr>
          <p:nvPr>
            <p:ph type="ctrTitle"/>
          </p:nvPr>
        </p:nvSpPr>
        <p:spPr>
          <a:xfrm>
            <a:off x="0" y="49784"/>
            <a:ext cx="9144000" cy="949283"/>
          </a:xfrm>
          <a:solidFill>
            <a:schemeClr val="tx2"/>
          </a:solidFill>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"I've got time..."</a:t>
            </a:r>
          </a:p>
        </p:txBody>
      </p:sp>
    </p:spTree>
    <p:extLst>
      <p:ext uri="{BB962C8B-B14F-4D97-AF65-F5344CB8AC3E}">
        <p14:creationId xmlns:p14="http://schemas.microsoft.com/office/powerpoint/2010/main" val="47434507"/>
      </p:ext>
    </p:extLst>
  </p:cSld>
  <p:clrMapOvr>
    <a:masterClrMapping/>
  </p:clrMapOvr>
  <p:transition/>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
            <a:ext cx="9144000" cy="6865495"/>
          </a:xfrm>
          <a:prstGeom prst="rect">
            <a:avLst/>
          </a:prstGeom>
        </p:spPr>
      </p:pic>
      <p:sp>
        <p:nvSpPr>
          <p:cNvPr id="900098" name="Rectangle 2"/>
          <p:cNvSpPr>
            <a:spLocks noGrp="1" noChangeArrowheads="1"/>
          </p:cNvSpPr>
          <p:nvPr>
            <p:ph type="ctrTitle"/>
          </p:nvPr>
        </p:nvSpPr>
        <p:spPr>
          <a:xfrm>
            <a:off x="-8695" y="387606"/>
            <a:ext cx="4027274" cy="3100657"/>
          </a:xfrm>
          <a:noFill/>
          <a:effectLst>
            <a:outerShdw blurRad="63500" dist="35921" dir="2700000" algn="ctr" rotWithShape="0">
              <a:schemeClr val="tx2">
                <a:alpha val="74998"/>
              </a:schemeClr>
            </a:outerShdw>
          </a:effectLst>
        </p:spPr>
        <p:txBody>
          <a:bodyPr/>
          <a:lstStyle/>
          <a:p>
            <a:pPr>
              <a:defRPr/>
            </a:pPr>
            <a:r>
              <a:rPr lang="en-US" sz="5400" b="1" dirty="0">
                <a:effectLst>
                  <a:glow rad="635000">
                    <a:schemeClr val="tx1"/>
                  </a:glow>
                </a:effectLst>
                <a:latin typeface="Arial" charset="0"/>
                <a:ea typeface="ＭＳ Ｐゴシック" charset="0"/>
                <a:cs typeface="ＭＳ Ｐゴシック" charset="0"/>
              </a:rPr>
              <a:t>Behold</a:t>
            </a:r>
            <a:r>
              <a:rPr lang="en-US" sz="4800" b="1" dirty="0">
                <a:effectLst>
                  <a:glow rad="635000">
                    <a:schemeClr val="tx1"/>
                  </a:glow>
                </a:effectLst>
                <a:latin typeface="Arial" charset="0"/>
                <a:ea typeface="ＭＳ Ｐゴシック" charset="0"/>
                <a:cs typeface="ＭＳ Ｐゴシック" charset="0"/>
              </a:rPr>
              <a:t>, </a:t>
            </a:r>
            <a:br>
              <a:rPr lang="en-US" sz="4800" b="1" dirty="0">
                <a:effectLst>
                  <a:glow rad="635000">
                    <a:schemeClr val="tx1"/>
                  </a:glow>
                </a:effectLst>
                <a:latin typeface="Arial" charset="0"/>
                <a:ea typeface="ＭＳ Ｐゴシック" charset="0"/>
                <a:cs typeface="ＭＳ Ｐゴシック" charset="0"/>
              </a:rPr>
            </a:br>
            <a:r>
              <a:rPr lang="en-US" sz="6600" b="1" dirty="0">
                <a:effectLst>
                  <a:glow rad="635000">
                    <a:schemeClr val="tx1"/>
                  </a:glow>
                </a:effectLst>
                <a:latin typeface="Arial" charset="0"/>
                <a:ea typeface="ＭＳ Ｐゴシック" charset="0"/>
                <a:cs typeface="ＭＳ Ｐゴシック" charset="0"/>
              </a:rPr>
              <a:t>I COME QUICKLY</a:t>
            </a:r>
            <a:endParaRPr lang="en-US" sz="4800" b="1" dirty="0">
              <a:effectLst>
                <a:glow rad="635000">
                  <a:schemeClr val="tx1"/>
                </a:glo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7108617" y="98617"/>
            <a:ext cx="2035383" cy="664963"/>
          </a:xfrm>
          <a:prstGeom prst="rect">
            <a:avLst/>
          </a:prstGeom>
          <a:solidFill>
            <a:schemeClr val="tx1"/>
          </a:solidFill>
          <a:ln>
            <a:noFill/>
          </a:ln>
          <a:effectLst>
            <a:outerShdw blurRad="63500" dist="35921" dir="2700000" algn="ctr" rotWithShape="0">
              <a:schemeClr val="tx2">
                <a:alpha val="74998"/>
              </a:schemeClr>
            </a:outerShdw>
          </a:effectLst>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800" b="1" i="1" dirty="0">
                <a:solidFill>
                  <a:srgbClr val="FFFFFF"/>
                </a:solidFill>
                <a:effectLst>
                  <a:glow rad="127000">
                    <a:srgbClr val="000000"/>
                  </a:glow>
                </a:effectLst>
                <a:latin typeface="Arial" charset="0"/>
                <a:ea typeface="ＭＳ Ｐゴシック" charset="0"/>
                <a:cs typeface="ＭＳ Ｐゴシック" charset="0"/>
              </a:rPr>
              <a:t>Rev 3:11</a:t>
            </a:r>
          </a:p>
        </p:txBody>
      </p:sp>
    </p:spTree>
    <p:extLst>
      <p:ext uri="{BB962C8B-B14F-4D97-AF65-F5344CB8AC3E}">
        <p14:creationId xmlns:p14="http://schemas.microsoft.com/office/powerpoint/2010/main" val="3370099297"/>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989053"/>
            <a:ext cx="9144000" cy="751472"/>
          </a:xfrm>
          <a:effectLst>
            <a:outerShdw blurRad="63500" dist="35921" dir="2700000" algn="ctr" rotWithShape="0">
              <a:schemeClr val="tx2">
                <a:alpha val="74998"/>
              </a:schemeClr>
            </a:outerShdw>
          </a:effectLst>
        </p:spPr>
        <p:txBody>
          <a:bodyPr/>
          <a:lstStyle/>
          <a:p>
            <a:pPr>
              <a:defRPr/>
            </a:pPr>
            <a:r>
              <a:rPr lang="en-US" b="1" dirty="0">
                <a:effectLst>
                  <a:glow rad="127000">
                    <a:schemeClr val="tx1"/>
                  </a:glow>
                </a:effectLst>
                <a:latin typeface="Arial" charset="0"/>
                <a:ea typeface="ＭＳ Ｐゴシック" charset="0"/>
                <a:cs typeface="ＭＳ Ｐゴシック" charset="0"/>
              </a:rPr>
              <a:t>1 Thessalonians 5:2</a:t>
            </a:r>
          </a:p>
        </p:txBody>
      </p:sp>
      <p:pic>
        <p:nvPicPr>
          <p:cNvPr id="2" name="Picture 1"/>
          <p:cNvPicPr>
            <a:picLocks noChangeAspect="1"/>
          </p:cNvPicPr>
          <p:nvPr/>
        </p:nvPicPr>
        <p:blipFill>
          <a:blip r:embed="rId3"/>
          <a:stretch>
            <a:fillRect/>
          </a:stretch>
        </p:blipFill>
        <p:spPr>
          <a:xfrm>
            <a:off x="0" y="1143000"/>
            <a:ext cx="9144000" cy="4553389"/>
          </a:xfrm>
          <a:prstGeom prst="rect">
            <a:avLst/>
          </a:prstGeom>
        </p:spPr>
      </p:pic>
      <p:sp>
        <p:nvSpPr>
          <p:cNvPr id="5" name="Rectangle 2"/>
          <p:cNvSpPr txBox="1">
            <a:spLocks noChangeArrowheads="1"/>
          </p:cNvSpPr>
          <p:nvPr/>
        </p:nvSpPr>
        <p:spPr bwMode="auto">
          <a:xfrm>
            <a:off x="8693" y="186883"/>
            <a:ext cx="9144000" cy="7514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b="1" i="1" dirty="0">
                <a:solidFill>
                  <a:srgbClr val="FFFFFF"/>
                </a:solidFill>
                <a:effectLst>
                  <a:glow rad="127000">
                    <a:srgbClr val="000000"/>
                  </a:glow>
                </a:effectLst>
                <a:latin typeface="Arial" charset="0"/>
                <a:ea typeface="ＭＳ Ｐゴシック" charset="0"/>
                <a:cs typeface="ＭＳ Ｐゴシック" charset="0"/>
              </a:rPr>
              <a:t>"like a thief in the night"</a:t>
            </a:r>
          </a:p>
        </p:txBody>
      </p:sp>
    </p:spTree>
    <p:extLst>
      <p:ext uri="{BB962C8B-B14F-4D97-AF65-F5344CB8AC3E}">
        <p14:creationId xmlns:p14="http://schemas.microsoft.com/office/powerpoint/2010/main" val="2841675826"/>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2707"/>
            <a:ext cx="9144000" cy="6100210"/>
          </a:xfrm>
          <a:prstGeom prst="rect">
            <a:avLst/>
          </a:prstGeom>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How to live?</a:t>
            </a:r>
          </a:p>
        </p:txBody>
      </p:sp>
      <p:sp>
        <p:nvSpPr>
          <p:cNvPr id="4" name="Rectangle 2"/>
          <p:cNvSpPr txBox="1">
            <a:spLocks noChangeArrowheads="1"/>
          </p:cNvSpPr>
          <p:nvPr/>
        </p:nvSpPr>
        <p:spPr bwMode="auto">
          <a:xfrm>
            <a:off x="0" y="6333072"/>
            <a:ext cx="9144000" cy="54186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400" b="1" dirty="0">
                <a:solidFill>
                  <a:srgbClr val="FFFFFF"/>
                </a:solidFill>
                <a:effectLst>
                  <a:glow rad="127000">
                    <a:srgbClr val="000000"/>
                  </a:glow>
                </a:effectLst>
                <a:latin typeface="Arial" charset="0"/>
                <a:ea typeface="ＭＳ Ｐゴシック" charset="0"/>
                <a:cs typeface="ＭＳ Ｐゴシック" charset="0"/>
              </a:rPr>
              <a:t>Charles R. Swindoll, </a:t>
            </a:r>
            <a:r>
              <a:rPr lang="en-US" sz="2400" b="1" i="1" dirty="0">
                <a:solidFill>
                  <a:srgbClr val="FFFFFF"/>
                </a:solidFill>
                <a:effectLst>
                  <a:glow rad="127000">
                    <a:srgbClr val="000000"/>
                  </a:glow>
                </a:effectLst>
                <a:latin typeface="Arial" charset="0"/>
                <a:ea typeface="ＭＳ Ｐゴシック" charset="0"/>
                <a:cs typeface="ＭＳ Ｐゴシック" charset="0"/>
              </a:rPr>
              <a:t>Contagious Christiantiy</a:t>
            </a:r>
            <a:r>
              <a:rPr lang="en-US" sz="2400" b="1" dirty="0">
                <a:solidFill>
                  <a:srgbClr val="FFFFFF"/>
                </a:solidFill>
                <a:effectLst>
                  <a:glow rad="127000">
                    <a:srgbClr val="000000"/>
                  </a:glow>
                </a:effectLst>
                <a:latin typeface="Arial" charset="0"/>
                <a:ea typeface="ＭＳ Ｐゴシック" charset="0"/>
                <a:cs typeface="ＭＳ Ｐゴシック" charset="0"/>
              </a:rPr>
              <a:t>, 47</a:t>
            </a:r>
          </a:p>
        </p:txBody>
      </p:sp>
    </p:spTree>
    <p:extLst>
      <p:ext uri="{BB962C8B-B14F-4D97-AF65-F5344CB8AC3E}">
        <p14:creationId xmlns:p14="http://schemas.microsoft.com/office/powerpoint/2010/main" val="2819180317"/>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883802930"/>
      </p:ext>
    </p:extLst>
  </p:cSld>
  <p:clrMapOvr>
    <a:masterClrMapping/>
  </p:clrMapOvr>
  <p:transition/>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800" b="1" dirty="0">
                <a:solidFill>
                  <a:srgbClr val="FFFFFF"/>
                </a:solidFill>
                <a:latin typeface="Arial" charset="0"/>
                <a:ea typeface="ＭＳ Ｐゴシック" charset="0"/>
              </a:rPr>
              <a:t>NT Preaching  •  BibleStudyDownloads.org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Get this presentation and script for free!</a:t>
            </a:r>
            <a:endParaRPr kumimoji="0" lang="en-US" sz="11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2851937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Harold Camping • 1994</a:t>
            </a:r>
          </a:p>
        </p:txBody>
      </p:sp>
      <p:pic>
        <p:nvPicPr>
          <p:cNvPr id="83970" name="Picture 2" descr="Image result for How can you be prepared for the Rapture">
            <a:extLst>
              <a:ext uri="{FF2B5EF4-FFF2-40B4-BE49-F238E27FC236}">
                <a16:creationId xmlns:a16="http://schemas.microsoft.com/office/drawing/2014/main" id="{9976346B-5E16-3242-AB24-07C5A609B416}"/>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08000" y="762000"/>
            <a:ext cx="8128000" cy="6096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2">
            <a:extLst>
              <a:ext uri="{FF2B5EF4-FFF2-40B4-BE49-F238E27FC236}">
                <a16:creationId xmlns:a16="http://schemas.microsoft.com/office/drawing/2014/main" id="{378461D2-E554-6B48-ACA9-0369686C0DEA}"/>
              </a:ext>
            </a:extLst>
          </p:cNvPr>
          <p:cNvSpPr txBox="1">
            <a:spLocks noChangeArrowheads="1"/>
          </p:cNvSpPr>
          <p:nvPr/>
        </p:nvSpPr>
        <p:spPr bwMode="auto">
          <a:xfrm>
            <a:off x="-180528" y="874596"/>
            <a:ext cx="7480029" cy="829727"/>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a:defRPr/>
            </a:pPr>
            <a:r>
              <a:rPr lang="en-US" sz="3600" b="1" kern="0" dirty="0">
                <a:effectLst>
                  <a:glow rad="127000">
                    <a:schemeClr val="tx1"/>
                  </a:glow>
                </a:effectLst>
                <a:latin typeface="Arial" charset="0"/>
                <a:ea typeface="ＭＳ Ｐゴシック" charset="0"/>
                <a:cs typeface="ＭＳ Ｐゴシック" charset="0"/>
              </a:rPr>
              <a:t> 21 May 2011</a:t>
            </a:r>
          </a:p>
        </p:txBody>
      </p:sp>
      <p:sp>
        <p:nvSpPr>
          <p:cNvPr id="6" name="Rectangle 2">
            <a:extLst>
              <a:ext uri="{FF2B5EF4-FFF2-40B4-BE49-F238E27FC236}">
                <a16:creationId xmlns:a16="http://schemas.microsoft.com/office/drawing/2014/main" id="{AE62BF64-4328-E041-A975-EEC6EC3ABD28}"/>
              </a:ext>
            </a:extLst>
          </p:cNvPr>
          <p:cNvSpPr txBox="1">
            <a:spLocks noChangeArrowheads="1"/>
          </p:cNvSpPr>
          <p:nvPr/>
        </p:nvSpPr>
        <p:spPr bwMode="auto">
          <a:xfrm>
            <a:off x="-166673" y="1802850"/>
            <a:ext cx="7480029" cy="829727"/>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a:defRPr/>
            </a:pPr>
            <a:r>
              <a:rPr lang="en-US" sz="3600" b="1" kern="0" dirty="0">
                <a:effectLst>
                  <a:glow rad="127000">
                    <a:schemeClr val="tx1"/>
                  </a:glow>
                </a:effectLst>
                <a:latin typeface="Arial" charset="0"/>
                <a:ea typeface="ＭＳ Ｐゴシック" charset="0"/>
                <a:cs typeface="ＭＳ Ｐゴシック" charset="0"/>
              </a:rPr>
              <a:t> 21 Oct 2011</a:t>
            </a:r>
          </a:p>
        </p:txBody>
      </p:sp>
      <p:grpSp>
        <p:nvGrpSpPr>
          <p:cNvPr id="3" name="Group 2">
            <a:extLst>
              <a:ext uri="{FF2B5EF4-FFF2-40B4-BE49-F238E27FC236}">
                <a16:creationId xmlns:a16="http://schemas.microsoft.com/office/drawing/2014/main" id="{7D32FAFE-C1B9-E64D-8BBD-617702B40721}"/>
              </a:ext>
            </a:extLst>
          </p:cNvPr>
          <p:cNvGrpSpPr/>
          <p:nvPr/>
        </p:nvGrpSpPr>
        <p:grpSpPr>
          <a:xfrm>
            <a:off x="5998361" y="75404"/>
            <a:ext cx="1178173" cy="715756"/>
            <a:chOff x="5902036" y="75404"/>
            <a:chExt cx="1178173" cy="715756"/>
          </a:xfrm>
        </p:grpSpPr>
        <p:sp>
          <p:nvSpPr>
            <p:cNvPr id="2" name="Freeform 1">
              <a:extLst>
                <a:ext uri="{FF2B5EF4-FFF2-40B4-BE49-F238E27FC236}">
                  <a16:creationId xmlns:a16="http://schemas.microsoft.com/office/drawing/2014/main" id="{BB3A0254-A889-1540-91A6-4358728C30CF}"/>
                </a:ext>
              </a:extLst>
            </p:cNvPr>
            <p:cNvSpPr/>
            <p:nvPr/>
          </p:nvSpPr>
          <p:spPr bwMode="auto">
            <a:xfrm>
              <a:off x="5902036" y="138545"/>
              <a:ext cx="1164319" cy="652615"/>
            </a:xfrm>
            <a:custGeom>
              <a:avLst/>
              <a:gdLst>
                <a:gd name="connsiteX0" fmla="*/ 0 w 1164319"/>
                <a:gd name="connsiteY0" fmla="*/ 0 h 652615"/>
                <a:gd name="connsiteX1" fmla="*/ 96982 w 1164319"/>
                <a:gd name="connsiteY1" fmla="*/ 41564 h 652615"/>
                <a:gd name="connsiteX2" fmla="*/ 152400 w 1164319"/>
                <a:gd name="connsiteY2" fmla="*/ 69273 h 652615"/>
                <a:gd name="connsiteX3" fmla="*/ 249382 w 1164319"/>
                <a:gd name="connsiteY3" fmla="*/ 96982 h 652615"/>
                <a:gd name="connsiteX4" fmla="*/ 290946 w 1164319"/>
                <a:gd name="connsiteY4" fmla="*/ 110837 h 652615"/>
                <a:gd name="connsiteX5" fmla="*/ 346364 w 1164319"/>
                <a:gd name="connsiteY5" fmla="*/ 124691 h 652615"/>
                <a:gd name="connsiteX6" fmla="*/ 387928 w 1164319"/>
                <a:gd name="connsiteY6" fmla="*/ 138546 h 652615"/>
                <a:gd name="connsiteX7" fmla="*/ 457200 w 1164319"/>
                <a:gd name="connsiteY7" fmla="*/ 152400 h 652615"/>
                <a:gd name="connsiteX8" fmla="*/ 526473 w 1164319"/>
                <a:gd name="connsiteY8" fmla="*/ 193964 h 652615"/>
                <a:gd name="connsiteX9" fmla="*/ 568037 w 1164319"/>
                <a:gd name="connsiteY9" fmla="*/ 235528 h 652615"/>
                <a:gd name="connsiteX10" fmla="*/ 609600 w 1164319"/>
                <a:gd name="connsiteY10" fmla="*/ 290946 h 652615"/>
                <a:gd name="connsiteX11" fmla="*/ 651164 w 1164319"/>
                <a:gd name="connsiteY11" fmla="*/ 332510 h 652615"/>
                <a:gd name="connsiteX12" fmla="*/ 678873 w 1164319"/>
                <a:gd name="connsiteY12" fmla="*/ 374073 h 652615"/>
                <a:gd name="connsiteX13" fmla="*/ 692728 w 1164319"/>
                <a:gd name="connsiteY13" fmla="*/ 415637 h 652615"/>
                <a:gd name="connsiteX14" fmla="*/ 734291 w 1164319"/>
                <a:gd name="connsiteY14" fmla="*/ 443346 h 652615"/>
                <a:gd name="connsiteX15" fmla="*/ 845128 w 1164319"/>
                <a:gd name="connsiteY15" fmla="*/ 512619 h 652615"/>
                <a:gd name="connsiteX16" fmla="*/ 886691 w 1164319"/>
                <a:gd name="connsiteY16" fmla="*/ 526473 h 652615"/>
                <a:gd name="connsiteX17" fmla="*/ 928255 w 1164319"/>
                <a:gd name="connsiteY17" fmla="*/ 554182 h 652615"/>
                <a:gd name="connsiteX18" fmla="*/ 1039091 w 1164319"/>
                <a:gd name="connsiteY18" fmla="*/ 581891 h 652615"/>
                <a:gd name="connsiteX19" fmla="*/ 1080655 w 1164319"/>
                <a:gd name="connsiteY19" fmla="*/ 609600 h 652615"/>
                <a:gd name="connsiteX20" fmla="*/ 1163782 w 1164319"/>
                <a:gd name="connsiteY20" fmla="*/ 651164 h 652615"/>
                <a:gd name="connsiteX21" fmla="*/ 1149928 w 1164319"/>
                <a:gd name="connsiteY21" fmla="*/ 651164 h 652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64319" h="652615">
                  <a:moveTo>
                    <a:pt x="0" y="0"/>
                  </a:moveTo>
                  <a:cubicBezTo>
                    <a:pt x="32327" y="13855"/>
                    <a:pt x="64963" y="27010"/>
                    <a:pt x="96982" y="41564"/>
                  </a:cubicBezTo>
                  <a:cubicBezTo>
                    <a:pt x="115784" y="50110"/>
                    <a:pt x="133417" y="61137"/>
                    <a:pt x="152400" y="69273"/>
                  </a:cubicBezTo>
                  <a:cubicBezTo>
                    <a:pt x="185624" y="83512"/>
                    <a:pt x="214221" y="86936"/>
                    <a:pt x="249382" y="96982"/>
                  </a:cubicBezTo>
                  <a:cubicBezTo>
                    <a:pt x="263424" y="100994"/>
                    <a:pt x="276904" y="106825"/>
                    <a:pt x="290946" y="110837"/>
                  </a:cubicBezTo>
                  <a:cubicBezTo>
                    <a:pt x="309255" y="116068"/>
                    <a:pt x="328055" y="119460"/>
                    <a:pt x="346364" y="124691"/>
                  </a:cubicBezTo>
                  <a:cubicBezTo>
                    <a:pt x="360406" y="128703"/>
                    <a:pt x="373760" y="135004"/>
                    <a:pt x="387928" y="138546"/>
                  </a:cubicBezTo>
                  <a:cubicBezTo>
                    <a:pt x="410773" y="144257"/>
                    <a:pt x="434109" y="147782"/>
                    <a:pt x="457200" y="152400"/>
                  </a:cubicBezTo>
                  <a:cubicBezTo>
                    <a:pt x="543491" y="238694"/>
                    <a:pt x="418567" y="122027"/>
                    <a:pt x="526473" y="193964"/>
                  </a:cubicBezTo>
                  <a:cubicBezTo>
                    <a:pt x="542776" y="204832"/>
                    <a:pt x="555286" y="220652"/>
                    <a:pt x="568037" y="235528"/>
                  </a:cubicBezTo>
                  <a:cubicBezTo>
                    <a:pt x="583064" y="253060"/>
                    <a:pt x="594573" y="273414"/>
                    <a:pt x="609600" y="290946"/>
                  </a:cubicBezTo>
                  <a:cubicBezTo>
                    <a:pt x="622351" y="305822"/>
                    <a:pt x="638621" y="317458"/>
                    <a:pt x="651164" y="332510"/>
                  </a:cubicBezTo>
                  <a:cubicBezTo>
                    <a:pt x="661824" y="345302"/>
                    <a:pt x="671426" y="359180"/>
                    <a:pt x="678873" y="374073"/>
                  </a:cubicBezTo>
                  <a:cubicBezTo>
                    <a:pt x="685404" y="387135"/>
                    <a:pt x="683605" y="404233"/>
                    <a:pt x="692728" y="415637"/>
                  </a:cubicBezTo>
                  <a:cubicBezTo>
                    <a:pt x="703130" y="428639"/>
                    <a:pt x="720437" y="434110"/>
                    <a:pt x="734291" y="443346"/>
                  </a:cubicBezTo>
                  <a:cubicBezTo>
                    <a:pt x="778202" y="509213"/>
                    <a:pt x="746203" y="479645"/>
                    <a:pt x="845128" y="512619"/>
                  </a:cubicBezTo>
                  <a:lnTo>
                    <a:pt x="886691" y="526473"/>
                  </a:lnTo>
                  <a:cubicBezTo>
                    <a:pt x="900546" y="535709"/>
                    <a:pt x="913362" y="546735"/>
                    <a:pt x="928255" y="554182"/>
                  </a:cubicBezTo>
                  <a:cubicBezTo>
                    <a:pt x="956659" y="568384"/>
                    <a:pt x="1012738" y="576621"/>
                    <a:pt x="1039091" y="581891"/>
                  </a:cubicBezTo>
                  <a:cubicBezTo>
                    <a:pt x="1052946" y="591127"/>
                    <a:pt x="1065762" y="602153"/>
                    <a:pt x="1080655" y="609600"/>
                  </a:cubicBezTo>
                  <a:cubicBezTo>
                    <a:pt x="1125728" y="632136"/>
                    <a:pt x="1124078" y="611460"/>
                    <a:pt x="1163782" y="651164"/>
                  </a:cubicBezTo>
                  <a:cubicBezTo>
                    <a:pt x="1167047" y="654429"/>
                    <a:pt x="1154546" y="651164"/>
                    <a:pt x="1149928" y="651164"/>
                  </a:cubicBezTo>
                </a:path>
              </a:pathLst>
            </a:custGeom>
            <a:noFill/>
            <a:ln w="76200" cap="flat" cmpd="sng" algn="ctr">
              <a:solidFill>
                <a:schemeClr val="bg1"/>
              </a:solidFill>
              <a:prstDash val="solid"/>
              <a:round/>
              <a:headEnd type="none" w="med" len="med"/>
              <a:tailEnd type="none" w="lg" len="lg"/>
            </a:ln>
            <a:effectLst>
              <a:glow rad="228600">
                <a:schemeClr val="accent4">
                  <a:lumMod val="95000"/>
                  <a:lumOff val="5000"/>
                  <a:alpha val="40000"/>
                </a:schemeClr>
              </a:glow>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8" name="Freeform 7">
              <a:extLst>
                <a:ext uri="{FF2B5EF4-FFF2-40B4-BE49-F238E27FC236}">
                  <a16:creationId xmlns:a16="http://schemas.microsoft.com/office/drawing/2014/main" id="{12830C6C-4241-A04C-AF93-AD153B6B2886}"/>
                </a:ext>
              </a:extLst>
            </p:cNvPr>
            <p:cNvSpPr/>
            <p:nvPr/>
          </p:nvSpPr>
          <p:spPr bwMode="auto">
            <a:xfrm flipH="1">
              <a:off x="5915890" y="75404"/>
              <a:ext cx="1164319" cy="652615"/>
            </a:xfrm>
            <a:custGeom>
              <a:avLst/>
              <a:gdLst>
                <a:gd name="connsiteX0" fmla="*/ 0 w 1164319"/>
                <a:gd name="connsiteY0" fmla="*/ 0 h 652615"/>
                <a:gd name="connsiteX1" fmla="*/ 96982 w 1164319"/>
                <a:gd name="connsiteY1" fmla="*/ 41564 h 652615"/>
                <a:gd name="connsiteX2" fmla="*/ 152400 w 1164319"/>
                <a:gd name="connsiteY2" fmla="*/ 69273 h 652615"/>
                <a:gd name="connsiteX3" fmla="*/ 249382 w 1164319"/>
                <a:gd name="connsiteY3" fmla="*/ 96982 h 652615"/>
                <a:gd name="connsiteX4" fmla="*/ 290946 w 1164319"/>
                <a:gd name="connsiteY4" fmla="*/ 110837 h 652615"/>
                <a:gd name="connsiteX5" fmla="*/ 346364 w 1164319"/>
                <a:gd name="connsiteY5" fmla="*/ 124691 h 652615"/>
                <a:gd name="connsiteX6" fmla="*/ 387928 w 1164319"/>
                <a:gd name="connsiteY6" fmla="*/ 138546 h 652615"/>
                <a:gd name="connsiteX7" fmla="*/ 457200 w 1164319"/>
                <a:gd name="connsiteY7" fmla="*/ 152400 h 652615"/>
                <a:gd name="connsiteX8" fmla="*/ 526473 w 1164319"/>
                <a:gd name="connsiteY8" fmla="*/ 193964 h 652615"/>
                <a:gd name="connsiteX9" fmla="*/ 568037 w 1164319"/>
                <a:gd name="connsiteY9" fmla="*/ 235528 h 652615"/>
                <a:gd name="connsiteX10" fmla="*/ 609600 w 1164319"/>
                <a:gd name="connsiteY10" fmla="*/ 290946 h 652615"/>
                <a:gd name="connsiteX11" fmla="*/ 651164 w 1164319"/>
                <a:gd name="connsiteY11" fmla="*/ 332510 h 652615"/>
                <a:gd name="connsiteX12" fmla="*/ 678873 w 1164319"/>
                <a:gd name="connsiteY12" fmla="*/ 374073 h 652615"/>
                <a:gd name="connsiteX13" fmla="*/ 692728 w 1164319"/>
                <a:gd name="connsiteY13" fmla="*/ 415637 h 652615"/>
                <a:gd name="connsiteX14" fmla="*/ 734291 w 1164319"/>
                <a:gd name="connsiteY14" fmla="*/ 443346 h 652615"/>
                <a:gd name="connsiteX15" fmla="*/ 845128 w 1164319"/>
                <a:gd name="connsiteY15" fmla="*/ 512619 h 652615"/>
                <a:gd name="connsiteX16" fmla="*/ 886691 w 1164319"/>
                <a:gd name="connsiteY16" fmla="*/ 526473 h 652615"/>
                <a:gd name="connsiteX17" fmla="*/ 928255 w 1164319"/>
                <a:gd name="connsiteY17" fmla="*/ 554182 h 652615"/>
                <a:gd name="connsiteX18" fmla="*/ 1039091 w 1164319"/>
                <a:gd name="connsiteY18" fmla="*/ 581891 h 652615"/>
                <a:gd name="connsiteX19" fmla="*/ 1080655 w 1164319"/>
                <a:gd name="connsiteY19" fmla="*/ 609600 h 652615"/>
                <a:gd name="connsiteX20" fmla="*/ 1163782 w 1164319"/>
                <a:gd name="connsiteY20" fmla="*/ 651164 h 652615"/>
                <a:gd name="connsiteX21" fmla="*/ 1149928 w 1164319"/>
                <a:gd name="connsiteY21" fmla="*/ 651164 h 652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64319" h="652615">
                  <a:moveTo>
                    <a:pt x="0" y="0"/>
                  </a:moveTo>
                  <a:cubicBezTo>
                    <a:pt x="32327" y="13855"/>
                    <a:pt x="64963" y="27010"/>
                    <a:pt x="96982" y="41564"/>
                  </a:cubicBezTo>
                  <a:cubicBezTo>
                    <a:pt x="115784" y="50110"/>
                    <a:pt x="133417" y="61137"/>
                    <a:pt x="152400" y="69273"/>
                  </a:cubicBezTo>
                  <a:cubicBezTo>
                    <a:pt x="185624" y="83512"/>
                    <a:pt x="214221" y="86936"/>
                    <a:pt x="249382" y="96982"/>
                  </a:cubicBezTo>
                  <a:cubicBezTo>
                    <a:pt x="263424" y="100994"/>
                    <a:pt x="276904" y="106825"/>
                    <a:pt x="290946" y="110837"/>
                  </a:cubicBezTo>
                  <a:cubicBezTo>
                    <a:pt x="309255" y="116068"/>
                    <a:pt x="328055" y="119460"/>
                    <a:pt x="346364" y="124691"/>
                  </a:cubicBezTo>
                  <a:cubicBezTo>
                    <a:pt x="360406" y="128703"/>
                    <a:pt x="373760" y="135004"/>
                    <a:pt x="387928" y="138546"/>
                  </a:cubicBezTo>
                  <a:cubicBezTo>
                    <a:pt x="410773" y="144257"/>
                    <a:pt x="434109" y="147782"/>
                    <a:pt x="457200" y="152400"/>
                  </a:cubicBezTo>
                  <a:cubicBezTo>
                    <a:pt x="543491" y="238694"/>
                    <a:pt x="418567" y="122027"/>
                    <a:pt x="526473" y="193964"/>
                  </a:cubicBezTo>
                  <a:cubicBezTo>
                    <a:pt x="542776" y="204832"/>
                    <a:pt x="555286" y="220652"/>
                    <a:pt x="568037" y="235528"/>
                  </a:cubicBezTo>
                  <a:cubicBezTo>
                    <a:pt x="583064" y="253060"/>
                    <a:pt x="594573" y="273414"/>
                    <a:pt x="609600" y="290946"/>
                  </a:cubicBezTo>
                  <a:cubicBezTo>
                    <a:pt x="622351" y="305822"/>
                    <a:pt x="638621" y="317458"/>
                    <a:pt x="651164" y="332510"/>
                  </a:cubicBezTo>
                  <a:cubicBezTo>
                    <a:pt x="661824" y="345302"/>
                    <a:pt x="671426" y="359180"/>
                    <a:pt x="678873" y="374073"/>
                  </a:cubicBezTo>
                  <a:cubicBezTo>
                    <a:pt x="685404" y="387135"/>
                    <a:pt x="683605" y="404233"/>
                    <a:pt x="692728" y="415637"/>
                  </a:cubicBezTo>
                  <a:cubicBezTo>
                    <a:pt x="703130" y="428639"/>
                    <a:pt x="720437" y="434110"/>
                    <a:pt x="734291" y="443346"/>
                  </a:cubicBezTo>
                  <a:cubicBezTo>
                    <a:pt x="778202" y="509213"/>
                    <a:pt x="746203" y="479645"/>
                    <a:pt x="845128" y="512619"/>
                  </a:cubicBezTo>
                  <a:lnTo>
                    <a:pt x="886691" y="526473"/>
                  </a:lnTo>
                  <a:cubicBezTo>
                    <a:pt x="900546" y="535709"/>
                    <a:pt x="913362" y="546735"/>
                    <a:pt x="928255" y="554182"/>
                  </a:cubicBezTo>
                  <a:cubicBezTo>
                    <a:pt x="956659" y="568384"/>
                    <a:pt x="1012738" y="576621"/>
                    <a:pt x="1039091" y="581891"/>
                  </a:cubicBezTo>
                  <a:cubicBezTo>
                    <a:pt x="1052946" y="591127"/>
                    <a:pt x="1065762" y="602153"/>
                    <a:pt x="1080655" y="609600"/>
                  </a:cubicBezTo>
                  <a:cubicBezTo>
                    <a:pt x="1125728" y="632136"/>
                    <a:pt x="1124078" y="611460"/>
                    <a:pt x="1163782" y="651164"/>
                  </a:cubicBezTo>
                  <a:cubicBezTo>
                    <a:pt x="1167047" y="654429"/>
                    <a:pt x="1154546" y="651164"/>
                    <a:pt x="1149928" y="651164"/>
                  </a:cubicBezTo>
                </a:path>
              </a:pathLst>
            </a:custGeom>
            <a:noFill/>
            <a:ln w="76200" cap="flat" cmpd="sng" algn="ctr">
              <a:solidFill>
                <a:schemeClr val="bg1"/>
              </a:solidFill>
              <a:prstDash val="solid"/>
              <a:round/>
              <a:headEnd type="none" w="med" len="med"/>
              <a:tailEnd type="none" w="lg" len="lg"/>
            </a:ln>
            <a:effectLst>
              <a:glow rad="228600">
                <a:schemeClr val="accent4">
                  <a:lumMod val="95000"/>
                  <a:lumOff val="5000"/>
                  <a:alpha val="40000"/>
                </a:schemeClr>
              </a:glow>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grpSp>
      <p:grpSp>
        <p:nvGrpSpPr>
          <p:cNvPr id="4" name="Group 3">
            <a:extLst>
              <a:ext uri="{FF2B5EF4-FFF2-40B4-BE49-F238E27FC236}">
                <a16:creationId xmlns:a16="http://schemas.microsoft.com/office/drawing/2014/main" id="{1D77A00E-1097-7649-AB59-C50D55348A89}"/>
              </a:ext>
            </a:extLst>
          </p:cNvPr>
          <p:cNvGrpSpPr/>
          <p:nvPr/>
        </p:nvGrpSpPr>
        <p:grpSpPr>
          <a:xfrm>
            <a:off x="5969662" y="889961"/>
            <a:ext cx="1235571" cy="684970"/>
            <a:chOff x="5985163" y="889961"/>
            <a:chExt cx="1235571" cy="684970"/>
          </a:xfrm>
        </p:grpSpPr>
        <p:sp>
          <p:nvSpPr>
            <p:cNvPr id="9" name="Freeform 8">
              <a:extLst>
                <a:ext uri="{FF2B5EF4-FFF2-40B4-BE49-F238E27FC236}">
                  <a16:creationId xmlns:a16="http://schemas.microsoft.com/office/drawing/2014/main" id="{D74C4BE5-5274-DF41-8A63-5181A95DE313}"/>
                </a:ext>
              </a:extLst>
            </p:cNvPr>
            <p:cNvSpPr/>
            <p:nvPr/>
          </p:nvSpPr>
          <p:spPr bwMode="auto">
            <a:xfrm>
              <a:off x="5985163" y="922316"/>
              <a:ext cx="1164319" cy="652615"/>
            </a:xfrm>
            <a:custGeom>
              <a:avLst/>
              <a:gdLst>
                <a:gd name="connsiteX0" fmla="*/ 0 w 1164319"/>
                <a:gd name="connsiteY0" fmla="*/ 0 h 652615"/>
                <a:gd name="connsiteX1" fmla="*/ 96982 w 1164319"/>
                <a:gd name="connsiteY1" fmla="*/ 41564 h 652615"/>
                <a:gd name="connsiteX2" fmla="*/ 152400 w 1164319"/>
                <a:gd name="connsiteY2" fmla="*/ 69273 h 652615"/>
                <a:gd name="connsiteX3" fmla="*/ 249382 w 1164319"/>
                <a:gd name="connsiteY3" fmla="*/ 96982 h 652615"/>
                <a:gd name="connsiteX4" fmla="*/ 290946 w 1164319"/>
                <a:gd name="connsiteY4" fmla="*/ 110837 h 652615"/>
                <a:gd name="connsiteX5" fmla="*/ 346364 w 1164319"/>
                <a:gd name="connsiteY5" fmla="*/ 124691 h 652615"/>
                <a:gd name="connsiteX6" fmla="*/ 387928 w 1164319"/>
                <a:gd name="connsiteY6" fmla="*/ 138546 h 652615"/>
                <a:gd name="connsiteX7" fmla="*/ 457200 w 1164319"/>
                <a:gd name="connsiteY7" fmla="*/ 152400 h 652615"/>
                <a:gd name="connsiteX8" fmla="*/ 526473 w 1164319"/>
                <a:gd name="connsiteY8" fmla="*/ 193964 h 652615"/>
                <a:gd name="connsiteX9" fmla="*/ 568037 w 1164319"/>
                <a:gd name="connsiteY9" fmla="*/ 235528 h 652615"/>
                <a:gd name="connsiteX10" fmla="*/ 609600 w 1164319"/>
                <a:gd name="connsiteY10" fmla="*/ 290946 h 652615"/>
                <a:gd name="connsiteX11" fmla="*/ 651164 w 1164319"/>
                <a:gd name="connsiteY11" fmla="*/ 332510 h 652615"/>
                <a:gd name="connsiteX12" fmla="*/ 678873 w 1164319"/>
                <a:gd name="connsiteY12" fmla="*/ 374073 h 652615"/>
                <a:gd name="connsiteX13" fmla="*/ 692728 w 1164319"/>
                <a:gd name="connsiteY13" fmla="*/ 415637 h 652615"/>
                <a:gd name="connsiteX14" fmla="*/ 734291 w 1164319"/>
                <a:gd name="connsiteY14" fmla="*/ 443346 h 652615"/>
                <a:gd name="connsiteX15" fmla="*/ 845128 w 1164319"/>
                <a:gd name="connsiteY15" fmla="*/ 512619 h 652615"/>
                <a:gd name="connsiteX16" fmla="*/ 886691 w 1164319"/>
                <a:gd name="connsiteY16" fmla="*/ 526473 h 652615"/>
                <a:gd name="connsiteX17" fmla="*/ 928255 w 1164319"/>
                <a:gd name="connsiteY17" fmla="*/ 554182 h 652615"/>
                <a:gd name="connsiteX18" fmla="*/ 1039091 w 1164319"/>
                <a:gd name="connsiteY18" fmla="*/ 581891 h 652615"/>
                <a:gd name="connsiteX19" fmla="*/ 1080655 w 1164319"/>
                <a:gd name="connsiteY19" fmla="*/ 609600 h 652615"/>
                <a:gd name="connsiteX20" fmla="*/ 1163782 w 1164319"/>
                <a:gd name="connsiteY20" fmla="*/ 651164 h 652615"/>
                <a:gd name="connsiteX21" fmla="*/ 1149928 w 1164319"/>
                <a:gd name="connsiteY21" fmla="*/ 651164 h 652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64319" h="652615">
                  <a:moveTo>
                    <a:pt x="0" y="0"/>
                  </a:moveTo>
                  <a:cubicBezTo>
                    <a:pt x="32327" y="13855"/>
                    <a:pt x="64963" y="27010"/>
                    <a:pt x="96982" y="41564"/>
                  </a:cubicBezTo>
                  <a:cubicBezTo>
                    <a:pt x="115784" y="50110"/>
                    <a:pt x="133417" y="61137"/>
                    <a:pt x="152400" y="69273"/>
                  </a:cubicBezTo>
                  <a:cubicBezTo>
                    <a:pt x="185624" y="83512"/>
                    <a:pt x="214221" y="86936"/>
                    <a:pt x="249382" y="96982"/>
                  </a:cubicBezTo>
                  <a:cubicBezTo>
                    <a:pt x="263424" y="100994"/>
                    <a:pt x="276904" y="106825"/>
                    <a:pt x="290946" y="110837"/>
                  </a:cubicBezTo>
                  <a:cubicBezTo>
                    <a:pt x="309255" y="116068"/>
                    <a:pt x="328055" y="119460"/>
                    <a:pt x="346364" y="124691"/>
                  </a:cubicBezTo>
                  <a:cubicBezTo>
                    <a:pt x="360406" y="128703"/>
                    <a:pt x="373760" y="135004"/>
                    <a:pt x="387928" y="138546"/>
                  </a:cubicBezTo>
                  <a:cubicBezTo>
                    <a:pt x="410773" y="144257"/>
                    <a:pt x="434109" y="147782"/>
                    <a:pt x="457200" y="152400"/>
                  </a:cubicBezTo>
                  <a:cubicBezTo>
                    <a:pt x="543491" y="238694"/>
                    <a:pt x="418567" y="122027"/>
                    <a:pt x="526473" y="193964"/>
                  </a:cubicBezTo>
                  <a:cubicBezTo>
                    <a:pt x="542776" y="204832"/>
                    <a:pt x="555286" y="220652"/>
                    <a:pt x="568037" y="235528"/>
                  </a:cubicBezTo>
                  <a:cubicBezTo>
                    <a:pt x="583064" y="253060"/>
                    <a:pt x="594573" y="273414"/>
                    <a:pt x="609600" y="290946"/>
                  </a:cubicBezTo>
                  <a:cubicBezTo>
                    <a:pt x="622351" y="305822"/>
                    <a:pt x="638621" y="317458"/>
                    <a:pt x="651164" y="332510"/>
                  </a:cubicBezTo>
                  <a:cubicBezTo>
                    <a:pt x="661824" y="345302"/>
                    <a:pt x="671426" y="359180"/>
                    <a:pt x="678873" y="374073"/>
                  </a:cubicBezTo>
                  <a:cubicBezTo>
                    <a:pt x="685404" y="387135"/>
                    <a:pt x="683605" y="404233"/>
                    <a:pt x="692728" y="415637"/>
                  </a:cubicBezTo>
                  <a:cubicBezTo>
                    <a:pt x="703130" y="428639"/>
                    <a:pt x="720437" y="434110"/>
                    <a:pt x="734291" y="443346"/>
                  </a:cubicBezTo>
                  <a:cubicBezTo>
                    <a:pt x="778202" y="509213"/>
                    <a:pt x="746203" y="479645"/>
                    <a:pt x="845128" y="512619"/>
                  </a:cubicBezTo>
                  <a:lnTo>
                    <a:pt x="886691" y="526473"/>
                  </a:lnTo>
                  <a:cubicBezTo>
                    <a:pt x="900546" y="535709"/>
                    <a:pt x="913362" y="546735"/>
                    <a:pt x="928255" y="554182"/>
                  </a:cubicBezTo>
                  <a:cubicBezTo>
                    <a:pt x="956659" y="568384"/>
                    <a:pt x="1012738" y="576621"/>
                    <a:pt x="1039091" y="581891"/>
                  </a:cubicBezTo>
                  <a:cubicBezTo>
                    <a:pt x="1052946" y="591127"/>
                    <a:pt x="1065762" y="602153"/>
                    <a:pt x="1080655" y="609600"/>
                  </a:cubicBezTo>
                  <a:cubicBezTo>
                    <a:pt x="1125728" y="632136"/>
                    <a:pt x="1124078" y="611460"/>
                    <a:pt x="1163782" y="651164"/>
                  </a:cubicBezTo>
                  <a:cubicBezTo>
                    <a:pt x="1167047" y="654429"/>
                    <a:pt x="1154546" y="651164"/>
                    <a:pt x="1149928" y="651164"/>
                  </a:cubicBezTo>
                </a:path>
              </a:pathLst>
            </a:custGeom>
            <a:noFill/>
            <a:ln w="76200" cap="flat" cmpd="sng" algn="ctr">
              <a:solidFill>
                <a:schemeClr val="bg1"/>
              </a:solidFill>
              <a:prstDash val="solid"/>
              <a:round/>
              <a:headEnd type="none" w="med" len="med"/>
              <a:tailEnd type="none" w="lg" len="lg"/>
            </a:ln>
            <a:effectLst>
              <a:glow rad="228600">
                <a:schemeClr val="accent4">
                  <a:lumMod val="95000"/>
                  <a:lumOff val="5000"/>
                  <a:alpha val="40000"/>
                </a:schemeClr>
              </a:glow>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10" name="Freeform 9">
              <a:extLst>
                <a:ext uri="{FF2B5EF4-FFF2-40B4-BE49-F238E27FC236}">
                  <a16:creationId xmlns:a16="http://schemas.microsoft.com/office/drawing/2014/main" id="{D085579F-0629-E744-AF33-F27C250C0500}"/>
                </a:ext>
              </a:extLst>
            </p:cNvPr>
            <p:cNvSpPr/>
            <p:nvPr/>
          </p:nvSpPr>
          <p:spPr bwMode="auto">
            <a:xfrm flipH="1">
              <a:off x="6056415" y="889961"/>
              <a:ext cx="1164319" cy="652615"/>
            </a:xfrm>
            <a:custGeom>
              <a:avLst/>
              <a:gdLst>
                <a:gd name="connsiteX0" fmla="*/ 0 w 1164319"/>
                <a:gd name="connsiteY0" fmla="*/ 0 h 652615"/>
                <a:gd name="connsiteX1" fmla="*/ 96982 w 1164319"/>
                <a:gd name="connsiteY1" fmla="*/ 41564 h 652615"/>
                <a:gd name="connsiteX2" fmla="*/ 152400 w 1164319"/>
                <a:gd name="connsiteY2" fmla="*/ 69273 h 652615"/>
                <a:gd name="connsiteX3" fmla="*/ 249382 w 1164319"/>
                <a:gd name="connsiteY3" fmla="*/ 96982 h 652615"/>
                <a:gd name="connsiteX4" fmla="*/ 290946 w 1164319"/>
                <a:gd name="connsiteY4" fmla="*/ 110837 h 652615"/>
                <a:gd name="connsiteX5" fmla="*/ 346364 w 1164319"/>
                <a:gd name="connsiteY5" fmla="*/ 124691 h 652615"/>
                <a:gd name="connsiteX6" fmla="*/ 387928 w 1164319"/>
                <a:gd name="connsiteY6" fmla="*/ 138546 h 652615"/>
                <a:gd name="connsiteX7" fmla="*/ 457200 w 1164319"/>
                <a:gd name="connsiteY7" fmla="*/ 152400 h 652615"/>
                <a:gd name="connsiteX8" fmla="*/ 526473 w 1164319"/>
                <a:gd name="connsiteY8" fmla="*/ 193964 h 652615"/>
                <a:gd name="connsiteX9" fmla="*/ 568037 w 1164319"/>
                <a:gd name="connsiteY9" fmla="*/ 235528 h 652615"/>
                <a:gd name="connsiteX10" fmla="*/ 609600 w 1164319"/>
                <a:gd name="connsiteY10" fmla="*/ 290946 h 652615"/>
                <a:gd name="connsiteX11" fmla="*/ 651164 w 1164319"/>
                <a:gd name="connsiteY11" fmla="*/ 332510 h 652615"/>
                <a:gd name="connsiteX12" fmla="*/ 678873 w 1164319"/>
                <a:gd name="connsiteY12" fmla="*/ 374073 h 652615"/>
                <a:gd name="connsiteX13" fmla="*/ 692728 w 1164319"/>
                <a:gd name="connsiteY13" fmla="*/ 415637 h 652615"/>
                <a:gd name="connsiteX14" fmla="*/ 734291 w 1164319"/>
                <a:gd name="connsiteY14" fmla="*/ 443346 h 652615"/>
                <a:gd name="connsiteX15" fmla="*/ 845128 w 1164319"/>
                <a:gd name="connsiteY15" fmla="*/ 512619 h 652615"/>
                <a:gd name="connsiteX16" fmla="*/ 886691 w 1164319"/>
                <a:gd name="connsiteY16" fmla="*/ 526473 h 652615"/>
                <a:gd name="connsiteX17" fmla="*/ 928255 w 1164319"/>
                <a:gd name="connsiteY17" fmla="*/ 554182 h 652615"/>
                <a:gd name="connsiteX18" fmla="*/ 1039091 w 1164319"/>
                <a:gd name="connsiteY18" fmla="*/ 581891 h 652615"/>
                <a:gd name="connsiteX19" fmla="*/ 1080655 w 1164319"/>
                <a:gd name="connsiteY19" fmla="*/ 609600 h 652615"/>
                <a:gd name="connsiteX20" fmla="*/ 1163782 w 1164319"/>
                <a:gd name="connsiteY20" fmla="*/ 651164 h 652615"/>
                <a:gd name="connsiteX21" fmla="*/ 1149928 w 1164319"/>
                <a:gd name="connsiteY21" fmla="*/ 651164 h 652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64319" h="652615">
                  <a:moveTo>
                    <a:pt x="0" y="0"/>
                  </a:moveTo>
                  <a:cubicBezTo>
                    <a:pt x="32327" y="13855"/>
                    <a:pt x="64963" y="27010"/>
                    <a:pt x="96982" y="41564"/>
                  </a:cubicBezTo>
                  <a:cubicBezTo>
                    <a:pt x="115784" y="50110"/>
                    <a:pt x="133417" y="61137"/>
                    <a:pt x="152400" y="69273"/>
                  </a:cubicBezTo>
                  <a:cubicBezTo>
                    <a:pt x="185624" y="83512"/>
                    <a:pt x="214221" y="86936"/>
                    <a:pt x="249382" y="96982"/>
                  </a:cubicBezTo>
                  <a:cubicBezTo>
                    <a:pt x="263424" y="100994"/>
                    <a:pt x="276904" y="106825"/>
                    <a:pt x="290946" y="110837"/>
                  </a:cubicBezTo>
                  <a:cubicBezTo>
                    <a:pt x="309255" y="116068"/>
                    <a:pt x="328055" y="119460"/>
                    <a:pt x="346364" y="124691"/>
                  </a:cubicBezTo>
                  <a:cubicBezTo>
                    <a:pt x="360406" y="128703"/>
                    <a:pt x="373760" y="135004"/>
                    <a:pt x="387928" y="138546"/>
                  </a:cubicBezTo>
                  <a:cubicBezTo>
                    <a:pt x="410773" y="144257"/>
                    <a:pt x="434109" y="147782"/>
                    <a:pt x="457200" y="152400"/>
                  </a:cubicBezTo>
                  <a:cubicBezTo>
                    <a:pt x="543491" y="238694"/>
                    <a:pt x="418567" y="122027"/>
                    <a:pt x="526473" y="193964"/>
                  </a:cubicBezTo>
                  <a:cubicBezTo>
                    <a:pt x="542776" y="204832"/>
                    <a:pt x="555286" y="220652"/>
                    <a:pt x="568037" y="235528"/>
                  </a:cubicBezTo>
                  <a:cubicBezTo>
                    <a:pt x="583064" y="253060"/>
                    <a:pt x="594573" y="273414"/>
                    <a:pt x="609600" y="290946"/>
                  </a:cubicBezTo>
                  <a:cubicBezTo>
                    <a:pt x="622351" y="305822"/>
                    <a:pt x="638621" y="317458"/>
                    <a:pt x="651164" y="332510"/>
                  </a:cubicBezTo>
                  <a:cubicBezTo>
                    <a:pt x="661824" y="345302"/>
                    <a:pt x="671426" y="359180"/>
                    <a:pt x="678873" y="374073"/>
                  </a:cubicBezTo>
                  <a:cubicBezTo>
                    <a:pt x="685404" y="387135"/>
                    <a:pt x="683605" y="404233"/>
                    <a:pt x="692728" y="415637"/>
                  </a:cubicBezTo>
                  <a:cubicBezTo>
                    <a:pt x="703130" y="428639"/>
                    <a:pt x="720437" y="434110"/>
                    <a:pt x="734291" y="443346"/>
                  </a:cubicBezTo>
                  <a:cubicBezTo>
                    <a:pt x="778202" y="509213"/>
                    <a:pt x="746203" y="479645"/>
                    <a:pt x="845128" y="512619"/>
                  </a:cubicBezTo>
                  <a:lnTo>
                    <a:pt x="886691" y="526473"/>
                  </a:lnTo>
                  <a:cubicBezTo>
                    <a:pt x="900546" y="535709"/>
                    <a:pt x="913362" y="546735"/>
                    <a:pt x="928255" y="554182"/>
                  </a:cubicBezTo>
                  <a:cubicBezTo>
                    <a:pt x="956659" y="568384"/>
                    <a:pt x="1012738" y="576621"/>
                    <a:pt x="1039091" y="581891"/>
                  </a:cubicBezTo>
                  <a:cubicBezTo>
                    <a:pt x="1052946" y="591127"/>
                    <a:pt x="1065762" y="602153"/>
                    <a:pt x="1080655" y="609600"/>
                  </a:cubicBezTo>
                  <a:cubicBezTo>
                    <a:pt x="1125728" y="632136"/>
                    <a:pt x="1124078" y="611460"/>
                    <a:pt x="1163782" y="651164"/>
                  </a:cubicBezTo>
                  <a:cubicBezTo>
                    <a:pt x="1167047" y="654429"/>
                    <a:pt x="1154546" y="651164"/>
                    <a:pt x="1149928" y="651164"/>
                  </a:cubicBezTo>
                </a:path>
              </a:pathLst>
            </a:custGeom>
            <a:noFill/>
            <a:ln w="76200" cap="flat" cmpd="sng" algn="ctr">
              <a:solidFill>
                <a:schemeClr val="bg1"/>
              </a:solidFill>
              <a:prstDash val="solid"/>
              <a:round/>
              <a:headEnd type="none" w="med" len="med"/>
              <a:tailEnd type="none" w="lg" len="lg"/>
            </a:ln>
            <a:effectLst>
              <a:glow rad="228600">
                <a:schemeClr val="accent4">
                  <a:lumMod val="95000"/>
                  <a:lumOff val="5000"/>
                  <a:alpha val="40000"/>
                </a:schemeClr>
              </a:glow>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grpSp>
      <p:grpSp>
        <p:nvGrpSpPr>
          <p:cNvPr id="7" name="Group 6">
            <a:extLst>
              <a:ext uri="{FF2B5EF4-FFF2-40B4-BE49-F238E27FC236}">
                <a16:creationId xmlns:a16="http://schemas.microsoft.com/office/drawing/2014/main" id="{8C61F051-070E-5C42-A87A-A5E6E5327BE3}"/>
              </a:ext>
            </a:extLst>
          </p:cNvPr>
          <p:cNvGrpSpPr/>
          <p:nvPr/>
        </p:nvGrpSpPr>
        <p:grpSpPr>
          <a:xfrm>
            <a:off x="5951003" y="1795681"/>
            <a:ext cx="1272889" cy="681775"/>
            <a:chOff x="5999969" y="1795681"/>
            <a:chExt cx="1272889" cy="681775"/>
          </a:xfrm>
        </p:grpSpPr>
        <p:sp>
          <p:nvSpPr>
            <p:cNvPr id="11" name="Freeform 10">
              <a:extLst>
                <a:ext uri="{FF2B5EF4-FFF2-40B4-BE49-F238E27FC236}">
                  <a16:creationId xmlns:a16="http://schemas.microsoft.com/office/drawing/2014/main" id="{D07ED626-328E-134B-85B0-35D377286E56}"/>
                </a:ext>
              </a:extLst>
            </p:cNvPr>
            <p:cNvSpPr/>
            <p:nvPr/>
          </p:nvSpPr>
          <p:spPr bwMode="auto">
            <a:xfrm>
              <a:off x="5999969" y="1824841"/>
              <a:ext cx="1164319" cy="652615"/>
            </a:xfrm>
            <a:custGeom>
              <a:avLst/>
              <a:gdLst>
                <a:gd name="connsiteX0" fmla="*/ 0 w 1164319"/>
                <a:gd name="connsiteY0" fmla="*/ 0 h 652615"/>
                <a:gd name="connsiteX1" fmla="*/ 96982 w 1164319"/>
                <a:gd name="connsiteY1" fmla="*/ 41564 h 652615"/>
                <a:gd name="connsiteX2" fmla="*/ 152400 w 1164319"/>
                <a:gd name="connsiteY2" fmla="*/ 69273 h 652615"/>
                <a:gd name="connsiteX3" fmla="*/ 249382 w 1164319"/>
                <a:gd name="connsiteY3" fmla="*/ 96982 h 652615"/>
                <a:gd name="connsiteX4" fmla="*/ 290946 w 1164319"/>
                <a:gd name="connsiteY4" fmla="*/ 110837 h 652615"/>
                <a:gd name="connsiteX5" fmla="*/ 346364 w 1164319"/>
                <a:gd name="connsiteY5" fmla="*/ 124691 h 652615"/>
                <a:gd name="connsiteX6" fmla="*/ 387928 w 1164319"/>
                <a:gd name="connsiteY6" fmla="*/ 138546 h 652615"/>
                <a:gd name="connsiteX7" fmla="*/ 457200 w 1164319"/>
                <a:gd name="connsiteY7" fmla="*/ 152400 h 652615"/>
                <a:gd name="connsiteX8" fmla="*/ 526473 w 1164319"/>
                <a:gd name="connsiteY8" fmla="*/ 193964 h 652615"/>
                <a:gd name="connsiteX9" fmla="*/ 568037 w 1164319"/>
                <a:gd name="connsiteY9" fmla="*/ 235528 h 652615"/>
                <a:gd name="connsiteX10" fmla="*/ 609600 w 1164319"/>
                <a:gd name="connsiteY10" fmla="*/ 290946 h 652615"/>
                <a:gd name="connsiteX11" fmla="*/ 651164 w 1164319"/>
                <a:gd name="connsiteY11" fmla="*/ 332510 h 652615"/>
                <a:gd name="connsiteX12" fmla="*/ 678873 w 1164319"/>
                <a:gd name="connsiteY12" fmla="*/ 374073 h 652615"/>
                <a:gd name="connsiteX13" fmla="*/ 692728 w 1164319"/>
                <a:gd name="connsiteY13" fmla="*/ 415637 h 652615"/>
                <a:gd name="connsiteX14" fmla="*/ 734291 w 1164319"/>
                <a:gd name="connsiteY14" fmla="*/ 443346 h 652615"/>
                <a:gd name="connsiteX15" fmla="*/ 845128 w 1164319"/>
                <a:gd name="connsiteY15" fmla="*/ 512619 h 652615"/>
                <a:gd name="connsiteX16" fmla="*/ 886691 w 1164319"/>
                <a:gd name="connsiteY16" fmla="*/ 526473 h 652615"/>
                <a:gd name="connsiteX17" fmla="*/ 928255 w 1164319"/>
                <a:gd name="connsiteY17" fmla="*/ 554182 h 652615"/>
                <a:gd name="connsiteX18" fmla="*/ 1039091 w 1164319"/>
                <a:gd name="connsiteY18" fmla="*/ 581891 h 652615"/>
                <a:gd name="connsiteX19" fmla="*/ 1080655 w 1164319"/>
                <a:gd name="connsiteY19" fmla="*/ 609600 h 652615"/>
                <a:gd name="connsiteX20" fmla="*/ 1163782 w 1164319"/>
                <a:gd name="connsiteY20" fmla="*/ 651164 h 652615"/>
                <a:gd name="connsiteX21" fmla="*/ 1149928 w 1164319"/>
                <a:gd name="connsiteY21" fmla="*/ 651164 h 652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64319" h="652615">
                  <a:moveTo>
                    <a:pt x="0" y="0"/>
                  </a:moveTo>
                  <a:cubicBezTo>
                    <a:pt x="32327" y="13855"/>
                    <a:pt x="64963" y="27010"/>
                    <a:pt x="96982" y="41564"/>
                  </a:cubicBezTo>
                  <a:cubicBezTo>
                    <a:pt x="115784" y="50110"/>
                    <a:pt x="133417" y="61137"/>
                    <a:pt x="152400" y="69273"/>
                  </a:cubicBezTo>
                  <a:cubicBezTo>
                    <a:pt x="185624" y="83512"/>
                    <a:pt x="214221" y="86936"/>
                    <a:pt x="249382" y="96982"/>
                  </a:cubicBezTo>
                  <a:cubicBezTo>
                    <a:pt x="263424" y="100994"/>
                    <a:pt x="276904" y="106825"/>
                    <a:pt x="290946" y="110837"/>
                  </a:cubicBezTo>
                  <a:cubicBezTo>
                    <a:pt x="309255" y="116068"/>
                    <a:pt x="328055" y="119460"/>
                    <a:pt x="346364" y="124691"/>
                  </a:cubicBezTo>
                  <a:cubicBezTo>
                    <a:pt x="360406" y="128703"/>
                    <a:pt x="373760" y="135004"/>
                    <a:pt x="387928" y="138546"/>
                  </a:cubicBezTo>
                  <a:cubicBezTo>
                    <a:pt x="410773" y="144257"/>
                    <a:pt x="434109" y="147782"/>
                    <a:pt x="457200" y="152400"/>
                  </a:cubicBezTo>
                  <a:cubicBezTo>
                    <a:pt x="543491" y="238694"/>
                    <a:pt x="418567" y="122027"/>
                    <a:pt x="526473" y="193964"/>
                  </a:cubicBezTo>
                  <a:cubicBezTo>
                    <a:pt x="542776" y="204832"/>
                    <a:pt x="555286" y="220652"/>
                    <a:pt x="568037" y="235528"/>
                  </a:cubicBezTo>
                  <a:cubicBezTo>
                    <a:pt x="583064" y="253060"/>
                    <a:pt x="594573" y="273414"/>
                    <a:pt x="609600" y="290946"/>
                  </a:cubicBezTo>
                  <a:cubicBezTo>
                    <a:pt x="622351" y="305822"/>
                    <a:pt x="638621" y="317458"/>
                    <a:pt x="651164" y="332510"/>
                  </a:cubicBezTo>
                  <a:cubicBezTo>
                    <a:pt x="661824" y="345302"/>
                    <a:pt x="671426" y="359180"/>
                    <a:pt x="678873" y="374073"/>
                  </a:cubicBezTo>
                  <a:cubicBezTo>
                    <a:pt x="685404" y="387135"/>
                    <a:pt x="683605" y="404233"/>
                    <a:pt x="692728" y="415637"/>
                  </a:cubicBezTo>
                  <a:cubicBezTo>
                    <a:pt x="703130" y="428639"/>
                    <a:pt x="720437" y="434110"/>
                    <a:pt x="734291" y="443346"/>
                  </a:cubicBezTo>
                  <a:cubicBezTo>
                    <a:pt x="778202" y="509213"/>
                    <a:pt x="746203" y="479645"/>
                    <a:pt x="845128" y="512619"/>
                  </a:cubicBezTo>
                  <a:lnTo>
                    <a:pt x="886691" y="526473"/>
                  </a:lnTo>
                  <a:cubicBezTo>
                    <a:pt x="900546" y="535709"/>
                    <a:pt x="913362" y="546735"/>
                    <a:pt x="928255" y="554182"/>
                  </a:cubicBezTo>
                  <a:cubicBezTo>
                    <a:pt x="956659" y="568384"/>
                    <a:pt x="1012738" y="576621"/>
                    <a:pt x="1039091" y="581891"/>
                  </a:cubicBezTo>
                  <a:cubicBezTo>
                    <a:pt x="1052946" y="591127"/>
                    <a:pt x="1065762" y="602153"/>
                    <a:pt x="1080655" y="609600"/>
                  </a:cubicBezTo>
                  <a:cubicBezTo>
                    <a:pt x="1125728" y="632136"/>
                    <a:pt x="1124078" y="611460"/>
                    <a:pt x="1163782" y="651164"/>
                  </a:cubicBezTo>
                  <a:cubicBezTo>
                    <a:pt x="1167047" y="654429"/>
                    <a:pt x="1154546" y="651164"/>
                    <a:pt x="1149928" y="651164"/>
                  </a:cubicBezTo>
                </a:path>
              </a:pathLst>
            </a:custGeom>
            <a:noFill/>
            <a:ln w="76200" cap="flat" cmpd="sng" algn="ctr">
              <a:solidFill>
                <a:schemeClr val="bg1"/>
              </a:solidFill>
              <a:prstDash val="solid"/>
              <a:round/>
              <a:headEnd type="none" w="med" len="med"/>
              <a:tailEnd type="none" w="lg" len="lg"/>
            </a:ln>
            <a:effectLst>
              <a:glow rad="228600">
                <a:schemeClr val="accent4">
                  <a:lumMod val="95000"/>
                  <a:lumOff val="5000"/>
                  <a:alpha val="40000"/>
                </a:schemeClr>
              </a:glow>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12" name="Freeform 11">
              <a:extLst>
                <a:ext uri="{FF2B5EF4-FFF2-40B4-BE49-F238E27FC236}">
                  <a16:creationId xmlns:a16="http://schemas.microsoft.com/office/drawing/2014/main" id="{AC4587D5-75B5-C440-9303-53BA8E66061D}"/>
                </a:ext>
              </a:extLst>
            </p:cNvPr>
            <p:cNvSpPr/>
            <p:nvPr/>
          </p:nvSpPr>
          <p:spPr bwMode="auto">
            <a:xfrm flipH="1">
              <a:off x="6108539" y="1795681"/>
              <a:ext cx="1164319" cy="652615"/>
            </a:xfrm>
            <a:custGeom>
              <a:avLst/>
              <a:gdLst>
                <a:gd name="connsiteX0" fmla="*/ 0 w 1164319"/>
                <a:gd name="connsiteY0" fmla="*/ 0 h 652615"/>
                <a:gd name="connsiteX1" fmla="*/ 96982 w 1164319"/>
                <a:gd name="connsiteY1" fmla="*/ 41564 h 652615"/>
                <a:gd name="connsiteX2" fmla="*/ 152400 w 1164319"/>
                <a:gd name="connsiteY2" fmla="*/ 69273 h 652615"/>
                <a:gd name="connsiteX3" fmla="*/ 249382 w 1164319"/>
                <a:gd name="connsiteY3" fmla="*/ 96982 h 652615"/>
                <a:gd name="connsiteX4" fmla="*/ 290946 w 1164319"/>
                <a:gd name="connsiteY4" fmla="*/ 110837 h 652615"/>
                <a:gd name="connsiteX5" fmla="*/ 346364 w 1164319"/>
                <a:gd name="connsiteY5" fmla="*/ 124691 h 652615"/>
                <a:gd name="connsiteX6" fmla="*/ 387928 w 1164319"/>
                <a:gd name="connsiteY6" fmla="*/ 138546 h 652615"/>
                <a:gd name="connsiteX7" fmla="*/ 457200 w 1164319"/>
                <a:gd name="connsiteY7" fmla="*/ 152400 h 652615"/>
                <a:gd name="connsiteX8" fmla="*/ 526473 w 1164319"/>
                <a:gd name="connsiteY8" fmla="*/ 193964 h 652615"/>
                <a:gd name="connsiteX9" fmla="*/ 568037 w 1164319"/>
                <a:gd name="connsiteY9" fmla="*/ 235528 h 652615"/>
                <a:gd name="connsiteX10" fmla="*/ 609600 w 1164319"/>
                <a:gd name="connsiteY10" fmla="*/ 290946 h 652615"/>
                <a:gd name="connsiteX11" fmla="*/ 651164 w 1164319"/>
                <a:gd name="connsiteY11" fmla="*/ 332510 h 652615"/>
                <a:gd name="connsiteX12" fmla="*/ 678873 w 1164319"/>
                <a:gd name="connsiteY12" fmla="*/ 374073 h 652615"/>
                <a:gd name="connsiteX13" fmla="*/ 692728 w 1164319"/>
                <a:gd name="connsiteY13" fmla="*/ 415637 h 652615"/>
                <a:gd name="connsiteX14" fmla="*/ 734291 w 1164319"/>
                <a:gd name="connsiteY14" fmla="*/ 443346 h 652615"/>
                <a:gd name="connsiteX15" fmla="*/ 845128 w 1164319"/>
                <a:gd name="connsiteY15" fmla="*/ 512619 h 652615"/>
                <a:gd name="connsiteX16" fmla="*/ 886691 w 1164319"/>
                <a:gd name="connsiteY16" fmla="*/ 526473 h 652615"/>
                <a:gd name="connsiteX17" fmla="*/ 928255 w 1164319"/>
                <a:gd name="connsiteY17" fmla="*/ 554182 h 652615"/>
                <a:gd name="connsiteX18" fmla="*/ 1039091 w 1164319"/>
                <a:gd name="connsiteY18" fmla="*/ 581891 h 652615"/>
                <a:gd name="connsiteX19" fmla="*/ 1080655 w 1164319"/>
                <a:gd name="connsiteY19" fmla="*/ 609600 h 652615"/>
                <a:gd name="connsiteX20" fmla="*/ 1163782 w 1164319"/>
                <a:gd name="connsiteY20" fmla="*/ 651164 h 652615"/>
                <a:gd name="connsiteX21" fmla="*/ 1149928 w 1164319"/>
                <a:gd name="connsiteY21" fmla="*/ 651164 h 652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64319" h="652615">
                  <a:moveTo>
                    <a:pt x="0" y="0"/>
                  </a:moveTo>
                  <a:cubicBezTo>
                    <a:pt x="32327" y="13855"/>
                    <a:pt x="64963" y="27010"/>
                    <a:pt x="96982" y="41564"/>
                  </a:cubicBezTo>
                  <a:cubicBezTo>
                    <a:pt x="115784" y="50110"/>
                    <a:pt x="133417" y="61137"/>
                    <a:pt x="152400" y="69273"/>
                  </a:cubicBezTo>
                  <a:cubicBezTo>
                    <a:pt x="185624" y="83512"/>
                    <a:pt x="214221" y="86936"/>
                    <a:pt x="249382" y="96982"/>
                  </a:cubicBezTo>
                  <a:cubicBezTo>
                    <a:pt x="263424" y="100994"/>
                    <a:pt x="276904" y="106825"/>
                    <a:pt x="290946" y="110837"/>
                  </a:cubicBezTo>
                  <a:cubicBezTo>
                    <a:pt x="309255" y="116068"/>
                    <a:pt x="328055" y="119460"/>
                    <a:pt x="346364" y="124691"/>
                  </a:cubicBezTo>
                  <a:cubicBezTo>
                    <a:pt x="360406" y="128703"/>
                    <a:pt x="373760" y="135004"/>
                    <a:pt x="387928" y="138546"/>
                  </a:cubicBezTo>
                  <a:cubicBezTo>
                    <a:pt x="410773" y="144257"/>
                    <a:pt x="434109" y="147782"/>
                    <a:pt x="457200" y="152400"/>
                  </a:cubicBezTo>
                  <a:cubicBezTo>
                    <a:pt x="543491" y="238694"/>
                    <a:pt x="418567" y="122027"/>
                    <a:pt x="526473" y="193964"/>
                  </a:cubicBezTo>
                  <a:cubicBezTo>
                    <a:pt x="542776" y="204832"/>
                    <a:pt x="555286" y="220652"/>
                    <a:pt x="568037" y="235528"/>
                  </a:cubicBezTo>
                  <a:cubicBezTo>
                    <a:pt x="583064" y="253060"/>
                    <a:pt x="594573" y="273414"/>
                    <a:pt x="609600" y="290946"/>
                  </a:cubicBezTo>
                  <a:cubicBezTo>
                    <a:pt x="622351" y="305822"/>
                    <a:pt x="638621" y="317458"/>
                    <a:pt x="651164" y="332510"/>
                  </a:cubicBezTo>
                  <a:cubicBezTo>
                    <a:pt x="661824" y="345302"/>
                    <a:pt x="671426" y="359180"/>
                    <a:pt x="678873" y="374073"/>
                  </a:cubicBezTo>
                  <a:cubicBezTo>
                    <a:pt x="685404" y="387135"/>
                    <a:pt x="683605" y="404233"/>
                    <a:pt x="692728" y="415637"/>
                  </a:cubicBezTo>
                  <a:cubicBezTo>
                    <a:pt x="703130" y="428639"/>
                    <a:pt x="720437" y="434110"/>
                    <a:pt x="734291" y="443346"/>
                  </a:cubicBezTo>
                  <a:cubicBezTo>
                    <a:pt x="778202" y="509213"/>
                    <a:pt x="746203" y="479645"/>
                    <a:pt x="845128" y="512619"/>
                  </a:cubicBezTo>
                  <a:lnTo>
                    <a:pt x="886691" y="526473"/>
                  </a:lnTo>
                  <a:cubicBezTo>
                    <a:pt x="900546" y="535709"/>
                    <a:pt x="913362" y="546735"/>
                    <a:pt x="928255" y="554182"/>
                  </a:cubicBezTo>
                  <a:cubicBezTo>
                    <a:pt x="956659" y="568384"/>
                    <a:pt x="1012738" y="576621"/>
                    <a:pt x="1039091" y="581891"/>
                  </a:cubicBezTo>
                  <a:cubicBezTo>
                    <a:pt x="1052946" y="591127"/>
                    <a:pt x="1065762" y="602153"/>
                    <a:pt x="1080655" y="609600"/>
                  </a:cubicBezTo>
                  <a:cubicBezTo>
                    <a:pt x="1125728" y="632136"/>
                    <a:pt x="1124078" y="611460"/>
                    <a:pt x="1163782" y="651164"/>
                  </a:cubicBezTo>
                  <a:cubicBezTo>
                    <a:pt x="1167047" y="654429"/>
                    <a:pt x="1154546" y="651164"/>
                    <a:pt x="1149928" y="651164"/>
                  </a:cubicBezTo>
                </a:path>
              </a:pathLst>
            </a:custGeom>
            <a:noFill/>
            <a:ln w="76200" cap="flat" cmpd="sng" algn="ctr">
              <a:solidFill>
                <a:schemeClr val="bg1"/>
              </a:solidFill>
              <a:prstDash val="solid"/>
              <a:round/>
              <a:headEnd type="none" w="med" len="med"/>
              <a:tailEnd type="none" w="lg" len="lg"/>
            </a:ln>
            <a:effectLst>
              <a:glow rad="228600">
                <a:schemeClr val="accent4">
                  <a:lumMod val="95000"/>
                  <a:lumOff val="5000"/>
                  <a:alpha val="40000"/>
                </a:schemeClr>
              </a:glow>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grpSp>
    </p:spTree>
    <p:extLst>
      <p:ext uri="{BB962C8B-B14F-4D97-AF65-F5344CB8AC3E}">
        <p14:creationId xmlns:p14="http://schemas.microsoft.com/office/powerpoint/2010/main" val="114388432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55" presetClass="entr" presetSubtype="0"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p:cTn id="18" dur="1000" fill="hold"/>
                                        <p:tgtEl>
                                          <p:spTgt spid="4"/>
                                        </p:tgtEl>
                                        <p:attrNameLst>
                                          <p:attrName>ppt_w</p:attrName>
                                        </p:attrNameLst>
                                      </p:cBhvr>
                                      <p:tavLst>
                                        <p:tav tm="0">
                                          <p:val>
                                            <p:strVal val="#ppt_w*0.70"/>
                                          </p:val>
                                        </p:tav>
                                        <p:tav tm="100000">
                                          <p:val>
                                            <p:strVal val="#ppt_w"/>
                                          </p:val>
                                        </p:tav>
                                      </p:tavLst>
                                    </p:anim>
                                    <p:anim calcmode="lin" valueType="num">
                                      <p:cBhvr>
                                        <p:cTn id="19" dur="1000" fill="hold"/>
                                        <p:tgtEl>
                                          <p:spTgt spid="4"/>
                                        </p:tgtEl>
                                        <p:attrNameLst>
                                          <p:attrName>ppt_h</p:attrName>
                                        </p:attrNameLst>
                                      </p:cBhvr>
                                      <p:tavLst>
                                        <p:tav tm="0">
                                          <p:val>
                                            <p:strVal val="#ppt_h"/>
                                          </p:val>
                                        </p:tav>
                                        <p:tav tm="100000">
                                          <p:val>
                                            <p:strVal val="#ppt_h"/>
                                          </p:val>
                                        </p:tav>
                                      </p:tavLst>
                                    </p:anim>
                                    <p:animEffect transition="in" filter="fade">
                                      <p:cBhvr>
                                        <p:cTn id="20" dur="10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55" presetClass="entr" presetSubtype="0"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p:cTn id="29" dur="1000" fill="hold"/>
                                        <p:tgtEl>
                                          <p:spTgt spid="7"/>
                                        </p:tgtEl>
                                        <p:attrNameLst>
                                          <p:attrName>ppt_w</p:attrName>
                                        </p:attrNameLst>
                                      </p:cBhvr>
                                      <p:tavLst>
                                        <p:tav tm="0">
                                          <p:val>
                                            <p:strVal val="#ppt_w*0.70"/>
                                          </p:val>
                                        </p:tav>
                                        <p:tav tm="100000">
                                          <p:val>
                                            <p:strVal val="#ppt_w"/>
                                          </p:val>
                                        </p:tav>
                                      </p:tavLst>
                                    </p:anim>
                                    <p:anim calcmode="lin" valueType="num">
                                      <p:cBhvr>
                                        <p:cTn id="30" dur="1000" fill="hold"/>
                                        <p:tgtEl>
                                          <p:spTgt spid="7"/>
                                        </p:tgtEl>
                                        <p:attrNameLst>
                                          <p:attrName>ppt_h</p:attrName>
                                        </p:attrNameLst>
                                      </p:cBhvr>
                                      <p:tavLst>
                                        <p:tav tm="0">
                                          <p:val>
                                            <p:strVal val="#ppt_h"/>
                                          </p:val>
                                        </p:tav>
                                        <p:tav tm="100000">
                                          <p:val>
                                            <p:strVal val="#ppt_h"/>
                                          </p:val>
                                        </p:tav>
                                      </p:tavLst>
                                    </p:anim>
                                    <p:animEffect transition="in" filter="fade">
                                      <p:cBhvr>
                                        <p:cTn id="31"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393700"/>
            <a:ext cx="9144000" cy="6067313"/>
          </a:xfrm>
          <a:prstGeom prst="rect">
            <a:avLst/>
          </a:prstGeom>
        </p:spPr>
      </p:pic>
      <p:sp>
        <p:nvSpPr>
          <p:cNvPr id="900098" name="Rectangle 2"/>
          <p:cNvSpPr>
            <a:spLocks noGrp="1" noChangeArrowheads="1"/>
          </p:cNvSpPr>
          <p:nvPr>
            <p:ph type="ctrTitle"/>
          </p:nvPr>
        </p:nvSpPr>
        <p:spPr>
          <a:xfrm>
            <a:off x="0" y="232008"/>
            <a:ext cx="4642556" cy="2858325"/>
          </a:xfrm>
          <a:effectLst/>
        </p:spPr>
        <p:txBody>
          <a:bodyPr/>
          <a:lstStyle/>
          <a:p>
            <a:pPr>
              <a:defRPr/>
            </a:pPr>
            <a:r>
              <a:rPr lang="en-US" sz="5400" b="1" dirty="0">
                <a:solidFill>
                  <a:schemeClr val="tx1"/>
                </a:solidFill>
                <a:effectLst/>
                <a:latin typeface="Arial" charset="0"/>
                <a:ea typeface="ＭＳ Ｐゴシック" charset="0"/>
                <a:cs typeface="ＭＳ Ｐゴシック" charset="0"/>
              </a:rPr>
              <a:t>Let</a:t>
            </a:r>
            <a:r>
              <a:rPr lang="mr-IN" sz="5400" b="1" dirty="0">
                <a:solidFill>
                  <a:schemeClr val="tx1"/>
                </a:solidFill>
                <a:effectLst/>
                <a:latin typeface="Arial" charset="0"/>
                <a:ea typeface="ＭＳ Ｐゴシック" charset="0"/>
                <a:cs typeface="ＭＳ Ｐゴシック" charset="0"/>
              </a:rPr>
              <a:t>'</a:t>
            </a:r>
            <a:r>
              <a:rPr lang="en-US" sz="5400" b="1" dirty="0">
                <a:solidFill>
                  <a:schemeClr val="tx1"/>
                </a:solidFill>
                <a:effectLst/>
                <a:latin typeface="Arial" charset="0"/>
                <a:ea typeface="ＭＳ Ｐゴシック" charset="0"/>
                <a:cs typeface="ＭＳ Ｐゴシック" charset="0"/>
              </a:rPr>
              <a:t>s Study Through Scripture</a:t>
            </a:r>
          </a:p>
        </p:txBody>
      </p:sp>
      <p:sp>
        <p:nvSpPr>
          <p:cNvPr id="5" name="Rectangle 2"/>
          <p:cNvSpPr txBox="1">
            <a:spLocks noChangeArrowheads="1"/>
          </p:cNvSpPr>
          <p:nvPr/>
        </p:nvSpPr>
        <p:spPr bwMode="auto">
          <a:xfrm>
            <a:off x="155222" y="3308231"/>
            <a:ext cx="4953000" cy="28583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The Bible: Book by Book</a:t>
            </a:r>
          </a:p>
        </p:txBody>
      </p:sp>
    </p:spTree>
    <p:extLst>
      <p:ext uri="{BB962C8B-B14F-4D97-AF65-F5344CB8AC3E}">
        <p14:creationId xmlns:p14="http://schemas.microsoft.com/office/powerpoint/2010/main" val="11025707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noFill/>
        </p:spPr>
        <p:txBody>
          <a:bodyPr/>
          <a:lstStyle/>
          <a:p>
            <a:r>
              <a:rPr lang="en-US" sz="4800" b="1" dirty="0">
                <a:solidFill>
                  <a:schemeClr val="bg1"/>
                </a:solidFill>
                <a:effectLst>
                  <a:glow rad="101600">
                    <a:schemeClr val="tx1">
                      <a:alpha val="99000"/>
                    </a:schemeClr>
                  </a:glow>
                </a:effectLst>
                <a:latin typeface="Arial"/>
                <a:cs typeface="Arial"/>
              </a:rPr>
              <a:t>Theme</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14766" y="2003778"/>
            <a:ext cx="9144000" cy="337030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Preparation for the Rapture</a:t>
            </a:r>
          </a:p>
        </p:txBody>
      </p:sp>
      <p:sp>
        <p:nvSpPr>
          <p:cNvPr id="5" name="Text Box 3"/>
          <p:cNvSpPr txBox="1">
            <a:spLocks noChangeArrowheads="1"/>
          </p:cNvSpPr>
          <p:nvPr/>
        </p:nvSpPr>
        <p:spPr bwMode="auto">
          <a:xfrm>
            <a:off x="8170701" y="44450"/>
            <a:ext cx="868363"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23</a:t>
            </a:r>
          </a:p>
          <a:p>
            <a:pPr marL="0" marR="0" lvl="0" indent="0" algn="r" defTabSz="914400" rtl="0" eaLnBrk="1" fontAlgn="base" latinLnBrk="0" hangingPunct="1">
              <a:lnSpc>
                <a:spcPct val="100000"/>
              </a:lnSpc>
              <a:spcBef>
                <a:spcPct val="0"/>
              </a:spcBef>
              <a:spcAft>
                <a:spcPct val="0"/>
              </a:spcAft>
              <a:buClrTx/>
              <a:buSzTx/>
              <a:buFontTx/>
              <a:buNone/>
              <a:tabLst/>
              <a:defRPr/>
            </a:pPr>
            <a:r>
              <a:rPr lang="en-US" b="1" dirty="0">
                <a:solidFill>
                  <a:srgbClr val="FFFFFF"/>
                </a:solidFill>
                <a:cs typeface="Arial" charset="0"/>
              </a:rPr>
              <a:t>203</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7"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 Thessalonians</a:t>
            </a:r>
          </a:p>
        </p:txBody>
      </p:sp>
    </p:spTree>
    <p:extLst>
      <p:ext uri="{BB962C8B-B14F-4D97-AF65-F5344CB8AC3E}">
        <p14:creationId xmlns:p14="http://schemas.microsoft.com/office/powerpoint/2010/main" val="329925911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6018" name="Picture 1027" descr="riots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990600" y="0"/>
            <a:ext cx="7315200" cy="68214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6871" name="AutoShape 1031"/>
          <p:cNvSpPr>
            <a:spLocks noChangeArrowheads="1"/>
          </p:cNvSpPr>
          <p:nvPr/>
        </p:nvSpPr>
        <p:spPr bwMode="auto">
          <a:xfrm>
            <a:off x="2057400" y="914400"/>
            <a:ext cx="2590800" cy="1981200"/>
          </a:xfrm>
          <a:prstGeom prst="wedgeRoundRectCallout">
            <a:avLst>
              <a:gd name="adj1" fmla="val -41912"/>
              <a:gd name="adj2" fmla="val 72278"/>
              <a:gd name="adj3" fmla="val 16667"/>
            </a:avLst>
          </a:prstGeom>
          <a:solidFill>
            <a:schemeClr val="accent1"/>
          </a:solidFill>
          <a:ln w="9525">
            <a:solidFill>
              <a:schemeClr val="tx1"/>
            </a:solidFill>
            <a:miter lim="800000"/>
            <a:headEnd/>
            <a:tailEnd/>
          </a:ln>
        </p:spPr>
        <p:txBody>
          <a:bodyPr wrap="none" anchor="ctr"/>
          <a:lstStyle/>
          <a:p>
            <a:pPr algn="ctr"/>
            <a:r>
              <a:rPr lang="en-GB" sz="4000">
                <a:solidFill>
                  <a:srgbClr val="000000"/>
                </a:solidFill>
                <a:latin typeface="Comic Sans MS" charset="0"/>
              </a:rPr>
              <a:t>Down with </a:t>
            </a:r>
          </a:p>
          <a:p>
            <a:pPr algn="ctr"/>
            <a:r>
              <a:rPr lang="en-GB" sz="4000">
                <a:solidFill>
                  <a:srgbClr val="000000"/>
                </a:solidFill>
                <a:latin typeface="Comic Sans MS" charset="0"/>
              </a:rPr>
              <a:t>Paul!</a:t>
            </a:r>
            <a:endParaRPr lang="en-GB">
              <a:solidFill>
                <a:srgbClr val="000000"/>
              </a:solidFill>
              <a:latin typeface="Comic Sans MS" charset="0"/>
            </a:endParaRPr>
          </a:p>
        </p:txBody>
      </p:sp>
      <p:sp>
        <p:nvSpPr>
          <p:cNvPr id="36872" name="AutoShape 1032"/>
          <p:cNvSpPr>
            <a:spLocks noChangeArrowheads="1"/>
          </p:cNvSpPr>
          <p:nvPr/>
        </p:nvSpPr>
        <p:spPr bwMode="auto">
          <a:xfrm>
            <a:off x="6172200" y="381000"/>
            <a:ext cx="2590800" cy="2057400"/>
          </a:xfrm>
          <a:prstGeom prst="wedgeEllipseCallout">
            <a:avLst>
              <a:gd name="adj1" fmla="val -43750"/>
              <a:gd name="adj2" fmla="val 70000"/>
            </a:avLst>
          </a:prstGeom>
          <a:solidFill>
            <a:schemeClr val="accent1"/>
          </a:solidFill>
          <a:ln w="9525">
            <a:solidFill>
              <a:schemeClr val="tx1"/>
            </a:solidFill>
            <a:miter lim="800000"/>
            <a:headEnd/>
            <a:tailEnd/>
          </a:ln>
        </p:spPr>
        <p:txBody>
          <a:bodyPr wrap="none" anchor="ctr"/>
          <a:lstStyle/>
          <a:p>
            <a:pPr algn="ctr"/>
            <a:r>
              <a:rPr lang="en-GB" sz="3200">
                <a:solidFill>
                  <a:srgbClr val="000000"/>
                </a:solidFill>
                <a:latin typeface="Comic Sans MS" charset="0"/>
              </a:rPr>
              <a:t>Throw him </a:t>
            </a:r>
          </a:p>
          <a:p>
            <a:pPr algn="ctr"/>
            <a:r>
              <a:rPr lang="en-GB" sz="3200">
                <a:solidFill>
                  <a:srgbClr val="000000"/>
                </a:solidFill>
                <a:latin typeface="Comic Sans MS" charset="0"/>
              </a:rPr>
              <a:t>in jail!</a:t>
            </a:r>
          </a:p>
        </p:txBody>
      </p:sp>
      <p:sp>
        <p:nvSpPr>
          <p:cNvPr id="36873" name="Text Box 1033"/>
          <p:cNvSpPr txBox="1">
            <a:spLocks noChangeArrowheads="1"/>
          </p:cNvSpPr>
          <p:nvPr/>
        </p:nvSpPr>
        <p:spPr bwMode="auto">
          <a:xfrm>
            <a:off x="4267200" y="5486400"/>
            <a:ext cx="4495800" cy="64135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en-GB" sz="3600" i="1">
                <a:solidFill>
                  <a:srgbClr val="000000"/>
                </a:solidFill>
                <a:latin typeface="Comic Sans MS" charset="0"/>
              </a:rPr>
              <a:t>What to do?...</a:t>
            </a:r>
            <a:endParaRPr lang="en-GB" sz="3600" i="1">
              <a:solidFill>
                <a:srgbClr val="FFFFFF"/>
              </a:solidFill>
              <a:latin typeface="Comic Sans MS"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36871"/>
                                        </p:tgtEl>
                                        <p:attrNameLst>
                                          <p:attrName>style.visibility</p:attrName>
                                        </p:attrNameLst>
                                      </p:cBhvr>
                                      <p:to>
                                        <p:strVal val="visible"/>
                                      </p:to>
                                    </p:set>
                                  </p:childTnLst>
                                </p:cTn>
                              </p:par>
                            </p:childTnLst>
                          </p:cTn>
                        </p:par>
                        <p:par>
                          <p:cTn id="7" fill="hold" nodeType="afterGroup">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36872"/>
                                        </p:tgtEl>
                                        <p:attrNameLst>
                                          <p:attrName>style.visibility</p:attrName>
                                        </p:attrNameLst>
                                      </p:cBhvr>
                                      <p:to>
                                        <p:strVal val="visible"/>
                                      </p:to>
                                    </p:set>
                                  </p:childTnLst>
                                </p:cTn>
                              </p:par>
                            </p:childTnLst>
                          </p:cTn>
                        </p:par>
                        <p:par>
                          <p:cTn id="10" fill="hold" nodeType="afterGroup">
                            <p:stCondLst>
                              <p:cond delay="1000"/>
                            </p:stCondLst>
                            <p:childTnLst>
                              <p:par>
                                <p:cTn id="11" presetID="2" presetClass="entr" presetSubtype="8" fill="hold" grpId="0" nodeType="afterEffect">
                                  <p:stCondLst>
                                    <p:cond delay="0"/>
                                  </p:stCondLst>
                                  <p:childTnLst>
                                    <p:set>
                                      <p:cBhvr>
                                        <p:cTn id="12" dur="1" fill="hold">
                                          <p:stCondLst>
                                            <p:cond delay="0"/>
                                          </p:stCondLst>
                                        </p:cTn>
                                        <p:tgtEl>
                                          <p:spTgt spid="36873"/>
                                        </p:tgtEl>
                                        <p:attrNameLst>
                                          <p:attrName>style.visibility</p:attrName>
                                        </p:attrNameLst>
                                      </p:cBhvr>
                                      <p:to>
                                        <p:strVal val="visible"/>
                                      </p:to>
                                    </p:set>
                                    <p:anim calcmode="lin" valueType="num">
                                      <p:cBhvr additive="base">
                                        <p:cTn id="13" dur="500" fill="hold"/>
                                        <p:tgtEl>
                                          <p:spTgt spid="36873"/>
                                        </p:tgtEl>
                                        <p:attrNameLst>
                                          <p:attrName>ppt_x</p:attrName>
                                        </p:attrNameLst>
                                      </p:cBhvr>
                                      <p:tavLst>
                                        <p:tav tm="0">
                                          <p:val>
                                            <p:strVal val="0-#ppt_w/2"/>
                                          </p:val>
                                        </p:tav>
                                        <p:tav tm="100000">
                                          <p:val>
                                            <p:strVal val="#ppt_x"/>
                                          </p:val>
                                        </p:tav>
                                      </p:tavLst>
                                    </p:anim>
                                    <p:anim calcmode="lin" valueType="num">
                                      <p:cBhvr additive="base">
                                        <p:cTn id="14" dur="500" fill="hold"/>
                                        <p:tgtEl>
                                          <p:spTgt spid="3687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71" grpId="0" animBg="1" autoUpdateAnimBg="0"/>
      <p:bldP spid="36872" grpId="0" animBg="1" autoUpdateAnimBg="0"/>
      <p:bldP spid="36873" grpId="0" animBg="1"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1026"/>
          <p:cNvSpPr>
            <a:spLocks noGrp="1" noChangeArrowheads="1"/>
          </p:cNvSpPr>
          <p:nvPr>
            <p:ph type="ctrTitle"/>
          </p:nvPr>
        </p:nvSpPr>
        <p:spPr>
          <a:xfrm>
            <a:off x="457200" y="5715000"/>
            <a:ext cx="8077200" cy="1143000"/>
          </a:xfrm>
        </p:spPr>
        <p:txBody>
          <a:bodyPr/>
          <a:lstStyle/>
          <a:p>
            <a:r>
              <a:rPr lang="en-US">
                <a:latin typeface="Times New Roman" charset="0"/>
                <a:ea typeface="ＭＳ Ｐゴシック" charset="0"/>
                <a:cs typeface="ＭＳ Ｐゴシック" charset="0"/>
              </a:rPr>
              <a:t>Some Geographical Perspective</a:t>
            </a:r>
          </a:p>
        </p:txBody>
      </p:sp>
      <p:pic>
        <p:nvPicPr>
          <p:cNvPr id="84994" name="Picture 1028"/>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85800" y="533400"/>
            <a:ext cx="7848600" cy="5219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4995" name="Text Box 1029"/>
          <p:cNvSpPr txBox="1">
            <a:spLocks noChangeArrowheads="1"/>
          </p:cNvSpPr>
          <p:nvPr/>
        </p:nvSpPr>
        <p:spPr bwMode="auto">
          <a:xfrm>
            <a:off x="8458200" y="76200"/>
            <a:ext cx="6413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solidFill>
                  <a:srgbClr val="000000"/>
                </a:solidFill>
              </a:rPr>
              <a:t>139</a:t>
            </a:r>
          </a:p>
        </p:txBody>
      </p:sp>
      <p:sp>
        <p:nvSpPr>
          <p:cNvPr id="84996" name="TextBox 6"/>
          <p:cNvSpPr txBox="1">
            <a:spLocks noChangeArrowheads="1"/>
          </p:cNvSpPr>
          <p:nvPr/>
        </p:nvSpPr>
        <p:spPr bwMode="auto">
          <a:xfrm>
            <a:off x="439738" y="762000"/>
            <a:ext cx="1979612" cy="4572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a:solidFill>
                  <a:srgbClr val="FFFFFF"/>
                </a:solidFill>
                <a:latin typeface="Arial" charset="0"/>
                <a:cs typeface="Arial" charset="0"/>
              </a:rPr>
              <a:t>Thessalonica</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25"/>
          <p:cNvSpPr>
            <a:spLocks noGrp="1" noChangeArrowheads="1"/>
          </p:cNvSpPr>
          <p:nvPr>
            <p:ph type="title" idx="4294967295"/>
          </p:nvPr>
        </p:nvSpPr>
        <p:spPr>
          <a:xfrm>
            <a:off x="0" y="0"/>
            <a:ext cx="2590800" cy="30480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sz="2000">
                <a:effectLst/>
                <a:latin typeface="Arial" charset="0"/>
                <a:ea typeface="ＭＳ Ｐゴシック" charset="0"/>
              </a:rPr>
              <a:t>Book Chart</a:t>
            </a:r>
          </a:p>
        </p:txBody>
      </p:sp>
      <p:graphicFrame>
        <p:nvGraphicFramePr>
          <p:cNvPr id="25" name="Table 24"/>
          <p:cNvGraphicFramePr>
            <a:graphicFrameLocks noGrp="1"/>
          </p:cNvGraphicFramePr>
          <p:nvPr/>
        </p:nvGraphicFramePr>
        <p:xfrm>
          <a:off x="-107950" y="0"/>
          <a:ext cx="9251951" cy="6858002"/>
        </p:xfrm>
        <a:graphic>
          <a:graphicData uri="http://schemas.openxmlformats.org/drawingml/2006/table">
            <a:tbl>
              <a:tblPr/>
              <a:tblGrid>
                <a:gridCol w="1872092">
                  <a:extLst>
                    <a:ext uri="{9D8B030D-6E8A-4147-A177-3AD203B41FA5}">
                      <a16:colId xmlns:a16="http://schemas.microsoft.com/office/drawing/2014/main" val="20000"/>
                    </a:ext>
                  </a:extLst>
                </a:gridCol>
                <a:gridCol w="1476233">
                  <a:extLst>
                    <a:ext uri="{9D8B030D-6E8A-4147-A177-3AD203B41FA5}">
                      <a16:colId xmlns:a16="http://schemas.microsoft.com/office/drawing/2014/main" val="20001"/>
                    </a:ext>
                  </a:extLst>
                </a:gridCol>
                <a:gridCol w="1403910">
                  <a:extLst>
                    <a:ext uri="{9D8B030D-6E8A-4147-A177-3AD203B41FA5}">
                      <a16:colId xmlns:a16="http://schemas.microsoft.com/office/drawing/2014/main" val="20002"/>
                    </a:ext>
                  </a:extLst>
                </a:gridCol>
                <a:gridCol w="1440071">
                  <a:extLst>
                    <a:ext uri="{9D8B030D-6E8A-4147-A177-3AD203B41FA5}">
                      <a16:colId xmlns:a16="http://schemas.microsoft.com/office/drawing/2014/main" val="20003"/>
                    </a:ext>
                  </a:extLst>
                </a:gridCol>
                <a:gridCol w="1548861">
                  <a:extLst>
                    <a:ext uri="{9D8B030D-6E8A-4147-A177-3AD203B41FA5}">
                      <a16:colId xmlns:a16="http://schemas.microsoft.com/office/drawing/2014/main" val="20004"/>
                    </a:ext>
                  </a:extLst>
                </a:gridCol>
                <a:gridCol w="1510784">
                  <a:extLst>
                    <a:ext uri="{9D8B030D-6E8A-4147-A177-3AD203B41FA5}">
                      <a16:colId xmlns:a16="http://schemas.microsoft.com/office/drawing/2014/main" val="20005"/>
                    </a:ext>
                  </a:extLst>
                </a:gridCol>
              </a:tblGrid>
              <a:tr h="471667">
                <a:tc gridSpan="6">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2400" b="1" i="0" u="none" strike="noStrike" cap="none" normalizeH="0" baseline="0" dirty="0">
                          <a:ln>
                            <a:noFill/>
                          </a:ln>
                          <a:solidFill>
                            <a:srgbClr val="FFFFFF"/>
                          </a:solidFill>
                          <a:effectLst/>
                          <a:latin typeface="Arial" charset="0"/>
                          <a:ea typeface="ＭＳ Ｐゴシック" charset="0"/>
                          <a:cs typeface="Arial" charset="0"/>
                        </a:rPr>
                        <a:t>1 Thessalonians: Preparation for the Rapture</a:t>
                      </a:r>
                      <a:endParaRPr kumimoji="0" lang="en-US" sz="2400" b="1" i="0" u="none" strike="noStrike" cap="none" normalizeH="0" baseline="0" dirty="0">
                        <a:ln>
                          <a:noFill/>
                        </a:ln>
                        <a:solidFill>
                          <a:srgbClr val="FFFFFF"/>
                        </a:solidFill>
                        <a:effectLst/>
                        <a:latin typeface="Tahoma" charset="0"/>
                        <a:ea typeface="ＭＳ Ｐゴシック" charset="0"/>
                        <a:cs typeface="ＭＳ Ｐゴシック" charset="0"/>
                      </a:endParaRPr>
                    </a:p>
                  </a:txBody>
                  <a:tcPr marL="91434" marR="91434"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009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471667">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8C0000"/>
                          </a:solidFill>
                          <a:effectLst/>
                          <a:latin typeface="Arial" charset="0"/>
                          <a:ea typeface="ＭＳ Ｐゴシック" charset="0"/>
                          <a:cs typeface="Arial" charset="0"/>
                        </a:rPr>
                        <a:t>Innocence of Greed</a:t>
                      </a:r>
                    </a:p>
                  </a:txBody>
                  <a:tcPr marL="91434" marR="91434"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hMerge="1">
                  <a:txBody>
                    <a:bodyPr/>
                    <a:lstStyle/>
                    <a:p>
                      <a:endParaRPr lang="en-US"/>
                    </a:p>
                  </a:txBody>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dirty="0">
                          <a:ln>
                            <a:noFill/>
                          </a:ln>
                          <a:solidFill>
                            <a:srgbClr val="8C0000"/>
                          </a:solidFill>
                          <a:effectLst/>
                          <a:latin typeface="Arial" charset="0"/>
                          <a:ea typeface="ＭＳ Ｐゴシック" charset="0"/>
                          <a:cs typeface="Arial" charset="0"/>
                        </a:rPr>
                        <a:t>Principles for Growth</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marL="91434" marR="91434"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471667">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dirty="0">
                          <a:ln>
                            <a:noFill/>
                          </a:ln>
                          <a:solidFill>
                            <a:srgbClr val="8C0000"/>
                          </a:solidFill>
                          <a:effectLst/>
                          <a:latin typeface="Arial" charset="0"/>
                          <a:ea typeface="ＭＳ Ｐゴシック" charset="0"/>
                          <a:cs typeface="Arial" charset="0"/>
                        </a:rPr>
                        <a:t>Chapters 1–3</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marL="91434" marR="91434"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hMerge="1">
                  <a:txBody>
                    <a:bodyPr/>
                    <a:lstStyle/>
                    <a:p>
                      <a:endParaRPr lang="en-US"/>
                    </a:p>
                  </a:txBody>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dirty="0">
                          <a:ln>
                            <a:noFill/>
                          </a:ln>
                          <a:solidFill>
                            <a:srgbClr val="8C0000"/>
                          </a:solidFill>
                          <a:effectLst/>
                          <a:latin typeface="Arial" charset="0"/>
                          <a:ea typeface="ＭＳ Ｐゴシック" charset="0"/>
                          <a:cs typeface="Arial" charset="0"/>
                        </a:rPr>
                        <a:t>Chapters 4–5</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marL="91434" marR="91434"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471667">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sz="1800" b="1" i="0" u="none" strike="noStrike" cap="none" normalizeH="0" baseline="0" dirty="0">
                          <a:ln>
                            <a:noFill/>
                          </a:ln>
                          <a:solidFill>
                            <a:srgbClr val="8C0000"/>
                          </a:solidFill>
                          <a:effectLst/>
                          <a:latin typeface="Arial" charset="0"/>
                          <a:ea typeface="ＭＳ Ｐゴシック" charset="0"/>
                          <a:cs typeface="Arial" charset="0"/>
                        </a:rPr>
                        <a:t>Personal</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marL="91434" marR="91434"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hMerge="1">
                  <a:txBody>
                    <a:bodyPr/>
                    <a:lstStyle/>
                    <a:p>
                      <a:endParaRPr lang="en-US"/>
                    </a:p>
                  </a:txBody>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sz="1800" b="1" i="0" u="none" strike="noStrike" cap="none" normalizeH="0" baseline="0" dirty="0">
                          <a:ln>
                            <a:noFill/>
                          </a:ln>
                          <a:solidFill>
                            <a:srgbClr val="8C0000"/>
                          </a:solidFill>
                          <a:effectLst/>
                          <a:latin typeface="Arial" charset="0"/>
                          <a:ea typeface="ＭＳ Ｐゴシック" charset="0"/>
                          <a:cs typeface="Arial" charset="0"/>
                        </a:rPr>
                        <a:t>Practical</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marL="91434" marR="91434"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471667">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sz="1800" b="1" i="0" u="none" strike="noStrike" cap="none" normalizeH="0" baseline="0" dirty="0">
                          <a:ln>
                            <a:noFill/>
                          </a:ln>
                          <a:solidFill>
                            <a:srgbClr val="8C0000"/>
                          </a:solidFill>
                          <a:effectLst/>
                          <a:latin typeface="Arial" charset="0"/>
                          <a:ea typeface="ＭＳ Ｐゴシック" charset="0"/>
                          <a:cs typeface="Arial" charset="0"/>
                        </a:rPr>
                        <a:t>Silence Slanders</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marL="91434" marR="91434"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hMerge="1">
                  <a:txBody>
                    <a:bodyPr/>
                    <a:lstStyle/>
                    <a:p>
                      <a:endParaRPr lang="en-US"/>
                    </a:p>
                  </a:txBody>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sz="1800" b="1" i="0" u="none" strike="noStrike" cap="none" normalizeH="0" baseline="0" dirty="0">
                          <a:ln>
                            <a:noFill/>
                          </a:ln>
                          <a:solidFill>
                            <a:srgbClr val="8C0000"/>
                          </a:solidFill>
                          <a:effectLst/>
                          <a:latin typeface="Arial" charset="0"/>
                          <a:ea typeface="ＭＳ Ｐゴシック" charset="0"/>
                          <a:cs typeface="Arial" charset="0"/>
                        </a:rPr>
                        <a:t>Strengthen Stand</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marL="91434" marR="91434"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471667">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dirty="0">
                          <a:ln>
                            <a:noFill/>
                          </a:ln>
                          <a:solidFill>
                            <a:srgbClr val="8C0000"/>
                          </a:solidFill>
                          <a:effectLst/>
                          <a:latin typeface="Arial" charset="0"/>
                          <a:ea typeface="ＭＳ Ｐゴシック" charset="0"/>
                          <a:cs typeface="Arial" charset="0"/>
                        </a:rPr>
                        <a:t>Historical</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marL="91434" marR="91434"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hMerge="1">
                  <a:txBody>
                    <a:bodyPr/>
                    <a:lstStyle/>
                    <a:p>
                      <a:endParaRPr lang="en-US"/>
                    </a:p>
                  </a:txBody>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dirty="0">
                          <a:ln>
                            <a:noFill/>
                          </a:ln>
                          <a:solidFill>
                            <a:srgbClr val="8C0000"/>
                          </a:solidFill>
                          <a:effectLst/>
                          <a:latin typeface="Arial" charset="0"/>
                          <a:ea typeface="ＭＳ Ｐゴシック" charset="0"/>
                          <a:cs typeface="Arial" charset="0"/>
                        </a:rPr>
                        <a:t>Hortatory</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marL="91434" marR="91434"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r h="471667">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dirty="0">
                          <a:ln>
                            <a:noFill/>
                          </a:ln>
                          <a:solidFill>
                            <a:srgbClr val="8C0000"/>
                          </a:solidFill>
                          <a:effectLst/>
                          <a:latin typeface="Arial" charset="0"/>
                          <a:ea typeface="ＭＳ Ｐゴシック" charset="0"/>
                          <a:cs typeface="Arial" charset="0"/>
                        </a:rPr>
                        <a:t>Reflections</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marL="91434" marR="91434"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hMerge="1">
                  <a:txBody>
                    <a:bodyPr/>
                    <a:lstStyle/>
                    <a:p>
                      <a:endParaRPr lang="en-US"/>
                    </a:p>
                  </a:txBody>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dirty="0">
                          <a:ln>
                            <a:noFill/>
                          </a:ln>
                          <a:solidFill>
                            <a:srgbClr val="8C0000"/>
                          </a:solidFill>
                          <a:effectLst/>
                          <a:latin typeface="Arial" charset="0"/>
                          <a:ea typeface="ＭＳ Ｐゴシック" charset="0"/>
                          <a:cs typeface="Arial" charset="0"/>
                        </a:rPr>
                        <a:t>Exhortations</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marL="91434" marR="91434"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6"/>
                  </a:ext>
                </a:extLst>
              </a:tr>
              <a:tr h="471667">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dirty="0">
                          <a:ln>
                            <a:noFill/>
                          </a:ln>
                          <a:solidFill>
                            <a:srgbClr val="8C0000"/>
                          </a:solidFill>
                          <a:effectLst/>
                          <a:latin typeface="Arial" charset="0"/>
                          <a:ea typeface="ＭＳ Ｐゴシック" charset="0"/>
                          <a:cs typeface="Arial" charset="0"/>
                        </a:rPr>
                        <a:t>Looking Back</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marL="91434" marR="91434"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hMerge="1">
                  <a:txBody>
                    <a:bodyPr/>
                    <a:lstStyle/>
                    <a:p>
                      <a:endParaRPr lang="en-US"/>
                    </a:p>
                  </a:txBody>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dirty="0">
                          <a:ln>
                            <a:noFill/>
                          </a:ln>
                          <a:solidFill>
                            <a:srgbClr val="8C0000"/>
                          </a:solidFill>
                          <a:effectLst/>
                          <a:latin typeface="Arial" charset="0"/>
                          <a:ea typeface="ＭＳ Ｐゴシック" charset="0"/>
                          <a:cs typeface="Arial" charset="0"/>
                        </a:rPr>
                        <a:t>Looking Forward</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marL="91434" marR="91434"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r h="943333">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1800" b="1" i="0" u="none" strike="noStrike" cap="none" normalizeH="0" baseline="0" dirty="0">
                          <a:ln>
                            <a:noFill/>
                          </a:ln>
                          <a:solidFill>
                            <a:srgbClr val="8C0000"/>
                          </a:solidFill>
                          <a:effectLst/>
                          <a:latin typeface="Arial" charset="0"/>
                          <a:ea typeface="ＭＳ Ｐゴシック" charset="0"/>
                          <a:cs typeface="Arial" charset="0"/>
                        </a:rPr>
                        <a:t>Commendation</a:t>
                      </a:r>
                      <a:br>
                        <a:rPr kumimoji="1" lang="en-US" altLang="ja-JP" sz="1800" b="1" i="0" u="none" strike="noStrike" cap="none" normalizeH="0" baseline="0" dirty="0">
                          <a:ln>
                            <a:noFill/>
                          </a:ln>
                          <a:solidFill>
                            <a:srgbClr val="8C0000"/>
                          </a:solidFill>
                          <a:effectLst/>
                          <a:latin typeface="Arial" charset="0"/>
                          <a:ea typeface="ＭＳ Ｐゴシック" charset="0"/>
                          <a:cs typeface="Arial" charset="0"/>
                        </a:rPr>
                      </a:br>
                      <a:r>
                        <a:rPr kumimoji="1" lang="en-US" altLang="ja-JP" sz="1800" b="1" i="0" u="none" strike="noStrike" cap="none" normalizeH="0" baseline="0" dirty="0">
                          <a:ln>
                            <a:noFill/>
                          </a:ln>
                          <a:solidFill>
                            <a:srgbClr val="8C0000"/>
                          </a:solidFill>
                          <a:effectLst/>
                          <a:latin typeface="Arial" charset="0"/>
                          <a:ea typeface="ＭＳ Ｐゴシック" charset="0"/>
                          <a:cs typeface="Arial" charset="0"/>
                        </a:rPr>
                        <a:t>1:1-10</a:t>
                      </a:r>
                      <a:endParaRPr kumimoji="0" lang="en-US" sz="1800" b="1" i="0" u="none" strike="noStrike" cap="none" normalizeH="0" baseline="0" dirty="0">
                        <a:ln>
                          <a:noFill/>
                        </a:ln>
                        <a:solidFill>
                          <a:srgbClr val="8C0000"/>
                        </a:solidFill>
                        <a:effectLst/>
                        <a:latin typeface="Arial" charset="0"/>
                        <a:ea typeface="ＭＳ Ｐゴシック" charset="0"/>
                        <a:cs typeface="Arial" charset="0"/>
                      </a:endParaRPr>
                    </a:p>
                  </a:txBody>
                  <a:tcPr marL="91434" marR="91434"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8C0000"/>
                          </a:solidFill>
                          <a:effectLst/>
                          <a:latin typeface="Arial" charset="0"/>
                          <a:ea typeface="ＭＳ Ｐゴシック" charset="0"/>
                          <a:cs typeface="Arial" charset="0"/>
                        </a:rPr>
                        <a:t>Conduct</a:t>
                      </a:r>
                      <a:br>
                        <a:rPr kumimoji="0" lang="en-US" sz="1800" b="1" i="0" u="none" strike="noStrike" cap="none" normalizeH="0" baseline="0" dirty="0">
                          <a:ln>
                            <a:noFill/>
                          </a:ln>
                          <a:solidFill>
                            <a:srgbClr val="8C0000"/>
                          </a:solidFill>
                          <a:effectLst/>
                          <a:latin typeface="Arial" charset="0"/>
                          <a:ea typeface="ＭＳ Ｐゴシック" charset="0"/>
                          <a:cs typeface="Arial" charset="0"/>
                        </a:rPr>
                      </a:br>
                      <a:r>
                        <a:rPr kumimoji="0" lang="en-US" sz="1800" b="1" i="0" u="none" strike="noStrike" cap="none" normalizeH="0" baseline="0" dirty="0">
                          <a:ln>
                            <a:noFill/>
                          </a:ln>
                          <a:solidFill>
                            <a:srgbClr val="8C0000"/>
                          </a:solidFill>
                          <a:effectLst/>
                          <a:latin typeface="Arial" charset="0"/>
                          <a:ea typeface="ＭＳ Ｐゴシック" charset="0"/>
                          <a:cs typeface="Arial" charset="0"/>
                        </a:rPr>
                        <a:t>2:1-16</a:t>
                      </a:r>
                    </a:p>
                  </a:txBody>
                  <a:tcPr marL="91434" marR="91434"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1800" b="1" i="0" u="none" strike="noStrike" cap="none" normalizeH="0" baseline="0" dirty="0">
                          <a:ln>
                            <a:noFill/>
                          </a:ln>
                          <a:solidFill>
                            <a:srgbClr val="8C0000"/>
                          </a:solidFill>
                          <a:effectLst/>
                          <a:latin typeface="Arial" charset="0"/>
                          <a:ea typeface="ＭＳ Ｐゴシック" charset="0"/>
                          <a:cs typeface="Arial" charset="0"/>
                        </a:rPr>
                        <a:t>Concern</a:t>
                      </a:r>
                      <a:br>
                        <a:rPr kumimoji="1" lang="en-US" altLang="ja-JP" sz="1800" b="1" i="0" u="none" strike="noStrike" cap="none" normalizeH="0" baseline="0" dirty="0">
                          <a:ln>
                            <a:noFill/>
                          </a:ln>
                          <a:solidFill>
                            <a:srgbClr val="8C0000"/>
                          </a:solidFill>
                          <a:effectLst/>
                          <a:latin typeface="Arial" charset="0"/>
                          <a:ea typeface="ＭＳ Ｐゴシック" charset="0"/>
                          <a:cs typeface="Arial" charset="0"/>
                        </a:rPr>
                      </a:br>
                      <a:r>
                        <a:rPr kumimoji="1" lang="en-US" altLang="ja-JP" sz="1800" b="1" i="0" u="none" strike="noStrike" cap="none" normalizeH="0" baseline="0" dirty="0">
                          <a:ln>
                            <a:noFill/>
                          </a:ln>
                          <a:solidFill>
                            <a:srgbClr val="8C0000"/>
                          </a:solidFill>
                          <a:effectLst/>
                          <a:latin typeface="Arial" charset="0"/>
                          <a:ea typeface="ＭＳ Ｐゴシック" charset="0"/>
                          <a:cs typeface="Arial" charset="0"/>
                        </a:rPr>
                        <a:t>2:17–3:13</a:t>
                      </a:r>
                      <a:endParaRPr kumimoji="0" lang="en-US" sz="1800" b="1" i="0" u="none" strike="noStrike" cap="none" normalizeH="0" baseline="0" dirty="0">
                        <a:ln>
                          <a:noFill/>
                        </a:ln>
                        <a:solidFill>
                          <a:srgbClr val="8C0000"/>
                        </a:solidFill>
                        <a:effectLst/>
                        <a:latin typeface="Arial" charset="0"/>
                        <a:ea typeface="ＭＳ Ｐゴシック" charset="0"/>
                        <a:cs typeface="Arial" charset="0"/>
                      </a:endParaRPr>
                    </a:p>
                  </a:txBody>
                  <a:tcPr marL="91434" marR="91434"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1800" b="1" i="0" u="none" strike="noStrike" cap="none" normalizeH="0" baseline="0" dirty="0">
                          <a:ln>
                            <a:noFill/>
                          </a:ln>
                          <a:solidFill>
                            <a:srgbClr val="8C0000"/>
                          </a:solidFill>
                          <a:effectLst/>
                          <a:latin typeface="Arial" charset="0"/>
                          <a:ea typeface="ＭＳ Ｐゴシック" charset="0"/>
                          <a:cs typeface="Arial" charset="0"/>
                        </a:rPr>
                        <a:t>Love</a:t>
                      </a:r>
                      <a:br>
                        <a:rPr kumimoji="1" lang="en-US" altLang="ja-JP" sz="1800" b="1" i="0" u="none" strike="noStrike" cap="none" normalizeH="0" baseline="0" dirty="0">
                          <a:ln>
                            <a:noFill/>
                          </a:ln>
                          <a:solidFill>
                            <a:srgbClr val="8C0000"/>
                          </a:solidFill>
                          <a:effectLst/>
                          <a:latin typeface="Arial" charset="0"/>
                          <a:ea typeface="ＭＳ Ｐゴシック" charset="0"/>
                          <a:cs typeface="Arial" charset="0"/>
                        </a:rPr>
                      </a:br>
                      <a:r>
                        <a:rPr kumimoji="1" lang="en-US" altLang="ja-JP" sz="1800" b="1" i="0" u="none" strike="noStrike" cap="none" normalizeH="0" baseline="0" dirty="0">
                          <a:ln>
                            <a:noFill/>
                          </a:ln>
                          <a:solidFill>
                            <a:srgbClr val="8C0000"/>
                          </a:solidFill>
                          <a:effectLst/>
                          <a:latin typeface="Arial" charset="0"/>
                          <a:ea typeface="ＭＳ Ｐゴシック" charset="0"/>
                          <a:cs typeface="Arial" charset="0"/>
                        </a:rPr>
                        <a:t>4:1-12</a:t>
                      </a:r>
                      <a:endParaRPr kumimoji="0" lang="en-US" sz="1800" b="1" i="0" u="none" strike="noStrike" cap="none" normalizeH="0" baseline="0" dirty="0">
                        <a:ln>
                          <a:noFill/>
                        </a:ln>
                        <a:solidFill>
                          <a:srgbClr val="8C0000"/>
                        </a:solidFill>
                        <a:effectLst/>
                        <a:latin typeface="Arial" charset="0"/>
                        <a:ea typeface="ＭＳ Ｐゴシック" charset="0"/>
                        <a:cs typeface="Arial" charset="0"/>
                      </a:endParaRPr>
                    </a:p>
                  </a:txBody>
                  <a:tcPr marL="91434" marR="91434" horzOverflow="overflow">
                    <a:lnL w="12700" cap="flat" cmpd="sng" algn="ctr">
                      <a:solidFill>
                        <a:srgbClr val="720000"/>
                      </a:solidFill>
                      <a:prstDash val="solid"/>
                      <a:round/>
                      <a:headEnd type="none" w="med" len="med"/>
                      <a:tailEnd type="none" w="med" len="med"/>
                    </a:lnL>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8C0000"/>
                          </a:solidFill>
                          <a:effectLst/>
                          <a:latin typeface="Arial" charset="0"/>
                          <a:ea typeface="ＭＳ Ｐゴシック" charset="0"/>
                          <a:cs typeface="Arial" charset="0"/>
                        </a:rPr>
                        <a:t>Eschatology</a:t>
                      </a:r>
                      <a:br>
                        <a:rPr kumimoji="0" lang="en-US" sz="1800" b="1" i="0" u="none" strike="noStrike" cap="none" normalizeH="0" baseline="0" dirty="0">
                          <a:ln>
                            <a:noFill/>
                          </a:ln>
                          <a:solidFill>
                            <a:srgbClr val="8C0000"/>
                          </a:solidFill>
                          <a:effectLst/>
                          <a:latin typeface="Arial" charset="0"/>
                          <a:ea typeface="ＭＳ Ｐゴシック" charset="0"/>
                          <a:cs typeface="Arial" charset="0"/>
                        </a:rPr>
                      </a:br>
                      <a:r>
                        <a:rPr kumimoji="0" lang="en-US" sz="1800" b="1" i="0" u="none" strike="noStrike" cap="none" normalizeH="0" baseline="0" dirty="0">
                          <a:ln>
                            <a:noFill/>
                          </a:ln>
                          <a:solidFill>
                            <a:srgbClr val="8C0000"/>
                          </a:solidFill>
                          <a:effectLst/>
                          <a:latin typeface="Arial" charset="0"/>
                          <a:ea typeface="ＭＳ Ｐゴシック" charset="0"/>
                          <a:cs typeface="Arial" charset="0"/>
                        </a:rPr>
                        <a:t>4:13–5:11</a:t>
                      </a:r>
                    </a:p>
                  </a:txBody>
                  <a:tcPr marL="91434" marR="91434" horzOverflow="overflow">
                    <a:solidFill>
                      <a:srgbClr val="E2FFF9"/>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1800" b="1" i="0" u="none" strike="noStrike" cap="none" normalizeH="0" baseline="0" dirty="0">
                          <a:ln>
                            <a:noFill/>
                          </a:ln>
                          <a:solidFill>
                            <a:srgbClr val="8C0000"/>
                          </a:solidFill>
                          <a:effectLst/>
                          <a:latin typeface="Arial" charset="0"/>
                          <a:ea typeface="ＭＳ Ｐゴシック" charset="0"/>
                          <a:cs typeface="Arial" charset="0"/>
                        </a:rPr>
                        <a:t>Church Life</a:t>
                      </a:r>
                      <a:br>
                        <a:rPr kumimoji="1" lang="en-US" altLang="ja-JP" sz="1800" b="1" i="0" u="none" strike="noStrike" cap="none" normalizeH="0" baseline="0" dirty="0">
                          <a:ln>
                            <a:noFill/>
                          </a:ln>
                          <a:solidFill>
                            <a:srgbClr val="8C0000"/>
                          </a:solidFill>
                          <a:effectLst/>
                          <a:latin typeface="Arial" charset="0"/>
                          <a:ea typeface="ＭＳ Ｐゴシック" charset="0"/>
                          <a:cs typeface="Arial" charset="0"/>
                        </a:rPr>
                      </a:br>
                      <a:r>
                        <a:rPr kumimoji="1" lang="en-US" altLang="ja-JP" sz="1800" b="1" i="0" u="none" strike="noStrike" cap="none" normalizeH="0" baseline="0" dirty="0">
                          <a:ln>
                            <a:noFill/>
                          </a:ln>
                          <a:solidFill>
                            <a:srgbClr val="8C0000"/>
                          </a:solidFill>
                          <a:effectLst/>
                          <a:latin typeface="Arial" charset="0"/>
                          <a:ea typeface="ＭＳ Ｐゴシック" charset="0"/>
                          <a:cs typeface="Arial" charset="0"/>
                        </a:rPr>
                        <a:t>5:12-28</a:t>
                      </a:r>
                      <a:endParaRPr kumimoji="0" lang="en-US" sz="1800" b="1" i="0" u="none" strike="noStrike" cap="none" normalizeH="0" baseline="0" dirty="0">
                        <a:ln>
                          <a:noFill/>
                        </a:ln>
                        <a:solidFill>
                          <a:srgbClr val="8C0000"/>
                        </a:solidFill>
                        <a:effectLst/>
                        <a:latin typeface="Arial" charset="0"/>
                        <a:ea typeface="ＭＳ Ｐゴシック" charset="0"/>
                        <a:cs typeface="Arial" charset="0"/>
                      </a:endParaRPr>
                    </a:p>
                  </a:txBody>
                  <a:tcPr marL="91434" marR="91434" horzOverflow="overflow">
                    <a:solidFill>
                      <a:srgbClr val="E2FFF9"/>
                    </a:solidFill>
                  </a:tcPr>
                </a:tc>
                <a:extLst>
                  <a:ext uri="{0D108BD9-81ED-4DB2-BD59-A6C34878D82A}">
                    <a16:rowId xmlns:a16="http://schemas.microsoft.com/office/drawing/2014/main" val="10008"/>
                  </a:ext>
                </a:extLst>
              </a:tr>
              <a:tr h="1197999">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8C0000"/>
                          </a:solidFill>
                          <a:effectLst/>
                          <a:latin typeface="Arial" charset="0"/>
                          <a:ea typeface="ＭＳ Ｐゴシック" charset="0"/>
                          <a:cs typeface="Arial" charset="0"/>
                        </a:rPr>
                        <a:t>"You</a:t>
                      </a:r>
                      <a:r>
                        <a:rPr kumimoji="0" lang="fr-FR" sz="1600" b="1" i="0" u="none" strike="noStrike" cap="none" normalizeH="0" baseline="0" dirty="0">
                          <a:ln>
                            <a:noFill/>
                          </a:ln>
                          <a:solidFill>
                            <a:srgbClr val="8C0000"/>
                          </a:solidFill>
                          <a:effectLst/>
                          <a:latin typeface="Arial" charset="0"/>
                          <a:ea typeface="ＭＳ Ｐゴシック" charset="0"/>
                          <a:cs typeface="Arial" charset="0"/>
                        </a:rPr>
                        <a:t>'</a:t>
                      </a:r>
                      <a:r>
                        <a:rPr kumimoji="0" lang="en-US" sz="1600" b="1" i="0" u="none" strike="noStrike" cap="none" normalizeH="0" baseline="0" dirty="0">
                          <a:ln>
                            <a:noFill/>
                          </a:ln>
                          <a:solidFill>
                            <a:srgbClr val="8C0000"/>
                          </a:solidFill>
                          <a:effectLst/>
                          <a:latin typeface="Arial" charset="0"/>
                          <a:ea typeface="ＭＳ Ｐゴシック" charset="0"/>
                          <a:cs typeface="Arial" charset="0"/>
                        </a:rPr>
                        <a:t>re </a:t>
                      </a:r>
                      <a:br>
                        <a:rPr kumimoji="0" lang="en-US" sz="1600" b="1" i="0" u="none" strike="noStrike" cap="none" normalizeH="0" baseline="0" dirty="0">
                          <a:ln>
                            <a:noFill/>
                          </a:ln>
                          <a:solidFill>
                            <a:srgbClr val="8C0000"/>
                          </a:solidFill>
                          <a:effectLst/>
                          <a:latin typeface="Arial" charset="0"/>
                          <a:ea typeface="ＭＳ Ｐゴシック" charset="0"/>
                          <a:cs typeface="Arial" charset="0"/>
                        </a:rPr>
                      </a:br>
                      <a:r>
                        <a:rPr kumimoji="0" lang="en-US" sz="1600" b="1" i="0" u="none" strike="noStrike" cap="none" normalizeH="0" baseline="0" dirty="0">
                          <a:ln>
                            <a:noFill/>
                          </a:ln>
                          <a:solidFill>
                            <a:srgbClr val="8C0000"/>
                          </a:solidFill>
                          <a:effectLst/>
                          <a:latin typeface="Arial" charset="0"/>
                          <a:ea typeface="ＭＳ Ｐゴシック" charset="0"/>
                          <a:cs typeface="Arial" charset="0"/>
                        </a:rPr>
                        <a:t>great!"</a:t>
                      </a:r>
                    </a:p>
                  </a:txBody>
                  <a:tcPr marL="91434" marR="91434"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8C0000"/>
                          </a:solidFill>
                          <a:effectLst/>
                          <a:latin typeface="Arial" charset="0"/>
                          <a:ea typeface="ＭＳ Ｐゴシック" charset="0"/>
                          <a:cs typeface="Arial" charset="0"/>
                        </a:rPr>
                        <a:t>"I</a:t>
                      </a:r>
                      <a:r>
                        <a:rPr kumimoji="0" lang="fr-FR" sz="1600" b="1" i="0" u="none" strike="noStrike" cap="none" normalizeH="0" baseline="0" dirty="0">
                          <a:ln>
                            <a:noFill/>
                          </a:ln>
                          <a:solidFill>
                            <a:srgbClr val="8C0000"/>
                          </a:solidFill>
                          <a:effectLst/>
                          <a:latin typeface="Arial" charset="0"/>
                          <a:ea typeface="ＭＳ Ｐゴシック" charset="0"/>
                          <a:cs typeface="Arial" charset="0"/>
                        </a:rPr>
                        <a:t>'</a:t>
                      </a:r>
                      <a:r>
                        <a:rPr kumimoji="0" lang="en-US" sz="1600" b="1" i="0" u="none" strike="noStrike" cap="none" normalizeH="0" baseline="0" dirty="0">
                          <a:ln>
                            <a:noFill/>
                          </a:ln>
                          <a:solidFill>
                            <a:srgbClr val="8C0000"/>
                          </a:solidFill>
                          <a:effectLst/>
                          <a:latin typeface="Arial" charset="0"/>
                          <a:ea typeface="ＭＳ Ｐゴシック" charset="0"/>
                          <a:cs typeface="Arial" charset="0"/>
                        </a:rPr>
                        <a:t>m innocent!"</a:t>
                      </a:r>
                    </a:p>
                  </a:txBody>
                  <a:tcPr marL="91434" marR="91434"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8C0000"/>
                          </a:solidFill>
                          <a:effectLst/>
                          <a:latin typeface="Arial" charset="0"/>
                          <a:ea typeface="ＭＳ Ｐゴシック" charset="0"/>
                          <a:cs typeface="Arial" charset="0"/>
                        </a:rPr>
                        <a:t>"I care </a:t>
                      </a:r>
                      <a:br>
                        <a:rPr kumimoji="0" lang="en-US" sz="1600" b="1" i="0" u="none" strike="noStrike" cap="none" normalizeH="0" baseline="0" dirty="0">
                          <a:ln>
                            <a:noFill/>
                          </a:ln>
                          <a:solidFill>
                            <a:srgbClr val="8C0000"/>
                          </a:solidFill>
                          <a:effectLst/>
                          <a:latin typeface="Arial" charset="0"/>
                          <a:ea typeface="ＭＳ Ｐゴシック" charset="0"/>
                          <a:cs typeface="Arial" charset="0"/>
                        </a:rPr>
                      </a:br>
                      <a:r>
                        <a:rPr kumimoji="0" lang="en-US" sz="1600" b="1" i="0" u="none" strike="noStrike" cap="none" normalizeH="0" baseline="0" dirty="0">
                          <a:ln>
                            <a:noFill/>
                          </a:ln>
                          <a:solidFill>
                            <a:srgbClr val="8C0000"/>
                          </a:solidFill>
                          <a:effectLst/>
                          <a:latin typeface="Arial" charset="0"/>
                          <a:ea typeface="ＭＳ Ｐゴシック" charset="0"/>
                          <a:cs typeface="Arial" charset="0"/>
                        </a:rPr>
                        <a:t>for you"</a:t>
                      </a:r>
                    </a:p>
                  </a:txBody>
                  <a:tcPr marL="91434" marR="91434"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8C0000"/>
                          </a:solidFill>
                          <a:effectLst/>
                          <a:latin typeface="Arial" charset="0"/>
                          <a:ea typeface="ＭＳ Ｐゴシック" charset="0"/>
                          <a:cs typeface="Arial" charset="0"/>
                        </a:rPr>
                        <a:t>"Please God"</a:t>
                      </a:r>
                    </a:p>
                  </a:txBody>
                  <a:tcPr marL="91434" marR="91434"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8C0000"/>
                          </a:solidFill>
                          <a:effectLst/>
                          <a:latin typeface="Arial" charset="0"/>
                          <a:ea typeface="ＭＳ Ｐゴシック" charset="0"/>
                          <a:cs typeface="Arial" charset="0"/>
                        </a:rPr>
                        <a:t>"Be comforted but watchful"</a:t>
                      </a:r>
                    </a:p>
                  </a:txBody>
                  <a:tcPr marL="91434" marR="91434"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8C0000"/>
                          </a:solidFill>
                          <a:effectLst/>
                          <a:latin typeface="Arial" charset="0"/>
                          <a:ea typeface="ＭＳ Ｐゴシック" charset="0"/>
                          <a:cs typeface="Arial" charset="0"/>
                        </a:rPr>
                        <a:t>"Live holy"</a:t>
                      </a:r>
                    </a:p>
                  </a:txBody>
                  <a:tcPr marL="91434" marR="91434"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B w="12700" cap="flat" cmpd="sng" algn="ctr">
                      <a:solidFill>
                        <a:srgbClr val="720000"/>
                      </a:solidFill>
                      <a:prstDash val="solid"/>
                      <a:round/>
                      <a:headEnd type="none" w="med" len="med"/>
                      <a:tailEnd type="none" w="med" len="med"/>
                    </a:lnB>
                    <a:lnTlToBr>
                      <a:noFill/>
                    </a:lnTlToBr>
                    <a:lnBlToTr>
                      <a:noFill/>
                    </a:lnBlToTr>
                    <a:solidFill>
                      <a:srgbClr val="7AFFF3"/>
                    </a:solidFill>
                  </a:tcPr>
                </a:tc>
                <a:extLst>
                  <a:ext uri="{0D108BD9-81ED-4DB2-BD59-A6C34878D82A}">
                    <a16:rowId xmlns:a16="http://schemas.microsoft.com/office/drawing/2014/main" val="10009"/>
                  </a:ext>
                </a:extLst>
              </a:tr>
              <a:tr h="471667">
                <a:tc gridSpan="6">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8C0000"/>
                          </a:solidFill>
                          <a:effectLst/>
                          <a:latin typeface="Arial" charset="0"/>
                          <a:ea typeface="ＭＳ Ｐゴシック" charset="0"/>
                          <a:cs typeface="Arial" charset="0"/>
                        </a:rPr>
                        <a:t>Corinth</a:t>
                      </a:r>
                    </a:p>
                  </a:txBody>
                  <a:tcPr marL="91434" marR="91434"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0"/>
                  </a:ext>
                </a:extLst>
              </a:tr>
              <a:tr h="471667">
                <a:tc gridSpan="6">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8C0000"/>
                          </a:solidFill>
                          <a:effectLst/>
                          <a:latin typeface="Arial" charset="0"/>
                          <a:ea typeface="ＭＳ Ｐゴシック" charset="0"/>
                          <a:cs typeface="Arial" charset="0"/>
                        </a:rPr>
                        <a:t>Early Summer AD 51 (on second missionary journey)</a:t>
                      </a:r>
                    </a:p>
                  </a:txBody>
                  <a:tcPr marL="91434" marR="91434"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1"/>
                  </a:ext>
                </a:extLst>
              </a:tr>
            </a:tbl>
          </a:graphicData>
        </a:graphic>
      </p:graphicFrame>
      <p:sp>
        <p:nvSpPr>
          <p:cNvPr id="78906" name="Text Box 24"/>
          <p:cNvSpPr txBox="1">
            <a:spLocks noChangeArrowheads="1"/>
          </p:cNvSpPr>
          <p:nvPr/>
        </p:nvSpPr>
        <p:spPr bwMode="auto">
          <a:xfrm>
            <a:off x="8455025" y="0"/>
            <a:ext cx="612775"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2000" b="1">
                <a:solidFill>
                  <a:srgbClr val="FFFFFF"/>
                </a:solidFill>
                <a:latin typeface="Arial" charset="0"/>
                <a:cs typeface="Arial" charset="0"/>
              </a:rPr>
              <a:t>203</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2" descr="Image result for How can you be prepared for the Rapture">
            <a:extLst>
              <a:ext uri="{FF2B5EF4-FFF2-40B4-BE49-F238E27FC236}">
                <a16:creationId xmlns:a16="http://schemas.microsoft.com/office/drawing/2014/main" id="{59E01013-C1BB-FE49-8CC2-22B3DC2AB156}"/>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33248" cy="68580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defRPr/>
            </a:pPr>
            <a:r>
              <a:rPr lang="en-US" sz="5400" b="1" dirty="0">
                <a:solidFill>
                  <a:srgbClr val="FFFF00"/>
                </a:solidFill>
                <a:effectLst>
                  <a:glow rad="127000">
                    <a:schemeClr val="tx1"/>
                  </a:glow>
                </a:effectLst>
                <a:latin typeface="Arial" charset="0"/>
                <a:ea typeface="ＭＳ Ｐゴシック" charset="0"/>
                <a:cs typeface="ＭＳ Ｐゴシック" charset="0"/>
              </a:rPr>
              <a:t>How</a:t>
            </a:r>
            <a:r>
              <a:rPr lang="en-US" sz="5400" b="1" dirty="0">
                <a:effectLst>
                  <a:glow rad="127000">
                    <a:schemeClr val="tx1"/>
                  </a:glow>
                </a:effectLst>
                <a:latin typeface="Arial" charset="0"/>
                <a:ea typeface="ＭＳ Ｐゴシック" charset="0"/>
                <a:cs typeface="ＭＳ Ｐゴシック" charset="0"/>
              </a:rPr>
              <a:t> can you be prepared for the Rapture?</a:t>
            </a:r>
          </a:p>
        </p:txBody>
      </p:sp>
      <p:sp>
        <p:nvSpPr>
          <p:cNvPr id="4" name="Rectangle 2">
            <a:extLst>
              <a:ext uri="{FF2B5EF4-FFF2-40B4-BE49-F238E27FC236}">
                <a16:creationId xmlns:a16="http://schemas.microsoft.com/office/drawing/2014/main" id="{E709DEC5-F4A6-3B4B-B00F-4AF8BB606FD6}"/>
              </a:ext>
            </a:extLst>
          </p:cNvPr>
          <p:cNvSpPr txBox="1">
            <a:spLocks noChangeArrowheads="1"/>
          </p:cNvSpPr>
          <p:nvPr/>
        </p:nvSpPr>
        <p:spPr bwMode="auto">
          <a:xfrm>
            <a:off x="69273" y="2711972"/>
            <a:ext cx="9144000" cy="2033256"/>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5400" b="1" kern="0" dirty="0">
                <a:solidFill>
                  <a:srgbClr val="FFFF00"/>
                </a:solidFill>
                <a:effectLst>
                  <a:glow rad="127000">
                    <a:schemeClr val="tx1"/>
                  </a:glow>
                </a:effectLst>
                <a:latin typeface="Arial" charset="0"/>
                <a:ea typeface="ＭＳ Ｐゴシック" charset="0"/>
                <a:cs typeface="ＭＳ Ｐゴシック" charset="0"/>
              </a:rPr>
              <a:t>2 ways…</a:t>
            </a:r>
            <a:endParaRPr lang="en-US" sz="5400" b="1" kern="0"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8348265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3-1 Thessalonians Left Behind Movie.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0534" y="-27384"/>
            <a:ext cx="9123465" cy="6842599"/>
          </a:xfrm>
          <a:prstGeom prst="rect">
            <a:avLst/>
          </a:prstGeom>
        </p:spPr>
      </p:pic>
    </p:spTree>
    <p:extLst>
      <p:ext uri="{BB962C8B-B14F-4D97-AF65-F5344CB8AC3E}">
        <p14:creationId xmlns:p14="http://schemas.microsoft.com/office/powerpoint/2010/main" val="3146126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342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2083072"/>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 Serve Jesus without </a:t>
            </a:r>
            <a:r>
              <a:rPr lang="en-US" sz="4800" b="1" dirty="0">
                <a:solidFill>
                  <a:srgbClr val="FFFF00"/>
                </a:solidFill>
                <a:effectLst>
                  <a:glow rad="127000">
                    <a:schemeClr val="tx1"/>
                  </a:glow>
                </a:effectLst>
                <a:latin typeface="Arial" charset="0"/>
                <a:ea typeface="ＭＳ Ｐゴシック" charset="0"/>
                <a:cs typeface="ＭＳ Ｐゴシック" charset="0"/>
              </a:rPr>
              <a:t>greed</a:t>
            </a:r>
            <a:r>
              <a:rPr lang="en-US" sz="4800" b="1" dirty="0">
                <a:effectLst>
                  <a:glow rad="127000">
                    <a:schemeClr val="tx1"/>
                  </a:glow>
                </a:effectLst>
                <a:latin typeface="Arial" charset="0"/>
                <a:ea typeface="ＭＳ Ｐゴシック" charset="0"/>
                <a:cs typeface="ＭＳ Ｐゴシック" charset="0"/>
              </a:rPr>
              <a:t> </a:t>
            </a:r>
            <a:br>
              <a:rPr lang="en-US" sz="4800" b="1" dirty="0">
                <a:effectLst>
                  <a:glow rad="127000">
                    <a:schemeClr val="tx1"/>
                  </a:glow>
                </a:effectLst>
                <a:latin typeface="Arial" charset="0"/>
                <a:ea typeface="ＭＳ Ｐゴシック" charset="0"/>
                <a:cs typeface="ＭＳ Ｐゴシック" charset="0"/>
              </a:rPr>
            </a:br>
            <a:r>
              <a:rPr lang="en-US" sz="4800" b="1" dirty="0">
                <a:effectLst>
                  <a:glow rad="127000">
                    <a:schemeClr val="tx1"/>
                  </a:glow>
                </a:effectLst>
                <a:latin typeface="Arial" charset="0"/>
                <a:ea typeface="ＭＳ Ｐゴシック" charset="0"/>
                <a:cs typeface="ＭＳ Ｐゴシック" charset="0"/>
              </a:rPr>
              <a:t>(1 Thess 1–3).</a:t>
            </a:r>
            <a:br>
              <a:rPr lang="en-US" sz="4800" b="1" dirty="0">
                <a:effectLst>
                  <a:glow rad="127000">
                    <a:schemeClr val="tx1"/>
                  </a:glow>
                </a:effectLst>
                <a:latin typeface="Arial" charset="0"/>
                <a:ea typeface="ＭＳ Ｐゴシック" charset="0"/>
                <a:cs typeface="ＭＳ Ｐゴシック" charset="0"/>
              </a:rPr>
            </a:br>
            <a:endParaRPr lang="en-US" sz="4800" b="1" dirty="0">
              <a:effectLst>
                <a:glow rad="127000">
                  <a:schemeClr val="tx1"/>
                </a:glow>
              </a:effectLst>
              <a:latin typeface="Arial" charset="0"/>
              <a:ea typeface="ＭＳ Ｐゴシック" charset="0"/>
              <a:cs typeface="ＭＳ Ｐゴシック" charset="0"/>
            </a:endParaRPr>
          </a:p>
        </p:txBody>
      </p:sp>
      <p:pic>
        <p:nvPicPr>
          <p:cNvPr id="91138" name="Picture 2" descr="Image result for Serve Jesus without greed">
            <a:extLst>
              <a:ext uri="{FF2B5EF4-FFF2-40B4-BE49-F238E27FC236}">
                <a16:creationId xmlns:a16="http://schemas.microsoft.com/office/drawing/2014/main" id="{F01EDD5D-6C74-9E44-9BC0-F1241D206E9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27000" y="1700808"/>
            <a:ext cx="8890000" cy="4965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1384032"/>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eaLnBrk="1" hangingPunct="1"/>
            <a:endParaRPr lang="en-US" sz="1800"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7200" dirty="0">
                <a:solidFill>
                  <a:schemeClr val="tx1"/>
                </a:solidFill>
                <a:latin typeface="Arial" charset="0"/>
                <a:ea typeface="Osaka" charset="0"/>
                <a:cs typeface="Arial" charset="0"/>
              </a:rPr>
              <a:t>Slides on </a:t>
            </a:r>
            <a:br>
              <a:rPr lang="en-US" sz="7200" dirty="0">
                <a:solidFill>
                  <a:schemeClr val="tx1"/>
                </a:solidFill>
                <a:latin typeface="Arial" charset="0"/>
                <a:ea typeface="Osaka" charset="0"/>
                <a:cs typeface="Arial" charset="0"/>
              </a:rPr>
            </a:br>
            <a:r>
              <a:rPr lang="en-US" sz="7200" dirty="0">
                <a:solidFill>
                  <a:schemeClr val="bg1"/>
                </a:solidFill>
                <a:latin typeface="Arial" charset="0"/>
                <a:ea typeface="Osaka" charset="0"/>
                <a:cs typeface="Arial" charset="0"/>
              </a:rPr>
              <a:t>1 Thessalonians 1</a:t>
            </a:r>
          </a:p>
        </p:txBody>
      </p:sp>
    </p:spTree>
    <p:extLst>
      <p:ext uri="{BB962C8B-B14F-4D97-AF65-F5344CB8AC3E}">
        <p14:creationId xmlns:p14="http://schemas.microsoft.com/office/powerpoint/2010/main" val="23600287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
            <a:ext cx="9144000" cy="2996952"/>
          </a:xfrm>
          <a:solidFill>
            <a:srgbClr val="002060"/>
          </a:solidFill>
          <a:effectLst>
            <a:outerShdw blurRad="63500" dist="35921" dir="2700000" algn="ctr" rotWithShape="0">
              <a:schemeClr val="tx2">
                <a:alpha val="74998"/>
              </a:schemeClr>
            </a:outerShdw>
          </a:effectLst>
        </p:spPr>
        <p:txBody>
          <a:bodyPr/>
          <a:lstStyle/>
          <a:p>
            <a:pPr>
              <a:defRPr/>
            </a:pPr>
            <a:r>
              <a:rPr lang="en-US" b="1" dirty="0">
                <a:effectLst>
                  <a:glow rad="127000">
                    <a:schemeClr val="tx1"/>
                  </a:glow>
                </a:effectLst>
                <a:latin typeface="Arial" charset="0"/>
                <a:ea typeface="ＭＳ Ｐゴシック" charset="0"/>
                <a:cs typeface="ＭＳ Ｐゴシック" charset="0"/>
              </a:rPr>
              <a:t>Silas and Timothy (co-laborers in Thessalonica) wrote with Paul, who did not note his apostleship to show his concern (1:1).</a:t>
            </a:r>
          </a:p>
        </p:txBody>
      </p:sp>
      <p:sp>
        <p:nvSpPr>
          <p:cNvPr id="3" name="Rectangle 2">
            <a:extLst>
              <a:ext uri="{FF2B5EF4-FFF2-40B4-BE49-F238E27FC236}">
                <a16:creationId xmlns:a16="http://schemas.microsoft.com/office/drawing/2014/main" id="{67CFD7D6-37CD-7A46-B00E-6A3DE63DB50A}"/>
              </a:ext>
            </a:extLst>
          </p:cNvPr>
          <p:cNvSpPr txBox="1">
            <a:spLocks noChangeArrowheads="1"/>
          </p:cNvSpPr>
          <p:nvPr/>
        </p:nvSpPr>
        <p:spPr bwMode="auto">
          <a:xfrm>
            <a:off x="-36512" y="3507700"/>
            <a:ext cx="9144000" cy="299695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200" b="1" kern="0" dirty="0">
                <a:effectLst>
                  <a:glow rad="127000">
                    <a:schemeClr val="tx1"/>
                  </a:glow>
                </a:effectLst>
                <a:latin typeface="Arial" charset="0"/>
                <a:ea typeface="ＭＳ Ｐゴシック" charset="0"/>
                <a:cs typeface="ＭＳ Ｐゴシック" charset="0"/>
              </a:rPr>
              <a:t>“This letter is from Paul, Silas, and Timothy. We are writing to the church in Thessalonica, to you who belong to God the Father and the Lord Jesus Christ. May God give you grace and peace” (1:1 </a:t>
            </a:r>
            <a:r>
              <a:rPr lang="en-US" sz="2800" b="1" kern="0" dirty="0">
                <a:effectLst>
                  <a:glow rad="127000">
                    <a:schemeClr val="tx1"/>
                  </a:glow>
                </a:effectLst>
                <a:latin typeface="Arial" charset="0"/>
                <a:ea typeface="ＭＳ Ｐゴシック" charset="0"/>
                <a:cs typeface="ＭＳ Ｐゴシック" charset="0"/>
              </a:rPr>
              <a:t>NLT</a:t>
            </a:r>
            <a:r>
              <a:rPr lang="en-US" sz="3200" b="1" kern="0"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8721420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506" name="Picture 2" descr="Image result for commendation medal">
            <a:extLst>
              <a:ext uri="{FF2B5EF4-FFF2-40B4-BE49-F238E27FC236}">
                <a16:creationId xmlns:a16="http://schemas.microsoft.com/office/drawing/2014/main" id="{70F331CD-7055-A74F-8422-B001DD488ED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7437" r="7008"/>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3059832" y="147343"/>
            <a:ext cx="6084168" cy="2921617"/>
          </a:xfrm>
          <a:effectLst>
            <a:outerShdw blurRad="63500" dist="35921" dir="2700000" algn="ctr" rotWithShape="0">
              <a:schemeClr val="tx2">
                <a:alpha val="74998"/>
              </a:schemeClr>
            </a:outerShdw>
          </a:effectLst>
        </p:spPr>
        <p:txBody>
          <a:bodyPr/>
          <a:lstStyle/>
          <a:p>
            <a:pPr>
              <a:defRPr/>
            </a:pPr>
            <a:r>
              <a:rPr lang="en-US" sz="3600" b="1" dirty="0">
                <a:effectLst>
                  <a:glow rad="127000">
                    <a:schemeClr val="tx1"/>
                  </a:glow>
                </a:effectLst>
                <a:latin typeface="Arial" charset="0"/>
                <a:ea typeface="ＭＳ Ｐゴシック" charset="0"/>
                <a:cs typeface="ＭＳ Ｐゴシック" charset="0"/>
              </a:rPr>
              <a:t>Paul commended their lifestyle of godly living…</a:t>
            </a:r>
          </a:p>
        </p:txBody>
      </p:sp>
      <p:sp>
        <p:nvSpPr>
          <p:cNvPr id="5" name="Rectangle 2">
            <a:extLst>
              <a:ext uri="{FF2B5EF4-FFF2-40B4-BE49-F238E27FC236}">
                <a16:creationId xmlns:a16="http://schemas.microsoft.com/office/drawing/2014/main" id="{C6AE8B3E-D914-4049-A6F1-8FA27CD82C7A}"/>
              </a:ext>
            </a:extLst>
          </p:cNvPr>
          <p:cNvSpPr txBox="1">
            <a:spLocks noChangeArrowheads="1"/>
          </p:cNvSpPr>
          <p:nvPr/>
        </p:nvSpPr>
        <p:spPr bwMode="auto">
          <a:xfrm>
            <a:off x="3059832" y="3715733"/>
            <a:ext cx="6084168" cy="2921617"/>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600" b="1" kern="0" dirty="0">
                <a:effectLst>
                  <a:glow rad="127000">
                    <a:schemeClr val="tx1"/>
                  </a:glow>
                </a:effectLst>
                <a:latin typeface="Arial" charset="0"/>
                <a:ea typeface="ＭＳ Ｐゴシック" charset="0"/>
                <a:cs typeface="ＭＳ Ｐゴシック" charset="0"/>
              </a:rPr>
              <a:t>in view of Christ’s return (1:2-10).</a:t>
            </a:r>
          </a:p>
        </p:txBody>
      </p:sp>
    </p:spTree>
    <p:extLst>
      <p:ext uri="{BB962C8B-B14F-4D97-AF65-F5344CB8AC3E}">
        <p14:creationId xmlns:p14="http://schemas.microsoft.com/office/powerpoint/2010/main" val="1129170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0009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0098" grpId="0"/>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652864714"/>
              </p:ext>
            </p:extLst>
          </p:nvPr>
        </p:nvGraphicFramePr>
        <p:xfrm>
          <a:off x="1" y="1046750"/>
          <a:ext cx="9144000" cy="4839020"/>
        </p:xfrm>
        <a:graphic>
          <a:graphicData uri="http://schemas.openxmlformats.org/drawingml/2006/table">
            <a:tbl>
              <a:tblPr firstRow="1" bandRow="1">
                <a:tableStyleId>{5C22544A-7EE6-4342-B048-85BDC9FD1C3A}</a:tableStyleId>
              </a:tblPr>
              <a:tblGrid>
                <a:gridCol w="1524000">
                  <a:extLst>
                    <a:ext uri="{9D8B030D-6E8A-4147-A177-3AD203B41FA5}">
                      <a16:colId xmlns:a16="http://schemas.microsoft.com/office/drawing/2014/main" val="20000"/>
                    </a:ext>
                  </a:extLst>
                </a:gridCol>
                <a:gridCol w="1524000">
                  <a:extLst>
                    <a:ext uri="{9D8B030D-6E8A-4147-A177-3AD203B41FA5}">
                      <a16:colId xmlns:a16="http://schemas.microsoft.com/office/drawing/2014/main" val="20001"/>
                    </a:ext>
                  </a:extLst>
                </a:gridCol>
                <a:gridCol w="1524000">
                  <a:extLst>
                    <a:ext uri="{9D8B030D-6E8A-4147-A177-3AD203B41FA5}">
                      <a16:colId xmlns:a16="http://schemas.microsoft.com/office/drawing/2014/main" val="20002"/>
                    </a:ext>
                  </a:extLst>
                </a:gridCol>
                <a:gridCol w="1524000">
                  <a:extLst>
                    <a:ext uri="{9D8B030D-6E8A-4147-A177-3AD203B41FA5}">
                      <a16:colId xmlns:a16="http://schemas.microsoft.com/office/drawing/2014/main" val="20003"/>
                    </a:ext>
                  </a:extLst>
                </a:gridCol>
                <a:gridCol w="1524000">
                  <a:extLst>
                    <a:ext uri="{9D8B030D-6E8A-4147-A177-3AD203B41FA5}">
                      <a16:colId xmlns:a16="http://schemas.microsoft.com/office/drawing/2014/main" val="20004"/>
                    </a:ext>
                  </a:extLst>
                </a:gridCol>
                <a:gridCol w="1524000">
                  <a:extLst>
                    <a:ext uri="{9D8B030D-6E8A-4147-A177-3AD203B41FA5}">
                      <a16:colId xmlns:a16="http://schemas.microsoft.com/office/drawing/2014/main" val="20005"/>
                    </a:ext>
                  </a:extLst>
                </a:gridCol>
              </a:tblGrid>
              <a:tr h="967804">
                <a:tc gridSpan="6">
                  <a:txBody>
                    <a:bodyPr/>
                    <a:lstStyle/>
                    <a:p>
                      <a:pPr algn="ctr">
                        <a:spcAft>
                          <a:spcPts val="0"/>
                        </a:spcAft>
                        <a:tabLst>
                          <a:tab pos="457200" algn="l"/>
                        </a:tabLst>
                      </a:pPr>
                      <a:r>
                        <a:rPr lang="en-US" sz="3200" b="1" dirty="0">
                          <a:solidFill>
                            <a:srgbClr val="FFFFFF"/>
                          </a:solidFill>
                          <a:effectLst/>
                          <a:latin typeface="Arial"/>
                          <a:ea typeface="Times New Roman"/>
                          <a:cs typeface="Arial"/>
                        </a:rPr>
                        <a:t>Focus on God in the Thessalonian Epistles</a:t>
                      </a:r>
                      <a:endParaRPr lang="en-US" sz="4400" b="1" dirty="0">
                        <a:effectLst/>
                        <a:latin typeface="Arial"/>
                        <a:ea typeface="Times New Roman"/>
                        <a:cs typeface="Arial"/>
                      </a:endParaRPr>
                    </a:p>
                  </a:txBody>
                  <a:tcPr marL="68580" marR="68580" marT="0" marB="0" anchor="ctr">
                    <a:solidFill>
                      <a:srgbClr val="660066"/>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967804">
                <a:tc>
                  <a:txBody>
                    <a:bodyPr/>
                    <a:lstStyle/>
                    <a:p>
                      <a:pPr algn="ctr">
                        <a:spcAft>
                          <a:spcPts val="0"/>
                        </a:spcAft>
                        <a:tabLst>
                          <a:tab pos="457200" algn="l"/>
                        </a:tabLst>
                      </a:pPr>
                      <a:r>
                        <a:rPr lang="en-US" sz="2400" b="1">
                          <a:effectLst/>
                          <a:latin typeface="Arial"/>
                          <a:ea typeface="Times New Roman"/>
                          <a:cs typeface="Arial"/>
                        </a:rPr>
                        <a:t>Total Verses</a:t>
                      </a:r>
                      <a:endParaRPr lang="en-US" sz="3600" b="1">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en-US" sz="2400" b="1" dirty="0">
                          <a:effectLst/>
                          <a:latin typeface="Arial"/>
                          <a:ea typeface="Times New Roman"/>
                          <a:cs typeface="Arial"/>
                        </a:rPr>
                        <a:t>"God"</a:t>
                      </a:r>
                      <a:endParaRPr lang="en-US" sz="3600" b="1" dirty="0">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en-US" sz="2400" b="1" dirty="0">
                          <a:effectLst/>
                          <a:latin typeface="Arial"/>
                          <a:ea typeface="Times New Roman"/>
                          <a:cs typeface="Arial"/>
                        </a:rPr>
                        <a:t>"Jesus"</a:t>
                      </a:r>
                      <a:endParaRPr lang="en-US" sz="3600" b="1" dirty="0">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en-US" sz="2400" b="1" dirty="0">
                          <a:effectLst/>
                          <a:latin typeface="Arial"/>
                          <a:ea typeface="Times New Roman"/>
                          <a:cs typeface="Arial"/>
                        </a:rPr>
                        <a:t>"Lord"</a:t>
                      </a:r>
                      <a:endParaRPr lang="en-US" sz="3600" b="1" dirty="0">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en-US" sz="2400" b="1" dirty="0">
                          <a:effectLst/>
                          <a:latin typeface="Arial"/>
                          <a:ea typeface="Times New Roman"/>
                          <a:cs typeface="Arial"/>
                        </a:rPr>
                        <a:t>"Christ"</a:t>
                      </a:r>
                      <a:endParaRPr lang="en-US" sz="3600" b="1" dirty="0">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en-US" sz="2400" b="1" dirty="0">
                          <a:effectLst/>
                          <a:latin typeface="Arial"/>
                          <a:ea typeface="Times New Roman"/>
                          <a:cs typeface="Arial"/>
                        </a:rPr>
                        <a:t>Total</a:t>
                      </a:r>
                      <a:endParaRPr lang="en-US" sz="3600" b="1" dirty="0">
                        <a:effectLst/>
                        <a:latin typeface="Arial"/>
                        <a:ea typeface="Times New Roman"/>
                        <a:cs typeface="Arial"/>
                      </a:endParaRPr>
                    </a:p>
                  </a:txBody>
                  <a:tcPr marL="68580" marR="68580" marT="0" marB="0" anchor="ctr"/>
                </a:tc>
                <a:extLst>
                  <a:ext uri="{0D108BD9-81ED-4DB2-BD59-A6C34878D82A}">
                    <a16:rowId xmlns:a16="http://schemas.microsoft.com/office/drawing/2014/main" val="10001"/>
                  </a:ext>
                </a:extLst>
              </a:tr>
              <a:tr h="967804">
                <a:tc>
                  <a:txBody>
                    <a:bodyPr/>
                    <a:lstStyle/>
                    <a:p>
                      <a:pPr algn="ctr">
                        <a:spcAft>
                          <a:spcPts val="0"/>
                        </a:spcAft>
                        <a:tabLst>
                          <a:tab pos="457200" algn="l"/>
                        </a:tabLst>
                      </a:pPr>
                      <a:r>
                        <a:rPr lang="en-US" sz="2400" b="1" dirty="0">
                          <a:effectLst/>
                          <a:latin typeface="Arial"/>
                          <a:ea typeface="Times New Roman"/>
                          <a:cs typeface="Arial"/>
                        </a:rPr>
                        <a:t>1 Thess. (89)</a:t>
                      </a:r>
                      <a:endParaRPr lang="en-US" sz="3600" b="1" dirty="0">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en-US" sz="2400" b="1" dirty="0">
                          <a:effectLst/>
                          <a:latin typeface="Arial"/>
                          <a:ea typeface="Times New Roman"/>
                          <a:cs typeface="Arial"/>
                        </a:rPr>
                        <a:t>36</a:t>
                      </a:r>
                      <a:endParaRPr lang="en-US" sz="3600" b="1" dirty="0">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en-US" sz="2400" b="1">
                          <a:effectLst/>
                          <a:latin typeface="Arial"/>
                          <a:ea typeface="Times New Roman"/>
                          <a:cs typeface="Arial"/>
                        </a:rPr>
                        <a:t>16</a:t>
                      </a:r>
                      <a:endParaRPr lang="en-US" sz="3600" b="1">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en-US" sz="2400" b="1">
                          <a:effectLst/>
                          <a:latin typeface="Arial"/>
                          <a:ea typeface="Times New Roman"/>
                          <a:cs typeface="Arial"/>
                        </a:rPr>
                        <a:t>24</a:t>
                      </a:r>
                      <a:endParaRPr lang="en-US" sz="3600" b="1">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en-US" sz="2400" b="1">
                          <a:effectLst/>
                          <a:latin typeface="Arial"/>
                          <a:ea typeface="Times New Roman"/>
                          <a:cs typeface="Arial"/>
                        </a:rPr>
                        <a:t>10</a:t>
                      </a:r>
                      <a:endParaRPr lang="en-US" sz="3600" b="1">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en-US" sz="2400" b="1" dirty="0">
                          <a:effectLst/>
                          <a:latin typeface="Arial"/>
                          <a:ea typeface="Times New Roman"/>
                          <a:cs typeface="Arial"/>
                        </a:rPr>
                        <a:t>86</a:t>
                      </a:r>
                      <a:endParaRPr lang="en-US" sz="3600" b="1" dirty="0">
                        <a:effectLst/>
                        <a:latin typeface="Arial"/>
                        <a:ea typeface="Times New Roman"/>
                        <a:cs typeface="Arial"/>
                      </a:endParaRPr>
                    </a:p>
                  </a:txBody>
                  <a:tcPr marL="68580" marR="68580" marT="0" marB="0" anchor="ctr"/>
                </a:tc>
                <a:extLst>
                  <a:ext uri="{0D108BD9-81ED-4DB2-BD59-A6C34878D82A}">
                    <a16:rowId xmlns:a16="http://schemas.microsoft.com/office/drawing/2014/main" val="10002"/>
                  </a:ext>
                </a:extLst>
              </a:tr>
              <a:tr h="967804">
                <a:tc>
                  <a:txBody>
                    <a:bodyPr/>
                    <a:lstStyle/>
                    <a:p>
                      <a:pPr algn="ctr">
                        <a:spcAft>
                          <a:spcPts val="0"/>
                        </a:spcAft>
                        <a:tabLst>
                          <a:tab pos="457200" algn="l"/>
                        </a:tabLst>
                      </a:pPr>
                      <a:r>
                        <a:rPr lang="en-US" sz="2400" b="1">
                          <a:effectLst/>
                          <a:latin typeface="Arial"/>
                          <a:ea typeface="Times New Roman"/>
                          <a:cs typeface="Arial"/>
                        </a:rPr>
                        <a:t>2 Thess. (47)</a:t>
                      </a:r>
                      <a:endParaRPr lang="en-US" sz="3600" b="1">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en-US" sz="2400" b="1">
                          <a:effectLst/>
                          <a:latin typeface="Arial"/>
                          <a:ea typeface="Times New Roman"/>
                          <a:cs typeface="Arial"/>
                        </a:rPr>
                        <a:t>18</a:t>
                      </a:r>
                      <a:endParaRPr lang="en-US" sz="3600" b="1">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en-US" sz="2400" b="1">
                          <a:effectLst/>
                          <a:latin typeface="Arial"/>
                          <a:ea typeface="Times New Roman"/>
                          <a:cs typeface="Arial"/>
                        </a:rPr>
                        <a:t>13</a:t>
                      </a:r>
                      <a:endParaRPr lang="en-US" sz="3600" b="1">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en-US" sz="2400" b="1">
                          <a:effectLst/>
                          <a:latin typeface="Arial"/>
                          <a:ea typeface="Times New Roman"/>
                          <a:cs typeface="Arial"/>
                        </a:rPr>
                        <a:t>22</a:t>
                      </a:r>
                      <a:endParaRPr lang="en-US" sz="3600" b="1">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en-US" sz="2400" b="1">
                          <a:effectLst/>
                          <a:latin typeface="Arial"/>
                          <a:ea typeface="Times New Roman"/>
                          <a:cs typeface="Arial"/>
                        </a:rPr>
                        <a:t>10</a:t>
                      </a:r>
                      <a:endParaRPr lang="en-US" sz="3600" b="1">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en-US" sz="2400" b="1">
                          <a:effectLst/>
                          <a:latin typeface="Arial"/>
                          <a:ea typeface="Times New Roman"/>
                          <a:cs typeface="Arial"/>
                        </a:rPr>
                        <a:t>63</a:t>
                      </a:r>
                      <a:endParaRPr lang="en-US" sz="3600" b="1">
                        <a:effectLst/>
                        <a:latin typeface="Arial"/>
                        <a:ea typeface="Times New Roman"/>
                        <a:cs typeface="Arial"/>
                      </a:endParaRPr>
                    </a:p>
                  </a:txBody>
                  <a:tcPr marL="68580" marR="68580" marT="0" marB="0" anchor="ctr"/>
                </a:tc>
                <a:extLst>
                  <a:ext uri="{0D108BD9-81ED-4DB2-BD59-A6C34878D82A}">
                    <a16:rowId xmlns:a16="http://schemas.microsoft.com/office/drawing/2014/main" val="10003"/>
                  </a:ext>
                </a:extLst>
              </a:tr>
              <a:tr h="967804">
                <a:tc>
                  <a:txBody>
                    <a:bodyPr/>
                    <a:lstStyle/>
                    <a:p>
                      <a:pPr algn="ctr">
                        <a:spcAft>
                          <a:spcPts val="0"/>
                        </a:spcAft>
                        <a:tabLst>
                          <a:tab pos="457200" algn="l"/>
                        </a:tabLst>
                      </a:pPr>
                      <a:r>
                        <a:rPr lang="en-US" sz="2400" b="1">
                          <a:effectLst/>
                          <a:latin typeface="Arial"/>
                          <a:ea typeface="Times New Roman"/>
                          <a:cs typeface="Arial"/>
                        </a:rPr>
                        <a:t>Total (136)</a:t>
                      </a:r>
                      <a:endParaRPr lang="en-US" sz="3600" b="1">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en-US" sz="2400" b="1">
                          <a:effectLst/>
                          <a:latin typeface="Arial"/>
                          <a:ea typeface="Times New Roman"/>
                          <a:cs typeface="Arial"/>
                        </a:rPr>
                        <a:t>54</a:t>
                      </a:r>
                      <a:endParaRPr lang="en-US" sz="3600" b="1">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en-US" sz="2400" b="1">
                          <a:effectLst/>
                          <a:latin typeface="Arial"/>
                          <a:ea typeface="Times New Roman"/>
                          <a:cs typeface="Arial"/>
                        </a:rPr>
                        <a:t>29</a:t>
                      </a:r>
                      <a:endParaRPr lang="en-US" sz="3600" b="1">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en-US" sz="2400" b="1">
                          <a:effectLst/>
                          <a:latin typeface="Arial"/>
                          <a:ea typeface="Times New Roman"/>
                          <a:cs typeface="Arial"/>
                        </a:rPr>
                        <a:t>46</a:t>
                      </a:r>
                      <a:endParaRPr lang="en-US" sz="3600" b="1">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en-US" sz="2400" b="1">
                          <a:effectLst/>
                          <a:latin typeface="Arial"/>
                          <a:ea typeface="Times New Roman"/>
                          <a:cs typeface="Arial"/>
                        </a:rPr>
                        <a:t>20</a:t>
                      </a:r>
                      <a:endParaRPr lang="en-US" sz="3600" b="1">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en-US" sz="2400" b="1" dirty="0">
                          <a:effectLst/>
                          <a:latin typeface="Arial"/>
                          <a:ea typeface="Times New Roman"/>
                          <a:cs typeface="Arial"/>
                        </a:rPr>
                        <a:t>149</a:t>
                      </a:r>
                      <a:endParaRPr lang="en-US" sz="3600" b="1" dirty="0">
                        <a:effectLst/>
                        <a:latin typeface="Arial"/>
                        <a:ea typeface="Times New Roman"/>
                        <a:cs typeface="Arial"/>
                      </a:endParaRPr>
                    </a:p>
                  </a:txBody>
                  <a:tcPr marL="68580" marR="68580" marT="0" marB="0" anchor="ctr"/>
                </a:tc>
                <a:extLst>
                  <a:ext uri="{0D108BD9-81ED-4DB2-BD59-A6C34878D82A}">
                    <a16:rowId xmlns:a16="http://schemas.microsoft.com/office/drawing/2014/main" val="10004"/>
                  </a:ext>
                </a:extLst>
              </a:tr>
            </a:tbl>
          </a:graphicData>
        </a:graphic>
      </p:graphicFrame>
      <p:sp>
        <p:nvSpPr>
          <p:cNvPr id="2" name="Title 1"/>
          <p:cNvSpPr>
            <a:spLocks noGrp="1"/>
          </p:cNvSpPr>
          <p:nvPr>
            <p:ph type="title"/>
          </p:nvPr>
        </p:nvSpPr>
        <p:spPr>
          <a:xfrm>
            <a:off x="1" y="727097"/>
            <a:ext cx="9144000" cy="1143000"/>
          </a:xfrm>
          <a:solidFill>
            <a:srgbClr val="660066"/>
          </a:solidFill>
        </p:spPr>
        <p:txBody>
          <a:bodyPr/>
          <a:lstStyle/>
          <a:p>
            <a:r>
              <a:rPr lang="en-US" sz="3200" b="1" dirty="0"/>
              <a:t>Paul</a:t>
            </a:r>
            <a:r>
              <a:rPr lang="fr-FR" sz="3200" b="1" dirty="0"/>
              <a:t>'</a:t>
            </a:r>
            <a:r>
              <a:rPr lang="en-US" sz="3200" b="1" dirty="0"/>
              <a:t>s Advice to Troubled Thessalonians: </a:t>
            </a:r>
            <a:r>
              <a:rPr lang="en-US" b="1" dirty="0"/>
              <a:t>Focus on God!</a:t>
            </a:r>
          </a:p>
        </p:txBody>
      </p:sp>
      <p:sp>
        <p:nvSpPr>
          <p:cNvPr id="3" name="Text Box 5"/>
          <p:cNvSpPr txBox="1">
            <a:spLocks noChangeArrowheads="1"/>
          </p:cNvSpPr>
          <p:nvPr/>
        </p:nvSpPr>
        <p:spPr bwMode="auto">
          <a:xfrm>
            <a:off x="8278813" y="117475"/>
            <a:ext cx="811212"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dirty="0">
                <a:solidFill>
                  <a:srgbClr val="EAEAEA"/>
                </a:solidFill>
                <a:latin typeface="Arial" charset="0"/>
                <a:cs typeface="Arial" charset="0"/>
              </a:rPr>
              <a:t>215</a:t>
            </a:r>
            <a:endParaRPr lang="en-US" dirty="0">
              <a:solidFill>
                <a:srgbClr val="EAEAEA"/>
              </a:solidFill>
              <a:latin typeface="Arial" charset="0"/>
              <a:cs typeface="Arial" charset="0"/>
            </a:endParaRPr>
          </a:p>
        </p:txBody>
      </p:sp>
      <p:sp>
        <p:nvSpPr>
          <p:cNvPr id="7" name="Rectangle 6"/>
          <p:cNvSpPr/>
          <p:nvPr/>
        </p:nvSpPr>
        <p:spPr>
          <a:xfrm>
            <a:off x="-1724" y="6132350"/>
            <a:ext cx="9145724" cy="707886"/>
          </a:xfrm>
          <a:prstGeom prst="rect">
            <a:avLst/>
          </a:prstGeom>
          <a:noFill/>
          <a:ln>
            <a:noFill/>
          </a:ln>
        </p:spPr>
        <p:txBody>
          <a:bodyPr wrap="square">
            <a:spAutoFit/>
          </a:bodyPr>
          <a:lstStyle/>
          <a:p>
            <a:pPr algn="ctr" eaLnBrk="1" hangingPunct="1"/>
            <a:r>
              <a:rPr lang="en-US" sz="2000" b="1" dirty="0">
                <a:solidFill>
                  <a:srgbClr val="EAEAEA"/>
                </a:solidFill>
                <a:latin typeface="Arial" charset="0"/>
                <a:cs typeface="Arial" charset="0"/>
              </a:rPr>
              <a:t>Number of Greek occurrences from </a:t>
            </a:r>
            <a:r>
              <a:rPr lang="en-US" sz="2000" b="1" dirty="0" err="1">
                <a:solidFill>
                  <a:srgbClr val="EAEAEA"/>
                </a:solidFill>
                <a:latin typeface="Arial" charset="0"/>
                <a:cs typeface="Arial" charset="0"/>
              </a:rPr>
              <a:t>Elwell</a:t>
            </a:r>
            <a:r>
              <a:rPr lang="en-US" sz="2000" b="1" dirty="0">
                <a:solidFill>
                  <a:srgbClr val="EAEAEA"/>
                </a:solidFill>
                <a:latin typeface="Arial" charset="0"/>
                <a:cs typeface="Arial" charset="0"/>
              </a:rPr>
              <a:t> &amp; Yarbrough, </a:t>
            </a:r>
            <a:br>
              <a:rPr lang="en-US" sz="2000" b="1" dirty="0">
                <a:solidFill>
                  <a:srgbClr val="EAEAEA"/>
                </a:solidFill>
                <a:latin typeface="Arial" charset="0"/>
                <a:cs typeface="Arial" charset="0"/>
              </a:rPr>
            </a:br>
            <a:r>
              <a:rPr lang="en-US" sz="2000" b="1" i="1" dirty="0">
                <a:solidFill>
                  <a:srgbClr val="EAEAEA"/>
                </a:solidFill>
                <a:latin typeface="Arial" charset="0"/>
                <a:cs typeface="Arial" charset="0"/>
              </a:rPr>
              <a:t>Encountering the New Testament</a:t>
            </a:r>
            <a:r>
              <a:rPr lang="en-US" sz="2000" b="1" dirty="0">
                <a:solidFill>
                  <a:srgbClr val="EAEAEA"/>
                </a:solidFill>
                <a:latin typeface="Arial" charset="0"/>
                <a:cs typeface="Arial" charset="0"/>
              </a:rPr>
              <a:t>, 332 </a:t>
            </a:r>
          </a:p>
        </p:txBody>
      </p:sp>
    </p:spTree>
    <p:extLst>
      <p:ext uri="{BB962C8B-B14F-4D97-AF65-F5344CB8AC3E}">
        <p14:creationId xmlns:p14="http://schemas.microsoft.com/office/powerpoint/2010/main" val="286951401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eaLnBrk="1" hangingPunct="1"/>
            <a:endParaRPr lang="en-US" sz="1800"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7200" dirty="0">
                <a:solidFill>
                  <a:schemeClr val="tx1"/>
                </a:solidFill>
                <a:latin typeface="Arial" charset="0"/>
                <a:ea typeface="Osaka" charset="0"/>
                <a:cs typeface="Arial" charset="0"/>
              </a:rPr>
              <a:t>Slides on </a:t>
            </a:r>
            <a:br>
              <a:rPr lang="en-US" sz="7200" dirty="0">
                <a:solidFill>
                  <a:schemeClr val="tx1"/>
                </a:solidFill>
                <a:latin typeface="Arial" charset="0"/>
                <a:ea typeface="Osaka" charset="0"/>
                <a:cs typeface="Arial" charset="0"/>
              </a:rPr>
            </a:br>
            <a:r>
              <a:rPr lang="en-US" sz="7200" dirty="0">
                <a:solidFill>
                  <a:schemeClr val="bg1"/>
                </a:solidFill>
                <a:latin typeface="Arial" charset="0"/>
                <a:ea typeface="Osaka" charset="0"/>
                <a:cs typeface="Arial" charset="0"/>
              </a:rPr>
              <a:t>1 Thessalonians 2</a:t>
            </a:r>
          </a:p>
        </p:txBody>
      </p:sp>
    </p:spTree>
    <p:extLst>
      <p:ext uri="{BB962C8B-B14F-4D97-AF65-F5344CB8AC3E}">
        <p14:creationId xmlns:p14="http://schemas.microsoft.com/office/powerpoint/2010/main" val="1890278811"/>
      </p:ext>
    </p:extLst>
  </p:cSld>
  <p:clrMapOvr>
    <a:overrideClrMapping bg1="lt1" tx1="dk1" bg2="lt2" tx2="dk2" accent1="accent1" accent2="accent2" accent3="accent3" accent4="accent4" accent5="accent5" accent6="accent6" hlink="hlink" folHlink="folHlink"/>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
            <a:ext cx="9144000" cy="2708919"/>
          </a:xfrm>
          <a:solidFill>
            <a:schemeClr val="accent1">
              <a:lumMod val="50000"/>
            </a:schemeClr>
          </a:solidFill>
          <a:effectLst>
            <a:outerShdw blurRad="63500" dist="35921" dir="2700000" algn="ctr" rotWithShape="0">
              <a:schemeClr val="tx2">
                <a:alpha val="74998"/>
              </a:schemeClr>
            </a:outerShdw>
          </a:effectLst>
        </p:spPr>
        <p:txBody>
          <a:bodyPr/>
          <a:lstStyle/>
          <a:p>
            <a:pPr>
              <a:defRPr/>
            </a:pPr>
            <a:r>
              <a:rPr lang="en-US" b="1" dirty="0">
                <a:effectLst>
                  <a:glow rad="127000">
                    <a:schemeClr val="tx1"/>
                  </a:glow>
                </a:effectLst>
                <a:latin typeface="Arial" charset="0"/>
                <a:ea typeface="ＭＳ Ｐゴシック" charset="0"/>
                <a:cs typeface="ＭＳ Ｐゴシック" charset="0"/>
              </a:rPr>
              <a:t>Paul was not motivated by greed since he made tents and cared for them (2:1-16).</a:t>
            </a:r>
          </a:p>
        </p:txBody>
      </p:sp>
      <p:sp>
        <p:nvSpPr>
          <p:cNvPr id="3" name="Rectangle 2">
            <a:extLst>
              <a:ext uri="{FF2B5EF4-FFF2-40B4-BE49-F238E27FC236}">
                <a16:creationId xmlns:a16="http://schemas.microsoft.com/office/drawing/2014/main" id="{67CFD7D6-37CD-7A46-B00E-6A3DE63DB50A}"/>
              </a:ext>
            </a:extLst>
          </p:cNvPr>
          <p:cNvSpPr txBox="1">
            <a:spLocks noChangeArrowheads="1"/>
          </p:cNvSpPr>
          <p:nvPr/>
        </p:nvSpPr>
        <p:spPr bwMode="auto">
          <a:xfrm>
            <a:off x="107504" y="2996952"/>
            <a:ext cx="8784976" cy="299695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200" b="1" kern="0" dirty="0">
                <a:effectLst>
                  <a:glow rad="127000">
                    <a:schemeClr val="tx1"/>
                  </a:glow>
                </a:effectLst>
                <a:latin typeface="Arial" charset="0"/>
                <a:ea typeface="ＭＳ Ｐゴシック" charset="0"/>
                <a:cs typeface="ＭＳ Ｐゴシック" charset="0"/>
              </a:rPr>
              <a:t>“Don’t you remember, dear brothers and sisters, how hard we worked among you? Night and day we toiled to earn a living so that we would not be a burden to any of you as we preached God’s Good News to you” (2:9 </a:t>
            </a:r>
            <a:r>
              <a:rPr lang="en-US" sz="2800" b="1" kern="0" dirty="0">
                <a:effectLst>
                  <a:glow rad="127000">
                    <a:schemeClr val="tx1"/>
                  </a:glow>
                </a:effectLst>
                <a:latin typeface="Arial" charset="0"/>
                <a:ea typeface="ＭＳ Ｐゴシック" charset="0"/>
                <a:cs typeface="ＭＳ Ｐゴシック" charset="0"/>
              </a:rPr>
              <a:t>NLT</a:t>
            </a:r>
            <a:r>
              <a:rPr lang="en-US" sz="3200" b="1" kern="0"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6755760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7042" name="AutoShape 2"/>
          <p:cNvSpPr>
            <a:spLocks noChangeArrowheads="1"/>
          </p:cNvSpPr>
          <p:nvPr/>
        </p:nvSpPr>
        <p:spPr bwMode="auto">
          <a:xfrm>
            <a:off x="2514600" y="838200"/>
            <a:ext cx="6324600" cy="4648200"/>
          </a:xfrm>
          <a:prstGeom prst="cloudCallout">
            <a:avLst>
              <a:gd name="adj1" fmla="val -69653"/>
              <a:gd name="adj2" fmla="val 49588"/>
            </a:avLst>
          </a:prstGeom>
          <a:noFill/>
          <a:ln w="9525">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a:p>
        </p:txBody>
      </p:sp>
      <p:sp>
        <p:nvSpPr>
          <p:cNvPr id="87043" name="Text Box 4"/>
          <p:cNvSpPr txBox="1">
            <a:spLocks noChangeArrowheads="1"/>
          </p:cNvSpPr>
          <p:nvPr/>
        </p:nvSpPr>
        <p:spPr bwMode="auto">
          <a:xfrm>
            <a:off x="3352800" y="1584325"/>
            <a:ext cx="4724400" cy="2530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GB" sz="4000" dirty="0">
                <a:latin typeface="Comic Sans MS" charset="0"/>
              </a:rPr>
              <a:t>I</a:t>
            </a:r>
            <a:r>
              <a:rPr lang="fr-FR" altLang="ja-JP" sz="4000" dirty="0">
                <a:latin typeface="Comic Sans MS" charset="0"/>
              </a:rPr>
              <a:t>'</a:t>
            </a:r>
            <a:r>
              <a:rPr lang="en-GB" altLang="ja-JP" sz="4000" dirty="0">
                <a:latin typeface="Comic Sans MS" charset="0"/>
              </a:rPr>
              <a:t>m so proud of them!  I must write to </a:t>
            </a:r>
            <a:r>
              <a:rPr lang="en-GB" altLang="ja-JP" sz="4000" dirty="0">
                <a:solidFill>
                  <a:srgbClr val="CC3300"/>
                </a:solidFill>
                <a:latin typeface="Comic Sans MS" charset="0"/>
              </a:rPr>
              <a:t>encourage</a:t>
            </a:r>
            <a:r>
              <a:rPr lang="en-GB" altLang="ja-JP" sz="4000" dirty="0">
                <a:latin typeface="Comic Sans MS" charset="0"/>
              </a:rPr>
              <a:t> them!</a:t>
            </a:r>
            <a:endParaRPr lang="en-GB" sz="4000" dirty="0">
              <a:latin typeface="Comic Sans MS" charset="0"/>
            </a:endParaRPr>
          </a:p>
        </p:txBody>
      </p:sp>
      <p:sp>
        <p:nvSpPr>
          <p:cNvPr id="87044" name="Text Box 5"/>
          <p:cNvSpPr txBox="1">
            <a:spLocks noChangeArrowheads="1"/>
          </p:cNvSpPr>
          <p:nvPr/>
        </p:nvSpPr>
        <p:spPr bwMode="auto">
          <a:xfrm>
            <a:off x="8458200" y="76200"/>
            <a:ext cx="6413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t>205</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7" name="Picture 2" descr="violinclass.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0898" name="Title 1"/>
          <p:cNvSpPr>
            <a:spLocks noGrp="1"/>
          </p:cNvSpPr>
          <p:nvPr>
            <p:ph type="title" idx="4294967295"/>
          </p:nvPr>
        </p:nvSpPr>
        <p:spPr>
          <a:xfrm>
            <a:off x="2627313" y="44450"/>
            <a:ext cx="5254625" cy="874713"/>
          </a:xfrm>
          <a:solidFill>
            <a:schemeClr val="tx1"/>
          </a:solidFill>
        </p:spPr>
        <p:txBody>
          <a:bodyPr/>
          <a:lstStyle/>
          <a:p>
            <a:pPr algn="l"/>
            <a:r>
              <a:rPr lang="en-US" i="1">
                <a:solidFill>
                  <a:schemeClr val="bg1"/>
                </a:solidFill>
                <a:latin typeface="Arial" charset="0"/>
                <a:ea typeface="ＭＳ Ｐゴシック" charset="0"/>
              </a:rPr>
              <a:t>The Suzuki Method</a:t>
            </a:r>
          </a:p>
        </p:txBody>
      </p:sp>
      <p:pic>
        <p:nvPicPr>
          <p:cNvPr id="80899" name="Picture 1" descr="suzuki method logo.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7693025" y="115888"/>
            <a:ext cx="1343025" cy="1344612"/>
          </a:xfrm>
          <a:prstGeom prst="rect">
            <a:avLst/>
          </a:prstGeom>
          <a:noFill/>
          <a:ln w="76200">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5" name="Picture 7" descr="encouragingme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724400" y="457200"/>
            <a:ext cx="3581400" cy="49133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2946" name="Picture 4" descr="Charity and Jen"/>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06475" y="457200"/>
            <a:ext cx="3413125" cy="4873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2757" name="Rectangle 5"/>
          <p:cNvSpPr>
            <a:spLocks noGrp="1" noChangeArrowheads="1"/>
          </p:cNvSpPr>
          <p:nvPr>
            <p:ph type="ctrTitle"/>
          </p:nvPr>
        </p:nvSpPr>
        <p:spPr>
          <a:xfrm>
            <a:off x="0" y="4953000"/>
            <a:ext cx="9144000" cy="1524000"/>
          </a:xfrm>
          <a:effectLst>
            <a:outerShdw blurRad="63500" dist="107763" dir="8100000" algn="ctr" rotWithShape="0">
              <a:schemeClr val="tx2">
                <a:alpha val="74998"/>
              </a:schemeClr>
            </a:outerShdw>
          </a:effectLst>
        </p:spPr>
        <p:txBody>
          <a:bodyPr/>
          <a:lstStyle/>
          <a:p>
            <a:pPr eaLnBrk="1" hangingPunct="1">
              <a:defRPr/>
            </a:pPr>
            <a:r>
              <a:rPr lang="en-US">
                <a:latin typeface="acme secret agent" charset="0"/>
                <a:ea typeface="ＭＳ Ｐゴシック" charset="0"/>
                <a:cs typeface="ＭＳ Ｐゴシック" charset="0"/>
              </a:rPr>
              <a:t>How can we </a:t>
            </a:r>
            <a:r>
              <a:rPr lang="en-US" sz="5400">
                <a:solidFill>
                  <a:srgbClr val="FFFF00"/>
                </a:solidFill>
                <a:latin typeface="acme secret agent" charset="0"/>
                <a:ea typeface="ＭＳ Ｐゴシック" charset="0"/>
                <a:cs typeface="ＭＳ Ｐゴシック" charset="0"/>
              </a:rPr>
              <a:t>strengthen </a:t>
            </a:r>
            <a:r>
              <a:rPr lang="en-US">
                <a:latin typeface="acme secret agent" charset="0"/>
                <a:ea typeface="ＭＳ Ｐゴシック" charset="0"/>
                <a:cs typeface="ＭＳ Ｐゴシック" charset="0"/>
              </a:rPr>
              <a:t>others?</a:t>
            </a:r>
            <a:endParaRPr lang="en-US">
              <a:latin typeface="Arial" charset="0"/>
              <a:ea typeface="ＭＳ Ｐゴシック" charset="0"/>
              <a:cs typeface="ＭＳ Ｐゴシック"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Our Need</a:t>
            </a:r>
          </a:p>
        </p:txBody>
      </p:sp>
      <p:pic>
        <p:nvPicPr>
          <p:cNvPr id="80898" name="Picture 2" descr="Image result for How can you be prepared for the Rapture">
            <a:extLst>
              <a:ext uri="{FF2B5EF4-FFF2-40B4-BE49-F238E27FC236}">
                <a16:creationId xmlns:a16="http://schemas.microsoft.com/office/drawing/2014/main" id="{C0ED6A08-1E7A-0C4A-8F6D-A7E5B9B8C70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0899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561412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89" name="Picture 4" descr="Ntiochus IV0003"/>
          <p:cNvPicPr>
            <a:picLocks noChangeAspect="1" noChangeArrowheads="1"/>
          </p:cNvPicPr>
          <p:nvPr/>
        </p:nvPicPr>
        <p:blipFill>
          <a:blip r:embed="rId2" cstate="screen">
            <a:lum bright="8000"/>
            <a:extLst>
              <a:ext uri="{28A0092B-C50C-407E-A947-70E740481C1C}">
                <a14:useLocalDpi xmlns:a14="http://schemas.microsoft.com/office/drawing/2010/main"/>
              </a:ext>
            </a:extLst>
          </a:blip>
          <a:srcRect/>
          <a:stretch>
            <a:fillRect/>
          </a:stretch>
        </p:blipFill>
        <p:spPr bwMode="auto">
          <a:xfrm>
            <a:off x="685800" y="838200"/>
            <a:ext cx="8077200" cy="5105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9090" name="Rectangle 11"/>
          <p:cNvSpPr>
            <a:spLocks noChangeArrowheads="1"/>
          </p:cNvSpPr>
          <p:nvPr/>
        </p:nvSpPr>
        <p:spPr bwMode="auto">
          <a:xfrm>
            <a:off x="0" y="76200"/>
            <a:ext cx="9144000" cy="762000"/>
          </a:xfrm>
          <a:prstGeom prst="rect">
            <a:avLst/>
          </a:prstGeom>
          <a:solidFill>
            <a:srgbClr val="800000"/>
          </a:solidFill>
          <a:ln w="9525">
            <a:solidFill>
              <a:schemeClr val="tx1"/>
            </a:solidFill>
            <a:miter lim="800000"/>
            <a:headEnd/>
            <a:tailEnd/>
          </a:ln>
        </p:spPr>
        <p:txBody>
          <a:bodyPr wrap="none" anchor="ctr"/>
          <a:lstStyle/>
          <a:p>
            <a:endParaRPr lang="en-US">
              <a:solidFill>
                <a:srgbClr val="000000"/>
              </a:solidFill>
            </a:endParaRPr>
          </a:p>
        </p:txBody>
      </p:sp>
      <p:sp>
        <p:nvSpPr>
          <p:cNvPr id="89091" name="WordArt 10"/>
          <p:cNvSpPr>
            <a:spLocks noChangeArrowheads="1" noChangeShapeType="1" noTextEdit="1"/>
          </p:cNvSpPr>
          <p:nvPr/>
        </p:nvSpPr>
        <p:spPr bwMode="auto">
          <a:xfrm>
            <a:off x="609600" y="152400"/>
            <a:ext cx="7848600" cy="533400"/>
          </a:xfrm>
          <a:prstGeom prst="rect">
            <a:avLst/>
          </a:prstGeom>
          <a:extLst>
            <a:ext uri="{91240B29-F687-4f45-9708-019B960494DF}">
              <a14:hiddenLine xmlns=""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sz="3600" b="1" kern="10">
                <a:solidFill>
                  <a:srgbClr val="FBE7C3"/>
                </a:solidFill>
                <a:latin typeface="Comic Sans MS"/>
                <a:ea typeface="Comic Sans MS"/>
                <a:cs typeface="Comic Sans MS"/>
              </a:rPr>
              <a:t>This epistle was written in AD 51</a:t>
            </a:r>
          </a:p>
        </p:txBody>
      </p:sp>
      <p:sp>
        <p:nvSpPr>
          <p:cNvPr id="89092" name="Rectangle 12"/>
          <p:cNvSpPr>
            <a:spLocks noChangeArrowheads="1"/>
          </p:cNvSpPr>
          <p:nvPr/>
        </p:nvSpPr>
        <p:spPr bwMode="auto">
          <a:xfrm>
            <a:off x="0" y="0"/>
            <a:ext cx="9144000" cy="92075"/>
          </a:xfrm>
          <a:prstGeom prst="rect">
            <a:avLst/>
          </a:prstGeom>
          <a:solidFill>
            <a:srgbClr val="FFCC99"/>
          </a:solidFill>
          <a:ln w="9525">
            <a:solidFill>
              <a:schemeClr val="tx1"/>
            </a:solidFill>
            <a:miter lim="800000"/>
            <a:headEnd/>
            <a:tailEnd/>
          </a:ln>
        </p:spPr>
        <p:txBody>
          <a:bodyPr wrap="none" anchor="ctr"/>
          <a:lstStyle/>
          <a:p>
            <a:endParaRPr lang="en-US">
              <a:solidFill>
                <a:srgbClr val="000000"/>
              </a:solidFill>
            </a:endParaRPr>
          </a:p>
        </p:txBody>
      </p:sp>
      <p:sp>
        <p:nvSpPr>
          <p:cNvPr id="89093" name="Rectangle 13"/>
          <p:cNvSpPr>
            <a:spLocks noChangeArrowheads="1"/>
          </p:cNvSpPr>
          <p:nvPr/>
        </p:nvSpPr>
        <p:spPr bwMode="auto">
          <a:xfrm>
            <a:off x="0" y="685800"/>
            <a:ext cx="9144000" cy="92075"/>
          </a:xfrm>
          <a:prstGeom prst="rect">
            <a:avLst/>
          </a:prstGeom>
          <a:solidFill>
            <a:srgbClr val="FFCC99"/>
          </a:solidFill>
          <a:ln w="9525">
            <a:solidFill>
              <a:schemeClr val="tx1"/>
            </a:solidFill>
            <a:miter lim="800000"/>
            <a:headEnd/>
            <a:tailEnd/>
          </a:ln>
        </p:spPr>
        <p:txBody>
          <a:bodyPr wrap="none" anchor="ctr"/>
          <a:lstStyle/>
          <a:p>
            <a:endParaRPr lang="en-US">
              <a:solidFill>
                <a:srgbClr val="000000"/>
              </a:solidFill>
            </a:endParaRPr>
          </a:p>
        </p:txBody>
      </p:sp>
      <p:sp>
        <p:nvSpPr>
          <p:cNvPr id="89094" name="Rectangle 15"/>
          <p:cNvSpPr>
            <a:spLocks noChangeArrowheads="1"/>
          </p:cNvSpPr>
          <p:nvPr/>
        </p:nvSpPr>
        <p:spPr bwMode="auto">
          <a:xfrm>
            <a:off x="0" y="838200"/>
            <a:ext cx="9144000" cy="63500"/>
          </a:xfrm>
          <a:prstGeom prst="rect">
            <a:avLst/>
          </a:prstGeom>
          <a:solidFill>
            <a:srgbClr val="FFCC99"/>
          </a:solidFill>
          <a:ln w="9525">
            <a:solidFill>
              <a:schemeClr val="tx1"/>
            </a:solidFill>
            <a:miter lim="800000"/>
            <a:headEnd/>
            <a:tailEnd/>
          </a:ln>
        </p:spPr>
        <p:txBody>
          <a:bodyPr wrap="none" anchor="ctr"/>
          <a:lstStyle/>
          <a:p>
            <a:endParaRPr lang="en-US">
              <a:solidFill>
                <a:srgbClr val="000000"/>
              </a:solidFill>
            </a:endParaRPr>
          </a:p>
        </p:txBody>
      </p:sp>
      <p:sp>
        <p:nvSpPr>
          <p:cNvPr id="7187" name="Text Box 19"/>
          <p:cNvSpPr txBox="1">
            <a:spLocks noChangeArrowheads="1"/>
          </p:cNvSpPr>
          <p:nvPr/>
        </p:nvSpPr>
        <p:spPr bwMode="auto">
          <a:xfrm>
            <a:off x="0" y="6029325"/>
            <a:ext cx="9144000"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GB" sz="2800" b="1" dirty="0">
                <a:solidFill>
                  <a:srgbClr val="800000"/>
                </a:solidFill>
                <a:latin typeface="Comic Sans MS" charset="0"/>
              </a:rPr>
              <a:t> Written in Corinth after hearing Tim</a:t>
            </a:r>
            <a:r>
              <a:rPr lang="fr-FR" altLang="ja-JP" sz="2800" b="1" dirty="0">
                <a:solidFill>
                  <a:srgbClr val="800000"/>
                </a:solidFill>
                <a:latin typeface="Comic Sans MS" charset="0"/>
              </a:rPr>
              <a:t>'</a:t>
            </a:r>
            <a:r>
              <a:rPr lang="en-GB" altLang="ja-JP" sz="2800" b="1" dirty="0">
                <a:solidFill>
                  <a:srgbClr val="800000"/>
                </a:solidFill>
                <a:latin typeface="Comic Sans MS" charset="0"/>
              </a:rPr>
              <a:t>s report</a:t>
            </a:r>
            <a:endParaRPr lang="en-GB" sz="2800" b="1" dirty="0">
              <a:solidFill>
                <a:srgbClr val="800000"/>
              </a:solidFill>
              <a:latin typeface="Comic Sans MS" charset="0"/>
            </a:endParaRPr>
          </a:p>
        </p:txBody>
      </p:sp>
      <p:sp>
        <p:nvSpPr>
          <p:cNvPr id="89096" name="Rectangle 22"/>
          <p:cNvSpPr>
            <a:spLocks noChangeArrowheads="1"/>
          </p:cNvSpPr>
          <p:nvPr/>
        </p:nvSpPr>
        <p:spPr bwMode="auto">
          <a:xfrm>
            <a:off x="0" y="6705600"/>
            <a:ext cx="9144000" cy="228600"/>
          </a:xfrm>
          <a:prstGeom prst="rect">
            <a:avLst/>
          </a:prstGeom>
          <a:solidFill>
            <a:srgbClr val="800000"/>
          </a:solidFill>
          <a:ln w="9525">
            <a:solidFill>
              <a:schemeClr val="tx1"/>
            </a:solidFill>
            <a:miter lim="800000"/>
            <a:headEnd/>
            <a:tailEnd/>
          </a:ln>
        </p:spPr>
        <p:txBody>
          <a:bodyPr wrap="none" anchor="ctr"/>
          <a:lstStyle/>
          <a:p>
            <a:endParaRPr lang="en-US">
              <a:solidFill>
                <a:srgbClr val="000000"/>
              </a:solidFill>
            </a:endParaRPr>
          </a:p>
        </p:txBody>
      </p:sp>
      <p:sp>
        <p:nvSpPr>
          <p:cNvPr id="89097" name="Rectangle 23"/>
          <p:cNvSpPr>
            <a:spLocks noChangeArrowheads="1"/>
          </p:cNvSpPr>
          <p:nvPr/>
        </p:nvSpPr>
        <p:spPr bwMode="auto">
          <a:xfrm>
            <a:off x="0" y="6629400"/>
            <a:ext cx="9144000" cy="136525"/>
          </a:xfrm>
          <a:prstGeom prst="rect">
            <a:avLst/>
          </a:prstGeom>
          <a:solidFill>
            <a:srgbClr val="FFCC99"/>
          </a:solidFill>
          <a:ln w="9525">
            <a:solidFill>
              <a:schemeClr val="tx1"/>
            </a:solidFill>
            <a:miter lim="800000"/>
            <a:headEnd/>
            <a:tailEnd/>
          </a:ln>
        </p:spPr>
        <p:txBody>
          <a:bodyPr wrap="none" anchor="ctr"/>
          <a:lstStyle/>
          <a:p>
            <a:endParaRPr lang="en-US">
              <a:solidFill>
                <a:srgbClr val="000000"/>
              </a:solidFill>
            </a:endParaRPr>
          </a:p>
        </p:txBody>
      </p:sp>
      <p:sp>
        <p:nvSpPr>
          <p:cNvPr id="89098" name="Rectangle 30"/>
          <p:cNvSpPr>
            <a:spLocks noChangeArrowheads="1"/>
          </p:cNvSpPr>
          <p:nvPr/>
        </p:nvSpPr>
        <p:spPr bwMode="auto">
          <a:xfrm>
            <a:off x="0" y="5965825"/>
            <a:ext cx="9144000" cy="63500"/>
          </a:xfrm>
          <a:prstGeom prst="rect">
            <a:avLst/>
          </a:prstGeom>
          <a:solidFill>
            <a:srgbClr val="FFCC99"/>
          </a:solidFill>
          <a:ln w="9525">
            <a:solidFill>
              <a:schemeClr val="tx1"/>
            </a:solidFill>
            <a:miter lim="800000"/>
            <a:headEnd/>
            <a:tailEnd/>
          </a:ln>
        </p:spPr>
        <p:txBody>
          <a:bodyPr wrap="none" anchor="ctr"/>
          <a:lstStyle/>
          <a:p>
            <a:endParaRPr lang="en-US">
              <a:solidFill>
                <a:srgbClr val="000000"/>
              </a:solidFill>
            </a:endParaRPr>
          </a:p>
        </p:txBody>
      </p:sp>
      <p:sp>
        <p:nvSpPr>
          <p:cNvPr id="7208" name="AutoShape 40"/>
          <p:cNvSpPr>
            <a:spLocks noChangeArrowheads="1"/>
          </p:cNvSpPr>
          <p:nvPr/>
        </p:nvSpPr>
        <p:spPr bwMode="auto">
          <a:xfrm>
            <a:off x="3505200" y="2286000"/>
            <a:ext cx="838200" cy="1752600"/>
          </a:xfrm>
          <a:prstGeom prst="curvedLeftArrow">
            <a:avLst>
              <a:gd name="adj1" fmla="val 19999"/>
              <a:gd name="adj2" fmla="val 39998"/>
              <a:gd name="adj3" fmla="val 42856"/>
            </a:avLst>
          </a:prstGeom>
          <a:solidFill>
            <a:srgbClr val="800000"/>
          </a:solidFill>
          <a:ln w="9525">
            <a:solidFill>
              <a:schemeClr val="tx1"/>
            </a:solidFill>
            <a:miter lim="800000"/>
            <a:headEnd/>
            <a:tailEnd/>
          </a:ln>
        </p:spPr>
        <p:txBody>
          <a:bodyPr wrap="none" anchor="ctr"/>
          <a:lstStyle/>
          <a:p>
            <a:endParaRPr lang="en-US">
              <a:solidFill>
                <a:srgbClr val="000000"/>
              </a:solidFill>
            </a:endParaRPr>
          </a:p>
        </p:txBody>
      </p:sp>
      <p:sp>
        <p:nvSpPr>
          <p:cNvPr id="24" name="Text Box 19"/>
          <p:cNvSpPr txBox="1">
            <a:spLocks noChangeArrowheads="1"/>
          </p:cNvSpPr>
          <p:nvPr/>
        </p:nvSpPr>
        <p:spPr bwMode="auto">
          <a:xfrm rot="-660557">
            <a:off x="-195263" y="4706938"/>
            <a:ext cx="9588501" cy="708025"/>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buFontTx/>
              <a:buChar char="•"/>
            </a:pPr>
            <a:r>
              <a:rPr lang="en-GB" sz="4000">
                <a:solidFill>
                  <a:srgbClr val="FFFFFF"/>
                </a:solidFill>
                <a:latin typeface="Comic Sans MS" charset="0"/>
              </a:rPr>
              <a:t>Three ways we can encourage others...</a:t>
            </a:r>
          </a:p>
        </p:txBody>
      </p:sp>
      <p:sp>
        <p:nvSpPr>
          <p:cNvPr id="89101" name="Rectangle 18"/>
          <p:cNvSpPr>
            <a:spLocks noChangeArrowheads="1"/>
          </p:cNvSpPr>
          <p:nvPr/>
        </p:nvSpPr>
        <p:spPr bwMode="auto">
          <a:xfrm>
            <a:off x="0" y="6642100"/>
            <a:ext cx="9144000" cy="63500"/>
          </a:xfrm>
          <a:prstGeom prst="rect">
            <a:avLst/>
          </a:prstGeom>
          <a:solidFill>
            <a:srgbClr val="CC9900"/>
          </a:solidFill>
          <a:ln w="9525">
            <a:solidFill>
              <a:schemeClr val="tx1"/>
            </a:solidFill>
            <a:miter lim="800000"/>
            <a:headEnd/>
            <a:tailEnd/>
          </a:ln>
        </p:spPr>
        <p:txBody>
          <a:bodyPr wrap="none" anchor="ctr"/>
          <a:lstStyle/>
          <a:p>
            <a:endParaRPr lang="en-US">
              <a:solidFill>
                <a:srgbClr val="000000"/>
              </a:solidFill>
            </a:endParaRPr>
          </a:p>
        </p:txBody>
      </p:sp>
      <p:sp>
        <p:nvSpPr>
          <p:cNvPr id="89102" name="TextBox 6"/>
          <p:cNvSpPr txBox="1">
            <a:spLocks noChangeArrowheads="1"/>
          </p:cNvSpPr>
          <p:nvPr/>
        </p:nvSpPr>
        <p:spPr bwMode="auto">
          <a:xfrm>
            <a:off x="2209800" y="1371600"/>
            <a:ext cx="1979613" cy="4572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a:solidFill>
                  <a:srgbClr val="FFFFFF"/>
                </a:solidFill>
                <a:latin typeface="Arial" charset="0"/>
                <a:cs typeface="Arial" charset="0"/>
              </a:rPr>
              <a:t>Thessalonica</a:t>
            </a:r>
          </a:p>
        </p:txBody>
      </p:sp>
      <p:sp>
        <p:nvSpPr>
          <p:cNvPr id="89103" name="TextBox 6"/>
          <p:cNvSpPr txBox="1">
            <a:spLocks noChangeArrowheads="1"/>
          </p:cNvSpPr>
          <p:nvPr/>
        </p:nvSpPr>
        <p:spPr bwMode="auto">
          <a:xfrm>
            <a:off x="2438400" y="2133600"/>
            <a:ext cx="1006475" cy="461963"/>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a:solidFill>
                  <a:srgbClr val="FFFFFF"/>
                </a:solidFill>
                <a:latin typeface="Arial" charset="0"/>
                <a:cs typeface="Arial" charset="0"/>
              </a:rPr>
              <a:t>Berea</a:t>
            </a:r>
          </a:p>
        </p:txBody>
      </p:sp>
      <p:sp>
        <p:nvSpPr>
          <p:cNvPr id="89104" name="TextBox 6"/>
          <p:cNvSpPr txBox="1">
            <a:spLocks noChangeArrowheads="1"/>
          </p:cNvSpPr>
          <p:nvPr/>
        </p:nvSpPr>
        <p:spPr bwMode="auto">
          <a:xfrm>
            <a:off x="3416300" y="3957638"/>
            <a:ext cx="1155700" cy="461962"/>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a:solidFill>
                  <a:srgbClr val="FFFFFF"/>
                </a:solidFill>
                <a:latin typeface="Arial" charset="0"/>
                <a:cs typeface="Arial" charset="0"/>
              </a:rPr>
              <a:t>Athens</a:t>
            </a:r>
          </a:p>
        </p:txBody>
      </p:sp>
      <p:sp>
        <p:nvSpPr>
          <p:cNvPr id="89105" name="TextBox 6"/>
          <p:cNvSpPr txBox="1">
            <a:spLocks noChangeArrowheads="1"/>
          </p:cNvSpPr>
          <p:nvPr/>
        </p:nvSpPr>
        <p:spPr bwMode="auto">
          <a:xfrm>
            <a:off x="2514600" y="4567238"/>
            <a:ext cx="1176338" cy="461962"/>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a:solidFill>
                  <a:srgbClr val="FFFFFF"/>
                </a:solidFill>
                <a:latin typeface="Arial" charset="0"/>
                <a:cs typeface="Arial" charset="0"/>
              </a:rPr>
              <a:t>Corinth</a:t>
            </a:r>
          </a:p>
        </p:txBody>
      </p:sp>
      <p:sp>
        <p:nvSpPr>
          <p:cNvPr id="7203" name="Oval 35"/>
          <p:cNvSpPr>
            <a:spLocks noChangeArrowheads="1"/>
          </p:cNvSpPr>
          <p:nvPr/>
        </p:nvSpPr>
        <p:spPr bwMode="auto">
          <a:xfrm>
            <a:off x="1981200" y="1295400"/>
            <a:ext cx="2286000" cy="609600"/>
          </a:xfrm>
          <a:prstGeom prst="ellipse">
            <a:avLst/>
          </a:prstGeom>
          <a:noFill/>
          <a:ln w="57150">
            <a:solidFill>
              <a:srgbClr val="0000FF"/>
            </a:solidFill>
            <a:round/>
            <a:headEnd/>
            <a:tailEnd/>
          </a:ln>
        </p:spPr>
        <p:txBody>
          <a:bodyPr wrap="none" anchor="ctr"/>
          <a:lstStyle/>
          <a:p>
            <a:pPr algn="ctr">
              <a:defRPr/>
            </a:pPr>
            <a:endParaRPr lang="en-US">
              <a:ln>
                <a:solidFill>
                  <a:srgbClr val="FFFF99"/>
                </a:solidFill>
              </a:ln>
              <a:solidFill>
                <a:srgbClr val="0000FF"/>
              </a:solidFill>
            </a:endParaRPr>
          </a:p>
        </p:txBody>
      </p:sp>
      <p:sp>
        <p:nvSpPr>
          <p:cNvPr id="7207" name="AutoShape 39"/>
          <p:cNvSpPr>
            <a:spLocks noChangeArrowheads="1"/>
          </p:cNvSpPr>
          <p:nvPr/>
        </p:nvSpPr>
        <p:spPr bwMode="auto">
          <a:xfrm>
            <a:off x="1905000" y="1828800"/>
            <a:ext cx="609600" cy="533400"/>
          </a:xfrm>
          <a:prstGeom prst="curvedRightArrow">
            <a:avLst>
              <a:gd name="adj1" fmla="val 28231"/>
              <a:gd name="adj2" fmla="val 48231"/>
              <a:gd name="adj3" fmla="val 38095"/>
            </a:avLst>
          </a:prstGeom>
          <a:solidFill>
            <a:srgbClr val="800000"/>
          </a:solidFill>
          <a:ln w="9525">
            <a:solidFill>
              <a:schemeClr val="tx1"/>
            </a:solidFill>
            <a:miter lim="800000"/>
            <a:headEnd/>
            <a:tailEnd/>
          </a:ln>
        </p:spPr>
        <p:txBody>
          <a:bodyPr wrap="none" anchor="ctr"/>
          <a:lstStyle/>
          <a:p>
            <a:endParaRPr lang="en-US">
              <a:solidFill>
                <a:srgbClr val="000000"/>
              </a:solidFill>
            </a:endParaRPr>
          </a:p>
        </p:txBody>
      </p:sp>
      <p:sp>
        <p:nvSpPr>
          <p:cNvPr id="7209" name="AutoShape 41"/>
          <p:cNvSpPr>
            <a:spLocks noChangeArrowheads="1"/>
          </p:cNvSpPr>
          <p:nvPr/>
        </p:nvSpPr>
        <p:spPr bwMode="auto">
          <a:xfrm rot="1254076">
            <a:off x="2133600" y="3886200"/>
            <a:ext cx="990600" cy="762000"/>
          </a:xfrm>
          <a:prstGeom prst="curvedRightArrow">
            <a:avLst>
              <a:gd name="adj1" fmla="val 28231"/>
              <a:gd name="adj2" fmla="val 48231"/>
              <a:gd name="adj3" fmla="val 38097"/>
            </a:avLst>
          </a:prstGeom>
          <a:solidFill>
            <a:srgbClr val="800000"/>
          </a:solidFill>
          <a:ln w="9525">
            <a:solidFill>
              <a:schemeClr val="tx1"/>
            </a:solidFill>
            <a:miter lim="800000"/>
            <a:headEnd/>
            <a:tailEnd/>
          </a:ln>
        </p:spPr>
        <p:txBody>
          <a:bodyPr wrap="none" anchor="ctr"/>
          <a:lstStyle/>
          <a:p>
            <a:endParaRPr lang="en-US">
              <a:solidFill>
                <a:srgbClr val="000000"/>
              </a:solidFill>
            </a:endParaRPr>
          </a:p>
        </p:txBody>
      </p:sp>
      <p:sp>
        <p:nvSpPr>
          <p:cNvPr id="7205" name="Oval 37"/>
          <p:cNvSpPr>
            <a:spLocks noChangeArrowheads="1"/>
          </p:cNvSpPr>
          <p:nvPr/>
        </p:nvSpPr>
        <p:spPr bwMode="auto">
          <a:xfrm>
            <a:off x="2438400" y="4572000"/>
            <a:ext cx="1371600" cy="457200"/>
          </a:xfrm>
          <a:prstGeom prst="ellipse">
            <a:avLst/>
          </a:prstGeom>
          <a:noFill/>
          <a:ln w="57150">
            <a:solidFill>
              <a:srgbClr val="0000FF"/>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a:solidFill>
                <a:srgbClr val="0000FF"/>
              </a:solidFill>
            </a:endParaRPr>
          </a:p>
        </p:txBody>
      </p:sp>
      <p:sp>
        <p:nvSpPr>
          <p:cNvPr id="23" name="Up Arrow 22"/>
          <p:cNvSpPr>
            <a:spLocks noChangeArrowheads="1"/>
          </p:cNvSpPr>
          <p:nvPr/>
        </p:nvSpPr>
        <p:spPr bwMode="auto">
          <a:xfrm>
            <a:off x="2895600" y="1828800"/>
            <a:ext cx="457200" cy="2667000"/>
          </a:xfrm>
          <a:prstGeom prst="upArrow">
            <a:avLst>
              <a:gd name="adj1" fmla="val 50000"/>
              <a:gd name="adj2" fmla="val 49988"/>
            </a:avLst>
          </a:prstGeom>
          <a:solidFill>
            <a:srgbClr val="800000"/>
          </a:solidFill>
          <a:ln w="9525">
            <a:solidFill>
              <a:schemeClr val="tx1"/>
            </a:solidFill>
            <a:round/>
            <a:headEnd/>
            <a:tailEnd/>
          </a:ln>
        </p:spPr>
        <p:txBody>
          <a:bodyPr/>
          <a:lstStyle/>
          <a:p>
            <a:endParaRPr lang="en-US">
              <a:solidFill>
                <a:srgbClr val="0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7203"/>
                                        </p:tgtEl>
                                        <p:attrNameLst>
                                          <p:attrName>style.visibility</p:attrName>
                                        </p:attrNameLst>
                                      </p:cBhvr>
                                      <p:to>
                                        <p:strVal val="visible"/>
                                      </p:to>
                                    </p:set>
                                  </p:childTnLst>
                                </p:cTn>
                              </p:par>
                            </p:childTnLst>
                          </p:cTn>
                        </p:par>
                        <p:par>
                          <p:cTn id="7" fill="hold" nodeType="afterGroup">
                            <p:stCondLst>
                              <p:cond delay="500"/>
                            </p:stCondLst>
                            <p:childTnLst>
                              <p:par>
                                <p:cTn id="8" presetID="1" presetClass="entr" presetSubtype="0" fill="hold" grpId="0" nodeType="afterEffect">
                                  <p:stCondLst>
                                    <p:cond delay="2000"/>
                                  </p:stCondLst>
                                  <p:childTnLst>
                                    <p:set>
                                      <p:cBhvr>
                                        <p:cTn id="9" dur="1" fill="hold">
                                          <p:stCondLst>
                                            <p:cond delay="499"/>
                                          </p:stCondLst>
                                        </p:cTn>
                                        <p:tgtEl>
                                          <p:spTgt spid="7207"/>
                                        </p:tgtEl>
                                        <p:attrNameLst>
                                          <p:attrName>style.visibility</p:attrName>
                                        </p:attrNameLst>
                                      </p:cBhvr>
                                      <p:to>
                                        <p:strVal val="visible"/>
                                      </p:to>
                                    </p:set>
                                  </p:childTnLst>
                                  <p:subTnLst>
                                    <p:set>
                                      <p:cBhvr override="childStyle">
                                        <p:cTn dur="1" fill="hold" display="0" masterRel="nextClick" afterEffect="1"/>
                                        <p:tgtEl>
                                          <p:spTgt spid="7207"/>
                                        </p:tgtEl>
                                        <p:attrNameLst>
                                          <p:attrName>style.visibility</p:attrName>
                                        </p:attrNameLst>
                                      </p:cBhvr>
                                      <p:to>
                                        <p:strVal val="hidden"/>
                                      </p:to>
                                    </p:set>
                                  </p:subTnLst>
                                </p:cTn>
                              </p:par>
                            </p:childTnLst>
                          </p:cTn>
                        </p:par>
                        <p:par>
                          <p:cTn id="10" fill="hold" nodeType="afterGroup">
                            <p:stCondLst>
                              <p:cond delay="3000"/>
                            </p:stCondLst>
                            <p:childTnLst>
                              <p:par>
                                <p:cTn id="11" presetID="1" presetClass="entr" presetSubtype="0" fill="hold" grpId="0" nodeType="afterEffect">
                                  <p:stCondLst>
                                    <p:cond delay="2000"/>
                                  </p:stCondLst>
                                  <p:childTnLst>
                                    <p:set>
                                      <p:cBhvr>
                                        <p:cTn id="12" dur="1" fill="hold">
                                          <p:stCondLst>
                                            <p:cond delay="499"/>
                                          </p:stCondLst>
                                        </p:cTn>
                                        <p:tgtEl>
                                          <p:spTgt spid="7208"/>
                                        </p:tgtEl>
                                        <p:attrNameLst>
                                          <p:attrName>style.visibility</p:attrName>
                                        </p:attrNameLst>
                                      </p:cBhvr>
                                      <p:to>
                                        <p:strVal val="visible"/>
                                      </p:to>
                                    </p:set>
                                  </p:childTnLst>
                                  <p:subTnLst>
                                    <p:set>
                                      <p:cBhvr override="childStyle">
                                        <p:cTn dur="1" fill="hold" display="0" masterRel="nextClick" afterEffect="1"/>
                                        <p:tgtEl>
                                          <p:spTgt spid="7208"/>
                                        </p:tgtEl>
                                        <p:attrNameLst>
                                          <p:attrName>style.visibility</p:attrName>
                                        </p:attrNameLst>
                                      </p:cBhvr>
                                      <p:to>
                                        <p:strVal val="hidden"/>
                                      </p:to>
                                    </p:set>
                                  </p:subTnLst>
                                </p:cTn>
                              </p:par>
                            </p:childTnLst>
                          </p:cTn>
                        </p:par>
                        <p:par>
                          <p:cTn id="13" fill="hold" nodeType="afterGroup">
                            <p:stCondLst>
                              <p:cond delay="5500"/>
                            </p:stCondLst>
                            <p:childTnLst>
                              <p:par>
                                <p:cTn id="14" presetID="1" presetClass="entr" presetSubtype="0" fill="hold" grpId="0" nodeType="afterEffect">
                                  <p:stCondLst>
                                    <p:cond delay="2000"/>
                                  </p:stCondLst>
                                  <p:childTnLst>
                                    <p:set>
                                      <p:cBhvr>
                                        <p:cTn id="15" dur="1" fill="hold">
                                          <p:stCondLst>
                                            <p:cond delay="499"/>
                                          </p:stCondLst>
                                        </p:cTn>
                                        <p:tgtEl>
                                          <p:spTgt spid="7209"/>
                                        </p:tgtEl>
                                        <p:attrNameLst>
                                          <p:attrName>style.visibility</p:attrName>
                                        </p:attrNameLst>
                                      </p:cBhvr>
                                      <p:to>
                                        <p:strVal val="visible"/>
                                      </p:to>
                                    </p:set>
                                  </p:childTnLst>
                                  <p:subTnLst>
                                    <p:set>
                                      <p:cBhvr override="childStyle">
                                        <p:cTn dur="1" fill="hold" display="0" masterRel="nextClick" afterEffect="1"/>
                                        <p:tgtEl>
                                          <p:spTgt spid="7209"/>
                                        </p:tgtEl>
                                        <p:attrNameLst>
                                          <p:attrName>style.visibility</p:attrName>
                                        </p:attrNameLst>
                                      </p:cBhvr>
                                      <p:to>
                                        <p:strVal val="hidden"/>
                                      </p:to>
                                    </p:set>
                                  </p:subTnLst>
                                </p:cTn>
                              </p:par>
                            </p:childTnLst>
                          </p:cTn>
                        </p:par>
                        <p:par>
                          <p:cTn id="16" fill="hold" nodeType="afterGroup">
                            <p:stCondLst>
                              <p:cond delay="8000"/>
                            </p:stCondLst>
                            <p:childTnLst>
                              <p:par>
                                <p:cTn id="17" presetID="1" presetClass="entr" presetSubtype="0" fill="hold" grpId="0" nodeType="afterEffect">
                                  <p:stCondLst>
                                    <p:cond delay="2000"/>
                                  </p:stCondLst>
                                  <p:childTnLst>
                                    <p:set>
                                      <p:cBhvr>
                                        <p:cTn id="18" dur="1" fill="hold">
                                          <p:stCondLst>
                                            <p:cond delay="499"/>
                                          </p:stCondLst>
                                        </p:cTn>
                                        <p:tgtEl>
                                          <p:spTgt spid="7205"/>
                                        </p:tgtEl>
                                        <p:attrNameLst>
                                          <p:attrName>style.visibility</p:attrName>
                                        </p:attrNameLst>
                                      </p:cBhvr>
                                      <p:to>
                                        <p:strVal val="visible"/>
                                      </p:to>
                                    </p:set>
                                  </p:childTnLst>
                                </p:cTn>
                              </p:par>
                            </p:childTnLst>
                          </p:cTn>
                        </p:par>
                        <p:par>
                          <p:cTn id="19" fill="hold" nodeType="afterGroup">
                            <p:stCondLst>
                              <p:cond delay="10500"/>
                            </p:stCondLst>
                            <p:childTnLst>
                              <p:par>
                                <p:cTn id="20" presetID="2" presetClass="entr" presetSubtype="8" fill="hold" grpId="0" nodeType="afterEffect">
                                  <p:stCondLst>
                                    <p:cond delay="0"/>
                                  </p:stCondLst>
                                  <p:childTnLst>
                                    <p:set>
                                      <p:cBhvr>
                                        <p:cTn id="21" dur="1" fill="hold">
                                          <p:stCondLst>
                                            <p:cond delay="0"/>
                                          </p:stCondLst>
                                        </p:cTn>
                                        <p:tgtEl>
                                          <p:spTgt spid="7187"/>
                                        </p:tgtEl>
                                        <p:attrNameLst>
                                          <p:attrName>style.visibility</p:attrName>
                                        </p:attrNameLst>
                                      </p:cBhvr>
                                      <p:to>
                                        <p:strVal val="visible"/>
                                      </p:to>
                                    </p:set>
                                    <p:anim calcmode="lin" valueType="num">
                                      <p:cBhvr additive="base">
                                        <p:cTn id="22" dur="500" fill="hold"/>
                                        <p:tgtEl>
                                          <p:spTgt spid="7187"/>
                                        </p:tgtEl>
                                        <p:attrNameLst>
                                          <p:attrName>ppt_x</p:attrName>
                                        </p:attrNameLst>
                                      </p:cBhvr>
                                      <p:tavLst>
                                        <p:tav tm="0">
                                          <p:val>
                                            <p:strVal val="0-#ppt_w/2"/>
                                          </p:val>
                                        </p:tav>
                                        <p:tav tm="100000">
                                          <p:val>
                                            <p:strVal val="#ppt_x"/>
                                          </p:val>
                                        </p:tav>
                                      </p:tavLst>
                                    </p:anim>
                                    <p:anim calcmode="lin" valueType="num">
                                      <p:cBhvr additive="base">
                                        <p:cTn id="23" dur="500" fill="hold"/>
                                        <p:tgtEl>
                                          <p:spTgt spid="7187"/>
                                        </p:tgtEl>
                                        <p:attrNameLst>
                                          <p:attrName>ppt_y</p:attrName>
                                        </p:attrNameLst>
                                      </p:cBhvr>
                                      <p:tavLst>
                                        <p:tav tm="0">
                                          <p:val>
                                            <p:strVal val="#ppt_y"/>
                                          </p:val>
                                        </p:tav>
                                        <p:tav tm="100000">
                                          <p:val>
                                            <p:strVal val="#ppt_y"/>
                                          </p:val>
                                        </p:tav>
                                      </p:tavLst>
                                    </p:anim>
                                  </p:childTnLst>
                                </p:cTn>
                              </p:par>
                            </p:childTnLst>
                          </p:cTn>
                        </p:par>
                        <p:par>
                          <p:cTn id="24" fill="hold" nodeType="afterGroup">
                            <p:stCondLst>
                              <p:cond delay="11000"/>
                            </p:stCondLst>
                            <p:childTnLst>
                              <p:par>
                                <p:cTn id="25" presetID="22" presetClass="entr" presetSubtype="4" fill="hold" grpId="0" nodeType="after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wipe(down)">
                                      <p:cBhvr>
                                        <p:cTn id="27" dur="2000"/>
                                        <p:tgtEl>
                                          <p:spTgt spid="23"/>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 presetClass="entr" presetSubtype="8" fill="hold" grpId="0" nodeType="clickEffect">
                                  <p:stCondLst>
                                    <p:cond delay="0"/>
                                  </p:stCondLst>
                                  <p:childTnLst>
                                    <p:set>
                                      <p:cBhvr>
                                        <p:cTn id="31" dur="1" fill="hold">
                                          <p:stCondLst>
                                            <p:cond delay="0"/>
                                          </p:stCondLst>
                                        </p:cTn>
                                        <p:tgtEl>
                                          <p:spTgt spid="24"/>
                                        </p:tgtEl>
                                        <p:attrNameLst>
                                          <p:attrName>style.visibility</p:attrName>
                                        </p:attrNameLst>
                                      </p:cBhvr>
                                      <p:to>
                                        <p:strVal val="visible"/>
                                      </p:to>
                                    </p:set>
                                    <p:anim calcmode="lin" valueType="num">
                                      <p:cBhvr additive="base">
                                        <p:cTn id="32" dur="500" fill="hold"/>
                                        <p:tgtEl>
                                          <p:spTgt spid="24"/>
                                        </p:tgtEl>
                                        <p:attrNameLst>
                                          <p:attrName>ppt_x</p:attrName>
                                        </p:attrNameLst>
                                      </p:cBhvr>
                                      <p:tavLst>
                                        <p:tav tm="0">
                                          <p:val>
                                            <p:strVal val="0-#ppt_w/2"/>
                                          </p:val>
                                        </p:tav>
                                        <p:tav tm="100000">
                                          <p:val>
                                            <p:strVal val="#ppt_x"/>
                                          </p:val>
                                        </p:tav>
                                      </p:tavLst>
                                    </p:anim>
                                    <p:anim calcmode="lin" valueType="num">
                                      <p:cBhvr additive="base">
                                        <p:cTn id="33" dur="500" fill="hold"/>
                                        <p:tgtEl>
                                          <p:spTgt spid="2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87" grpId="0" autoUpdateAnimBg="0"/>
      <p:bldP spid="7208" grpId="0" animBg="1"/>
      <p:bldP spid="24" grpId="0" animBg="1" autoUpdateAnimBg="0"/>
      <p:bldP spid="7203" grpId="0" animBg="1" autoUpdateAnimBg="0"/>
      <p:bldP spid="7207" grpId="0" animBg="1"/>
      <p:bldP spid="7209" grpId="0" animBg="1"/>
      <p:bldP spid="7205" grpId="0" animBg="1" autoUpdateAnimBg="0"/>
      <p:bldP spid="2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90114" name="Rectangle 3"/>
          <p:cNvSpPr>
            <a:spLocks noChangeArrowheads="1"/>
          </p:cNvSpPr>
          <p:nvPr/>
        </p:nvSpPr>
        <p:spPr bwMode="auto">
          <a:xfrm>
            <a:off x="0" y="0"/>
            <a:ext cx="9144000" cy="6858000"/>
          </a:xfrm>
          <a:prstGeom prst="rect">
            <a:avLst/>
          </a:prstGeom>
          <a:solidFill>
            <a:srgbClr val="000000"/>
          </a:solidFill>
          <a:ln w="9525">
            <a:solidFill>
              <a:schemeClr val="tx1"/>
            </a:solidFill>
            <a:round/>
            <a:headEnd/>
            <a:tailEnd/>
          </a:ln>
        </p:spPr>
        <p:txBody>
          <a:bodyPr/>
          <a:lstStyle/>
          <a:p>
            <a:endParaRPr lang="en-US">
              <a:solidFill>
                <a:srgbClr val="000000"/>
              </a:solidFill>
            </a:endParaRPr>
          </a:p>
        </p:txBody>
      </p:sp>
      <p:sp>
        <p:nvSpPr>
          <p:cNvPr id="90115" name="Text Box 1026"/>
          <p:cNvSpPr txBox="1">
            <a:spLocks noChangeArrowheads="1"/>
          </p:cNvSpPr>
          <p:nvPr/>
        </p:nvSpPr>
        <p:spPr bwMode="auto">
          <a:xfrm>
            <a:off x="914400" y="2743200"/>
            <a:ext cx="7696200" cy="923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GB" sz="5400">
                <a:solidFill>
                  <a:srgbClr val="000000"/>
                </a:solidFill>
                <a:latin typeface="Comic Sans MS" charset="0"/>
              </a:rPr>
              <a:t>Black</a:t>
            </a:r>
          </a:p>
        </p:txBody>
      </p:sp>
      <p:sp>
        <p:nvSpPr>
          <p:cNvPr id="90116" name="Title 2"/>
          <p:cNvSpPr>
            <a:spLocks noGrp="1"/>
          </p:cNvSpPr>
          <p:nvPr>
            <p:ph type="title" idx="4294967295"/>
          </p:nvPr>
        </p:nvSpPr>
        <p:spPr>
          <a:xfrm>
            <a:off x="6019800" y="1066800"/>
            <a:ext cx="3124200" cy="5257800"/>
          </a:xfrm>
        </p:spPr>
        <p:txBody>
          <a:bodyPr/>
          <a:lstStyle/>
          <a:p>
            <a:r>
              <a:rPr lang="en-US" b="1" dirty="0">
                <a:solidFill>
                  <a:schemeClr val="bg1"/>
                </a:solidFill>
                <a:latin typeface="Arial" charset="0"/>
                <a:ea typeface="ＭＳ Ｐゴシック" charset="0"/>
              </a:rPr>
              <a:t>Go in </a:t>
            </a:r>
            <a:r>
              <a:rPr lang="en-US" b="1" dirty="0">
                <a:solidFill>
                  <a:srgbClr val="FFFF00"/>
                </a:solidFill>
                <a:latin typeface="Arial" charset="0"/>
                <a:ea typeface="ＭＳ Ｐゴシック" charset="0"/>
              </a:rPr>
              <a:t>person </a:t>
            </a:r>
            <a:r>
              <a:rPr lang="en-US" b="1" dirty="0">
                <a:solidFill>
                  <a:schemeClr val="bg1"/>
                </a:solidFill>
                <a:latin typeface="Arial" charset="0"/>
                <a:ea typeface="ＭＳ Ｐゴシック" charset="0"/>
              </a:rPr>
              <a:t>(2:17-20).</a:t>
            </a:r>
          </a:p>
        </p:txBody>
      </p:sp>
      <p:sp>
        <p:nvSpPr>
          <p:cNvPr id="90117" name="Rectangle 4"/>
          <p:cNvSpPr>
            <a:spLocks noChangeArrowheads="1"/>
          </p:cNvSpPr>
          <p:nvPr/>
        </p:nvSpPr>
        <p:spPr bwMode="auto">
          <a:xfrm>
            <a:off x="255588" y="161925"/>
            <a:ext cx="7745412" cy="647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en-US" sz="2800" i="1">
                <a:solidFill>
                  <a:srgbClr val="FFFFFF"/>
                </a:solidFill>
                <a:latin typeface="acme secret agent" charset="0"/>
              </a:rPr>
              <a:t>How can we </a:t>
            </a:r>
            <a:r>
              <a:rPr lang="en-US" sz="3600" b="1" i="1">
                <a:solidFill>
                  <a:srgbClr val="FFFFFF"/>
                </a:solidFill>
                <a:latin typeface="acme secret agent" charset="0"/>
              </a:rPr>
              <a:t>strengthen </a:t>
            </a:r>
            <a:r>
              <a:rPr lang="en-US" sz="2800" i="1">
                <a:solidFill>
                  <a:srgbClr val="FFFFFF"/>
                </a:solidFill>
                <a:latin typeface="acme secret agent" charset="0"/>
              </a:rPr>
              <a:t>others?</a:t>
            </a:r>
            <a:endParaRPr lang="en-US" sz="2800" i="1">
              <a:solidFill>
                <a:srgbClr val="FFFFFF"/>
              </a:solidFill>
            </a:endParaRPr>
          </a:p>
        </p:txBody>
      </p:sp>
      <p:pic>
        <p:nvPicPr>
          <p:cNvPr id="90118" name="Picture 6" descr="Friends1.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1676400"/>
            <a:ext cx="6146800" cy="4089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7" name="Picture 5" descr="Nathanael Backgroun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76200" y="0"/>
            <a:ext cx="9463088"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1989" name="Text Box 1029"/>
          <p:cNvSpPr txBox="1">
            <a:spLocks noChangeArrowheads="1"/>
          </p:cNvSpPr>
          <p:nvPr/>
        </p:nvSpPr>
        <p:spPr bwMode="auto">
          <a:xfrm>
            <a:off x="381000" y="1308100"/>
            <a:ext cx="8915400" cy="5016500"/>
          </a:xfrm>
          <a:prstGeom prst="rect">
            <a:avLst/>
          </a:prstGeom>
          <a:noFill/>
          <a:ln w="9525">
            <a:noFill/>
            <a:miter lim="800000"/>
            <a:headEnd/>
            <a:tailEnd/>
          </a:ln>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defRPr/>
            </a:pPr>
            <a:r>
              <a:rPr lang="en-US" sz="4000" b="1" dirty="0">
                <a:solidFill>
                  <a:srgbClr val="EEECE1"/>
                </a:solidFill>
                <a:effectLst>
                  <a:glow rad="228600">
                    <a:schemeClr val="tx1"/>
                  </a:glow>
                </a:effectLst>
                <a:latin typeface="Arial" charset="0"/>
                <a:cs typeface="Arial" charset="0"/>
              </a:rPr>
              <a:t>But, brothers, when we were torn away from you for a short time (in person, not in thought), out of our intense longing </a:t>
            </a:r>
            <a:r>
              <a:rPr lang="en-US" sz="4000" b="1" dirty="0">
                <a:solidFill>
                  <a:srgbClr val="FFFF00"/>
                </a:solidFill>
                <a:effectLst>
                  <a:glow rad="228600">
                    <a:schemeClr val="tx1"/>
                  </a:glow>
                </a:effectLst>
                <a:latin typeface="Arial" charset="0"/>
                <a:cs typeface="Arial" charset="0"/>
              </a:rPr>
              <a:t>we made every effort to see you</a:t>
            </a:r>
            <a:r>
              <a:rPr lang="en-US" sz="4000" b="1" dirty="0">
                <a:solidFill>
                  <a:srgbClr val="EEECE1"/>
                </a:solidFill>
                <a:effectLst>
                  <a:glow rad="228600">
                    <a:schemeClr val="tx1"/>
                  </a:glow>
                </a:effectLst>
                <a:latin typeface="Arial" charset="0"/>
                <a:cs typeface="Arial" charset="0"/>
              </a:rPr>
              <a:t>. </a:t>
            </a:r>
            <a:r>
              <a:rPr lang="en-US" sz="4000" b="1" baseline="30000" dirty="0">
                <a:solidFill>
                  <a:srgbClr val="EEECE1"/>
                </a:solidFill>
                <a:effectLst>
                  <a:glow rad="228600">
                    <a:schemeClr val="tx1"/>
                  </a:glow>
                </a:effectLst>
                <a:latin typeface="Arial" charset="0"/>
                <a:cs typeface="Arial" charset="0"/>
              </a:rPr>
              <a:t>18</a:t>
            </a:r>
            <a:r>
              <a:rPr lang="en-US" sz="4000" b="1" dirty="0">
                <a:solidFill>
                  <a:srgbClr val="EEECE1"/>
                </a:solidFill>
                <a:effectLst>
                  <a:glow rad="228600">
                    <a:schemeClr val="tx1"/>
                  </a:glow>
                </a:effectLst>
                <a:latin typeface="Arial" charset="0"/>
                <a:cs typeface="Arial" charset="0"/>
              </a:rPr>
              <a:t>For </a:t>
            </a:r>
            <a:r>
              <a:rPr lang="en-US" sz="4000" b="1" dirty="0">
                <a:solidFill>
                  <a:srgbClr val="FFFF00"/>
                </a:solidFill>
                <a:effectLst>
                  <a:glow rad="228600">
                    <a:schemeClr val="tx1"/>
                  </a:glow>
                </a:effectLst>
                <a:latin typeface="Arial" charset="0"/>
                <a:cs typeface="Arial" charset="0"/>
              </a:rPr>
              <a:t>we wanted to come to you</a:t>
            </a:r>
            <a:r>
              <a:rPr lang="en-US" sz="4000" b="1" dirty="0">
                <a:solidFill>
                  <a:srgbClr val="EEECE1"/>
                </a:solidFill>
                <a:effectLst>
                  <a:glow rad="228600">
                    <a:schemeClr val="tx1"/>
                  </a:glow>
                </a:effectLst>
                <a:latin typeface="Arial" charset="0"/>
                <a:cs typeface="Arial" charset="0"/>
              </a:rPr>
              <a:t>—certainly I, Paul, did, </a:t>
            </a:r>
            <a:r>
              <a:rPr lang="en-US" sz="4000" b="1" dirty="0">
                <a:solidFill>
                  <a:srgbClr val="FFFF00"/>
                </a:solidFill>
                <a:effectLst>
                  <a:glow rad="228600">
                    <a:schemeClr val="tx1"/>
                  </a:glow>
                </a:effectLst>
                <a:latin typeface="Arial" charset="0"/>
                <a:cs typeface="Arial" charset="0"/>
              </a:rPr>
              <a:t>again and again</a:t>
            </a:r>
            <a:r>
              <a:rPr lang="en-US" sz="4000" b="1" dirty="0">
                <a:solidFill>
                  <a:srgbClr val="EEECE1"/>
                </a:solidFill>
                <a:effectLst>
                  <a:glow rad="228600">
                    <a:schemeClr val="tx1"/>
                  </a:glow>
                </a:effectLst>
                <a:latin typeface="Arial" charset="0"/>
                <a:cs typeface="Arial" charset="0"/>
              </a:rPr>
              <a:t>—but Satan stopped us" (1 Thess 2:17-18 NIV)</a:t>
            </a:r>
          </a:p>
        </p:txBody>
      </p:sp>
      <p:sp>
        <p:nvSpPr>
          <p:cNvPr id="91139" name="Rectangle 1040"/>
          <p:cNvSpPr>
            <a:spLocks noGrp="1" noChangeArrowheads="1"/>
          </p:cNvSpPr>
          <p:nvPr>
            <p:ph type="title" idx="4294967295"/>
          </p:nvPr>
        </p:nvSpPr>
        <p:spPr>
          <a:xfrm>
            <a:off x="685800" y="228600"/>
            <a:ext cx="7772400" cy="762000"/>
          </a:xfrm>
          <a:solidFill>
            <a:srgbClr val="800000"/>
          </a:solidFill>
        </p:spPr>
        <p:txBody>
          <a:bodyPr anchor="t">
            <a:spAutoFit/>
          </a:bodyPr>
          <a:lstStyle/>
          <a:p>
            <a:pPr>
              <a:spcBef>
                <a:spcPct val="50000"/>
              </a:spcBef>
            </a:pPr>
            <a:r>
              <a:rPr lang="en-US" b="1">
                <a:solidFill>
                  <a:srgbClr val="EEECE1"/>
                </a:solidFill>
                <a:latin typeface="Arial" charset="0"/>
                <a:ea typeface="ＭＳ Ｐゴシック" charset="0"/>
              </a:rPr>
              <a:t>Paul Tried to Go in Person</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grpId="0" nodeType="afterEffect">
                                  <p:stCondLst>
                                    <p:cond delay="2000"/>
                                  </p:stCondLst>
                                  <p:childTnLst>
                                    <p:set>
                                      <p:cBhvr>
                                        <p:cTn id="6" dur="1" fill="hold">
                                          <p:stCondLst>
                                            <p:cond delay="0"/>
                                          </p:stCondLst>
                                        </p:cTn>
                                        <p:tgtEl>
                                          <p:spTgt spid="41989"/>
                                        </p:tgtEl>
                                        <p:attrNameLst>
                                          <p:attrName>style.visibility</p:attrName>
                                        </p:attrNameLst>
                                      </p:cBhvr>
                                      <p:to>
                                        <p:strVal val="visible"/>
                                      </p:to>
                                    </p:set>
                                    <p:anim calcmode="lin" valueType="num">
                                      <p:cBhvr additive="base">
                                        <p:cTn id="7" dur="1000" fill="hold"/>
                                        <p:tgtEl>
                                          <p:spTgt spid="41989"/>
                                        </p:tgtEl>
                                        <p:attrNameLst>
                                          <p:attrName>ppt_x</p:attrName>
                                        </p:attrNameLst>
                                      </p:cBhvr>
                                      <p:tavLst>
                                        <p:tav tm="0">
                                          <p:val>
                                            <p:strVal val="#ppt_x"/>
                                          </p:val>
                                        </p:tav>
                                        <p:tav tm="100000">
                                          <p:val>
                                            <p:strVal val="#ppt_x"/>
                                          </p:val>
                                        </p:tav>
                                      </p:tavLst>
                                    </p:anim>
                                    <p:anim calcmode="lin" valueType="num">
                                      <p:cBhvr additive="base">
                                        <p:cTn id="8" dur="1000" fill="hold"/>
                                        <p:tgtEl>
                                          <p:spTgt spid="4198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9" grpId="0" autoUpdateAnimBg="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5" name="Picture 5" descr="Nathanael Background.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58288"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1989" name="Text Box 1029"/>
          <p:cNvSpPr txBox="1">
            <a:spLocks noChangeArrowheads="1"/>
          </p:cNvSpPr>
          <p:nvPr/>
        </p:nvSpPr>
        <p:spPr bwMode="auto">
          <a:xfrm>
            <a:off x="76200" y="1905000"/>
            <a:ext cx="9144000" cy="4400550"/>
          </a:xfrm>
          <a:prstGeom prst="rect">
            <a:avLst/>
          </a:prstGeom>
          <a:noFill/>
          <a:ln w="9525">
            <a:noFill/>
            <a:miter lim="800000"/>
            <a:headEnd/>
            <a:tailEnd/>
          </a:ln>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defRPr/>
            </a:pPr>
            <a:r>
              <a:rPr lang="en-US" sz="4000" b="1" dirty="0">
                <a:solidFill>
                  <a:srgbClr val="EEECE1"/>
                </a:solidFill>
                <a:effectLst>
                  <a:glow rad="228600">
                    <a:schemeClr val="tx1">
                      <a:alpha val="75000"/>
                    </a:schemeClr>
                  </a:glow>
                </a:effectLst>
                <a:latin typeface="Arial" charset="0"/>
                <a:cs typeface="Arial" charset="0"/>
              </a:rPr>
              <a:t>"For what is our </a:t>
            </a:r>
            <a:r>
              <a:rPr lang="en-US" sz="4000" b="1" dirty="0">
                <a:solidFill>
                  <a:srgbClr val="FFFF00"/>
                </a:solidFill>
                <a:effectLst>
                  <a:glow rad="228600">
                    <a:schemeClr val="tx1">
                      <a:alpha val="75000"/>
                    </a:schemeClr>
                  </a:glow>
                </a:effectLst>
                <a:latin typeface="Arial" charset="0"/>
                <a:cs typeface="Arial" charset="0"/>
              </a:rPr>
              <a:t>hope</a:t>
            </a:r>
            <a:r>
              <a:rPr lang="en-US" sz="4000" b="1" dirty="0">
                <a:solidFill>
                  <a:srgbClr val="EEECE1"/>
                </a:solidFill>
                <a:effectLst>
                  <a:glow rad="228600">
                    <a:schemeClr val="tx1">
                      <a:alpha val="75000"/>
                    </a:schemeClr>
                  </a:glow>
                </a:effectLst>
                <a:latin typeface="Arial" charset="0"/>
                <a:cs typeface="Arial" charset="0"/>
              </a:rPr>
              <a:t>, our </a:t>
            </a:r>
            <a:r>
              <a:rPr lang="en-US" sz="4000" b="1" dirty="0">
                <a:solidFill>
                  <a:srgbClr val="FFFF00"/>
                </a:solidFill>
                <a:effectLst>
                  <a:glow rad="228600">
                    <a:schemeClr val="tx1">
                      <a:alpha val="75000"/>
                    </a:schemeClr>
                  </a:glow>
                </a:effectLst>
                <a:latin typeface="Arial" charset="0"/>
                <a:cs typeface="Arial" charset="0"/>
              </a:rPr>
              <a:t>joy</a:t>
            </a:r>
            <a:r>
              <a:rPr lang="en-US" sz="4000" b="1" dirty="0">
                <a:solidFill>
                  <a:srgbClr val="EEECE1"/>
                </a:solidFill>
                <a:effectLst>
                  <a:glow rad="228600">
                    <a:schemeClr val="tx1">
                      <a:alpha val="75000"/>
                    </a:schemeClr>
                  </a:glow>
                </a:effectLst>
                <a:latin typeface="Arial" charset="0"/>
                <a:cs typeface="Arial" charset="0"/>
              </a:rPr>
              <a:t>, or the </a:t>
            </a:r>
            <a:r>
              <a:rPr lang="en-US" sz="4000" b="1" dirty="0">
                <a:solidFill>
                  <a:srgbClr val="FFFF00"/>
                </a:solidFill>
                <a:effectLst>
                  <a:glow rad="228600">
                    <a:schemeClr val="tx1">
                      <a:alpha val="75000"/>
                    </a:schemeClr>
                  </a:glow>
                </a:effectLst>
                <a:latin typeface="Arial" charset="0"/>
                <a:cs typeface="Arial" charset="0"/>
              </a:rPr>
              <a:t>crown </a:t>
            </a:r>
            <a:r>
              <a:rPr lang="en-US" sz="4000" b="1" dirty="0">
                <a:solidFill>
                  <a:srgbClr val="EEECE1"/>
                </a:solidFill>
                <a:effectLst>
                  <a:glow rad="228600">
                    <a:schemeClr val="tx1">
                      <a:alpha val="75000"/>
                    </a:schemeClr>
                  </a:glow>
                </a:effectLst>
                <a:latin typeface="Arial" charset="0"/>
                <a:cs typeface="Arial" charset="0"/>
              </a:rPr>
              <a:t>in which we will glory in the presence of our Lord Jesus when he comes? Is it not </a:t>
            </a:r>
            <a:r>
              <a:rPr lang="en-US" sz="6000" b="1" dirty="0">
                <a:solidFill>
                  <a:srgbClr val="FFFF00"/>
                </a:solidFill>
                <a:effectLst>
                  <a:glow rad="228600">
                    <a:schemeClr val="tx1">
                      <a:alpha val="75000"/>
                    </a:schemeClr>
                  </a:glow>
                </a:effectLst>
                <a:latin typeface="Arial" charset="0"/>
                <a:cs typeface="Arial" charset="0"/>
              </a:rPr>
              <a:t>you</a:t>
            </a:r>
            <a:r>
              <a:rPr lang="en-US" sz="4000" b="1" dirty="0">
                <a:solidFill>
                  <a:srgbClr val="EEECE1"/>
                </a:solidFill>
                <a:effectLst>
                  <a:glow rad="228600">
                    <a:schemeClr val="tx1">
                      <a:alpha val="75000"/>
                    </a:schemeClr>
                  </a:glow>
                </a:effectLst>
                <a:latin typeface="Arial" charset="0"/>
                <a:cs typeface="Arial" charset="0"/>
              </a:rPr>
              <a:t>? </a:t>
            </a:r>
            <a:r>
              <a:rPr lang="en-US" sz="4000" b="1" baseline="30000" dirty="0">
                <a:solidFill>
                  <a:srgbClr val="EEECE1"/>
                </a:solidFill>
                <a:effectLst>
                  <a:glow rad="228600">
                    <a:schemeClr val="tx1">
                      <a:alpha val="75000"/>
                    </a:schemeClr>
                  </a:glow>
                </a:effectLst>
                <a:latin typeface="Arial" charset="0"/>
                <a:cs typeface="Arial" charset="0"/>
              </a:rPr>
              <a:t>20</a:t>
            </a:r>
            <a:r>
              <a:rPr lang="en-US" sz="4000" b="1" dirty="0">
                <a:solidFill>
                  <a:srgbClr val="EEECE1"/>
                </a:solidFill>
                <a:effectLst>
                  <a:glow rad="228600">
                    <a:schemeClr val="tx1">
                      <a:alpha val="75000"/>
                    </a:schemeClr>
                  </a:glow>
                </a:effectLst>
                <a:latin typeface="Arial" charset="0"/>
                <a:cs typeface="Arial" charset="0"/>
              </a:rPr>
              <a:t>Indeed, </a:t>
            </a:r>
            <a:r>
              <a:rPr lang="en-US" sz="6000" b="1" dirty="0">
                <a:solidFill>
                  <a:srgbClr val="FFFF00"/>
                </a:solidFill>
                <a:effectLst>
                  <a:glow rad="228600">
                    <a:schemeClr val="tx1">
                      <a:alpha val="75000"/>
                    </a:schemeClr>
                  </a:glow>
                </a:effectLst>
                <a:latin typeface="Arial" charset="0"/>
                <a:cs typeface="Arial" charset="0"/>
              </a:rPr>
              <a:t>you </a:t>
            </a:r>
            <a:r>
              <a:rPr lang="en-US" sz="4000" b="1" dirty="0">
                <a:solidFill>
                  <a:srgbClr val="EEECE1"/>
                </a:solidFill>
                <a:effectLst>
                  <a:glow rad="228600">
                    <a:schemeClr val="tx1">
                      <a:alpha val="75000"/>
                    </a:schemeClr>
                  </a:glow>
                </a:effectLst>
                <a:latin typeface="Arial" charset="0"/>
                <a:cs typeface="Arial" charset="0"/>
              </a:rPr>
              <a:t>are our </a:t>
            </a:r>
            <a:r>
              <a:rPr lang="en-US" sz="4000" b="1" dirty="0">
                <a:solidFill>
                  <a:srgbClr val="FFFF00"/>
                </a:solidFill>
                <a:effectLst>
                  <a:glow rad="228600">
                    <a:schemeClr val="tx1">
                      <a:alpha val="75000"/>
                    </a:schemeClr>
                  </a:glow>
                </a:effectLst>
                <a:latin typeface="Arial" charset="0"/>
                <a:cs typeface="Arial" charset="0"/>
              </a:rPr>
              <a:t>glory </a:t>
            </a:r>
            <a:r>
              <a:rPr lang="en-US" sz="4000" b="1" dirty="0">
                <a:solidFill>
                  <a:srgbClr val="EEECE1"/>
                </a:solidFill>
                <a:effectLst>
                  <a:glow rad="228600">
                    <a:schemeClr val="tx1">
                      <a:alpha val="75000"/>
                    </a:schemeClr>
                  </a:glow>
                </a:effectLst>
                <a:latin typeface="Arial" charset="0"/>
                <a:cs typeface="Arial" charset="0"/>
              </a:rPr>
              <a:t>and </a:t>
            </a:r>
            <a:r>
              <a:rPr lang="en-US" sz="4000" b="1" dirty="0">
                <a:solidFill>
                  <a:srgbClr val="FFFF00"/>
                </a:solidFill>
                <a:effectLst>
                  <a:glow rad="228600">
                    <a:schemeClr val="tx1">
                      <a:alpha val="75000"/>
                    </a:schemeClr>
                  </a:glow>
                </a:effectLst>
                <a:latin typeface="Arial" charset="0"/>
                <a:cs typeface="Arial" charset="0"/>
              </a:rPr>
              <a:t>joy</a:t>
            </a:r>
            <a:r>
              <a:rPr lang="en-US" sz="4000" b="1" dirty="0">
                <a:solidFill>
                  <a:srgbClr val="EEECE1"/>
                </a:solidFill>
                <a:effectLst>
                  <a:glow rad="228600">
                    <a:schemeClr val="tx1">
                      <a:alpha val="75000"/>
                    </a:schemeClr>
                  </a:glow>
                </a:effectLst>
                <a:latin typeface="Arial" charset="0"/>
                <a:cs typeface="Arial" charset="0"/>
              </a:rPr>
              <a:t>" </a:t>
            </a:r>
            <a:br>
              <a:rPr lang="en-US" sz="4000" b="1" dirty="0">
                <a:solidFill>
                  <a:srgbClr val="EEECE1"/>
                </a:solidFill>
                <a:effectLst>
                  <a:glow rad="228600">
                    <a:schemeClr val="tx1">
                      <a:alpha val="75000"/>
                    </a:schemeClr>
                  </a:glow>
                </a:effectLst>
                <a:latin typeface="Arial" charset="0"/>
                <a:cs typeface="Arial" charset="0"/>
              </a:rPr>
            </a:br>
            <a:r>
              <a:rPr lang="en-US" sz="4000" b="1" dirty="0">
                <a:solidFill>
                  <a:srgbClr val="EEECE1"/>
                </a:solidFill>
                <a:effectLst>
                  <a:glow rad="228600">
                    <a:schemeClr val="tx1">
                      <a:alpha val="75000"/>
                    </a:schemeClr>
                  </a:glow>
                </a:effectLst>
                <a:latin typeface="Arial" charset="0"/>
                <a:cs typeface="Arial" charset="0"/>
              </a:rPr>
              <a:t>(1 Thess 2:19-20 NIV)</a:t>
            </a:r>
          </a:p>
        </p:txBody>
      </p:sp>
      <p:sp>
        <p:nvSpPr>
          <p:cNvPr id="93187" name="Rectangle 1040"/>
          <p:cNvSpPr>
            <a:spLocks noGrp="1" noChangeArrowheads="1"/>
          </p:cNvSpPr>
          <p:nvPr>
            <p:ph type="title" idx="4294967295"/>
          </p:nvPr>
        </p:nvSpPr>
        <p:spPr>
          <a:xfrm>
            <a:off x="0" y="228600"/>
            <a:ext cx="9144000" cy="708025"/>
          </a:xfrm>
          <a:solidFill>
            <a:srgbClr val="800000"/>
          </a:solidFill>
        </p:spPr>
        <p:txBody>
          <a:bodyPr anchor="t">
            <a:spAutoFit/>
          </a:bodyPr>
          <a:lstStyle/>
          <a:p>
            <a:pPr>
              <a:spcBef>
                <a:spcPct val="50000"/>
              </a:spcBef>
            </a:pPr>
            <a:r>
              <a:rPr lang="en-US" sz="4000" b="1" dirty="0">
                <a:solidFill>
                  <a:srgbClr val="EEECE1"/>
                </a:solidFill>
                <a:latin typeface="Arial" charset="0"/>
                <a:ea typeface="ＭＳ Ｐゴシック" charset="0"/>
              </a:rPr>
              <a:t>Paul</a:t>
            </a:r>
            <a:r>
              <a:rPr lang="fr-FR" sz="4000" b="1" dirty="0">
                <a:solidFill>
                  <a:srgbClr val="EEECE1"/>
                </a:solidFill>
                <a:latin typeface="Arial" charset="0"/>
                <a:ea typeface="ＭＳ Ｐゴシック" charset="0"/>
              </a:rPr>
              <a:t>'</a:t>
            </a:r>
            <a:r>
              <a:rPr lang="en-US" sz="4000" b="1" dirty="0">
                <a:solidFill>
                  <a:srgbClr val="EEECE1"/>
                </a:solidFill>
                <a:latin typeface="Arial" charset="0"/>
                <a:ea typeface="ＭＳ Ｐゴシック" charset="0"/>
              </a:rPr>
              <a:t>s greatest blessing = People!</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grpId="0" nodeType="afterEffect">
                                  <p:stCondLst>
                                    <p:cond delay="2000"/>
                                  </p:stCondLst>
                                  <p:childTnLst>
                                    <p:set>
                                      <p:cBhvr>
                                        <p:cTn id="6" dur="1" fill="hold">
                                          <p:stCondLst>
                                            <p:cond delay="0"/>
                                          </p:stCondLst>
                                        </p:cTn>
                                        <p:tgtEl>
                                          <p:spTgt spid="41989"/>
                                        </p:tgtEl>
                                        <p:attrNameLst>
                                          <p:attrName>style.visibility</p:attrName>
                                        </p:attrNameLst>
                                      </p:cBhvr>
                                      <p:to>
                                        <p:strVal val="visible"/>
                                      </p:to>
                                    </p:set>
                                    <p:anim calcmode="lin" valueType="num">
                                      <p:cBhvr additive="base">
                                        <p:cTn id="7" dur="1000" fill="hold"/>
                                        <p:tgtEl>
                                          <p:spTgt spid="41989"/>
                                        </p:tgtEl>
                                        <p:attrNameLst>
                                          <p:attrName>ppt_x</p:attrName>
                                        </p:attrNameLst>
                                      </p:cBhvr>
                                      <p:tavLst>
                                        <p:tav tm="0">
                                          <p:val>
                                            <p:strVal val="#ppt_x"/>
                                          </p:val>
                                        </p:tav>
                                        <p:tav tm="100000">
                                          <p:val>
                                            <p:strVal val="#ppt_x"/>
                                          </p:val>
                                        </p:tav>
                                      </p:tavLst>
                                    </p:anim>
                                    <p:anim calcmode="lin" valueType="num">
                                      <p:cBhvr additive="base">
                                        <p:cTn id="8" dur="1000" fill="hold"/>
                                        <p:tgtEl>
                                          <p:spTgt spid="4198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9" grpId="0" autoUpdateAnimBg="0"/>
    </p:bldLst>
  </p:timing>
</p:sld>
</file>

<file path=ppt/slides/slide34.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pic>
        <p:nvPicPr>
          <p:cNvPr id="95234" name="Picture 16" descr="Slide 69 backgroun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1542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1203" name="Rectangle 1040"/>
          <p:cNvSpPr>
            <a:spLocks noGrp="1" noChangeArrowheads="1"/>
          </p:cNvSpPr>
          <p:nvPr>
            <p:ph type="title" idx="4294967295"/>
          </p:nvPr>
        </p:nvSpPr>
        <p:spPr>
          <a:xfrm>
            <a:off x="762000" y="914400"/>
            <a:ext cx="7772400" cy="4154488"/>
          </a:xfrm>
        </p:spPr>
        <p:txBody>
          <a:bodyPr anchor="t">
            <a:spAutoFit/>
          </a:bodyPr>
          <a:lstStyle/>
          <a:p>
            <a:pPr>
              <a:spcBef>
                <a:spcPct val="50000"/>
              </a:spcBef>
              <a:defRPr/>
            </a:pPr>
            <a:r>
              <a:rPr lang="en-US" sz="6600" b="1">
                <a:solidFill>
                  <a:schemeClr val="bg1"/>
                </a:solidFill>
                <a:effectLst>
                  <a:outerShdw blurRad="38100" dist="38100" dir="2700000" algn="tl">
                    <a:srgbClr val="000000"/>
                  </a:outerShdw>
                </a:effectLst>
                <a:latin typeface="Arial" charset="0"/>
                <a:ea typeface="ＭＳ Ｐゴシック" charset="0"/>
                <a:cs typeface="Arial" charset="0"/>
              </a:rPr>
              <a:t>The best way to show </a:t>
            </a:r>
            <a:r>
              <a:rPr lang="en-US" sz="6600" b="1">
                <a:solidFill>
                  <a:srgbClr val="FFFF00"/>
                </a:solidFill>
                <a:effectLst>
                  <a:outerShdw blurRad="38100" dist="38100" dir="2700000" algn="tl">
                    <a:srgbClr val="000000"/>
                  </a:outerShdw>
                </a:effectLst>
                <a:latin typeface="Arial" charset="0"/>
                <a:ea typeface="ＭＳ Ｐゴシック" charset="0"/>
                <a:cs typeface="Arial" charset="0"/>
              </a:rPr>
              <a:t>people </a:t>
            </a:r>
            <a:r>
              <a:rPr lang="en-US" sz="6600" b="1">
                <a:solidFill>
                  <a:schemeClr val="bg1"/>
                </a:solidFill>
                <a:effectLst>
                  <a:outerShdw blurRad="38100" dist="38100" dir="2700000" algn="tl">
                    <a:srgbClr val="000000"/>
                  </a:outerShdw>
                </a:effectLst>
                <a:latin typeface="Arial" charset="0"/>
                <a:ea typeface="ＭＳ Ｐゴシック" charset="0"/>
                <a:cs typeface="Arial" charset="0"/>
              </a:rPr>
              <a:t>how valuable they are is </a:t>
            </a:r>
            <a:r>
              <a:rPr lang="en-US" sz="6600" b="1">
                <a:solidFill>
                  <a:srgbClr val="FFFF00"/>
                </a:solidFill>
                <a:effectLst>
                  <a:outerShdw blurRad="38100" dist="38100" dir="2700000" algn="tl">
                    <a:srgbClr val="000000"/>
                  </a:outerShdw>
                </a:effectLst>
                <a:latin typeface="Arial" charset="0"/>
                <a:ea typeface="ＭＳ Ｐゴシック" charset="0"/>
                <a:cs typeface="Arial" charset="0"/>
              </a:rPr>
              <a:t>in person </a:t>
            </a:r>
          </a:p>
        </p:txBody>
      </p:sp>
    </p:spTree>
  </p:cSld>
  <p:clrMapOvr>
    <a:masterClrMapping/>
  </p:clrMapOvr>
  <p:transition spd="med">
    <p:randomBar dir="vert"/>
  </p:transition>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90114" name="Rectangle 3"/>
          <p:cNvSpPr>
            <a:spLocks noChangeArrowheads="1"/>
          </p:cNvSpPr>
          <p:nvPr/>
        </p:nvSpPr>
        <p:spPr bwMode="auto">
          <a:xfrm>
            <a:off x="0" y="0"/>
            <a:ext cx="9144000" cy="6858000"/>
          </a:xfrm>
          <a:prstGeom prst="rect">
            <a:avLst/>
          </a:prstGeom>
          <a:solidFill>
            <a:srgbClr val="000000"/>
          </a:solidFill>
          <a:ln w="9525">
            <a:solidFill>
              <a:schemeClr val="tx1"/>
            </a:solidFill>
            <a:round/>
            <a:headEnd/>
            <a:tailEnd/>
          </a:ln>
        </p:spPr>
        <p:txBody>
          <a:bodyPr/>
          <a:lstStyle/>
          <a:p>
            <a:endParaRPr lang="en-US">
              <a:solidFill>
                <a:srgbClr val="000000"/>
              </a:solidFill>
            </a:endParaRPr>
          </a:p>
        </p:txBody>
      </p:sp>
      <p:sp>
        <p:nvSpPr>
          <p:cNvPr id="90115" name="Text Box 1026"/>
          <p:cNvSpPr txBox="1">
            <a:spLocks noChangeArrowheads="1"/>
          </p:cNvSpPr>
          <p:nvPr/>
        </p:nvSpPr>
        <p:spPr bwMode="auto">
          <a:xfrm>
            <a:off x="914400" y="2743200"/>
            <a:ext cx="7696200" cy="923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GB" sz="5400">
                <a:solidFill>
                  <a:srgbClr val="000000"/>
                </a:solidFill>
                <a:latin typeface="Comic Sans MS" charset="0"/>
              </a:rPr>
              <a:t>Black</a:t>
            </a:r>
          </a:p>
        </p:txBody>
      </p:sp>
      <p:sp>
        <p:nvSpPr>
          <p:cNvPr id="90116" name="Title 2"/>
          <p:cNvSpPr>
            <a:spLocks noGrp="1"/>
          </p:cNvSpPr>
          <p:nvPr>
            <p:ph type="title" idx="4294967295"/>
          </p:nvPr>
        </p:nvSpPr>
        <p:spPr>
          <a:xfrm>
            <a:off x="6019800" y="1066800"/>
            <a:ext cx="3124200" cy="5257800"/>
          </a:xfrm>
        </p:spPr>
        <p:txBody>
          <a:bodyPr/>
          <a:lstStyle/>
          <a:p>
            <a:r>
              <a:rPr lang="en-US" b="1" dirty="0">
                <a:solidFill>
                  <a:schemeClr val="bg1"/>
                </a:solidFill>
                <a:latin typeface="Arial" charset="0"/>
                <a:ea typeface="ＭＳ Ｐゴシック" charset="0"/>
              </a:rPr>
              <a:t>Go in </a:t>
            </a:r>
            <a:r>
              <a:rPr lang="en-US" b="1" dirty="0">
                <a:solidFill>
                  <a:srgbClr val="FFFF00"/>
                </a:solidFill>
                <a:latin typeface="Arial" charset="0"/>
                <a:ea typeface="ＭＳ Ｐゴシック" charset="0"/>
              </a:rPr>
              <a:t>person </a:t>
            </a:r>
            <a:r>
              <a:rPr lang="en-US" b="1" dirty="0">
                <a:solidFill>
                  <a:schemeClr val="bg1"/>
                </a:solidFill>
                <a:latin typeface="Arial" charset="0"/>
                <a:ea typeface="ＭＳ Ｐゴシック" charset="0"/>
              </a:rPr>
              <a:t>(2:17-20).</a:t>
            </a:r>
          </a:p>
        </p:txBody>
      </p:sp>
      <p:sp>
        <p:nvSpPr>
          <p:cNvPr id="90117" name="Rectangle 4"/>
          <p:cNvSpPr>
            <a:spLocks noChangeArrowheads="1"/>
          </p:cNvSpPr>
          <p:nvPr/>
        </p:nvSpPr>
        <p:spPr bwMode="auto">
          <a:xfrm>
            <a:off x="255588" y="161925"/>
            <a:ext cx="7745412" cy="647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en-US" sz="2800" i="1">
                <a:solidFill>
                  <a:srgbClr val="FFFFFF"/>
                </a:solidFill>
                <a:latin typeface="acme secret agent" charset="0"/>
              </a:rPr>
              <a:t>How can we </a:t>
            </a:r>
            <a:r>
              <a:rPr lang="en-US" sz="3600" b="1" i="1">
                <a:solidFill>
                  <a:srgbClr val="FFFFFF"/>
                </a:solidFill>
                <a:latin typeface="acme secret agent" charset="0"/>
              </a:rPr>
              <a:t>strengthen </a:t>
            </a:r>
            <a:r>
              <a:rPr lang="en-US" sz="2800" i="1">
                <a:solidFill>
                  <a:srgbClr val="FFFFFF"/>
                </a:solidFill>
                <a:latin typeface="acme secret agent" charset="0"/>
              </a:rPr>
              <a:t>others?</a:t>
            </a:r>
            <a:endParaRPr lang="en-US" sz="2800" i="1">
              <a:solidFill>
                <a:srgbClr val="FFFFFF"/>
              </a:solidFill>
            </a:endParaRPr>
          </a:p>
        </p:txBody>
      </p:sp>
      <p:pic>
        <p:nvPicPr>
          <p:cNvPr id="90118" name="Picture 6" descr="Friends1.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1676400"/>
            <a:ext cx="6146800" cy="4089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0967541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eaLnBrk="1" hangingPunct="1"/>
            <a:endParaRPr lang="en-US" sz="1800"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7200" dirty="0">
                <a:solidFill>
                  <a:schemeClr val="tx1"/>
                </a:solidFill>
                <a:latin typeface="Arial" charset="0"/>
                <a:ea typeface="Osaka" charset="0"/>
                <a:cs typeface="Arial" charset="0"/>
              </a:rPr>
              <a:t>Slides on </a:t>
            </a:r>
            <a:br>
              <a:rPr lang="en-US" sz="7200" dirty="0">
                <a:solidFill>
                  <a:schemeClr val="tx1"/>
                </a:solidFill>
                <a:latin typeface="Arial" charset="0"/>
                <a:ea typeface="Osaka" charset="0"/>
                <a:cs typeface="Arial" charset="0"/>
              </a:rPr>
            </a:br>
            <a:r>
              <a:rPr lang="en-US" sz="7200" dirty="0">
                <a:solidFill>
                  <a:schemeClr val="bg1"/>
                </a:solidFill>
                <a:latin typeface="Arial" charset="0"/>
                <a:ea typeface="Osaka" charset="0"/>
                <a:cs typeface="Arial" charset="0"/>
              </a:rPr>
              <a:t>1 Thessalonians 3</a:t>
            </a:r>
          </a:p>
        </p:txBody>
      </p:sp>
    </p:spTree>
    <p:extLst>
      <p:ext uri="{BB962C8B-B14F-4D97-AF65-F5344CB8AC3E}">
        <p14:creationId xmlns:p14="http://schemas.microsoft.com/office/powerpoint/2010/main" val="36781866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3" name="Picture 3" descr="encouragers.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rot="10800000">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0354" name="Title 1"/>
          <p:cNvSpPr>
            <a:spLocks noGrp="1"/>
          </p:cNvSpPr>
          <p:nvPr>
            <p:ph type="title" idx="4294967295"/>
          </p:nvPr>
        </p:nvSpPr>
        <p:spPr>
          <a:xfrm>
            <a:off x="228600" y="609600"/>
            <a:ext cx="8763000" cy="609600"/>
          </a:xfrm>
          <a:solidFill>
            <a:schemeClr val="tx1"/>
          </a:solidFill>
        </p:spPr>
        <p:txBody>
          <a:bodyPr/>
          <a:lstStyle/>
          <a:p>
            <a:r>
              <a:rPr lang="en-US" sz="3600" b="1" dirty="0">
                <a:solidFill>
                  <a:schemeClr val="bg1"/>
                </a:solidFill>
                <a:latin typeface="Arial" charset="0"/>
                <a:ea typeface="ＭＳ Ｐゴシック" charset="0"/>
              </a:rPr>
              <a:t>Bring </a:t>
            </a:r>
            <a:r>
              <a:rPr lang="en-US" sz="3600" b="1" dirty="0">
                <a:solidFill>
                  <a:srgbClr val="FFFF00"/>
                </a:solidFill>
                <a:latin typeface="Arial" charset="0"/>
                <a:ea typeface="ＭＳ Ｐゴシック" charset="0"/>
              </a:rPr>
              <a:t>others </a:t>
            </a:r>
            <a:r>
              <a:rPr lang="en-US" sz="3600" b="1" dirty="0">
                <a:solidFill>
                  <a:schemeClr val="bg1"/>
                </a:solidFill>
                <a:latin typeface="Arial" charset="0"/>
                <a:ea typeface="ＭＳ Ｐゴシック" charset="0"/>
              </a:rPr>
              <a:t>into their lives (3:1-9). </a:t>
            </a:r>
          </a:p>
        </p:txBody>
      </p:sp>
      <p:sp>
        <p:nvSpPr>
          <p:cNvPr id="100355" name="Rectangle 4"/>
          <p:cNvSpPr>
            <a:spLocks noChangeArrowheads="1"/>
          </p:cNvSpPr>
          <p:nvPr/>
        </p:nvSpPr>
        <p:spPr bwMode="auto">
          <a:xfrm>
            <a:off x="76200" y="-76200"/>
            <a:ext cx="7745413" cy="646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en-US" sz="2800" i="1">
                <a:solidFill>
                  <a:srgbClr val="000000"/>
                </a:solidFill>
                <a:latin typeface="acme secret agent" charset="0"/>
              </a:rPr>
              <a:t>How can we </a:t>
            </a:r>
            <a:r>
              <a:rPr lang="en-US" sz="3600" b="1" i="1">
                <a:solidFill>
                  <a:srgbClr val="000000"/>
                </a:solidFill>
                <a:latin typeface="acme secret agent" charset="0"/>
              </a:rPr>
              <a:t>strengthen </a:t>
            </a:r>
            <a:r>
              <a:rPr lang="en-US" sz="2800" i="1">
                <a:solidFill>
                  <a:srgbClr val="000000"/>
                </a:solidFill>
                <a:latin typeface="acme secret agent" charset="0"/>
              </a:rPr>
              <a:t>others?</a:t>
            </a:r>
            <a:endParaRPr lang="en-US" sz="2800" i="1">
              <a:solidFill>
                <a:srgbClr val="000000"/>
              </a:solidFill>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7" name="Picture 3" descr="fire1_2278"/>
          <p:cNvPicPr>
            <a:picLocks noGrp="1" noChangeAspect="1" noChangeArrowheads="1"/>
          </p:cNvPicPr>
          <p:nvPr>
            <p:ph idx="1"/>
          </p:nvPr>
        </p:nvPicPr>
        <p:blipFill>
          <a:blip r:embed="rId3">
            <a:lum bright="-42000"/>
            <a:extLst>
              <a:ext uri="{28A0092B-C50C-407E-A947-70E740481C1C}">
                <a14:useLocalDpi xmlns:a14="http://schemas.microsoft.com/office/drawing/2010/main"/>
              </a:ext>
            </a:extLst>
          </a:blip>
          <a:srcRect/>
          <a:stretch>
            <a:fillRect/>
          </a:stretch>
        </p:blipFill>
        <p:spPr>
          <a:xfrm>
            <a:off x="0" y="0"/>
            <a:ext cx="9144000" cy="6858000"/>
          </a:xfrm>
        </p:spPr>
      </p:pic>
      <p:sp>
        <p:nvSpPr>
          <p:cNvPr id="18434" name="Rectangle 2"/>
          <p:cNvSpPr>
            <a:spLocks noGrp="1" noChangeArrowheads="1"/>
          </p:cNvSpPr>
          <p:nvPr>
            <p:ph type="title"/>
          </p:nvPr>
        </p:nvSpPr>
        <p:spPr>
          <a:xfrm>
            <a:off x="0" y="152400"/>
            <a:ext cx="9144000" cy="1447800"/>
          </a:xfrm>
        </p:spPr>
        <p:txBody>
          <a:bodyPr/>
          <a:lstStyle/>
          <a:p>
            <a:pPr eaLnBrk="1" hangingPunct="1">
              <a:defRPr/>
            </a:pPr>
            <a:r>
              <a:rPr lang="en-US" b="1">
                <a:solidFill>
                  <a:srgbClr val="FFFF00"/>
                </a:solidFill>
                <a:latin typeface="Arial" charset="0"/>
                <a:ea typeface="ＭＳ Ｐゴシック" charset="0"/>
                <a:cs typeface="Arial" charset="0"/>
              </a:rPr>
              <a:t>Paul sent Timothy </a:t>
            </a:r>
            <a:br>
              <a:rPr lang="en-US" b="1">
                <a:latin typeface="Arial" charset="0"/>
                <a:ea typeface="ＭＳ Ｐゴシック" charset="0"/>
                <a:cs typeface="ＭＳ Ｐゴシック" charset="0"/>
              </a:rPr>
            </a:br>
            <a:r>
              <a:rPr lang="en-US" b="1">
                <a:latin typeface="Arial" charset="0"/>
                <a:ea typeface="ＭＳ Ｐゴシック" charset="0"/>
                <a:cs typeface="ＭＳ Ｐゴシック" charset="0"/>
              </a:rPr>
              <a:t>to strengthen the church (3:1-5)</a:t>
            </a:r>
          </a:p>
        </p:txBody>
      </p:sp>
      <p:sp>
        <p:nvSpPr>
          <p:cNvPr id="101379" name="Rectangle 2"/>
          <p:cNvSpPr txBox="1">
            <a:spLocks noChangeArrowheads="1"/>
          </p:cNvSpPr>
          <p:nvPr/>
        </p:nvSpPr>
        <p:spPr bwMode="auto">
          <a:xfrm>
            <a:off x="304800" y="1600200"/>
            <a:ext cx="8763000" cy="5257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nchorCtr="1"/>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3200" b="1" dirty="0">
                <a:solidFill>
                  <a:srgbClr val="FFFFFF"/>
                </a:solidFill>
                <a:effectLst>
                  <a:glow rad="228600">
                    <a:schemeClr val="accent4">
                      <a:lumMod val="10000"/>
                      <a:alpha val="75000"/>
                    </a:schemeClr>
                  </a:glow>
                </a:effectLst>
                <a:latin typeface="Arial" charset="0"/>
                <a:cs typeface="Arial" charset="0"/>
              </a:rPr>
              <a:t>So when we could stand it no longer, we thought it best to be left by ourselves in Athens. </a:t>
            </a:r>
            <a:r>
              <a:rPr lang="en-US" sz="3200" b="1" baseline="30000" dirty="0">
                <a:solidFill>
                  <a:srgbClr val="FFFFFF"/>
                </a:solidFill>
                <a:effectLst>
                  <a:glow rad="228600">
                    <a:schemeClr val="accent4">
                      <a:lumMod val="10000"/>
                      <a:alpha val="75000"/>
                    </a:schemeClr>
                  </a:glow>
                </a:effectLst>
                <a:latin typeface="Arial" charset="0"/>
                <a:cs typeface="Arial" charset="0"/>
              </a:rPr>
              <a:t>2</a:t>
            </a:r>
            <a:r>
              <a:rPr lang="en-US" sz="3200" b="1" dirty="0">
                <a:solidFill>
                  <a:srgbClr val="FFFF00"/>
                </a:solidFill>
                <a:effectLst>
                  <a:glow rad="228600">
                    <a:schemeClr val="accent4">
                      <a:lumMod val="10000"/>
                      <a:alpha val="75000"/>
                    </a:schemeClr>
                  </a:glow>
                </a:effectLst>
                <a:latin typeface="Arial" charset="0"/>
                <a:cs typeface="Arial" charset="0"/>
              </a:rPr>
              <a:t>We sent Timothy</a:t>
            </a:r>
            <a:r>
              <a:rPr lang="en-US" sz="3200" b="1" dirty="0">
                <a:solidFill>
                  <a:srgbClr val="FFFFFF"/>
                </a:solidFill>
                <a:effectLst>
                  <a:glow rad="228600">
                    <a:schemeClr val="accent4">
                      <a:lumMod val="10000"/>
                      <a:alpha val="75000"/>
                    </a:schemeClr>
                  </a:glow>
                </a:effectLst>
                <a:latin typeface="Arial" charset="0"/>
                <a:cs typeface="Arial" charset="0"/>
              </a:rPr>
              <a:t>, who is our brother and God</a:t>
            </a:r>
            <a:r>
              <a:rPr lang="fr-FR" sz="3200" b="1" dirty="0">
                <a:solidFill>
                  <a:srgbClr val="FFFFFF"/>
                </a:solidFill>
                <a:effectLst>
                  <a:glow rad="228600">
                    <a:schemeClr val="accent4">
                      <a:lumMod val="10000"/>
                      <a:alpha val="75000"/>
                    </a:schemeClr>
                  </a:glow>
                </a:effectLst>
                <a:latin typeface="Arial" charset="0"/>
                <a:cs typeface="Arial" charset="0"/>
              </a:rPr>
              <a:t>'</a:t>
            </a:r>
            <a:r>
              <a:rPr lang="en-US" sz="3200" b="1" dirty="0">
                <a:solidFill>
                  <a:srgbClr val="FFFFFF"/>
                </a:solidFill>
                <a:effectLst>
                  <a:glow rad="228600">
                    <a:schemeClr val="accent4">
                      <a:lumMod val="10000"/>
                      <a:alpha val="75000"/>
                    </a:schemeClr>
                  </a:glow>
                </a:effectLst>
                <a:latin typeface="Arial" charset="0"/>
                <a:cs typeface="Arial" charset="0"/>
              </a:rPr>
              <a:t>s fellow worker in spreading the gospel of Christ, </a:t>
            </a:r>
            <a:r>
              <a:rPr lang="en-US" sz="3200" b="1" dirty="0">
                <a:solidFill>
                  <a:srgbClr val="FFFF00"/>
                </a:solidFill>
                <a:effectLst>
                  <a:glow rad="228600">
                    <a:schemeClr val="accent4">
                      <a:lumMod val="10000"/>
                      <a:alpha val="75000"/>
                    </a:schemeClr>
                  </a:glow>
                </a:effectLst>
                <a:latin typeface="Arial" charset="0"/>
                <a:cs typeface="Arial" charset="0"/>
              </a:rPr>
              <a:t>to strengthen and encourage you in your faith</a:t>
            </a:r>
            <a:r>
              <a:rPr lang="en-US" sz="3200" b="1" dirty="0">
                <a:solidFill>
                  <a:srgbClr val="FFFFFF"/>
                </a:solidFill>
                <a:effectLst>
                  <a:glow rad="228600">
                    <a:schemeClr val="accent4">
                      <a:lumMod val="10000"/>
                      <a:alpha val="75000"/>
                    </a:schemeClr>
                  </a:glow>
                </a:effectLst>
                <a:latin typeface="Arial" charset="0"/>
                <a:cs typeface="Arial" charset="0"/>
              </a:rPr>
              <a:t>, </a:t>
            </a:r>
            <a:r>
              <a:rPr lang="en-US" sz="3200" b="1" baseline="30000" dirty="0">
                <a:solidFill>
                  <a:srgbClr val="FFFFFF"/>
                </a:solidFill>
                <a:effectLst>
                  <a:glow rad="228600">
                    <a:schemeClr val="accent4">
                      <a:lumMod val="10000"/>
                      <a:alpha val="75000"/>
                    </a:schemeClr>
                  </a:glow>
                </a:effectLst>
                <a:latin typeface="Arial" charset="0"/>
                <a:cs typeface="Arial" charset="0"/>
              </a:rPr>
              <a:t>3</a:t>
            </a:r>
            <a:r>
              <a:rPr lang="en-US" sz="3200" b="1" dirty="0">
                <a:solidFill>
                  <a:srgbClr val="FFFFFF"/>
                </a:solidFill>
                <a:effectLst>
                  <a:glow rad="228600">
                    <a:schemeClr val="accent4">
                      <a:lumMod val="10000"/>
                      <a:alpha val="75000"/>
                    </a:schemeClr>
                  </a:glow>
                </a:effectLst>
                <a:latin typeface="Arial" charset="0"/>
                <a:cs typeface="Arial" charset="0"/>
              </a:rPr>
              <a:t>so that no one would be unsettled by these trials. You know quite well that we were destined for them.</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5" name="Picture 3" descr="fire1_2278"/>
          <p:cNvPicPr>
            <a:picLocks noChangeAspect="1" noChangeArrowheads="1"/>
          </p:cNvPicPr>
          <p:nvPr/>
        </p:nvPicPr>
        <p:blipFill>
          <a:blip r:embed="rId3">
            <a:lum bright="-42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434" name="Rectangle 2"/>
          <p:cNvSpPr>
            <a:spLocks noGrp="1" noChangeArrowheads="1"/>
          </p:cNvSpPr>
          <p:nvPr>
            <p:ph type="title"/>
          </p:nvPr>
        </p:nvSpPr>
        <p:spPr>
          <a:xfrm>
            <a:off x="0" y="152400"/>
            <a:ext cx="9144000" cy="1447800"/>
          </a:xfrm>
        </p:spPr>
        <p:txBody>
          <a:bodyPr/>
          <a:lstStyle/>
          <a:p>
            <a:pPr eaLnBrk="1" hangingPunct="1">
              <a:defRPr/>
            </a:pPr>
            <a:r>
              <a:rPr lang="en-US" b="1">
                <a:solidFill>
                  <a:srgbClr val="FFFF00"/>
                </a:solidFill>
                <a:latin typeface="Arial" charset="0"/>
                <a:ea typeface="ＭＳ Ｐゴシック" charset="0"/>
                <a:cs typeface="ＭＳ Ｐゴシック" charset="0"/>
              </a:rPr>
              <a:t>Paul sent Timothy </a:t>
            </a:r>
            <a:br>
              <a:rPr lang="en-US" b="1">
                <a:latin typeface="Arial" charset="0"/>
                <a:ea typeface="ＭＳ Ｐゴシック" charset="0"/>
                <a:cs typeface="ＭＳ Ｐゴシック" charset="0"/>
              </a:rPr>
            </a:br>
            <a:r>
              <a:rPr lang="en-US" b="1">
                <a:latin typeface="Arial" charset="0"/>
                <a:ea typeface="ＭＳ Ｐゴシック" charset="0"/>
                <a:cs typeface="ＭＳ Ｐゴシック" charset="0"/>
              </a:rPr>
              <a:t>to strengthen the church (3:1-5)</a:t>
            </a:r>
          </a:p>
        </p:txBody>
      </p:sp>
      <p:sp>
        <p:nvSpPr>
          <p:cNvPr id="103427" name="Rectangle 2"/>
          <p:cNvSpPr txBox="1">
            <a:spLocks noChangeArrowheads="1"/>
          </p:cNvSpPr>
          <p:nvPr/>
        </p:nvSpPr>
        <p:spPr bwMode="auto">
          <a:xfrm>
            <a:off x="457200" y="1676400"/>
            <a:ext cx="8534400" cy="457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nchorCtr="1"/>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3200" b="1" baseline="30000" dirty="0">
                <a:solidFill>
                  <a:srgbClr val="FFFFFF"/>
                </a:solidFill>
                <a:effectLst>
                  <a:glow rad="228600">
                    <a:schemeClr val="bg2">
                      <a:lumMod val="50000"/>
                      <a:alpha val="75000"/>
                    </a:schemeClr>
                  </a:glow>
                </a:effectLst>
                <a:latin typeface="Arial" charset="0"/>
                <a:cs typeface="Arial" charset="0"/>
              </a:rPr>
              <a:t>4</a:t>
            </a:r>
            <a:r>
              <a:rPr lang="en-US" sz="3200" b="1" dirty="0">
                <a:solidFill>
                  <a:srgbClr val="FFFFFF"/>
                </a:solidFill>
                <a:effectLst>
                  <a:glow rad="228600">
                    <a:schemeClr val="bg2">
                      <a:lumMod val="50000"/>
                      <a:alpha val="75000"/>
                    </a:schemeClr>
                  </a:glow>
                </a:effectLst>
                <a:latin typeface="Arial" charset="0"/>
                <a:cs typeface="Arial" charset="0"/>
              </a:rPr>
              <a:t>In fact, when we were with you, we kept telling you that we would be persecuted. And it turned out that way, as you well know. </a:t>
            </a:r>
            <a:r>
              <a:rPr lang="en-US" sz="3200" b="1" baseline="30000" dirty="0">
                <a:solidFill>
                  <a:srgbClr val="FFFFFF"/>
                </a:solidFill>
                <a:effectLst>
                  <a:glow rad="228600">
                    <a:schemeClr val="bg2">
                      <a:lumMod val="50000"/>
                      <a:alpha val="75000"/>
                    </a:schemeClr>
                  </a:glow>
                </a:effectLst>
                <a:latin typeface="Arial" charset="0"/>
                <a:cs typeface="Arial" charset="0"/>
              </a:rPr>
              <a:t>5</a:t>
            </a:r>
            <a:r>
              <a:rPr lang="en-US" sz="3200" b="1" dirty="0">
                <a:solidFill>
                  <a:srgbClr val="FFFFFF"/>
                </a:solidFill>
                <a:effectLst>
                  <a:glow rad="228600">
                    <a:schemeClr val="bg2">
                      <a:lumMod val="50000"/>
                      <a:alpha val="75000"/>
                    </a:schemeClr>
                  </a:glow>
                </a:effectLst>
                <a:latin typeface="Arial" charset="0"/>
                <a:cs typeface="Arial" charset="0"/>
              </a:rPr>
              <a:t>For this reason, </a:t>
            </a:r>
            <a:r>
              <a:rPr lang="en-US" sz="3200" b="1" dirty="0">
                <a:solidFill>
                  <a:srgbClr val="FFFF00"/>
                </a:solidFill>
                <a:effectLst>
                  <a:glow rad="228600">
                    <a:schemeClr val="bg2">
                      <a:lumMod val="50000"/>
                      <a:alpha val="75000"/>
                    </a:schemeClr>
                  </a:glow>
                </a:effectLst>
                <a:latin typeface="Arial" charset="0"/>
                <a:cs typeface="Arial" charset="0"/>
              </a:rPr>
              <a:t>when I could stand it no longer, I sent to find out about your faith</a:t>
            </a:r>
            <a:r>
              <a:rPr lang="en-US" sz="3200" b="1" dirty="0">
                <a:solidFill>
                  <a:srgbClr val="FFFFFF"/>
                </a:solidFill>
                <a:effectLst>
                  <a:glow rad="228600">
                    <a:schemeClr val="bg2">
                      <a:lumMod val="50000"/>
                      <a:alpha val="75000"/>
                    </a:schemeClr>
                  </a:glow>
                </a:effectLst>
                <a:latin typeface="Arial" charset="0"/>
                <a:cs typeface="Arial" charset="0"/>
              </a:rPr>
              <a:t>. I was afraid that in some way the tempter might have tempted you and our efforts might have been useless.</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38914" name="Rectangle 6"/>
          <p:cNvSpPr>
            <a:spLocks noGrp="1" noChangeArrowheads="1"/>
          </p:cNvSpPr>
          <p:nvPr>
            <p:ph type="title" idx="4294967295"/>
          </p:nvPr>
        </p:nvSpPr>
        <p:spPr>
          <a:xfrm>
            <a:off x="0" y="0"/>
            <a:ext cx="9144000" cy="908720"/>
          </a:xfrm>
        </p:spPr>
        <p:txBody>
          <a:bodyPr/>
          <a:lstStyle/>
          <a:p>
            <a:r>
              <a:rPr lang="en-US" sz="4000" b="1" dirty="0">
                <a:solidFill>
                  <a:schemeClr val="tx1"/>
                </a:solidFill>
                <a:latin typeface="Arial"/>
                <a:ea typeface="ＭＳ Ｐゴシック" charset="0"/>
                <a:cs typeface="Arial"/>
              </a:rPr>
              <a:t>The Rapture</a:t>
            </a:r>
          </a:p>
        </p:txBody>
      </p:sp>
      <p:sp>
        <p:nvSpPr>
          <p:cNvPr id="6" name="Rectangle 2"/>
          <p:cNvSpPr txBox="1">
            <a:spLocks noChangeArrowheads="1"/>
          </p:cNvSpPr>
          <p:nvPr/>
        </p:nvSpPr>
        <p:spPr>
          <a:xfrm>
            <a:off x="0" y="1196752"/>
            <a:ext cx="9144000" cy="4176464"/>
          </a:xfrm>
          <a:prstGeom prst="rect">
            <a:avLst/>
          </a:prstGeom>
          <a:effectLst>
            <a:outerShdw blurRad="63500" dist="35921" dir="2700000" algn="ctr" rotWithShape="0">
              <a:schemeClr val="tx2">
                <a:alpha val="74998"/>
              </a:schemeClr>
            </a:outerShdw>
          </a:effectLst>
        </p:spPr>
        <p:txBody>
          <a:bodyPr anchor="t"/>
          <a:lstStyle>
            <a:lvl1pPr algn="ctr" rtl="0" eaLnBrk="0" fontAlgn="base" hangingPunct="0">
              <a:spcBef>
                <a:spcPct val="0"/>
              </a:spcBef>
              <a:spcAft>
                <a:spcPct val="0"/>
              </a:spcAft>
              <a:defRPr sz="4400">
                <a:solidFill>
                  <a:srgbClr val="FFFFFF"/>
                </a:solidFill>
                <a:latin typeface="Arial"/>
                <a:ea typeface="ＭＳ Ｐゴシック" pitchFamily="-111" charset="-128"/>
                <a:cs typeface="Arial"/>
              </a:defRPr>
            </a:lvl1pPr>
            <a:lvl2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glow rad="292100">
                    <a:srgbClr val="000000"/>
                  </a:glow>
                </a:effectLst>
                <a:uLnTx/>
                <a:uFillTx/>
                <a:latin typeface="Arial" charset="0"/>
                <a:ea typeface="ＭＳ Ｐゴシック" charset="0"/>
                <a:cs typeface="ＭＳ Ｐゴシック" charset="0"/>
              </a:rPr>
              <a:t>"And now, dear brothers and sisters, we want you to know what will happen to the believers who have died so you will not grieve like people who have no hope.  </a:t>
            </a:r>
            <a:r>
              <a:rPr kumimoji="0" lang="en-US" sz="2800" b="1" i="0" u="none" strike="noStrike" kern="1200" cap="none" spc="0" normalizeH="0" baseline="30000" noProof="0" dirty="0">
                <a:ln>
                  <a:noFill/>
                </a:ln>
                <a:solidFill>
                  <a:srgbClr val="FFFFFF"/>
                </a:solidFill>
                <a:effectLst>
                  <a:glow rad="292100">
                    <a:srgbClr val="000000"/>
                  </a:glow>
                </a:effectLst>
                <a:uLnTx/>
                <a:uFillTx/>
                <a:latin typeface="Arial" charset="0"/>
                <a:ea typeface="ＭＳ Ｐゴシック" charset="0"/>
                <a:cs typeface="ＭＳ Ｐゴシック" charset="0"/>
              </a:rPr>
              <a:t>14</a:t>
            </a:r>
            <a:r>
              <a:rPr kumimoji="0" lang="en-US" sz="2800" b="1" i="0" u="none" strike="noStrike" kern="1200" cap="none" spc="0" normalizeH="0" baseline="0" noProof="0" dirty="0">
                <a:ln>
                  <a:noFill/>
                </a:ln>
                <a:solidFill>
                  <a:srgbClr val="FFFFFF"/>
                </a:solidFill>
                <a:effectLst>
                  <a:glow rad="292100">
                    <a:srgbClr val="000000"/>
                  </a:glow>
                </a:effectLst>
                <a:uLnTx/>
                <a:uFillTx/>
                <a:latin typeface="Arial" charset="0"/>
                <a:ea typeface="ＭＳ Ｐゴシック" charset="0"/>
                <a:cs typeface="ＭＳ Ｐゴシック" charset="0"/>
              </a:rPr>
              <a:t>For since we believe that Jesus died and was raised to life again, we also believe that when Jesus returns, God will bring back with him the believers who have died" (1 Thess. 4:13-14 </a:t>
            </a:r>
            <a:r>
              <a:rPr kumimoji="0" lang="en-US" sz="2400" b="1" i="0" u="none" strike="noStrike" kern="1200" cap="none" spc="0" normalizeH="0" baseline="0" noProof="0" dirty="0">
                <a:ln>
                  <a:noFill/>
                </a:ln>
                <a:solidFill>
                  <a:srgbClr val="FFFFFF"/>
                </a:solidFill>
                <a:effectLst>
                  <a:glow rad="292100">
                    <a:srgbClr val="000000"/>
                  </a:glow>
                </a:effectLst>
                <a:uLnTx/>
                <a:uFillTx/>
                <a:latin typeface="Arial" charset="0"/>
                <a:ea typeface="ＭＳ Ｐゴシック" charset="0"/>
                <a:cs typeface="ＭＳ Ｐゴシック" charset="0"/>
              </a:rPr>
              <a:t>NLT</a:t>
            </a:r>
            <a:r>
              <a:rPr kumimoji="0" lang="en-US" sz="2800" b="1" i="0" u="none" strike="noStrike" kern="1200" cap="none" spc="0" normalizeH="0" baseline="0" noProof="0" dirty="0">
                <a:ln>
                  <a:noFill/>
                </a:ln>
                <a:solidFill>
                  <a:srgbClr val="FFFFFF"/>
                </a:solidFill>
                <a:effectLst>
                  <a:glow rad="292100">
                    <a:srgbClr val="000000"/>
                  </a:glow>
                </a:effectLst>
                <a:uLnTx/>
                <a:uFillTx/>
                <a:latin typeface="Arial" charset="0"/>
                <a:ea typeface="ＭＳ Ｐゴシック" charset="0"/>
                <a:cs typeface="ＭＳ Ｐゴシック" charset="0"/>
              </a:rPr>
              <a:t>).</a:t>
            </a:r>
          </a:p>
        </p:txBody>
      </p:sp>
    </p:spTree>
    <p:extLst>
      <p:ext uri="{BB962C8B-B14F-4D97-AF65-F5344CB8AC3E}">
        <p14:creationId xmlns:p14="http://schemas.microsoft.com/office/powerpoint/2010/main" val="2933924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3" name="Picture 2" descr="D:\Church\Backgrounds\Flowers\redflrs2.jpg"/>
          <p:cNvPicPr>
            <a:picLocks noChangeAspect="1" noChangeArrowheads="1"/>
          </p:cNvPicPr>
          <p:nvPr/>
        </p:nvPicPr>
        <p:blipFill>
          <a:blip r:embed="rId2">
            <a:lum bright="-10000" contrast="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Title 4"/>
          <p:cNvSpPr>
            <a:spLocks noGrp="1"/>
          </p:cNvSpPr>
          <p:nvPr>
            <p:ph type="title" idx="4294967295"/>
          </p:nvPr>
        </p:nvSpPr>
        <p:spPr>
          <a:xfrm>
            <a:off x="0" y="0"/>
            <a:ext cx="9144000" cy="838200"/>
          </a:xfrm>
          <a:solidFill>
            <a:schemeClr val="tx1"/>
          </a:solidFill>
        </p:spPr>
        <p:txBody>
          <a:bodyPr/>
          <a:lstStyle/>
          <a:p>
            <a:pPr>
              <a:defRPr/>
            </a:pPr>
            <a:r>
              <a:rPr lang="en-US" b="1" dirty="0">
                <a:solidFill>
                  <a:schemeClr val="bg1"/>
                </a:solidFill>
                <a:latin typeface="Arial" charset="0"/>
                <a:ea typeface="ＭＳ Ｐゴシック" charset="0"/>
                <a:cs typeface="Arial" charset="0"/>
              </a:rPr>
              <a:t>Paul was encouraged (3:6-9)</a:t>
            </a:r>
          </a:p>
        </p:txBody>
      </p:sp>
      <p:sp>
        <p:nvSpPr>
          <p:cNvPr id="6" name="Title 4"/>
          <p:cNvSpPr txBox="1">
            <a:spLocks/>
          </p:cNvSpPr>
          <p:nvPr/>
        </p:nvSpPr>
        <p:spPr bwMode="auto">
          <a:xfrm>
            <a:off x="0" y="1052736"/>
            <a:ext cx="9144000" cy="5638800"/>
          </a:xfrm>
          <a:prstGeom prst="rect">
            <a:avLst/>
          </a:prstGeom>
          <a:noFill/>
          <a:ln w="9525">
            <a:noFill/>
            <a:miter lim="800000"/>
            <a:headEnd/>
            <a:tailEnd/>
          </a:ln>
          <a:effectLst/>
        </p:spPr>
        <p:txBody>
          <a:bodyPr anchor="ct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defRPr/>
            </a:pPr>
            <a:r>
              <a:rPr lang="en-US" sz="3200" b="1" baseline="30000" dirty="0">
                <a:solidFill>
                  <a:srgbClr val="FFFFFF"/>
                </a:solidFill>
                <a:effectLst>
                  <a:glow rad="228600">
                    <a:schemeClr val="tx1">
                      <a:alpha val="75000"/>
                    </a:schemeClr>
                  </a:glow>
                </a:effectLst>
                <a:latin typeface="Arial" charset="0"/>
                <a:cs typeface="Arial" charset="0"/>
              </a:rPr>
              <a:t>6</a:t>
            </a:r>
            <a:r>
              <a:rPr lang="en-US" sz="3200" b="1" dirty="0">
                <a:solidFill>
                  <a:srgbClr val="FFFFFF"/>
                </a:solidFill>
                <a:effectLst>
                  <a:glow rad="228600">
                    <a:schemeClr val="tx1">
                      <a:alpha val="75000"/>
                    </a:schemeClr>
                  </a:glow>
                </a:effectLst>
                <a:latin typeface="Arial" charset="0"/>
                <a:cs typeface="Arial" charset="0"/>
              </a:rPr>
              <a:t>But Timothy has just now come to us from you and has brought good news about your faith and love. He has told us that you always have pleasant memories of us and that you long to see us, just as we also long to see you. </a:t>
            </a:r>
            <a:r>
              <a:rPr lang="en-US" sz="3200" b="1" baseline="30000" dirty="0">
                <a:solidFill>
                  <a:srgbClr val="FFFFFF"/>
                </a:solidFill>
                <a:effectLst>
                  <a:glow rad="228600">
                    <a:schemeClr val="tx1">
                      <a:alpha val="75000"/>
                    </a:schemeClr>
                  </a:glow>
                </a:effectLst>
                <a:latin typeface="Arial" charset="0"/>
                <a:cs typeface="Arial" charset="0"/>
              </a:rPr>
              <a:t>7</a:t>
            </a:r>
            <a:r>
              <a:rPr lang="en-US" sz="3200" b="1" dirty="0">
                <a:solidFill>
                  <a:srgbClr val="FFFFFF"/>
                </a:solidFill>
                <a:effectLst>
                  <a:glow rad="228600">
                    <a:schemeClr val="tx1">
                      <a:alpha val="75000"/>
                    </a:schemeClr>
                  </a:glow>
                </a:effectLst>
                <a:latin typeface="Arial" charset="0"/>
                <a:cs typeface="Arial" charset="0"/>
              </a:rPr>
              <a:t>Therefore, brothers, in all our distress and persecution we were encouraged about you because of your faith. </a:t>
            </a:r>
            <a:r>
              <a:rPr lang="en-US" sz="3200" b="1" baseline="30000" dirty="0">
                <a:solidFill>
                  <a:srgbClr val="FFFFFF"/>
                </a:solidFill>
                <a:effectLst>
                  <a:glow rad="228600">
                    <a:schemeClr val="tx1">
                      <a:alpha val="75000"/>
                    </a:schemeClr>
                  </a:glow>
                </a:effectLst>
                <a:latin typeface="Arial" charset="0"/>
                <a:cs typeface="Arial" charset="0"/>
              </a:rPr>
              <a:t>8</a:t>
            </a:r>
            <a:r>
              <a:rPr lang="en-US" sz="3200" b="1" dirty="0">
                <a:solidFill>
                  <a:srgbClr val="FFFFFF"/>
                </a:solidFill>
                <a:effectLst>
                  <a:glow rad="228600">
                    <a:schemeClr val="tx1">
                      <a:alpha val="75000"/>
                    </a:schemeClr>
                  </a:glow>
                </a:effectLst>
                <a:latin typeface="Arial" charset="0"/>
                <a:cs typeface="Arial" charset="0"/>
              </a:rPr>
              <a:t>For now we really live, since you are standing firm in the Lord. </a:t>
            </a:r>
            <a:r>
              <a:rPr lang="en-US" sz="3200" b="1" baseline="30000" dirty="0">
                <a:solidFill>
                  <a:srgbClr val="FFFFFF"/>
                </a:solidFill>
                <a:effectLst>
                  <a:glow rad="228600">
                    <a:schemeClr val="tx1">
                      <a:alpha val="75000"/>
                    </a:schemeClr>
                  </a:glow>
                </a:effectLst>
                <a:latin typeface="Arial" charset="0"/>
                <a:cs typeface="Arial" charset="0"/>
              </a:rPr>
              <a:t>9</a:t>
            </a:r>
            <a:r>
              <a:rPr lang="en-US" sz="3200" b="1" dirty="0">
                <a:solidFill>
                  <a:srgbClr val="FFFFFF"/>
                </a:solidFill>
                <a:effectLst>
                  <a:glow rad="228600">
                    <a:schemeClr val="tx1">
                      <a:alpha val="75000"/>
                    </a:schemeClr>
                  </a:glow>
                </a:effectLst>
                <a:latin typeface="Arial" charset="0"/>
                <a:cs typeface="Arial" charset="0"/>
              </a:rPr>
              <a:t>How can we thank God enough for you in return for all the joy we have in the presence of our God because of you?</a:t>
            </a:r>
          </a:p>
        </p:txBody>
      </p:sp>
    </p:spTree>
  </p:cSld>
  <p:clrMapOvr>
    <a:masterClrMapping/>
  </p:clrMapOvr>
  <p:transition>
    <p:randomBar dir="vert"/>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7" name="Picture 3" descr="comealongsidewive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4288"/>
            <a:ext cx="9144000" cy="6084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2757" name="Rectangle 5"/>
          <p:cNvSpPr>
            <a:spLocks noGrp="1" noChangeArrowheads="1"/>
          </p:cNvSpPr>
          <p:nvPr>
            <p:ph type="ctrTitle"/>
          </p:nvPr>
        </p:nvSpPr>
        <p:spPr>
          <a:xfrm>
            <a:off x="0" y="6019800"/>
            <a:ext cx="9144000" cy="838200"/>
          </a:xfrm>
          <a:effectLst>
            <a:outerShdw blurRad="63500" dist="107763" dir="8100000" algn="ctr" rotWithShape="0">
              <a:schemeClr val="tx2">
                <a:alpha val="74998"/>
              </a:schemeClr>
            </a:outerShdw>
          </a:effectLst>
        </p:spPr>
        <p:txBody>
          <a:bodyPr/>
          <a:lstStyle/>
          <a:p>
            <a:pPr eaLnBrk="1" hangingPunct="1">
              <a:defRPr/>
            </a:pPr>
            <a:r>
              <a:rPr lang="en-US" sz="3200" dirty="0">
                <a:latin typeface="acme secret agent" charset="0"/>
                <a:ea typeface="ＭＳ Ｐゴシック" charset="0"/>
                <a:cs typeface="ＭＳ Ｐゴシック" charset="0"/>
              </a:rPr>
              <a:t>Send others when you can</a:t>
            </a:r>
            <a:r>
              <a:rPr lang="fr-FR" sz="3200" dirty="0">
                <a:latin typeface="acme secret agent" charset="0"/>
                <a:ea typeface="ＭＳ Ｐゴシック" charset="0"/>
                <a:cs typeface="ＭＳ Ｐゴシック" charset="0"/>
              </a:rPr>
              <a:t>'</a:t>
            </a:r>
            <a:r>
              <a:rPr lang="en-US" sz="3200" dirty="0">
                <a:latin typeface="acme secret agent" charset="0"/>
                <a:ea typeface="ＭＳ Ｐゴシック" charset="0"/>
                <a:cs typeface="ＭＳ Ｐゴシック" charset="0"/>
              </a:rPr>
              <a:t>t go</a:t>
            </a:r>
            <a:endParaRPr lang="en-US" sz="3200" dirty="0">
              <a:latin typeface="Arial" charset="0"/>
              <a:ea typeface="ＭＳ Ｐゴシック" charset="0"/>
              <a:cs typeface="ＭＳ Ｐゴシック" charset="0"/>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57" name="Picture 3" descr="encouragers.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rot="10800000">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1858" name="Title 1"/>
          <p:cNvSpPr>
            <a:spLocks noGrp="1"/>
          </p:cNvSpPr>
          <p:nvPr>
            <p:ph type="title" idx="4294967295"/>
          </p:nvPr>
        </p:nvSpPr>
        <p:spPr>
          <a:xfrm>
            <a:off x="228600" y="609600"/>
            <a:ext cx="8763000" cy="609600"/>
          </a:xfrm>
          <a:solidFill>
            <a:schemeClr val="tx1"/>
          </a:solidFill>
        </p:spPr>
        <p:txBody>
          <a:bodyPr/>
          <a:lstStyle/>
          <a:p>
            <a:r>
              <a:rPr lang="en-US" sz="3600" b="1" dirty="0">
                <a:solidFill>
                  <a:schemeClr val="bg1"/>
                </a:solidFill>
                <a:latin typeface="Arial" charset="0"/>
                <a:ea typeface="ＭＳ Ｐゴシック" charset="0"/>
                <a:cs typeface="Arial" charset="0"/>
              </a:rPr>
              <a:t>Bring </a:t>
            </a:r>
            <a:r>
              <a:rPr lang="en-US" sz="3600" b="1" dirty="0">
                <a:solidFill>
                  <a:srgbClr val="FFFF00"/>
                </a:solidFill>
                <a:latin typeface="Arial" charset="0"/>
                <a:ea typeface="ＭＳ Ｐゴシック" charset="0"/>
                <a:cs typeface="Arial" charset="0"/>
              </a:rPr>
              <a:t>others </a:t>
            </a:r>
            <a:r>
              <a:rPr lang="en-US" sz="3600" b="1" dirty="0">
                <a:solidFill>
                  <a:schemeClr val="bg1"/>
                </a:solidFill>
                <a:latin typeface="Arial" charset="0"/>
                <a:ea typeface="ＭＳ Ｐゴシック" charset="0"/>
                <a:cs typeface="Arial" charset="0"/>
              </a:rPr>
              <a:t>into their lives (3:1-9). </a:t>
            </a:r>
          </a:p>
        </p:txBody>
      </p:sp>
      <p:sp>
        <p:nvSpPr>
          <p:cNvPr id="121859" name="Rectangle 4"/>
          <p:cNvSpPr>
            <a:spLocks noChangeArrowheads="1"/>
          </p:cNvSpPr>
          <p:nvPr/>
        </p:nvSpPr>
        <p:spPr bwMode="auto">
          <a:xfrm>
            <a:off x="76200" y="-76200"/>
            <a:ext cx="7745413" cy="646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en-US" sz="2800" i="1">
                <a:solidFill>
                  <a:srgbClr val="000000"/>
                </a:solidFill>
                <a:latin typeface="acme secret agent" charset="0"/>
              </a:rPr>
              <a:t>How can we </a:t>
            </a:r>
            <a:r>
              <a:rPr lang="en-US" sz="3600" b="1" i="1">
                <a:solidFill>
                  <a:srgbClr val="000000"/>
                </a:solidFill>
                <a:latin typeface="acme secret agent" charset="0"/>
              </a:rPr>
              <a:t>strengthen </a:t>
            </a:r>
            <a:r>
              <a:rPr lang="en-US" sz="2800" i="1">
                <a:solidFill>
                  <a:srgbClr val="000000"/>
                </a:solidFill>
                <a:latin typeface="acme secret agent" charset="0"/>
              </a:rPr>
              <a:t>others?</a:t>
            </a:r>
            <a:endParaRPr lang="en-US" sz="2800" i="1">
              <a:solidFill>
                <a:srgbClr val="000000"/>
              </a:solidFill>
            </a:endParaRPr>
          </a:p>
        </p:txBody>
      </p:sp>
      <p:sp>
        <p:nvSpPr>
          <p:cNvPr id="5" name="TextBox 4"/>
          <p:cNvSpPr txBox="1">
            <a:spLocks noChangeArrowheads="1"/>
          </p:cNvSpPr>
          <p:nvPr/>
        </p:nvSpPr>
        <p:spPr bwMode="auto">
          <a:xfrm>
            <a:off x="684213" y="1595438"/>
            <a:ext cx="8531225" cy="3540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717550" indent="-717550">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buFont typeface="Times New Roman" charset="0"/>
              <a:buAutoNum type="alphaUcPeriod"/>
            </a:pPr>
            <a:r>
              <a:rPr lang="en-US" sz="3200" b="1" dirty="0">
                <a:latin typeface="Arial" charset="0"/>
                <a:cs typeface="Arial" charset="0"/>
              </a:rPr>
              <a:t>Minister with others as </a:t>
            </a:r>
            <a:r>
              <a:rPr lang="en-US" sz="3200" b="1" u="sng" dirty="0">
                <a:latin typeface="Arial" charset="0"/>
                <a:cs typeface="Arial" charset="0"/>
              </a:rPr>
              <a:t>peers</a:t>
            </a:r>
            <a:r>
              <a:rPr lang="en-US" sz="3200" b="1" dirty="0">
                <a:latin typeface="Arial" charset="0"/>
                <a:cs typeface="Arial" charset="0"/>
              </a:rPr>
              <a:t> (3:1-2a).</a:t>
            </a:r>
          </a:p>
          <a:p>
            <a:pPr>
              <a:buFont typeface="Times New Roman" charset="0"/>
              <a:buAutoNum type="alphaUcPeriod"/>
            </a:pPr>
            <a:r>
              <a:rPr lang="en-US" sz="3200" b="1" dirty="0">
                <a:latin typeface="Arial" charset="0"/>
                <a:cs typeface="Arial" charset="0"/>
              </a:rPr>
              <a:t>Minister as a </a:t>
            </a:r>
            <a:r>
              <a:rPr lang="en-US" sz="3200" b="1" u="sng" dirty="0">
                <a:latin typeface="Arial" charset="0"/>
                <a:cs typeface="Arial" charset="0"/>
              </a:rPr>
              <a:t>partner</a:t>
            </a:r>
            <a:r>
              <a:rPr lang="en-US" sz="3200" b="1" dirty="0">
                <a:latin typeface="Arial" charset="0"/>
                <a:cs typeface="Arial" charset="0"/>
              </a:rPr>
              <a:t> with God (3:2b).</a:t>
            </a:r>
          </a:p>
          <a:p>
            <a:pPr>
              <a:buFont typeface="Times New Roman" charset="0"/>
              <a:buAutoNum type="alphaUcPeriod"/>
            </a:pPr>
            <a:r>
              <a:rPr lang="en-US" sz="3200" b="1" dirty="0">
                <a:latin typeface="Arial" charset="0"/>
                <a:cs typeface="Arial" charset="0"/>
              </a:rPr>
              <a:t>Minister as an </a:t>
            </a:r>
            <a:r>
              <a:rPr lang="en-US" sz="3200" b="1" u="sng" dirty="0">
                <a:latin typeface="Arial" charset="0"/>
                <a:cs typeface="Arial" charset="0"/>
              </a:rPr>
              <a:t>encourager</a:t>
            </a:r>
            <a:r>
              <a:rPr lang="en-US" sz="3200" b="1" dirty="0">
                <a:latin typeface="Arial" charset="0"/>
                <a:cs typeface="Arial" charset="0"/>
              </a:rPr>
              <a:t> during other</a:t>
            </a:r>
            <a:r>
              <a:rPr lang="fr-FR" sz="3200" b="1" dirty="0">
                <a:latin typeface="Arial" charset="0"/>
                <a:cs typeface="Arial" charset="0"/>
              </a:rPr>
              <a:t>'</a:t>
            </a:r>
            <a:r>
              <a:rPr lang="en-US" sz="3200" b="1" dirty="0">
                <a:latin typeface="Arial" charset="0"/>
                <a:cs typeface="Arial" charset="0"/>
              </a:rPr>
              <a:t>s trials (3:2c-4).</a:t>
            </a:r>
          </a:p>
          <a:p>
            <a:pPr>
              <a:buFont typeface="Times New Roman" charset="0"/>
              <a:buAutoNum type="alphaUcPeriod"/>
            </a:pPr>
            <a:r>
              <a:rPr lang="en-US" sz="3200" b="1" dirty="0">
                <a:latin typeface="Arial" charset="0"/>
                <a:cs typeface="Arial" charset="0"/>
              </a:rPr>
              <a:t>Minister face-to-face </a:t>
            </a:r>
            <a:r>
              <a:rPr lang="en-US" sz="3200" b="1" u="sng" dirty="0">
                <a:latin typeface="Arial" charset="0"/>
                <a:cs typeface="Arial" charset="0"/>
              </a:rPr>
              <a:t>in person </a:t>
            </a:r>
            <a:r>
              <a:rPr lang="en-US" sz="3200" b="1" dirty="0">
                <a:latin typeface="Arial" charset="0"/>
                <a:cs typeface="Arial" charset="0"/>
              </a:rPr>
              <a:t>(3:5).</a:t>
            </a:r>
          </a:p>
          <a:p>
            <a:pPr>
              <a:buFont typeface="Times New Roman" charset="0"/>
              <a:buAutoNum type="alphaUcPeriod"/>
            </a:pPr>
            <a:r>
              <a:rPr lang="en-US" sz="3200" b="1" dirty="0">
                <a:latin typeface="Arial" charset="0"/>
                <a:cs typeface="Arial" charset="0"/>
              </a:rPr>
              <a:t>Send </a:t>
            </a:r>
            <a:r>
              <a:rPr lang="en-US" sz="3200" b="1" u="sng" dirty="0">
                <a:latin typeface="Arial" charset="0"/>
                <a:cs typeface="Arial" charset="0"/>
              </a:rPr>
              <a:t>others</a:t>
            </a:r>
            <a:r>
              <a:rPr lang="en-US" sz="3200" b="1" dirty="0">
                <a:latin typeface="Arial" charset="0"/>
                <a:cs typeface="Arial" charset="0"/>
              </a:rPr>
              <a:t> when you can</a:t>
            </a:r>
            <a:r>
              <a:rPr lang="fr-FR" sz="3200" b="1" dirty="0">
                <a:latin typeface="Arial" charset="0"/>
                <a:cs typeface="Arial" charset="0"/>
              </a:rPr>
              <a:t>'</a:t>
            </a:r>
            <a:r>
              <a:rPr lang="en-US" sz="3200" b="1" dirty="0">
                <a:latin typeface="Arial" charset="0"/>
                <a:cs typeface="Arial" charset="0"/>
              </a:rPr>
              <a:t>t go in person (3:6-9).</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4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3905" name="Rectangle 2"/>
          <p:cNvSpPr>
            <a:spLocks noGrp="1" noChangeArrowheads="1"/>
          </p:cNvSpPr>
          <p:nvPr>
            <p:ph type="title"/>
          </p:nvPr>
        </p:nvSpPr>
        <p:spPr>
          <a:xfrm>
            <a:off x="-762000" y="609600"/>
            <a:ext cx="9829800" cy="990600"/>
          </a:xfrm>
        </p:spPr>
        <p:txBody>
          <a:bodyPr/>
          <a:lstStyle/>
          <a:p>
            <a:r>
              <a:rPr lang="en-US" sz="4000" b="1" dirty="0">
                <a:solidFill>
                  <a:srgbClr val="FFFF00"/>
                </a:solidFill>
                <a:latin typeface="Arial" charset="0"/>
                <a:ea typeface="ＭＳ Ｐゴシック" charset="0"/>
                <a:cs typeface="Arial" charset="0"/>
              </a:rPr>
              <a:t>Pray </a:t>
            </a:r>
            <a:r>
              <a:rPr lang="en-US" sz="4000" b="1" dirty="0">
                <a:solidFill>
                  <a:srgbClr val="FFFFFF"/>
                </a:solidFill>
                <a:latin typeface="Arial" charset="0"/>
                <a:ea typeface="ＭＳ Ｐゴシック" charset="0"/>
                <a:cs typeface="Arial" charset="0"/>
              </a:rPr>
              <a:t>for them (3:10-13).</a:t>
            </a:r>
          </a:p>
        </p:txBody>
      </p:sp>
      <p:sp>
        <p:nvSpPr>
          <p:cNvPr id="186371" name="Rectangle 3"/>
          <p:cNvSpPr>
            <a:spLocks noGrp="1" noChangeArrowheads="1"/>
          </p:cNvSpPr>
          <p:nvPr>
            <p:ph type="body" sz="half" idx="2"/>
          </p:nvPr>
        </p:nvSpPr>
        <p:spPr>
          <a:xfrm>
            <a:off x="2743200" y="1981200"/>
            <a:ext cx="6400800" cy="4572000"/>
          </a:xfrm>
        </p:spPr>
        <p:txBody>
          <a:bodyPr/>
          <a:lstStyle/>
          <a:p>
            <a:pPr>
              <a:buFontTx/>
              <a:buNone/>
            </a:pPr>
            <a:r>
              <a:rPr lang="en-US" baseline="30000">
                <a:solidFill>
                  <a:srgbClr val="FFFFFF"/>
                </a:solidFill>
                <a:latin typeface="Arial" charset="0"/>
                <a:ea typeface="ＭＳ Ｐゴシック" charset="0"/>
                <a:cs typeface="Arial" charset="0"/>
              </a:rPr>
              <a:t>10 </a:t>
            </a:r>
            <a:r>
              <a:rPr lang="en-US">
                <a:solidFill>
                  <a:srgbClr val="FFFFFF"/>
                </a:solidFill>
                <a:latin typeface="Arial" charset="0"/>
                <a:ea typeface="ＭＳ Ｐゴシック" charset="0"/>
                <a:cs typeface="Arial" charset="0"/>
              </a:rPr>
              <a:t>Night and day we </a:t>
            </a:r>
            <a:r>
              <a:rPr lang="en-US">
                <a:solidFill>
                  <a:srgbClr val="FFFF00"/>
                </a:solidFill>
                <a:latin typeface="Arial" charset="0"/>
                <a:ea typeface="ＭＳ Ｐゴシック" charset="0"/>
                <a:cs typeface="Arial" charset="0"/>
              </a:rPr>
              <a:t>pray </a:t>
            </a:r>
            <a:r>
              <a:rPr lang="en-US">
                <a:solidFill>
                  <a:srgbClr val="FFFFFF"/>
                </a:solidFill>
                <a:latin typeface="Arial" charset="0"/>
                <a:ea typeface="ＭＳ Ｐゴシック" charset="0"/>
                <a:cs typeface="Arial" charset="0"/>
              </a:rPr>
              <a:t>most earnestly </a:t>
            </a:r>
            <a:r>
              <a:rPr lang="en-US">
                <a:solidFill>
                  <a:srgbClr val="FFFF00"/>
                </a:solidFill>
                <a:latin typeface="Arial" charset="0"/>
                <a:ea typeface="ＭＳ Ｐゴシック" charset="0"/>
                <a:cs typeface="Arial" charset="0"/>
              </a:rPr>
              <a:t>that we may see you again </a:t>
            </a:r>
            <a:r>
              <a:rPr lang="en-US">
                <a:solidFill>
                  <a:srgbClr val="FFFFFF"/>
                </a:solidFill>
                <a:latin typeface="Arial" charset="0"/>
                <a:ea typeface="ＭＳ Ｐゴシック" charset="0"/>
                <a:cs typeface="Arial" charset="0"/>
              </a:rPr>
              <a:t>and supply what is lacking in your faith. </a:t>
            </a:r>
            <a:endParaRPr lang="en-US" sz="3600" i="1">
              <a:solidFill>
                <a:srgbClr val="FFFFFF"/>
              </a:solidFill>
              <a:latin typeface="Arial" charset="0"/>
              <a:ea typeface="ＭＳ Ｐゴシック" charset="0"/>
              <a:cs typeface="Arial" charset="0"/>
            </a:endParaRPr>
          </a:p>
          <a:p>
            <a:pPr>
              <a:buFontTx/>
              <a:buNone/>
            </a:pPr>
            <a:r>
              <a:rPr lang="en-US" baseline="30000">
                <a:solidFill>
                  <a:srgbClr val="FFFFFF"/>
                </a:solidFill>
                <a:latin typeface="Arial" charset="0"/>
                <a:ea typeface="ＭＳ Ｐゴシック" charset="0"/>
                <a:cs typeface="Arial" charset="0"/>
              </a:rPr>
              <a:t>11 </a:t>
            </a:r>
            <a:r>
              <a:rPr lang="en-US">
                <a:solidFill>
                  <a:srgbClr val="FFFFFF"/>
                </a:solidFill>
                <a:latin typeface="Arial" charset="0"/>
                <a:ea typeface="ＭＳ Ｐゴシック" charset="0"/>
                <a:cs typeface="Arial" charset="0"/>
              </a:rPr>
              <a:t>Now may our God and Father himself and our Lord Jesus </a:t>
            </a:r>
            <a:r>
              <a:rPr lang="en-US">
                <a:solidFill>
                  <a:srgbClr val="FFFF00"/>
                </a:solidFill>
                <a:latin typeface="Arial" charset="0"/>
                <a:ea typeface="ＭＳ Ｐゴシック" charset="0"/>
                <a:cs typeface="Arial" charset="0"/>
              </a:rPr>
              <a:t>clear the way for us to come </a:t>
            </a:r>
            <a:r>
              <a:rPr lang="en-US">
                <a:solidFill>
                  <a:srgbClr val="FFFFFF"/>
                </a:solidFill>
                <a:latin typeface="Arial" charset="0"/>
                <a:ea typeface="ＭＳ Ｐゴシック" charset="0"/>
                <a:cs typeface="Arial" charset="0"/>
              </a:rPr>
              <a:t>to you. </a:t>
            </a:r>
          </a:p>
        </p:txBody>
      </p:sp>
      <p:pic>
        <p:nvPicPr>
          <p:cNvPr id="123907" name="Picture 4" descr="j0177811"/>
          <p:cNvPicPr>
            <a:picLocks noGrp="1" noChangeAspect="1" noChangeArrowheads="1"/>
          </p:cNvPicPr>
          <p:nvPr>
            <p:ph type="clipArt" sz="half" idx="1"/>
          </p:nvPr>
        </p:nvPicPr>
        <p:blipFill>
          <a:blip r:embed="rId2">
            <a:extLst>
              <a:ext uri="{28A0092B-C50C-407E-A947-70E740481C1C}">
                <a14:useLocalDpi xmlns:a14="http://schemas.microsoft.com/office/drawing/2010/main"/>
              </a:ext>
            </a:extLst>
          </a:blip>
          <a:srcRect/>
          <a:stretch>
            <a:fillRect/>
          </a:stretch>
        </p:blipFill>
        <p:spPr>
          <a:xfrm>
            <a:off x="0" y="2667000"/>
            <a:ext cx="2749550" cy="4191000"/>
          </a:xfrm>
        </p:spPr>
      </p:pic>
      <p:sp>
        <p:nvSpPr>
          <p:cNvPr id="123908" name="Rectangle 4"/>
          <p:cNvSpPr>
            <a:spLocks noChangeArrowheads="1"/>
          </p:cNvSpPr>
          <p:nvPr/>
        </p:nvSpPr>
        <p:spPr bwMode="auto">
          <a:xfrm>
            <a:off x="76200" y="-76200"/>
            <a:ext cx="7745413" cy="646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en-US" sz="2800" i="1">
                <a:solidFill>
                  <a:srgbClr val="FFFFFF"/>
                </a:solidFill>
                <a:latin typeface="acme secret agent" charset="0"/>
              </a:rPr>
              <a:t>How can we </a:t>
            </a:r>
            <a:r>
              <a:rPr lang="en-US" sz="3600" b="1" i="1">
                <a:solidFill>
                  <a:srgbClr val="FFFFFF"/>
                </a:solidFill>
                <a:latin typeface="acme secret agent" charset="0"/>
              </a:rPr>
              <a:t>strengthen </a:t>
            </a:r>
            <a:r>
              <a:rPr lang="en-US" sz="2800" i="1">
                <a:solidFill>
                  <a:srgbClr val="FFFFFF"/>
                </a:solidFill>
                <a:latin typeface="acme secret agent" charset="0"/>
              </a:rPr>
              <a:t>others?</a:t>
            </a:r>
            <a:endParaRPr lang="en-US" sz="2800" i="1">
              <a:solidFill>
                <a:srgbClr val="FFFFFF"/>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86371">
                                            <p:txEl>
                                              <p:pRg st="0" end="0"/>
                                            </p:txEl>
                                          </p:spTgt>
                                        </p:tgtEl>
                                        <p:attrNameLst>
                                          <p:attrName>style.visibility</p:attrName>
                                        </p:attrNameLst>
                                      </p:cBhvr>
                                      <p:to>
                                        <p:strVal val="visible"/>
                                      </p:to>
                                    </p:set>
                                    <p:animEffect transition="in" filter="randombar(horizontal)">
                                      <p:cBhvr>
                                        <p:cTn id="7" dur="500"/>
                                        <p:tgtEl>
                                          <p:spTgt spid="18637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86371">
                                            <p:txEl>
                                              <p:pRg st="1" end="1"/>
                                            </p:txEl>
                                          </p:spTgt>
                                        </p:tgtEl>
                                        <p:attrNameLst>
                                          <p:attrName>style.visibility</p:attrName>
                                        </p:attrNameLst>
                                      </p:cBhvr>
                                      <p:to>
                                        <p:strVal val="visible"/>
                                      </p:to>
                                    </p:set>
                                    <p:animEffect transition="in" filter="randombar(horizontal)">
                                      <p:cBhvr>
                                        <p:cTn id="12" dur="500"/>
                                        <p:tgtEl>
                                          <p:spTgt spid="18637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6371" grpId="0" build="p" autoUpdateAnimBg="0"/>
    </p:bldLst>
  </p:timing>
</p:sld>
</file>

<file path=ppt/slides/slide4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4929" name="Rectangle 2"/>
          <p:cNvSpPr>
            <a:spLocks noGrp="1" noChangeArrowheads="1"/>
          </p:cNvSpPr>
          <p:nvPr>
            <p:ph type="title"/>
          </p:nvPr>
        </p:nvSpPr>
        <p:spPr>
          <a:xfrm>
            <a:off x="-762000" y="609600"/>
            <a:ext cx="9829800" cy="990600"/>
          </a:xfrm>
        </p:spPr>
        <p:txBody>
          <a:bodyPr/>
          <a:lstStyle/>
          <a:p>
            <a:r>
              <a:rPr lang="en-US" sz="4000" b="1" dirty="0">
                <a:solidFill>
                  <a:srgbClr val="FFFF00"/>
                </a:solidFill>
                <a:latin typeface="Arial" charset="0"/>
                <a:ea typeface="ＭＳ Ｐゴシック" charset="0"/>
                <a:cs typeface="Arial" charset="0"/>
              </a:rPr>
              <a:t>Pray </a:t>
            </a:r>
            <a:r>
              <a:rPr lang="en-US" sz="4000" b="1" dirty="0">
                <a:solidFill>
                  <a:srgbClr val="FFFFFF"/>
                </a:solidFill>
                <a:latin typeface="Arial" charset="0"/>
                <a:ea typeface="ＭＳ Ｐゴシック" charset="0"/>
                <a:cs typeface="Arial" charset="0"/>
              </a:rPr>
              <a:t>for them (3:10-13).</a:t>
            </a:r>
          </a:p>
        </p:txBody>
      </p:sp>
      <p:sp>
        <p:nvSpPr>
          <p:cNvPr id="186371" name="Rectangle 3"/>
          <p:cNvSpPr>
            <a:spLocks noGrp="1" noChangeArrowheads="1"/>
          </p:cNvSpPr>
          <p:nvPr>
            <p:ph type="body" sz="half" idx="2"/>
          </p:nvPr>
        </p:nvSpPr>
        <p:spPr>
          <a:xfrm>
            <a:off x="2743200" y="1981200"/>
            <a:ext cx="6400800" cy="4572000"/>
          </a:xfrm>
        </p:spPr>
        <p:txBody>
          <a:bodyPr/>
          <a:lstStyle/>
          <a:p>
            <a:pPr marL="0" indent="0">
              <a:buFontTx/>
              <a:buNone/>
            </a:pPr>
            <a:r>
              <a:rPr lang="en-US" baseline="30000">
                <a:solidFill>
                  <a:srgbClr val="FFFFFF"/>
                </a:solidFill>
                <a:latin typeface="Arial" charset="0"/>
                <a:ea typeface="ＭＳ Ｐゴシック" charset="0"/>
                <a:cs typeface="Arial" charset="0"/>
              </a:rPr>
              <a:t>12 </a:t>
            </a:r>
            <a:r>
              <a:rPr lang="en-US">
                <a:solidFill>
                  <a:srgbClr val="FFFFFF"/>
                </a:solidFill>
                <a:latin typeface="Arial" charset="0"/>
                <a:ea typeface="ＭＳ Ｐゴシック" charset="0"/>
                <a:cs typeface="Arial" charset="0"/>
              </a:rPr>
              <a:t>May the Lord make your </a:t>
            </a:r>
            <a:r>
              <a:rPr lang="en-US">
                <a:solidFill>
                  <a:srgbClr val="FFFF00"/>
                </a:solidFill>
                <a:latin typeface="Arial" charset="0"/>
                <a:ea typeface="ＭＳ Ｐゴシック" charset="0"/>
                <a:cs typeface="Arial" charset="0"/>
              </a:rPr>
              <a:t>love </a:t>
            </a:r>
            <a:r>
              <a:rPr lang="en-US">
                <a:solidFill>
                  <a:srgbClr val="FFFFFF"/>
                </a:solidFill>
                <a:latin typeface="Arial" charset="0"/>
                <a:ea typeface="ＭＳ Ｐゴシック" charset="0"/>
                <a:cs typeface="Arial" charset="0"/>
              </a:rPr>
              <a:t>increase and overflow for each other and for everyone else, just as ours does for you. </a:t>
            </a:r>
          </a:p>
          <a:p>
            <a:pPr marL="0" indent="0">
              <a:buFontTx/>
              <a:buNone/>
            </a:pPr>
            <a:r>
              <a:rPr lang="en-US" baseline="30000">
                <a:solidFill>
                  <a:srgbClr val="FFFFFF"/>
                </a:solidFill>
                <a:latin typeface="Arial" charset="0"/>
                <a:ea typeface="ＭＳ Ｐゴシック" charset="0"/>
                <a:cs typeface="Arial" charset="0"/>
              </a:rPr>
              <a:t>13 </a:t>
            </a:r>
            <a:r>
              <a:rPr lang="en-US">
                <a:solidFill>
                  <a:srgbClr val="FFFFFF"/>
                </a:solidFill>
                <a:latin typeface="Arial" charset="0"/>
                <a:ea typeface="ＭＳ Ｐゴシック" charset="0"/>
                <a:cs typeface="Arial" charset="0"/>
              </a:rPr>
              <a:t>May he strengthen your hearts so that you will be </a:t>
            </a:r>
            <a:r>
              <a:rPr lang="en-US">
                <a:solidFill>
                  <a:srgbClr val="FFFF00"/>
                </a:solidFill>
                <a:latin typeface="Arial" charset="0"/>
                <a:ea typeface="ＭＳ Ｐゴシック" charset="0"/>
                <a:cs typeface="Arial" charset="0"/>
              </a:rPr>
              <a:t>blameless and holy </a:t>
            </a:r>
            <a:r>
              <a:rPr lang="en-US">
                <a:solidFill>
                  <a:srgbClr val="FFFFFF"/>
                </a:solidFill>
                <a:latin typeface="Arial" charset="0"/>
                <a:ea typeface="ＭＳ Ｐゴシック" charset="0"/>
                <a:cs typeface="Arial" charset="0"/>
              </a:rPr>
              <a:t>in the presence of our God and Father when our Lord Jesus comes with all his holy ones.</a:t>
            </a:r>
          </a:p>
        </p:txBody>
      </p:sp>
      <p:pic>
        <p:nvPicPr>
          <p:cNvPr id="124931" name="Picture 4" descr="j0177811"/>
          <p:cNvPicPr>
            <a:picLocks noGrp="1" noChangeAspect="1" noChangeArrowheads="1"/>
          </p:cNvPicPr>
          <p:nvPr>
            <p:ph type="clipArt" sz="half" idx="1"/>
          </p:nvPr>
        </p:nvPicPr>
        <p:blipFill>
          <a:blip r:embed="rId2">
            <a:extLst>
              <a:ext uri="{28A0092B-C50C-407E-A947-70E740481C1C}">
                <a14:useLocalDpi xmlns:a14="http://schemas.microsoft.com/office/drawing/2010/main"/>
              </a:ext>
            </a:extLst>
          </a:blip>
          <a:srcRect/>
          <a:stretch>
            <a:fillRect/>
          </a:stretch>
        </p:blipFill>
        <p:spPr>
          <a:xfrm>
            <a:off x="0" y="2667000"/>
            <a:ext cx="2749550" cy="4191000"/>
          </a:xfrm>
        </p:spPr>
      </p:pic>
      <p:sp>
        <p:nvSpPr>
          <p:cNvPr id="124932" name="Rectangle 4"/>
          <p:cNvSpPr>
            <a:spLocks noChangeArrowheads="1"/>
          </p:cNvSpPr>
          <p:nvPr/>
        </p:nvSpPr>
        <p:spPr bwMode="auto">
          <a:xfrm>
            <a:off x="76200" y="-76200"/>
            <a:ext cx="7745413" cy="646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en-US" sz="2800" i="1">
                <a:solidFill>
                  <a:srgbClr val="FFFFFF"/>
                </a:solidFill>
                <a:latin typeface="acme secret agent" charset="0"/>
              </a:rPr>
              <a:t>How can we </a:t>
            </a:r>
            <a:r>
              <a:rPr lang="en-US" sz="3600" b="1" i="1">
                <a:solidFill>
                  <a:srgbClr val="FFFFFF"/>
                </a:solidFill>
                <a:latin typeface="acme secret agent" charset="0"/>
              </a:rPr>
              <a:t>strengthen </a:t>
            </a:r>
            <a:r>
              <a:rPr lang="en-US" sz="2800" i="1">
                <a:solidFill>
                  <a:srgbClr val="FFFFFF"/>
                </a:solidFill>
                <a:latin typeface="acme secret agent" charset="0"/>
              </a:rPr>
              <a:t>others?</a:t>
            </a:r>
            <a:endParaRPr lang="en-US" sz="2800" i="1">
              <a:solidFill>
                <a:srgbClr val="FFFFFF"/>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86371">
                                            <p:txEl>
                                              <p:pRg st="1" end="1"/>
                                            </p:txEl>
                                          </p:spTgt>
                                        </p:tgtEl>
                                        <p:attrNameLst>
                                          <p:attrName>style.visibility</p:attrName>
                                        </p:attrNameLst>
                                      </p:cBhvr>
                                      <p:to>
                                        <p:strVal val="visible"/>
                                      </p:to>
                                    </p:set>
                                    <p:animEffect transition="in" filter="randombar(horizontal)">
                                      <p:cBhvr>
                                        <p:cTn id="7" dur="500"/>
                                        <p:tgtEl>
                                          <p:spTgt spid="18637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6371" grpId="0" build="p" autoUpdateAnimBg="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3" name="Picture 5" descr="encouragementhands.jpg"/>
          <p:cNvPicPr>
            <a:picLocks noChangeAspect="1"/>
          </p:cNvPicPr>
          <p:nvPr/>
        </p:nvPicPr>
        <p:blipFill>
          <a:blip r:embed="rId3">
            <a:lum bright="-28000"/>
            <a:extLst>
              <a:ext uri="{28A0092B-C50C-407E-A947-70E740481C1C}">
                <a14:useLocalDpi xmlns:a14="http://schemas.microsoft.com/office/drawing/2010/main"/>
              </a:ext>
            </a:extLst>
          </a:blip>
          <a:srcRect/>
          <a:stretch>
            <a:fillRect/>
          </a:stretch>
        </p:blipFill>
        <p:spPr bwMode="auto">
          <a:xfrm>
            <a:off x="0" y="-61913"/>
            <a:ext cx="9144000" cy="69199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5968" name="Text Box 1026"/>
          <p:cNvSpPr txBox="1">
            <a:spLocks noChangeArrowheads="1"/>
          </p:cNvSpPr>
          <p:nvPr/>
        </p:nvSpPr>
        <p:spPr bwMode="auto">
          <a:xfrm>
            <a:off x="0" y="188640"/>
            <a:ext cx="9144000" cy="212365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4400" b="1" u="sng" dirty="0">
                <a:solidFill>
                  <a:srgbClr val="FFFF00"/>
                </a:solidFill>
                <a:effectLst>
                  <a:outerShdw blurRad="50800" dist="76200" dir="2700000" algn="tl" rotWithShape="0">
                    <a:srgbClr val="000000"/>
                  </a:outerShdw>
                </a:effectLst>
                <a:latin typeface="Arial" charset="0"/>
                <a:cs typeface="Arial" charset="0"/>
              </a:rPr>
              <a:t>Main Idea of 1 Thess 2:17–3:13</a:t>
            </a:r>
            <a:br>
              <a:rPr lang="en-US" sz="4400" b="1" dirty="0">
                <a:solidFill>
                  <a:srgbClr val="FFFF00"/>
                </a:solidFill>
                <a:effectLst>
                  <a:outerShdw blurRad="50800" dist="76200" dir="2700000" algn="tl" rotWithShape="0">
                    <a:srgbClr val="000000"/>
                  </a:outerShdw>
                </a:effectLst>
                <a:latin typeface="Arial" charset="0"/>
                <a:cs typeface="Arial" charset="0"/>
              </a:rPr>
            </a:br>
            <a:r>
              <a:rPr lang="en-US" sz="4400" b="1" dirty="0">
                <a:solidFill>
                  <a:srgbClr val="FFFFFF"/>
                </a:solidFill>
                <a:effectLst>
                  <a:outerShdw blurRad="50800" dist="76200" dir="2700000" algn="tl" rotWithShape="0">
                    <a:srgbClr val="000000"/>
                  </a:outerShdw>
                </a:effectLst>
                <a:latin typeface="Arial" charset="0"/>
                <a:cs typeface="Arial" charset="0"/>
              </a:rPr>
              <a:t>Strengthen others to show you </a:t>
            </a:r>
            <a:r>
              <a:rPr lang="en-US" sz="4400" b="1" dirty="0">
                <a:solidFill>
                  <a:srgbClr val="FFFF00"/>
                </a:solidFill>
                <a:effectLst>
                  <a:outerShdw blurRad="50800" dist="76200" dir="2700000" algn="tl" rotWithShape="0">
                    <a:srgbClr val="000000"/>
                  </a:outerShdw>
                </a:effectLst>
                <a:latin typeface="Arial" charset="0"/>
                <a:cs typeface="Arial" charset="0"/>
              </a:rPr>
              <a:t>care </a:t>
            </a:r>
            <a:r>
              <a:rPr lang="en-US" sz="4400" b="1" dirty="0">
                <a:solidFill>
                  <a:srgbClr val="FFFFFF"/>
                </a:solidFill>
                <a:effectLst>
                  <a:outerShdw blurRad="50800" dist="76200" dir="2700000" algn="tl" rotWithShape="0">
                    <a:srgbClr val="000000"/>
                  </a:outerShdw>
                </a:effectLst>
                <a:latin typeface="Arial" charset="0"/>
                <a:cs typeface="Arial" charset="0"/>
              </a:rPr>
              <a:t>for them</a:t>
            </a:r>
            <a:endParaRPr lang="en-GB" sz="4400" dirty="0">
              <a:solidFill>
                <a:srgbClr val="000000"/>
              </a:solidFill>
              <a:effectLst>
                <a:outerShdw blurRad="50800" dist="76200" dir="2700000" algn="tl" rotWithShape="0">
                  <a:srgbClr val="000000"/>
                </a:outerShdw>
              </a:effectLst>
              <a:latin typeface="Comic Sans MS" charset="0"/>
              <a:cs typeface="Arial" charset="0"/>
            </a:endParaRPr>
          </a:p>
        </p:txBody>
      </p:sp>
      <p:sp>
        <p:nvSpPr>
          <p:cNvPr id="125966" name="Text Box 1026"/>
          <p:cNvSpPr txBox="1">
            <a:spLocks noChangeArrowheads="1"/>
          </p:cNvSpPr>
          <p:nvPr/>
        </p:nvSpPr>
        <p:spPr bwMode="auto">
          <a:xfrm>
            <a:off x="421926" y="3976415"/>
            <a:ext cx="8229600" cy="70861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4000" b="1" dirty="0">
                <a:solidFill>
                  <a:srgbClr val="FFFFFF"/>
                </a:solidFill>
                <a:effectLst>
                  <a:outerShdw blurRad="50800" dist="76200" dir="2700000" algn="tl" rotWithShape="0">
                    <a:srgbClr val="000000"/>
                  </a:outerShdw>
                </a:effectLst>
                <a:latin typeface="Arial" charset="0"/>
                <a:cs typeface="Arial" charset="0"/>
              </a:rPr>
              <a:t>• Visits: Go in </a:t>
            </a:r>
            <a:r>
              <a:rPr lang="en-US" sz="4000" b="1" dirty="0">
                <a:solidFill>
                  <a:srgbClr val="FFFF00"/>
                </a:solidFill>
                <a:effectLst>
                  <a:outerShdw blurRad="50800" dist="76200" dir="2700000" algn="tl" rotWithShape="0">
                    <a:srgbClr val="000000"/>
                  </a:outerShdw>
                </a:effectLst>
                <a:latin typeface="Arial" charset="0"/>
                <a:cs typeface="Arial" charset="0"/>
              </a:rPr>
              <a:t>person </a:t>
            </a:r>
            <a:r>
              <a:rPr lang="en-US" sz="4000" b="1" dirty="0">
                <a:solidFill>
                  <a:srgbClr val="FFFFFF"/>
                </a:solidFill>
                <a:effectLst>
                  <a:outerShdw blurRad="50800" dist="76200" dir="2700000" algn="tl" rotWithShape="0">
                    <a:srgbClr val="000000"/>
                  </a:outerShdw>
                </a:effectLst>
                <a:latin typeface="Arial" charset="0"/>
                <a:cs typeface="Arial" charset="0"/>
              </a:rPr>
              <a:t>(2:17-20)  </a:t>
            </a:r>
            <a:endParaRPr lang="en-GB" sz="4000" dirty="0">
              <a:solidFill>
                <a:srgbClr val="FFFFFF"/>
              </a:solidFill>
              <a:effectLst>
                <a:outerShdw blurRad="50800" dist="76200" dir="2700000" algn="tl" rotWithShape="0">
                  <a:srgbClr val="000000"/>
                </a:outerShdw>
              </a:effectLst>
              <a:latin typeface="Comic Sans MS" charset="0"/>
              <a:cs typeface="Arial" charset="0"/>
            </a:endParaRPr>
          </a:p>
        </p:txBody>
      </p:sp>
      <p:sp>
        <p:nvSpPr>
          <p:cNvPr id="125964" name="Text Box 1026"/>
          <p:cNvSpPr txBox="1">
            <a:spLocks noChangeArrowheads="1"/>
          </p:cNvSpPr>
          <p:nvPr/>
        </p:nvSpPr>
        <p:spPr bwMode="auto">
          <a:xfrm>
            <a:off x="421926" y="2846115"/>
            <a:ext cx="8229600" cy="9238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5400" b="1" u="sng">
                <a:solidFill>
                  <a:srgbClr val="FFFF00"/>
                </a:solidFill>
                <a:effectLst>
                  <a:outerShdw blurRad="50800" dist="76200" dir="2700000" algn="tl" rotWithShape="0">
                    <a:srgbClr val="000000"/>
                  </a:outerShdw>
                </a:effectLst>
                <a:latin typeface="Arial" charset="0"/>
                <a:cs typeface="Arial" charset="0"/>
              </a:rPr>
              <a:t>How?</a:t>
            </a:r>
            <a:endParaRPr lang="en-GB" sz="5400">
              <a:solidFill>
                <a:srgbClr val="FFFF00"/>
              </a:solidFill>
              <a:effectLst>
                <a:outerShdw blurRad="50800" dist="76200" dir="2700000" algn="tl" rotWithShape="0">
                  <a:srgbClr val="000000"/>
                </a:outerShdw>
              </a:effectLst>
              <a:latin typeface="Comic Sans MS" charset="0"/>
              <a:cs typeface="Arial" charset="0"/>
            </a:endParaRPr>
          </a:p>
        </p:txBody>
      </p:sp>
      <p:sp>
        <p:nvSpPr>
          <p:cNvPr id="125962" name="Text Box 1026"/>
          <p:cNvSpPr txBox="1">
            <a:spLocks noChangeArrowheads="1"/>
          </p:cNvSpPr>
          <p:nvPr/>
        </p:nvSpPr>
        <p:spPr bwMode="auto">
          <a:xfrm>
            <a:off x="5207" y="4874940"/>
            <a:ext cx="9063038" cy="708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4000" b="1">
                <a:solidFill>
                  <a:srgbClr val="FFFFFF"/>
                </a:solidFill>
                <a:effectLst>
                  <a:outerShdw blurRad="50800" dist="76200" dir="2700000" algn="tl" rotWithShape="0">
                    <a:srgbClr val="000000"/>
                  </a:outerShdw>
                </a:effectLst>
                <a:latin typeface="Arial" charset="0"/>
                <a:cs typeface="Arial" charset="0"/>
              </a:rPr>
              <a:t>• Co-laborers: Bring </a:t>
            </a:r>
            <a:r>
              <a:rPr lang="en-US" sz="4000" b="1">
                <a:solidFill>
                  <a:srgbClr val="FFFF00"/>
                </a:solidFill>
                <a:effectLst>
                  <a:outerShdw blurRad="50800" dist="76200" dir="2700000" algn="tl" rotWithShape="0">
                    <a:srgbClr val="000000"/>
                  </a:outerShdw>
                </a:effectLst>
                <a:latin typeface="Arial" charset="0"/>
                <a:cs typeface="Arial" charset="0"/>
              </a:rPr>
              <a:t>others </a:t>
            </a:r>
            <a:r>
              <a:rPr lang="en-US" sz="4000" b="1">
                <a:solidFill>
                  <a:srgbClr val="FFFFFF"/>
                </a:solidFill>
                <a:effectLst>
                  <a:outerShdw blurRad="50800" dist="76200" dir="2700000" algn="tl" rotWithShape="0">
                    <a:srgbClr val="000000"/>
                  </a:outerShdw>
                </a:effectLst>
                <a:latin typeface="Arial" charset="0"/>
                <a:cs typeface="Arial" charset="0"/>
              </a:rPr>
              <a:t>(3:1-9) </a:t>
            </a:r>
            <a:endParaRPr lang="en-GB" sz="4000">
              <a:solidFill>
                <a:srgbClr val="FFFFFF"/>
              </a:solidFill>
              <a:effectLst>
                <a:outerShdw blurRad="50800" dist="76200" dir="2700000" algn="tl" rotWithShape="0">
                  <a:srgbClr val="000000"/>
                </a:outerShdw>
              </a:effectLst>
              <a:latin typeface="Comic Sans MS" charset="0"/>
              <a:cs typeface="Arial" charset="0"/>
            </a:endParaRPr>
          </a:p>
        </p:txBody>
      </p:sp>
      <p:sp>
        <p:nvSpPr>
          <p:cNvPr id="125960" name="Text Box 1026"/>
          <p:cNvSpPr txBox="1">
            <a:spLocks noChangeArrowheads="1"/>
          </p:cNvSpPr>
          <p:nvPr/>
        </p:nvSpPr>
        <p:spPr bwMode="auto">
          <a:xfrm>
            <a:off x="421926" y="5827440"/>
            <a:ext cx="8229600" cy="7080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4000" b="1">
                <a:solidFill>
                  <a:srgbClr val="FFFFFF"/>
                </a:solidFill>
                <a:effectLst>
                  <a:outerShdw blurRad="50800" dist="76200" dir="2700000" algn="tl" rotWithShape="0">
                    <a:srgbClr val="000000"/>
                  </a:outerShdw>
                </a:effectLst>
                <a:latin typeface="Arial" charset="0"/>
                <a:cs typeface="Arial" charset="0"/>
              </a:rPr>
              <a:t>• Prayer: </a:t>
            </a:r>
            <a:r>
              <a:rPr lang="en-US" sz="4000" b="1">
                <a:solidFill>
                  <a:srgbClr val="FFFF00"/>
                </a:solidFill>
                <a:effectLst>
                  <a:outerShdw blurRad="50800" dist="76200" dir="2700000" algn="tl" rotWithShape="0">
                    <a:srgbClr val="000000"/>
                  </a:outerShdw>
                </a:effectLst>
                <a:latin typeface="Arial" charset="0"/>
                <a:cs typeface="Arial" charset="0"/>
              </a:rPr>
              <a:t>Pray </a:t>
            </a:r>
            <a:r>
              <a:rPr lang="en-US" sz="4000" b="1">
                <a:solidFill>
                  <a:srgbClr val="FFFFFF"/>
                </a:solidFill>
                <a:effectLst>
                  <a:outerShdw blurRad="50800" dist="76200" dir="2700000" algn="tl" rotWithShape="0">
                    <a:srgbClr val="000000"/>
                  </a:outerShdw>
                </a:effectLst>
                <a:latin typeface="Arial" charset="0"/>
                <a:cs typeface="Arial" charset="0"/>
              </a:rPr>
              <a:t>for them (3:10-13)  </a:t>
            </a:r>
            <a:endParaRPr lang="en-GB" sz="4000">
              <a:solidFill>
                <a:srgbClr val="FFFFFF"/>
              </a:solidFill>
              <a:effectLst>
                <a:outerShdw blurRad="50800" dist="76200" dir="2700000" algn="tl" rotWithShape="0">
                  <a:srgbClr val="000000"/>
                </a:outerShdw>
              </a:effectLst>
              <a:latin typeface="Comic Sans MS" charset="0"/>
              <a:cs typeface="Arial" charset="0"/>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001" name="Picture 3" descr="comealongsidewive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029200" y="3179763"/>
            <a:ext cx="4038600" cy="2687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8002" name="Picture 4" descr="Charity and Jen"/>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62000" y="3119438"/>
            <a:ext cx="2482850" cy="37385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2757" name="Rectangle 5"/>
          <p:cNvSpPr>
            <a:spLocks noGrp="1" noChangeArrowheads="1"/>
          </p:cNvSpPr>
          <p:nvPr>
            <p:ph type="ctrTitle"/>
          </p:nvPr>
        </p:nvSpPr>
        <p:spPr>
          <a:xfrm>
            <a:off x="990600" y="5867400"/>
            <a:ext cx="8153400" cy="990600"/>
          </a:xfrm>
          <a:effectLst>
            <a:outerShdw blurRad="63500" dist="107763" dir="8100000" algn="ctr" rotWithShape="0">
              <a:schemeClr val="tx2">
                <a:alpha val="74998"/>
              </a:schemeClr>
            </a:outerShdw>
          </a:effectLst>
        </p:spPr>
        <p:txBody>
          <a:bodyPr/>
          <a:lstStyle/>
          <a:p>
            <a:pPr algn="r" eaLnBrk="1" hangingPunct="1">
              <a:defRPr/>
            </a:pPr>
            <a:r>
              <a:rPr lang="en-US">
                <a:latin typeface="acme secret agent" charset="0"/>
                <a:ea typeface="ＭＳ Ｐゴシック" charset="0"/>
                <a:cs typeface="ＭＳ Ｐゴシック" charset="0"/>
              </a:rPr>
              <a:t>Encouragement</a:t>
            </a:r>
            <a:endParaRPr lang="en-US">
              <a:latin typeface="Arial" charset="0"/>
              <a:ea typeface="ＭＳ Ｐゴシック" charset="0"/>
              <a:cs typeface="ＭＳ Ｐゴシック" charset="0"/>
            </a:endParaRPr>
          </a:p>
        </p:txBody>
      </p:sp>
      <p:pic>
        <p:nvPicPr>
          <p:cNvPr id="128004" name="Picture 6" descr="encourage"/>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0" y="0"/>
            <a:ext cx="4800600" cy="3606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8005" name="Picture 7" descr="encouragingmen"/>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5334000" y="0"/>
            <a:ext cx="2701925" cy="3603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179512" y="116632"/>
            <a:ext cx="8820472" cy="1985513"/>
          </a:xfrm>
          <a:effectLst>
            <a:outerShdw blurRad="63500" dist="35921" dir="2700000" algn="ctr" rotWithShape="0">
              <a:schemeClr val="tx2">
                <a:alpha val="74998"/>
              </a:schemeClr>
            </a:outerShdw>
          </a:effectLst>
        </p:spPr>
        <p:txBody>
          <a:bodyPr/>
          <a:lstStyle/>
          <a:p>
            <a:pPr>
              <a:defRPr/>
            </a:pPr>
            <a:r>
              <a:rPr lang="en-US" b="1" dirty="0">
                <a:effectLst>
                  <a:glow rad="127000">
                    <a:schemeClr val="tx1"/>
                  </a:glow>
                </a:effectLst>
                <a:latin typeface="Arial" charset="0"/>
                <a:ea typeface="ＭＳ Ｐゴシック" charset="0"/>
                <a:cs typeface="ＭＳ Ｐゴシック" charset="0"/>
              </a:rPr>
              <a:t>Live on what you need and invest the rest for eternity.</a:t>
            </a:r>
          </a:p>
        </p:txBody>
      </p:sp>
      <p:sp>
        <p:nvSpPr>
          <p:cNvPr id="4" name="Rectangle 2">
            <a:extLst>
              <a:ext uri="{FF2B5EF4-FFF2-40B4-BE49-F238E27FC236}">
                <a16:creationId xmlns:a16="http://schemas.microsoft.com/office/drawing/2014/main" id="{93A68BEB-EA36-4342-AF4A-A0FF3AC52BB6}"/>
              </a:ext>
            </a:extLst>
          </p:cNvPr>
          <p:cNvSpPr txBox="1">
            <a:spLocks noChangeArrowheads="1"/>
          </p:cNvSpPr>
          <p:nvPr/>
        </p:nvSpPr>
        <p:spPr bwMode="auto">
          <a:xfrm>
            <a:off x="479268" y="2780928"/>
            <a:ext cx="8220959" cy="3422450"/>
          </a:xfrm>
          <a:prstGeom prst="rect">
            <a:avLst/>
          </a:prstGeom>
          <a:solidFill>
            <a:schemeClr val="accent2">
              <a:lumMod val="75000"/>
            </a:schemeClr>
          </a:solid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b="1" kern="0" dirty="0">
                <a:effectLst>
                  <a:glow rad="127000">
                    <a:schemeClr val="tx1"/>
                  </a:glow>
                </a:effectLst>
                <a:latin typeface="Arial" charset="0"/>
                <a:ea typeface="ＭＳ Ｐゴシック" charset="0"/>
                <a:cs typeface="ＭＳ Ｐゴシック" charset="0"/>
              </a:rPr>
              <a:t>“Lay up for yourselves treasures in heaven</a:t>
            </a:r>
            <a:br>
              <a:rPr lang="en-US" b="1" kern="0" dirty="0">
                <a:effectLst>
                  <a:glow rad="127000">
                    <a:schemeClr val="tx1"/>
                  </a:glow>
                </a:effectLst>
                <a:latin typeface="Arial" charset="0"/>
                <a:ea typeface="ＭＳ Ｐゴシック" charset="0"/>
                <a:cs typeface="ＭＳ Ｐゴシック" charset="0"/>
              </a:rPr>
            </a:br>
            <a:r>
              <a:rPr lang="en-US" b="1" kern="0" dirty="0">
                <a:effectLst>
                  <a:glow rad="127000">
                    <a:schemeClr val="tx1"/>
                  </a:glow>
                </a:effectLst>
                <a:latin typeface="Arial" charset="0"/>
                <a:ea typeface="ＭＳ Ｐゴシック" charset="0"/>
                <a:cs typeface="ＭＳ Ｐゴシック" charset="0"/>
              </a:rPr>
              <a:t>—not on earth” </a:t>
            </a:r>
            <a:br>
              <a:rPr lang="en-US" b="1" kern="0" dirty="0">
                <a:effectLst>
                  <a:glow rad="127000">
                    <a:schemeClr val="tx1"/>
                  </a:glow>
                </a:effectLst>
                <a:latin typeface="Arial" charset="0"/>
                <a:ea typeface="ＭＳ Ｐゴシック" charset="0"/>
                <a:cs typeface="ＭＳ Ｐゴシック" charset="0"/>
              </a:rPr>
            </a:br>
            <a:r>
              <a:rPr lang="en-US" b="1" kern="0" dirty="0">
                <a:effectLst>
                  <a:glow rad="127000">
                    <a:schemeClr val="tx1"/>
                  </a:glow>
                </a:effectLst>
                <a:latin typeface="Arial" charset="0"/>
                <a:ea typeface="ＭＳ Ｐゴシック" charset="0"/>
                <a:cs typeface="ＭＳ Ｐゴシック" charset="0"/>
              </a:rPr>
              <a:t>(Matthew 6:20)</a:t>
            </a:r>
          </a:p>
        </p:txBody>
      </p:sp>
    </p:spTree>
    <p:extLst>
      <p:ext uri="{BB962C8B-B14F-4D97-AF65-F5344CB8AC3E}">
        <p14:creationId xmlns:p14="http://schemas.microsoft.com/office/powerpoint/2010/main" val="68926544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0"/>
            <a:ext cx="9145116" cy="6111652"/>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p:cNvSpPr txBox="1"/>
          <p:nvPr/>
        </p:nvSpPr>
        <p:spPr>
          <a:xfrm>
            <a:off x="179512" y="4130061"/>
            <a:ext cx="7685658" cy="1446404"/>
          </a:xfrm>
          <a:prstGeom prst="rect">
            <a:avLst/>
          </a:prstGeom>
          <a:noFill/>
        </p:spPr>
        <p:txBody>
          <a:bodyPr wrap="square" lIns="91294" tIns="45648" rIns="91294" bIns="45648">
            <a:spAutoFit/>
          </a:bodyPr>
          <a:lstStyle/>
          <a:p>
            <a:pPr marL="0" marR="0" lvl="0" indent="0" algn="l" defTabSz="91341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cs typeface="+mn-cs"/>
              </a:rPr>
              <a:t>A RICH YOUNG MAN QUESTIONS JESUS</a:t>
            </a:r>
            <a:endParaRPr kumimoji="0" lang="en-US" sz="32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cs typeface="+mn-cs"/>
            </a:endParaRPr>
          </a:p>
        </p:txBody>
      </p:sp>
      <p:pic>
        <p:nvPicPr>
          <p:cNvPr id="3075" name="Picture 2" descr="FB_00_Prodigal Son_1024.jpg                                    008FF0F0Drive A                        7C26844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117" y="6064244"/>
            <a:ext cx="9181956" cy="8663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p:nvPr/>
        </p:nvSpPr>
        <p:spPr>
          <a:xfrm>
            <a:off x="179512" y="5498213"/>
            <a:ext cx="8945290" cy="523075"/>
          </a:xfrm>
          <a:prstGeom prst="rect">
            <a:avLst/>
          </a:prstGeom>
          <a:noFill/>
        </p:spPr>
        <p:txBody>
          <a:bodyPr wrap="square" lIns="91294" tIns="45648" rIns="91294" bIns="45648">
            <a:spAutoFit/>
          </a:bodyPr>
          <a:lstStyle/>
          <a:p>
            <a:pPr marL="0" marR="0" lvl="0" indent="0" algn="l" defTabSz="91341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cs typeface="+mn-cs"/>
              </a:rPr>
              <a:t>Matthew 19:16-30; Mark 10:17-31; Luke 18:18-30</a:t>
            </a:r>
          </a:p>
        </p:txBody>
      </p:sp>
      <p:grpSp>
        <p:nvGrpSpPr>
          <p:cNvPr id="12" name="Group 11"/>
          <p:cNvGrpSpPr/>
          <p:nvPr/>
        </p:nvGrpSpPr>
        <p:grpSpPr>
          <a:xfrm>
            <a:off x="179512" y="116632"/>
            <a:ext cx="3312880" cy="1245862"/>
            <a:chOff x="5508104" y="620690"/>
            <a:chExt cx="3312880" cy="1245862"/>
          </a:xfrm>
        </p:grpSpPr>
        <p:grpSp>
          <p:nvGrpSpPr>
            <p:cNvPr id="13" name="Group 12"/>
            <p:cNvGrpSpPr/>
            <p:nvPr/>
          </p:nvGrpSpPr>
          <p:grpSpPr>
            <a:xfrm>
              <a:off x="5508104" y="620690"/>
              <a:ext cx="2376264" cy="1245862"/>
              <a:chOff x="5508104" y="620690"/>
              <a:chExt cx="2376264" cy="1245862"/>
            </a:xfrm>
          </p:grpSpPr>
          <p:pic>
            <p:nvPicPr>
              <p:cNvPr id="15" name="Picture 1" descr="22_John_Baptist_Prison_JPEG_1024.jpg"/>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bwMode="auto">
              <a:xfrm>
                <a:off x="5508104" y="620690"/>
                <a:ext cx="2376264" cy="1245862"/>
              </a:xfrm>
              <a:prstGeom prst="rect">
                <a:avLst/>
              </a:prstGeom>
              <a:noFill/>
              <a:ln w="9525">
                <a:noFill/>
                <a:miter lim="800000"/>
                <a:headEnd/>
                <a:tailEnd/>
              </a:ln>
            </p:spPr>
          </p:pic>
          <p:sp>
            <p:nvSpPr>
              <p:cNvPr id="16" name="Rectangle 15"/>
              <p:cNvSpPr/>
              <p:nvPr/>
            </p:nvSpPr>
            <p:spPr>
              <a:xfrm>
                <a:off x="6660232" y="656688"/>
                <a:ext cx="1152128" cy="118813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endParaRPr>
              </a:p>
            </p:txBody>
          </p:sp>
        </p:grpSp>
        <p:sp>
          <p:nvSpPr>
            <p:cNvPr id="14" name="TextBox 13"/>
            <p:cNvSpPr txBox="1"/>
            <p:nvPr/>
          </p:nvSpPr>
          <p:spPr>
            <a:xfrm>
              <a:off x="6660232" y="692696"/>
              <a:ext cx="2160752" cy="1148007"/>
            </a:xfrm>
            <a:prstGeom prst="rect">
              <a:avLst/>
            </a:prstGeom>
            <a:no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en-US" altLang="zh-CN" sz="36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Free</a:t>
              </a:r>
              <a:br>
                <a:rPr kumimoji="0" lang="en-US" altLang="zh-CN" sz="32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3200" b="0" i="0" u="none" strike="noStrike" kern="1200" cap="none" spc="-250" normalizeH="0" baseline="0" noProof="0" dirty="0">
                  <a:ln>
                    <a:noFill/>
                  </a:ln>
                  <a:solidFill>
                    <a:srgbClr val="36BAD5"/>
                  </a:solidFill>
                  <a:effectLst/>
                  <a:uLnTx/>
                  <a:uFillTx/>
                  <a:latin typeface="Avenir Black"/>
                  <a:ea typeface="ＭＳ Ｐゴシック" charset="0"/>
                  <a:cs typeface="Avenir Black"/>
                </a:rPr>
                <a:t>Bible </a:t>
              </a:r>
              <a:br>
                <a:rPr kumimoji="0" lang="en-US" altLang="zh-CN" sz="32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28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images</a:t>
              </a:r>
              <a:endParaRPr kumimoji="0" lang="en-GB" sz="48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grpSp>
    </p:spTree>
    <p:extLst>
      <p:ext uri="{BB962C8B-B14F-4D97-AF65-F5344CB8AC3E}">
        <p14:creationId xmlns:p14="http://schemas.microsoft.com/office/powerpoint/2010/main" val="154476739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2" descr="Image result for How can you be prepared for the Rapture">
            <a:extLst>
              <a:ext uri="{FF2B5EF4-FFF2-40B4-BE49-F238E27FC236}">
                <a16:creationId xmlns:a16="http://schemas.microsoft.com/office/drawing/2014/main" id="{59E01013-C1BB-FE49-8CC2-22B3DC2AB156}"/>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33248" cy="68580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defRPr/>
            </a:pPr>
            <a:r>
              <a:rPr lang="en-US" sz="5400" b="1" dirty="0">
                <a:solidFill>
                  <a:srgbClr val="FFFF00"/>
                </a:solidFill>
                <a:effectLst>
                  <a:glow rad="127000">
                    <a:schemeClr val="tx1"/>
                  </a:glow>
                </a:effectLst>
                <a:latin typeface="Arial" charset="0"/>
                <a:ea typeface="ＭＳ Ｐゴシック" charset="0"/>
                <a:cs typeface="ＭＳ Ｐゴシック" charset="0"/>
              </a:rPr>
              <a:t>How</a:t>
            </a:r>
            <a:r>
              <a:rPr lang="en-US" sz="5400" b="1" dirty="0">
                <a:effectLst>
                  <a:glow rad="127000">
                    <a:schemeClr val="tx1"/>
                  </a:glow>
                </a:effectLst>
                <a:latin typeface="Arial" charset="0"/>
                <a:ea typeface="ＭＳ Ｐゴシック" charset="0"/>
                <a:cs typeface="ＭＳ Ｐゴシック" charset="0"/>
              </a:rPr>
              <a:t> can you be prepared for the Rapture?</a:t>
            </a:r>
          </a:p>
        </p:txBody>
      </p:sp>
      <p:sp>
        <p:nvSpPr>
          <p:cNvPr id="4" name="Rectangle 2">
            <a:extLst>
              <a:ext uri="{FF2B5EF4-FFF2-40B4-BE49-F238E27FC236}">
                <a16:creationId xmlns:a16="http://schemas.microsoft.com/office/drawing/2014/main" id="{E709DEC5-F4A6-3B4B-B00F-4AF8BB606FD6}"/>
              </a:ext>
            </a:extLst>
          </p:cNvPr>
          <p:cNvSpPr txBox="1">
            <a:spLocks noChangeArrowheads="1"/>
          </p:cNvSpPr>
          <p:nvPr/>
        </p:nvSpPr>
        <p:spPr bwMode="auto">
          <a:xfrm>
            <a:off x="69273" y="2711972"/>
            <a:ext cx="9144000" cy="2033256"/>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2 ways…</a:t>
            </a:r>
            <a:endParaRPr kumimoji="0" lang="en-US" sz="5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29854542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6"/>
          <p:cNvSpPr>
            <a:spLocks noGrp="1" noChangeArrowheads="1"/>
          </p:cNvSpPr>
          <p:nvPr>
            <p:ph type="title" idx="4294967295"/>
          </p:nvPr>
        </p:nvSpPr>
        <p:spPr>
          <a:xfrm>
            <a:off x="0" y="0"/>
            <a:ext cx="9144000" cy="908720"/>
          </a:xfrm>
        </p:spPr>
        <p:txBody>
          <a:bodyPr/>
          <a:lstStyle/>
          <a:p>
            <a:r>
              <a:rPr lang="en-US" sz="4000" b="1" dirty="0">
                <a:latin typeface="Arial"/>
                <a:ea typeface="ＭＳ Ｐゴシック" charset="0"/>
                <a:cs typeface="Arial"/>
              </a:rPr>
              <a:t>The Rapture</a:t>
            </a:r>
          </a:p>
        </p:txBody>
      </p:sp>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910765"/>
            <a:ext cx="9203907" cy="5916854"/>
          </a:xfrm>
          <a:prstGeom prst="rect">
            <a:avLst/>
          </a:prstGeom>
        </p:spPr>
      </p:pic>
      <p:sp>
        <p:nvSpPr>
          <p:cNvPr id="6" name="Rectangle 2"/>
          <p:cNvSpPr txBox="1">
            <a:spLocks noChangeArrowheads="1"/>
          </p:cNvSpPr>
          <p:nvPr/>
        </p:nvSpPr>
        <p:spPr>
          <a:xfrm>
            <a:off x="0" y="2420888"/>
            <a:ext cx="9144000" cy="4176464"/>
          </a:xfrm>
          <a:prstGeom prst="rect">
            <a:avLst/>
          </a:prstGeom>
          <a:effectLst>
            <a:outerShdw blurRad="63500" dist="35921" dir="2700000" algn="ctr" rotWithShape="0">
              <a:schemeClr val="tx2">
                <a:alpha val="74998"/>
              </a:schemeClr>
            </a:outerShdw>
          </a:effectLst>
        </p:spPr>
        <p:txBody>
          <a:bodyPr anchor="t"/>
          <a:lstStyle>
            <a:lvl1pPr algn="ctr" rtl="0" eaLnBrk="0" fontAlgn="base" hangingPunct="0">
              <a:spcBef>
                <a:spcPct val="0"/>
              </a:spcBef>
              <a:spcAft>
                <a:spcPct val="0"/>
              </a:spcAft>
              <a:defRPr sz="4400">
                <a:solidFill>
                  <a:srgbClr val="FFFFFF"/>
                </a:solidFill>
                <a:latin typeface="Arial"/>
                <a:ea typeface="ＭＳ Ｐゴシック" pitchFamily="-111" charset="-128"/>
                <a:cs typeface="Arial"/>
              </a:defRPr>
            </a:lvl1pPr>
            <a:lvl2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glow rad="292100">
                    <a:srgbClr val="000000"/>
                  </a:glow>
                </a:effectLst>
                <a:uLnTx/>
                <a:uFillTx/>
                <a:latin typeface="Arial" charset="0"/>
                <a:ea typeface="ＭＳ Ｐゴシック" charset="0"/>
                <a:cs typeface="ＭＳ Ｐゴシック" charset="0"/>
              </a:rPr>
              <a:t>"For the Lord himself will come down from heaven with a commanding shout, with the voice of the archangel, and with the trumpet call of God. First, the Christians who have died will rise from their graves.  </a:t>
            </a:r>
            <a:r>
              <a:rPr kumimoji="0" lang="en-US" sz="2800" b="1" i="0" u="none" strike="noStrike" kern="1200" cap="none" spc="0" normalizeH="0" baseline="30000" noProof="0" dirty="0">
                <a:ln>
                  <a:noFill/>
                </a:ln>
                <a:solidFill>
                  <a:srgbClr val="FFFFFF"/>
                </a:solidFill>
                <a:effectLst>
                  <a:glow rad="292100">
                    <a:srgbClr val="000000"/>
                  </a:glow>
                </a:effectLst>
                <a:uLnTx/>
                <a:uFillTx/>
                <a:latin typeface="Arial" charset="0"/>
                <a:ea typeface="ＭＳ Ｐゴシック" charset="0"/>
                <a:cs typeface="ＭＳ Ｐゴシック" charset="0"/>
              </a:rPr>
              <a:t>17</a:t>
            </a:r>
            <a:r>
              <a:rPr kumimoji="0" lang="en-US" sz="2800" b="1" i="0" u="none" strike="noStrike" kern="1200" cap="none" spc="0" normalizeH="0" baseline="0" noProof="0" dirty="0">
                <a:ln>
                  <a:noFill/>
                </a:ln>
                <a:solidFill>
                  <a:srgbClr val="FFFFFF"/>
                </a:solidFill>
                <a:effectLst>
                  <a:glow rad="292100">
                    <a:srgbClr val="000000"/>
                  </a:glow>
                </a:effectLst>
                <a:uLnTx/>
                <a:uFillTx/>
                <a:latin typeface="Arial" charset="0"/>
                <a:ea typeface="ＭＳ Ｐゴシック" charset="0"/>
                <a:cs typeface="ＭＳ Ｐゴシック" charset="0"/>
              </a:rPr>
              <a:t>Then, together with them, we who are still alive and remain on the earth will be caught up in the clouds to meet the Lord in the air. Then we will be with the Lord forever.  </a:t>
            </a:r>
            <a:r>
              <a:rPr kumimoji="0" lang="en-US" sz="2800" b="1" i="0" u="none" strike="noStrike" kern="1200" cap="none" spc="0" normalizeH="0" baseline="30000" noProof="0" dirty="0">
                <a:ln>
                  <a:noFill/>
                </a:ln>
                <a:solidFill>
                  <a:srgbClr val="FFFFFF"/>
                </a:solidFill>
                <a:effectLst>
                  <a:glow rad="292100">
                    <a:srgbClr val="000000"/>
                  </a:glow>
                </a:effectLst>
                <a:uLnTx/>
                <a:uFillTx/>
                <a:latin typeface="Arial" charset="0"/>
                <a:ea typeface="ＭＳ Ｐゴシック" charset="0"/>
                <a:cs typeface="ＭＳ Ｐゴシック" charset="0"/>
              </a:rPr>
              <a:t>18</a:t>
            </a:r>
            <a:r>
              <a:rPr kumimoji="0" lang="en-US" sz="2800" b="1" i="0" u="none" strike="noStrike" kern="1200" cap="none" spc="0" normalizeH="0" baseline="0" noProof="0" dirty="0">
                <a:ln>
                  <a:noFill/>
                </a:ln>
                <a:solidFill>
                  <a:srgbClr val="FFFFFF"/>
                </a:solidFill>
                <a:effectLst>
                  <a:glow rad="292100">
                    <a:srgbClr val="000000"/>
                  </a:glow>
                </a:effectLst>
                <a:uLnTx/>
                <a:uFillTx/>
                <a:latin typeface="Arial" charset="0"/>
                <a:ea typeface="ＭＳ Ｐゴシック" charset="0"/>
                <a:cs typeface="ＭＳ Ｐゴシック" charset="0"/>
              </a:rPr>
              <a:t>So encourage each other with these words" (1 Thess. 4:16-18 </a:t>
            </a:r>
            <a:r>
              <a:rPr kumimoji="0" lang="en-US" sz="2400" b="1" i="0" u="none" strike="noStrike" kern="1200" cap="none" spc="0" normalizeH="0" baseline="0" noProof="0" dirty="0">
                <a:ln>
                  <a:noFill/>
                </a:ln>
                <a:solidFill>
                  <a:srgbClr val="FFFFFF"/>
                </a:solidFill>
                <a:effectLst>
                  <a:glow rad="292100">
                    <a:srgbClr val="000000"/>
                  </a:glow>
                </a:effectLst>
                <a:uLnTx/>
                <a:uFillTx/>
                <a:latin typeface="Arial" charset="0"/>
                <a:ea typeface="ＭＳ Ｐゴシック" charset="0"/>
                <a:cs typeface="ＭＳ Ｐゴシック" charset="0"/>
              </a:rPr>
              <a:t>NLT</a:t>
            </a:r>
            <a:r>
              <a:rPr kumimoji="0" lang="en-US" sz="2800" b="1" i="0" u="none" strike="noStrike" kern="1200" cap="none" spc="0" normalizeH="0" baseline="0" noProof="0" dirty="0">
                <a:ln>
                  <a:noFill/>
                </a:ln>
                <a:solidFill>
                  <a:srgbClr val="FFFFFF"/>
                </a:solidFill>
                <a:effectLst>
                  <a:glow rad="292100">
                    <a:srgbClr val="000000"/>
                  </a:glow>
                </a:effectLst>
                <a:uLnTx/>
                <a:uFillTx/>
                <a:latin typeface="Arial" charset="0"/>
                <a:ea typeface="ＭＳ Ｐゴシック" charset="0"/>
                <a:cs typeface="ＭＳ Ｐゴシック" charset="0"/>
              </a:rPr>
              <a:t>).</a:t>
            </a:r>
          </a:p>
        </p:txBody>
      </p:sp>
    </p:spTree>
    <p:extLst>
      <p:ext uri="{BB962C8B-B14F-4D97-AF65-F5344CB8AC3E}">
        <p14:creationId xmlns:p14="http://schemas.microsoft.com/office/powerpoint/2010/main" val="4070613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2083072"/>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 Serve Jesus without </a:t>
            </a:r>
            <a:r>
              <a:rPr lang="en-US" sz="4800" b="1" dirty="0">
                <a:solidFill>
                  <a:srgbClr val="FFFF00"/>
                </a:solidFill>
                <a:effectLst>
                  <a:glow rad="127000">
                    <a:schemeClr val="tx1"/>
                  </a:glow>
                </a:effectLst>
                <a:latin typeface="Arial" charset="0"/>
                <a:ea typeface="ＭＳ Ｐゴシック" charset="0"/>
                <a:cs typeface="ＭＳ Ｐゴシック" charset="0"/>
              </a:rPr>
              <a:t>greed</a:t>
            </a:r>
            <a:r>
              <a:rPr lang="en-US" sz="4800" b="1" dirty="0">
                <a:effectLst>
                  <a:glow rad="127000">
                    <a:schemeClr val="tx1"/>
                  </a:glow>
                </a:effectLst>
                <a:latin typeface="Arial" charset="0"/>
                <a:ea typeface="ＭＳ Ｐゴシック" charset="0"/>
                <a:cs typeface="ＭＳ Ｐゴシック" charset="0"/>
              </a:rPr>
              <a:t> </a:t>
            </a:r>
            <a:br>
              <a:rPr lang="en-US" sz="4800" b="1" dirty="0">
                <a:effectLst>
                  <a:glow rad="127000">
                    <a:schemeClr val="tx1"/>
                  </a:glow>
                </a:effectLst>
                <a:latin typeface="Arial" charset="0"/>
                <a:ea typeface="ＭＳ Ｐゴシック" charset="0"/>
                <a:cs typeface="ＭＳ Ｐゴシック" charset="0"/>
              </a:rPr>
            </a:br>
            <a:r>
              <a:rPr lang="en-US" sz="4800" b="1" dirty="0">
                <a:effectLst>
                  <a:glow rad="127000">
                    <a:schemeClr val="tx1"/>
                  </a:glow>
                </a:effectLst>
                <a:latin typeface="Arial" charset="0"/>
                <a:ea typeface="ＭＳ Ｐゴシック" charset="0"/>
                <a:cs typeface="ＭＳ Ｐゴシック" charset="0"/>
              </a:rPr>
              <a:t>(1 Thess 1–3).</a:t>
            </a:r>
            <a:br>
              <a:rPr lang="en-US" sz="4800" b="1" dirty="0">
                <a:effectLst>
                  <a:glow rad="127000">
                    <a:schemeClr val="tx1"/>
                  </a:glow>
                </a:effectLst>
                <a:latin typeface="Arial" charset="0"/>
                <a:ea typeface="ＭＳ Ｐゴシック" charset="0"/>
                <a:cs typeface="ＭＳ Ｐゴシック" charset="0"/>
              </a:rPr>
            </a:br>
            <a:endParaRPr lang="en-US" sz="4800" b="1" dirty="0">
              <a:effectLst>
                <a:glow rad="127000">
                  <a:schemeClr val="tx1"/>
                </a:glow>
              </a:effectLst>
              <a:latin typeface="Arial" charset="0"/>
              <a:ea typeface="ＭＳ Ｐゴシック" charset="0"/>
              <a:cs typeface="ＭＳ Ｐゴシック" charset="0"/>
            </a:endParaRPr>
          </a:p>
        </p:txBody>
      </p:sp>
      <p:pic>
        <p:nvPicPr>
          <p:cNvPr id="91138" name="Picture 2" descr="Image result for Serve Jesus without greed">
            <a:extLst>
              <a:ext uri="{FF2B5EF4-FFF2-40B4-BE49-F238E27FC236}">
                <a16:creationId xmlns:a16="http://schemas.microsoft.com/office/drawing/2014/main" id="{F01EDD5D-6C74-9E44-9BC0-F1241D206E9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27000" y="1700808"/>
            <a:ext cx="8890000" cy="4965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3469882"/>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1795040"/>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II. Care about both </a:t>
            </a:r>
            <a:r>
              <a:rPr lang="en-US" sz="4800" b="1" dirty="0">
                <a:solidFill>
                  <a:srgbClr val="FFFF00"/>
                </a:solidFill>
                <a:effectLst>
                  <a:glow rad="127000">
                    <a:schemeClr val="tx1"/>
                  </a:glow>
                </a:effectLst>
                <a:latin typeface="Arial" charset="0"/>
                <a:ea typeface="ＭＳ Ｐゴシック" charset="0"/>
                <a:cs typeface="ＭＳ Ｐゴシック" charset="0"/>
              </a:rPr>
              <a:t>people</a:t>
            </a:r>
            <a:r>
              <a:rPr lang="en-US" sz="4800" b="1" dirty="0">
                <a:effectLst>
                  <a:glow rad="127000">
                    <a:schemeClr val="tx1"/>
                  </a:glow>
                </a:effectLst>
                <a:latin typeface="Arial" charset="0"/>
                <a:ea typeface="ＭＳ Ｐゴシック" charset="0"/>
                <a:cs typeface="ＭＳ Ｐゴシック" charset="0"/>
              </a:rPr>
              <a:t> and </a:t>
            </a:r>
            <a:r>
              <a:rPr lang="en-US" sz="4800" b="1" dirty="0">
                <a:solidFill>
                  <a:srgbClr val="FFFF00"/>
                </a:solidFill>
                <a:effectLst>
                  <a:glow rad="127000">
                    <a:schemeClr val="tx1"/>
                  </a:glow>
                </a:effectLst>
                <a:latin typeface="Arial" charset="0"/>
                <a:ea typeface="ＭＳ Ｐゴシック" charset="0"/>
                <a:cs typeface="ＭＳ Ｐゴシック" charset="0"/>
              </a:rPr>
              <a:t>theology</a:t>
            </a:r>
            <a:r>
              <a:rPr lang="en-US" sz="4800" b="1" dirty="0">
                <a:effectLst>
                  <a:glow rad="127000">
                    <a:schemeClr val="tx1"/>
                  </a:glow>
                </a:effectLst>
                <a:latin typeface="Arial" charset="0"/>
                <a:ea typeface="ＭＳ Ｐゴシック" charset="0"/>
                <a:cs typeface="ＭＳ Ｐゴシック" charset="0"/>
              </a:rPr>
              <a:t> (1 Thess 4–5).</a:t>
            </a:r>
          </a:p>
        </p:txBody>
      </p:sp>
      <p:pic>
        <p:nvPicPr>
          <p:cNvPr id="92162" name="Picture 2" descr="Image result for relational theology">
            <a:extLst>
              <a:ext uri="{FF2B5EF4-FFF2-40B4-BE49-F238E27FC236}">
                <a16:creationId xmlns:a16="http://schemas.microsoft.com/office/drawing/2014/main" id="{4A758EED-2C2C-B349-A778-019DAF6FFDE3}"/>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512" y="2381878"/>
            <a:ext cx="4176464" cy="2919900"/>
          </a:xfrm>
          <a:prstGeom prst="rect">
            <a:avLst/>
          </a:prstGeom>
          <a:noFill/>
          <a:extLst>
            <a:ext uri="{909E8E84-426E-40DD-AFC4-6F175D3DCCD1}">
              <a14:hiddenFill xmlns:a14="http://schemas.microsoft.com/office/drawing/2010/main">
                <a:solidFill>
                  <a:srgbClr val="FFFFFF"/>
                </a:solidFill>
              </a14:hiddenFill>
            </a:ext>
          </a:extLst>
        </p:spPr>
      </p:pic>
      <p:pic>
        <p:nvPicPr>
          <p:cNvPr id="92164" name="Picture 4" descr="Image result for christ return">
            <a:extLst>
              <a:ext uri="{FF2B5EF4-FFF2-40B4-BE49-F238E27FC236}">
                <a16:creationId xmlns:a16="http://schemas.microsoft.com/office/drawing/2014/main" id="{CBDBC562-12F5-594D-BE36-71CAD044A114}"/>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4256553" y="2381878"/>
            <a:ext cx="4887447" cy="29199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2">
            <a:extLst>
              <a:ext uri="{FF2B5EF4-FFF2-40B4-BE49-F238E27FC236}">
                <a16:creationId xmlns:a16="http://schemas.microsoft.com/office/drawing/2014/main" id="{4982F357-A5FD-E34F-9565-449F6ECBB4C3}"/>
              </a:ext>
            </a:extLst>
          </p:cNvPr>
          <p:cNvSpPr txBox="1">
            <a:spLocks noChangeArrowheads="1"/>
          </p:cNvSpPr>
          <p:nvPr/>
        </p:nvSpPr>
        <p:spPr bwMode="auto">
          <a:xfrm>
            <a:off x="3347864" y="2708920"/>
            <a:ext cx="1656184" cy="1795040"/>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5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p>
        </p:txBody>
      </p:sp>
    </p:spTree>
    <p:extLst>
      <p:ext uri="{BB962C8B-B14F-4D97-AF65-F5344CB8AC3E}">
        <p14:creationId xmlns:p14="http://schemas.microsoft.com/office/powerpoint/2010/main" val="1556363662"/>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eaLnBrk="1" hangingPunct="1"/>
            <a:endParaRPr lang="en-US" sz="1800"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7200" dirty="0">
                <a:solidFill>
                  <a:schemeClr val="tx1"/>
                </a:solidFill>
                <a:latin typeface="Arial" charset="0"/>
                <a:ea typeface="Osaka" charset="0"/>
                <a:cs typeface="Arial" charset="0"/>
              </a:rPr>
              <a:t>Slides on </a:t>
            </a:r>
            <a:br>
              <a:rPr lang="en-US" sz="7200" dirty="0">
                <a:solidFill>
                  <a:schemeClr val="tx1"/>
                </a:solidFill>
                <a:latin typeface="Arial" charset="0"/>
                <a:ea typeface="Osaka" charset="0"/>
                <a:cs typeface="Arial" charset="0"/>
              </a:rPr>
            </a:br>
            <a:r>
              <a:rPr lang="en-US" sz="7200" dirty="0">
                <a:solidFill>
                  <a:schemeClr val="bg1"/>
                </a:solidFill>
                <a:latin typeface="Arial" charset="0"/>
                <a:ea typeface="Osaka" charset="0"/>
                <a:cs typeface="Arial" charset="0"/>
              </a:rPr>
              <a:t>1 Thessalonians 4</a:t>
            </a:r>
          </a:p>
        </p:txBody>
      </p:sp>
    </p:spTree>
    <p:extLst>
      <p:ext uri="{BB962C8B-B14F-4D97-AF65-F5344CB8AC3E}">
        <p14:creationId xmlns:p14="http://schemas.microsoft.com/office/powerpoint/2010/main" val="97290224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057" name="Rectangle 4"/>
          <p:cNvSpPr>
            <a:spLocks noChangeArrowheads="1"/>
          </p:cNvSpPr>
          <p:nvPr/>
        </p:nvSpPr>
        <p:spPr bwMode="auto">
          <a:xfrm>
            <a:off x="0" y="0"/>
            <a:ext cx="9144000" cy="6858000"/>
          </a:xfrm>
          <a:prstGeom prst="rect">
            <a:avLst/>
          </a:prstGeom>
          <a:solidFill>
            <a:schemeClr val="tx1"/>
          </a:solidFill>
          <a:ln w="12700" cap="sq">
            <a:solidFill>
              <a:schemeClr val="tx1"/>
            </a:solidFill>
            <a:round/>
            <a:headEnd type="none" w="sm" len="sm"/>
            <a:tailEnd type="none" w="sm" len="sm"/>
          </a:ln>
        </p:spPr>
        <p:txBody>
          <a:bodyPr wrap="none"/>
          <a:lstStyle/>
          <a:p>
            <a:pPr algn="ctr"/>
            <a:endParaRPr lang="en-US">
              <a:solidFill>
                <a:srgbClr val="000000"/>
              </a:solidFill>
              <a:latin typeface="Times New Roman" charset="0"/>
            </a:endParaRPr>
          </a:p>
        </p:txBody>
      </p:sp>
      <p:sp>
        <p:nvSpPr>
          <p:cNvPr id="2" name="Title 1"/>
          <p:cNvSpPr>
            <a:spLocks noGrp="1"/>
          </p:cNvSpPr>
          <p:nvPr>
            <p:ph type="title" idx="4294967295"/>
          </p:nvPr>
        </p:nvSpPr>
        <p:spPr>
          <a:xfrm>
            <a:off x="685800" y="76200"/>
            <a:ext cx="7772400" cy="1143000"/>
          </a:xfrm>
          <a:gradFill flip="none" rotWithShape="1">
            <a:gsLst>
              <a:gs pos="0">
                <a:srgbClr val="660066"/>
              </a:gs>
              <a:gs pos="65000">
                <a:schemeClr val="tx1"/>
              </a:gs>
            </a:gsLst>
            <a:lin ang="0" scaled="1"/>
            <a:tileRect/>
          </a:gradFill>
        </p:spPr>
        <p:txBody>
          <a:bodyPr/>
          <a:lstStyle/>
          <a:p>
            <a:pPr eaLnBrk="1" hangingPunct="1">
              <a:defRPr/>
            </a:pPr>
            <a:r>
              <a:rPr lang="en-US" dirty="0">
                <a:solidFill>
                  <a:srgbClr val="FFFFFF"/>
                </a:solidFill>
                <a:effectLst>
                  <a:outerShdw blurRad="38100" dist="38100" dir="2700000" algn="tl">
                    <a:srgbClr val="000000"/>
                  </a:outerShdw>
                </a:effectLst>
                <a:latin typeface="Arial" charset="0"/>
                <a:ea typeface="ＭＳ Ｐゴシック" charset="0"/>
                <a:cs typeface="Arial" charset="0"/>
              </a:rPr>
              <a:t>What</a:t>
            </a:r>
            <a:r>
              <a:rPr lang="fr-FR" altLang="ja-JP" dirty="0">
                <a:solidFill>
                  <a:srgbClr val="FFFFFF"/>
                </a:solidFill>
                <a:effectLst>
                  <a:outerShdw blurRad="38100" dist="38100" dir="2700000" algn="tl">
                    <a:srgbClr val="000000"/>
                  </a:outerShdw>
                </a:effectLst>
                <a:latin typeface="Arial" charset="0"/>
                <a:ea typeface="ＭＳ Ｐゴシック" charset="0"/>
                <a:cs typeface="Arial" charset="0"/>
              </a:rPr>
              <a:t>'</a:t>
            </a:r>
            <a:r>
              <a:rPr lang="en-US" altLang="ja-JP" dirty="0">
                <a:solidFill>
                  <a:srgbClr val="FFFFFF"/>
                </a:solidFill>
                <a:effectLst>
                  <a:outerShdw blurRad="38100" dist="38100" dir="2700000" algn="tl">
                    <a:srgbClr val="000000"/>
                  </a:outerShdw>
                </a:effectLst>
                <a:latin typeface="Arial" charset="0"/>
                <a:ea typeface="ＭＳ Ｐゴシック" charset="0"/>
                <a:cs typeface="Arial" charset="0"/>
              </a:rPr>
              <a:t>s Most Important?</a:t>
            </a:r>
            <a:endParaRPr lang="en-US" dirty="0">
              <a:solidFill>
                <a:srgbClr val="FFFFFF"/>
              </a:solidFill>
              <a:effectLst>
                <a:outerShdw blurRad="38100" dist="38100" dir="2700000" algn="tl">
                  <a:srgbClr val="000000"/>
                </a:outerShdw>
              </a:effectLst>
              <a:latin typeface="Arial" charset="0"/>
              <a:ea typeface="ＭＳ Ｐゴシック" charset="0"/>
              <a:cs typeface="Arial" charset="0"/>
            </a:endParaRPr>
          </a:p>
        </p:txBody>
      </p:sp>
      <p:sp>
        <p:nvSpPr>
          <p:cNvPr id="429059" name="Content Placeholder 2"/>
          <p:cNvSpPr>
            <a:spLocks noGrp="1"/>
          </p:cNvSpPr>
          <p:nvPr>
            <p:ph idx="4294967295"/>
          </p:nvPr>
        </p:nvSpPr>
        <p:spPr>
          <a:xfrm>
            <a:off x="152400" y="1447800"/>
            <a:ext cx="8991600" cy="3505200"/>
          </a:xfrm>
        </p:spPr>
        <p:txBody>
          <a:bodyPr/>
          <a:lstStyle/>
          <a:p>
            <a:pPr marL="0" indent="0" eaLnBrk="1" hangingPunct="1">
              <a:buFontTx/>
              <a:buNone/>
            </a:pPr>
            <a:r>
              <a:rPr lang="en-US" b="1" dirty="0">
                <a:solidFill>
                  <a:srgbClr val="FFFFFF"/>
                </a:solidFill>
                <a:latin typeface="Arial" charset="0"/>
                <a:ea typeface="ＭＳ Ｐゴシック" charset="0"/>
                <a:cs typeface="Arial" charset="0"/>
              </a:rPr>
              <a:t>Mark 12:29-31 -- Jesus replied, </a:t>
            </a:r>
            <a:r>
              <a:rPr lang="ja-JP" altLang="en-US" b="1" dirty="0">
                <a:solidFill>
                  <a:srgbClr val="FFFFFF"/>
                </a:solidFill>
                <a:latin typeface="Arial" charset="0"/>
                <a:ea typeface="ＭＳ Ｐゴシック" charset="0"/>
                <a:cs typeface="Arial" charset="0"/>
              </a:rPr>
              <a:t>“</a:t>
            </a:r>
            <a:r>
              <a:rPr lang="en-US" altLang="ja-JP" b="1" dirty="0">
                <a:solidFill>
                  <a:srgbClr val="FFFFFF"/>
                </a:solidFill>
                <a:latin typeface="Arial" charset="0"/>
                <a:ea typeface="ＭＳ Ｐゴシック" charset="0"/>
                <a:cs typeface="Arial" charset="0"/>
              </a:rPr>
              <a:t>The most important commandment is this: </a:t>
            </a:r>
            <a:r>
              <a:rPr lang="fr-FR" altLang="ja-JP" b="1" dirty="0">
                <a:solidFill>
                  <a:srgbClr val="FFFFFF"/>
                </a:solidFill>
                <a:latin typeface="Arial" charset="0"/>
                <a:ea typeface="ＭＳ Ｐゴシック" charset="0"/>
                <a:cs typeface="Arial" charset="0"/>
              </a:rPr>
              <a:t>'</a:t>
            </a:r>
            <a:r>
              <a:rPr lang="en-US" altLang="ja-JP" b="1" dirty="0">
                <a:solidFill>
                  <a:srgbClr val="FFFFFF"/>
                </a:solidFill>
                <a:latin typeface="Arial" charset="0"/>
                <a:ea typeface="ＭＳ Ｐゴシック" charset="0"/>
                <a:cs typeface="Arial" charset="0"/>
              </a:rPr>
              <a:t>Listen, O Israel! The Lord our God is the one and only Lord. </a:t>
            </a:r>
            <a:r>
              <a:rPr lang="en-US" altLang="ja-JP" b="1" baseline="30000" dirty="0">
                <a:solidFill>
                  <a:srgbClr val="FFFFFF"/>
                </a:solidFill>
                <a:latin typeface="Arial" charset="0"/>
                <a:ea typeface="ＭＳ Ｐゴシック" charset="0"/>
                <a:cs typeface="Arial" charset="0"/>
              </a:rPr>
              <a:t>30 </a:t>
            </a:r>
            <a:r>
              <a:rPr lang="en-US" altLang="ja-JP" b="1" dirty="0">
                <a:solidFill>
                  <a:srgbClr val="FFFFFF"/>
                </a:solidFill>
                <a:latin typeface="Arial" charset="0"/>
                <a:ea typeface="ＭＳ Ｐゴシック" charset="0"/>
                <a:cs typeface="Arial" charset="0"/>
              </a:rPr>
              <a:t>And you must </a:t>
            </a:r>
            <a:r>
              <a:rPr lang="en-US" altLang="ja-JP" b="1" dirty="0">
                <a:solidFill>
                  <a:srgbClr val="FFFF00"/>
                </a:solidFill>
                <a:latin typeface="Arial" charset="0"/>
                <a:ea typeface="ＭＳ Ｐゴシック" charset="0"/>
                <a:cs typeface="Arial" charset="0"/>
              </a:rPr>
              <a:t>love the Lord </a:t>
            </a:r>
            <a:r>
              <a:rPr lang="en-US" altLang="ja-JP" b="1" dirty="0">
                <a:solidFill>
                  <a:srgbClr val="FFFFFF"/>
                </a:solidFill>
                <a:latin typeface="Arial" charset="0"/>
                <a:ea typeface="ＭＳ Ｐゴシック" charset="0"/>
                <a:cs typeface="Arial" charset="0"/>
              </a:rPr>
              <a:t>your God with all your heart, all your soul, all your mind, and all your strength.</a:t>
            </a:r>
            <a:r>
              <a:rPr lang="fr-FR" altLang="ja-JP" b="1" dirty="0">
                <a:solidFill>
                  <a:srgbClr val="FFFFFF"/>
                </a:solidFill>
                <a:latin typeface="Arial" charset="0"/>
                <a:ea typeface="ＭＳ Ｐゴシック" charset="0"/>
                <a:cs typeface="Arial" charset="0"/>
              </a:rPr>
              <a:t>'</a:t>
            </a:r>
            <a:endParaRPr lang="en-US" b="1" dirty="0">
              <a:solidFill>
                <a:srgbClr val="FFFFFF"/>
              </a:solidFill>
              <a:latin typeface="Arial" charset="0"/>
              <a:ea typeface="ＭＳ Ｐゴシック" charset="0"/>
              <a:cs typeface="Arial" charset="0"/>
            </a:endParaRPr>
          </a:p>
        </p:txBody>
      </p:sp>
      <p:sp>
        <p:nvSpPr>
          <p:cNvPr id="6" name="Content Placeholder 2"/>
          <p:cNvSpPr txBox="1">
            <a:spLocks/>
          </p:cNvSpPr>
          <p:nvPr/>
        </p:nvSpPr>
        <p:spPr bwMode="auto">
          <a:xfrm>
            <a:off x="152400" y="4876800"/>
            <a:ext cx="8839200" cy="2209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20000"/>
              </a:spcBef>
            </a:pPr>
            <a:r>
              <a:rPr lang="en-US" sz="3200" b="1" baseline="30000" dirty="0">
                <a:solidFill>
                  <a:srgbClr val="FFFFFF"/>
                </a:solidFill>
                <a:cs typeface="Arial" charset="0"/>
              </a:rPr>
              <a:t>31 </a:t>
            </a:r>
            <a:r>
              <a:rPr lang="en-US" sz="3200" b="1" dirty="0">
                <a:solidFill>
                  <a:srgbClr val="FFFFFF"/>
                </a:solidFill>
                <a:cs typeface="Arial" charset="0"/>
              </a:rPr>
              <a:t>The second is equally important: </a:t>
            </a:r>
            <a:br>
              <a:rPr lang="en-US" sz="3200" b="1" dirty="0">
                <a:solidFill>
                  <a:srgbClr val="FFFFFF"/>
                </a:solidFill>
                <a:cs typeface="Arial" charset="0"/>
              </a:rPr>
            </a:br>
            <a:r>
              <a:rPr lang="fr-FR" altLang="ja-JP" sz="3200" b="1" dirty="0">
                <a:solidFill>
                  <a:srgbClr val="FFFFFF"/>
                </a:solidFill>
                <a:cs typeface="Arial" charset="0"/>
              </a:rPr>
              <a:t>'</a:t>
            </a:r>
            <a:r>
              <a:rPr lang="en-US" altLang="ja-JP" sz="3200" b="1" dirty="0">
                <a:solidFill>
                  <a:srgbClr val="FFFF00"/>
                </a:solidFill>
                <a:cs typeface="Arial" charset="0"/>
              </a:rPr>
              <a:t>Love your neighbor </a:t>
            </a:r>
            <a:r>
              <a:rPr lang="en-US" altLang="ja-JP" sz="3200" b="1" dirty="0">
                <a:solidFill>
                  <a:srgbClr val="FFFFFF"/>
                </a:solidFill>
                <a:cs typeface="Arial" charset="0"/>
              </a:rPr>
              <a:t>as yourself.</a:t>
            </a:r>
            <a:r>
              <a:rPr lang="fr-FR" altLang="ja-JP" sz="3200" b="1" dirty="0">
                <a:solidFill>
                  <a:srgbClr val="FFFFFF"/>
                </a:solidFill>
                <a:cs typeface="Arial" charset="0"/>
              </a:rPr>
              <a:t>'</a:t>
            </a:r>
            <a:r>
              <a:rPr lang="en-US" altLang="ja-JP" sz="3200" b="1" dirty="0">
                <a:solidFill>
                  <a:srgbClr val="FFFFFF"/>
                </a:solidFill>
                <a:cs typeface="Arial" charset="0"/>
              </a:rPr>
              <a:t> No other commandment is greater than these.</a:t>
            </a:r>
            <a:r>
              <a:rPr lang="ja-JP" altLang="en-US" sz="3200" b="1" dirty="0">
                <a:solidFill>
                  <a:srgbClr val="FFFFFF"/>
                </a:solidFill>
                <a:cs typeface="Arial" charset="0"/>
              </a:rPr>
              <a:t>”</a:t>
            </a:r>
            <a:endParaRPr lang="en-US" sz="3200" b="1" dirty="0">
              <a:solidFill>
                <a:srgbClr val="FFFFFF"/>
              </a:solidFill>
              <a:cs typeface="Arial" charset="0"/>
            </a:endParaRPr>
          </a:p>
        </p:txBody>
      </p:sp>
      <p:pic>
        <p:nvPicPr>
          <p:cNvPr id="429061" name="Picture 6" descr="190520_light_bulb_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772400" y="0"/>
            <a:ext cx="914400" cy="12176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2102390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7" name="Rectangle 3"/>
          <p:cNvSpPr>
            <a:spLocks noGrp="1" noChangeArrowheads="1"/>
          </p:cNvSpPr>
          <p:nvPr>
            <p:ph type="title" idx="4294967295"/>
          </p:nvPr>
        </p:nvSpPr>
        <p:spPr>
          <a:xfrm>
            <a:off x="0" y="0"/>
            <a:ext cx="9144000" cy="762000"/>
          </a:xfrm>
          <a:gradFill rotWithShape="0">
            <a:gsLst>
              <a:gs pos="0">
                <a:schemeClr val="accent2"/>
              </a:gs>
              <a:gs pos="100000">
                <a:schemeClr val="accent2">
                  <a:gamma/>
                  <a:shade val="46275"/>
                  <a:invGamma/>
                </a:schemeClr>
              </a:gs>
            </a:gsLst>
            <a:path path="shape">
              <a:fillToRect l="50000" t="50000" r="50000" b="50000"/>
            </a:path>
          </a:gradFill>
          <a:effectLst>
            <a:outerShdw blurRad="63500" dist="35921" dir="2700000" algn="ctr" rotWithShape="0">
              <a:schemeClr val="tx2">
                <a:alpha val="74998"/>
              </a:schemeClr>
            </a:outerShdw>
          </a:effectLst>
        </p:spPr>
        <p:txBody>
          <a:bodyPr/>
          <a:lstStyle/>
          <a:p>
            <a:pPr eaLnBrk="1" hangingPunct="1">
              <a:defRPr/>
            </a:pPr>
            <a:r>
              <a:rPr lang="en-US" dirty="0">
                <a:solidFill>
                  <a:schemeClr val="bg1"/>
                </a:solidFill>
                <a:effectLst>
                  <a:outerShdw blurRad="38100" dist="38100" dir="2700000" algn="tl">
                    <a:srgbClr val="000000"/>
                  </a:outerShdw>
                </a:effectLst>
                <a:latin typeface="Arial" charset="0"/>
                <a:ea typeface="ＭＳ Ｐゴシック" charset="0"/>
                <a:cs typeface="ＭＳ Ｐゴシック" charset="0"/>
              </a:rPr>
              <a:t>Our Vision</a:t>
            </a:r>
            <a:endParaRPr lang="en-US" dirty="0">
              <a:latin typeface="Arial" charset="0"/>
              <a:ea typeface="ＭＳ Ｐゴシック" charset="0"/>
              <a:cs typeface="ＭＳ Ｐゴシック" charset="0"/>
            </a:endParaRPr>
          </a:p>
        </p:txBody>
      </p:sp>
      <p:grpSp>
        <p:nvGrpSpPr>
          <p:cNvPr id="27" name="Group 26"/>
          <p:cNvGrpSpPr/>
          <p:nvPr/>
        </p:nvGrpSpPr>
        <p:grpSpPr>
          <a:xfrm>
            <a:off x="565728" y="565699"/>
            <a:ext cx="8012545" cy="6211455"/>
            <a:chOff x="2362200" y="1408546"/>
            <a:chExt cx="5230548" cy="4320886"/>
          </a:xfrm>
        </p:grpSpPr>
        <p:sp>
          <p:nvSpPr>
            <p:cNvPr id="28" name="Heart 27"/>
            <p:cNvSpPr>
              <a:spLocks noChangeAspect="1"/>
            </p:cNvSpPr>
            <p:nvPr/>
          </p:nvSpPr>
          <p:spPr bwMode="auto">
            <a:xfrm>
              <a:off x="2362200" y="1408546"/>
              <a:ext cx="5230548" cy="4320886"/>
            </a:xfrm>
            <a:prstGeom prst="heart">
              <a:avLst/>
            </a:prstGeom>
            <a:solidFill>
              <a:srgbClr val="008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08" charset="0"/>
                <a:ea typeface="ＭＳ Ｐゴシック" pitchFamily="-108" charset="-128"/>
                <a:cs typeface="ＭＳ Ｐゴシック" pitchFamily="-108" charset="-128"/>
              </a:endParaRPr>
            </a:p>
          </p:txBody>
        </p:sp>
        <p:sp>
          <p:nvSpPr>
            <p:cNvPr id="29" name="Text Box 4"/>
            <p:cNvSpPr txBox="1">
              <a:spLocks noChangeArrowheads="1"/>
            </p:cNvSpPr>
            <p:nvPr/>
          </p:nvSpPr>
          <p:spPr bwMode="auto">
            <a:xfrm>
              <a:off x="2698402" y="2292993"/>
              <a:ext cx="4558145"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charset="0"/>
                  <a:ea typeface="ＭＳ Ｐゴシック" charset="0"/>
                </a:rPr>
                <a:t>Love the Nations</a:t>
              </a:r>
              <a:endParaRPr kumimoji="0" lang="en-US" sz="3200" b="1" i="0" u="none" strike="noStrike" kern="1200" cap="none" spc="0" normalizeH="0" baseline="0" noProof="0" dirty="0">
                <a:ln>
                  <a:noFill/>
                </a:ln>
                <a:solidFill>
                  <a:srgbClr val="FFFFFF"/>
                </a:solidFill>
                <a:effectLst/>
                <a:uLnTx/>
                <a:uFillTx/>
                <a:latin typeface="Times New Roman" charset="0"/>
                <a:ea typeface="ＭＳ Ｐゴシック" charset="0"/>
              </a:endParaRPr>
            </a:p>
          </p:txBody>
        </p:sp>
      </p:grpSp>
      <p:grpSp>
        <p:nvGrpSpPr>
          <p:cNvPr id="4" name="Group 3"/>
          <p:cNvGrpSpPr/>
          <p:nvPr/>
        </p:nvGrpSpPr>
        <p:grpSpPr>
          <a:xfrm>
            <a:off x="1956726" y="2378337"/>
            <a:ext cx="5230548" cy="4170790"/>
            <a:chOff x="2362200" y="1408546"/>
            <a:chExt cx="5230548" cy="4320886"/>
          </a:xfrm>
        </p:grpSpPr>
        <p:sp>
          <p:nvSpPr>
            <p:cNvPr id="2" name="Heart 1"/>
            <p:cNvSpPr>
              <a:spLocks noChangeAspect="1"/>
            </p:cNvSpPr>
            <p:nvPr/>
          </p:nvSpPr>
          <p:spPr bwMode="auto">
            <a:xfrm>
              <a:off x="2362200" y="1408546"/>
              <a:ext cx="5230548" cy="4320886"/>
            </a:xfrm>
            <a:prstGeom prst="heart">
              <a:avLst/>
            </a:prstGeom>
            <a:solidFill>
              <a:srgbClr val="0000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08" charset="0"/>
                <a:ea typeface="ＭＳ Ｐゴシック" pitchFamily="-108" charset="-128"/>
                <a:cs typeface="ＭＳ Ｐゴシック" pitchFamily="-108" charset="-128"/>
              </a:endParaRPr>
            </a:p>
          </p:txBody>
        </p:sp>
        <p:sp>
          <p:nvSpPr>
            <p:cNvPr id="23" name="Text Box 4"/>
            <p:cNvSpPr txBox="1">
              <a:spLocks noChangeArrowheads="1"/>
            </p:cNvSpPr>
            <p:nvPr/>
          </p:nvSpPr>
          <p:spPr bwMode="auto">
            <a:xfrm>
              <a:off x="2698402" y="2263761"/>
              <a:ext cx="4558145"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charset="0"/>
                  <a:ea typeface="ＭＳ Ｐゴシック" charset="0"/>
                </a:rPr>
                <a:t>Love the Church</a:t>
              </a:r>
              <a:endParaRPr kumimoji="0" lang="en-US" sz="3200" b="1" i="0" u="none" strike="noStrike" kern="1200" cap="none" spc="0" normalizeH="0" baseline="0" noProof="0" dirty="0">
                <a:ln>
                  <a:noFill/>
                </a:ln>
                <a:solidFill>
                  <a:srgbClr val="FFFFFF"/>
                </a:solidFill>
                <a:effectLst/>
                <a:uLnTx/>
                <a:uFillTx/>
                <a:latin typeface="Times New Roman" charset="0"/>
                <a:ea typeface="ＭＳ Ｐゴシック" charset="0"/>
              </a:endParaRPr>
            </a:p>
          </p:txBody>
        </p:sp>
      </p:grpSp>
      <p:grpSp>
        <p:nvGrpSpPr>
          <p:cNvPr id="3" name="Group 2"/>
          <p:cNvGrpSpPr>
            <a:grpSpLocks noChangeAspect="1"/>
          </p:cNvGrpSpPr>
          <p:nvPr/>
        </p:nvGrpSpPr>
        <p:grpSpPr>
          <a:xfrm>
            <a:off x="3371273" y="3971164"/>
            <a:ext cx="2401455" cy="1863147"/>
            <a:chOff x="3394366" y="2920569"/>
            <a:chExt cx="2401455" cy="1863147"/>
          </a:xfrm>
        </p:grpSpPr>
        <p:sp>
          <p:nvSpPr>
            <p:cNvPr id="24" name="Heart 23"/>
            <p:cNvSpPr/>
            <p:nvPr/>
          </p:nvSpPr>
          <p:spPr bwMode="auto">
            <a:xfrm>
              <a:off x="3394366" y="2920569"/>
              <a:ext cx="2401455" cy="1863147"/>
            </a:xfrm>
            <a:prstGeom prst="hear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08" charset="0"/>
                <a:ea typeface="ＭＳ Ｐゴシック" pitchFamily="-108" charset="-128"/>
                <a:cs typeface="ＭＳ Ｐゴシック" pitchFamily="-108" charset="-128"/>
              </a:endParaRPr>
            </a:p>
          </p:txBody>
        </p:sp>
        <p:sp>
          <p:nvSpPr>
            <p:cNvPr id="108548" name="Text Box 4"/>
            <p:cNvSpPr txBox="1">
              <a:spLocks noChangeArrowheads="1"/>
            </p:cNvSpPr>
            <p:nvPr/>
          </p:nvSpPr>
          <p:spPr bwMode="auto">
            <a:xfrm>
              <a:off x="3463636" y="3188855"/>
              <a:ext cx="2216727" cy="1323439"/>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charset="0"/>
                  <a:ea typeface="ＭＳ Ｐゴシック" charset="0"/>
                </a:rPr>
                <a:t>Love God</a:t>
              </a:r>
              <a:endParaRPr kumimoji="0" lang="en-US" sz="3200" b="1" i="0" u="none" strike="noStrike" kern="1200" cap="none" spc="0" normalizeH="0" baseline="0" noProof="0" dirty="0">
                <a:ln>
                  <a:noFill/>
                </a:ln>
                <a:solidFill>
                  <a:srgbClr val="FFFFFF"/>
                </a:solidFill>
                <a:effectLst/>
                <a:uLnTx/>
                <a:uFillTx/>
                <a:latin typeface="Times New Roman" charset="0"/>
                <a:ea typeface="ＭＳ Ｐゴシック" charset="0"/>
              </a:endParaRPr>
            </a:p>
          </p:txBody>
        </p:sp>
      </p:grpSp>
    </p:spTree>
    <p:extLst>
      <p:ext uri="{BB962C8B-B14F-4D97-AF65-F5344CB8AC3E}">
        <p14:creationId xmlns:p14="http://schemas.microsoft.com/office/powerpoint/2010/main" val="2111912563"/>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5"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1000" fill="hold"/>
                                        <p:tgtEl>
                                          <p:spTgt spid="4"/>
                                        </p:tgtEl>
                                        <p:attrNameLst>
                                          <p:attrName>ppt_w</p:attrName>
                                        </p:attrNameLst>
                                      </p:cBhvr>
                                      <p:tavLst>
                                        <p:tav tm="0">
                                          <p:val>
                                            <p:strVal val="#ppt_w*0.70"/>
                                          </p:val>
                                        </p:tav>
                                        <p:tav tm="100000">
                                          <p:val>
                                            <p:strVal val="#ppt_w"/>
                                          </p:val>
                                        </p:tav>
                                      </p:tavLst>
                                    </p:anim>
                                    <p:anim calcmode="lin" valueType="num">
                                      <p:cBhvr>
                                        <p:cTn id="12" dur="1000" fill="hold"/>
                                        <p:tgtEl>
                                          <p:spTgt spid="4"/>
                                        </p:tgtEl>
                                        <p:attrNameLst>
                                          <p:attrName>ppt_h</p:attrName>
                                        </p:attrNameLst>
                                      </p:cBhvr>
                                      <p:tavLst>
                                        <p:tav tm="0">
                                          <p:val>
                                            <p:strVal val="#ppt_h"/>
                                          </p:val>
                                        </p:tav>
                                        <p:tav tm="100000">
                                          <p:val>
                                            <p:strVal val="#ppt_h"/>
                                          </p:val>
                                        </p:tav>
                                      </p:tavLst>
                                    </p:anim>
                                    <p:animEffect transition="in" filter="fade">
                                      <p:cBhvr>
                                        <p:cTn id="13" dur="10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55" presetClass="entr" presetSubtype="0" fill="hold" nodeType="clickEffect">
                                  <p:stCondLst>
                                    <p:cond delay="0"/>
                                  </p:stCondLst>
                                  <p:childTnLst>
                                    <p:set>
                                      <p:cBhvr>
                                        <p:cTn id="17" dur="1" fill="hold">
                                          <p:stCondLst>
                                            <p:cond delay="0"/>
                                          </p:stCondLst>
                                        </p:cTn>
                                        <p:tgtEl>
                                          <p:spTgt spid="27"/>
                                        </p:tgtEl>
                                        <p:attrNameLst>
                                          <p:attrName>style.visibility</p:attrName>
                                        </p:attrNameLst>
                                      </p:cBhvr>
                                      <p:to>
                                        <p:strVal val="visible"/>
                                      </p:to>
                                    </p:set>
                                    <p:anim calcmode="lin" valueType="num">
                                      <p:cBhvr>
                                        <p:cTn id="18" dur="1000" fill="hold"/>
                                        <p:tgtEl>
                                          <p:spTgt spid="27"/>
                                        </p:tgtEl>
                                        <p:attrNameLst>
                                          <p:attrName>ppt_w</p:attrName>
                                        </p:attrNameLst>
                                      </p:cBhvr>
                                      <p:tavLst>
                                        <p:tav tm="0">
                                          <p:val>
                                            <p:strVal val="#ppt_w*0.70"/>
                                          </p:val>
                                        </p:tav>
                                        <p:tav tm="100000">
                                          <p:val>
                                            <p:strVal val="#ppt_w"/>
                                          </p:val>
                                        </p:tav>
                                      </p:tavLst>
                                    </p:anim>
                                    <p:anim calcmode="lin" valueType="num">
                                      <p:cBhvr>
                                        <p:cTn id="19" dur="1000" fill="hold"/>
                                        <p:tgtEl>
                                          <p:spTgt spid="27"/>
                                        </p:tgtEl>
                                        <p:attrNameLst>
                                          <p:attrName>ppt_h</p:attrName>
                                        </p:attrNameLst>
                                      </p:cBhvr>
                                      <p:tavLst>
                                        <p:tav tm="0">
                                          <p:val>
                                            <p:strVal val="#ppt_h"/>
                                          </p:val>
                                        </p:tav>
                                        <p:tav tm="100000">
                                          <p:val>
                                            <p:strVal val="#ppt_h"/>
                                          </p:val>
                                        </p:tav>
                                      </p:tavLst>
                                    </p:anim>
                                    <p:animEffect transition="in" filter="fade">
                                      <p:cBhvr>
                                        <p:cTn id="20" dur="1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Rectangle 11"/>
          <p:cNvSpPr>
            <a:spLocks noChangeArrowheads="1"/>
          </p:cNvSpPr>
          <p:nvPr/>
        </p:nvSpPr>
        <p:spPr bwMode="auto">
          <a:xfrm>
            <a:off x="228600" y="609600"/>
            <a:ext cx="8686800" cy="5715000"/>
          </a:xfrm>
          <a:prstGeom prst="rect">
            <a:avLst/>
          </a:prstGeom>
          <a:noFill/>
          <a:ln w="38100">
            <a:solidFill>
              <a:srgbClr val="8000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46434" name="WordArt 2"/>
          <p:cNvSpPr>
            <a:spLocks noChangeArrowheads="1" noChangeShapeType="1" noTextEdit="1"/>
          </p:cNvSpPr>
          <p:nvPr/>
        </p:nvSpPr>
        <p:spPr bwMode="auto">
          <a:xfrm>
            <a:off x="1981200" y="152400"/>
            <a:ext cx="5181600" cy="685800"/>
          </a:xfrm>
          <a:prstGeom prst="rect">
            <a:avLst/>
          </a:prstGeom>
          <a:extLst>
            <a:ext uri="{91240B29-F687-4f45-9708-019B960494DF}">
              <a14:hiddenLine xmlns=""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sz="3600" kern="10">
                <a:gradFill rotWithShape="1">
                  <a:gsLst>
                    <a:gs pos="0">
                      <a:srgbClr val="800000"/>
                    </a:gs>
                    <a:gs pos="100000">
                      <a:srgbClr val="FF9900"/>
                    </a:gs>
                  </a:gsLst>
                  <a:lin ang="5400000" scaled="1"/>
                </a:gradFill>
                <a:effectLst>
                  <a:outerShdw blurRad="63500" dist="38099" dir="2700000" algn="ctr" rotWithShape="0">
                    <a:srgbClr val="C0C0C0">
                      <a:alpha val="74997"/>
                    </a:srgbClr>
                  </a:outerShdw>
                </a:effectLst>
                <a:latin typeface="Impact"/>
                <a:ea typeface="Impact"/>
                <a:cs typeface="Impact"/>
              </a:rPr>
              <a:t>Preparing for</a:t>
            </a:r>
          </a:p>
        </p:txBody>
      </p:sp>
      <p:sp>
        <p:nvSpPr>
          <p:cNvPr id="146435" name="WordArt 3"/>
          <p:cNvSpPr>
            <a:spLocks noChangeArrowheads="1" noChangeShapeType="1" noTextEdit="1"/>
          </p:cNvSpPr>
          <p:nvPr/>
        </p:nvSpPr>
        <p:spPr bwMode="auto">
          <a:xfrm>
            <a:off x="1981200" y="762000"/>
            <a:ext cx="5181600" cy="685800"/>
          </a:xfrm>
          <a:prstGeom prst="rect">
            <a:avLst/>
          </a:prstGeom>
          <a:extLst>
            <a:ext uri="{91240B29-F687-4f45-9708-019B960494DF}">
              <a14:hiddenLine xmlns=""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sz="3600" kern="10" dirty="0">
                <a:gradFill rotWithShape="1">
                  <a:gsLst>
                    <a:gs pos="0">
                      <a:srgbClr val="FF9900"/>
                    </a:gs>
                    <a:gs pos="100000">
                      <a:srgbClr val="800000"/>
                    </a:gs>
                  </a:gsLst>
                  <a:lin ang="5400000" scaled="1"/>
                </a:gradFill>
                <a:effectLst>
                  <a:outerShdw blurRad="63500" dist="38099" dir="2700000" algn="ctr" rotWithShape="0">
                    <a:srgbClr val="C0C0C0">
                      <a:alpha val="74997"/>
                    </a:srgbClr>
                  </a:outerShdw>
                </a:effectLst>
                <a:latin typeface="Impact"/>
                <a:ea typeface="Impact"/>
                <a:cs typeface="Impact"/>
              </a:rPr>
              <a:t>the Rapture</a:t>
            </a:r>
          </a:p>
        </p:txBody>
      </p:sp>
      <p:sp>
        <p:nvSpPr>
          <p:cNvPr id="16389" name="Text Box 5"/>
          <p:cNvSpPr txBox="1">
            <a:spLocks noChangeArrowheads="1"/>
          </p:cNvSpPr>
          <p:nvPr/>
        </p:nvSpPr>
        <p:spPr bwMode="auto">
          <a:xfrm>
            <a:off x="304800" y="1524000"/>
            <a:ext cx="8610600" cy="1187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en-GB">
                <a:latin typeface="Comic Sans MS" charset="0"/>
                <a:ea typeface="SimSun" charset="0"/>
                <a:cs typeface="SimSun" charset="0"/>
              </a:rPr>
              <a:t>Although Paul appeared to be writing about and addressing 5 different issues in his letter, there is one topic which he repeatedly mentions: </a:t>
            </a:r>
            <a:r>
              <a:rPr lang="en-GB" b="1">
                <a:solidFill>
                  <a:srgbClr val="CC3300"/>
                </a:solidFill>
                <a:latin typeface="Comic Sans MS" charset="0"/>
                <a:ea typeface="SimSun" charset="0"/>
                <a:cs typeface="SimSun" charset="0"/>
              </a:rPr>
              <a:t>the Rapture</a:t>
            </a:r>
            <a:r>
              <a:rPr lang="en-GB">
                <a:solidFill>
                  <a:srgbClr val="CC3300"/>
                </a:solidFill>
                <a:latin typeface="Comic Sans MS" charset="0"/>
                <a:ea typeface="SimSun" charset="0"/>
                <a:cs typeface="SimSun" charset="0"/>
              </a:rPr>
              <a:t>.</a:t>
            </a:r>
            <a:endParaRPr lang="en-GB">
              <a:ea typeface="SimSun" charset="0"/>
              <a:cs typeface="SimSun" charset="0"/>
            </a:endParaRPr>
          </a:p>
        </p:txBody>
      </p:sp>
      <p:sp>
        <p:nvSpPr>
          <p:cNvPr id="16390" name="Text Box 6"/>
          <p:cNvSpPr txBox="1">
            <a:spLocks noChangeArrowheads="1"/>
          </p:cNvSpPr>
          <p:nvPr/>
        </p:nvSpPr>
        <p:spPr bwMode="auto">
          <a:xfrm>
            <a:off x="990600" y="2835275"/>
            <a:ext cx="7543800" cy="822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GB">
                <a:latin typeface="Comic Sans MS" charset="0"/>
                <a:ea typeface="SimSun" charset="0"/>
                <a:cs typeface="SimSun" charset="0"/>
              </a:rPr>
              <a:t>--&gt; Exhortations on the Rapture of believers to meet the Lord as end markers ending each chapter:</a:t>
            </a:r>
          </a:p>
        </p:txBody>
      </p:sp>
      <p:sp>
        <p:nvSpPr>
          <p:cNvPr id="16391" name="Text Box 7"/>
          <p:cNvSpPr txBox="1">
            <a:spLocks noChangeArrowheads="1"/>
          </p:cNvSpPr>
          <p:nvPr/>
        </p:nvSpPr>
        <p:spPr bwMode="auto">
          <a:xfrm>
            <a:off x="685800" y="3810000"/>
            <a:ext cx="7848600" cy="1739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GB" sz="1800" b="1" i="1" dirty="0">
                <a:solidFill>
                  <a:srgbClr val="CC3300"/>
                </a:solidFill>
                <a:latin typeface="Comic Sans MS" charset="0"/>
                <a:ea typeface="SimSun" charset="0"/>
                <a:cs typeface="SimSun" charset="0"/>
              </a:rPr>
              <a:t>1:10</a:t>
            </a:r>
            <a:r>
              <a:rPr lang="en-GB" sz="1800" b="1" i="1" dirty="0">
                <a:latin typeface="Comic Sans MS" charset="0"/>
                <a:ea typeface="SimSun" charset="0"/>
                <a:cs typeface="SimSun" charset="0"/>
              </a:rPr>
              <a:t> – </a:t>
            </a:r>
            <a:r>
              <a:rPr lang="en-GB" altLang="ja-JP" sz="1800" b="1" i="1" dirty="0">
                <a:latin typeface="Comic Sans MS" charset="0"/>
                <a:ea typeface="SimSun" charset="0"/>
                <a:cs typeface="SimSun" charset="0"/>
              </a:rPr>
              <a:t>"…and to wait for his Son from heaven…"</a:t>
            </a:r>
          </a:p>
          <a:p>
            <a:pPr algn="ctr"/>
            <a:r>
              <a:rPr lang="en-GB" sz="1800" b="1" i="1" dirty="0">
                <a:solidFill>
                  <a:srgbClr val="CC3300"/>
                </a:solidFill>
                <a:latin typeface="Comic Sans MS" charset="0"/>
                <a:ea typeface="SimSun" charset="0"/>
                <a:cs typeface="SimSun" charset="0"/>
              </a:rPr>
              <a:t>2:19</a:t>
            </a:r>
            <a:r>
              <a:rPr lang="en-GB" sz="1800" b="1" i="1" dirty="0">
                <a:latin typeface="Comic Sans MS" charset="0"/>
                <a:ea typeface="SimSun" charset="0"/>
                <a:cs typeface="SimSun" charset="0"/>
              </a:rPr>
              <a:t> – </a:t>
            </a:r>
            <a:r>
              <a:rPr lang="en-GB" altLang="ja-JP" sz="1800" b="1" i="1" dirty="0">
                <a:latin typeface="Comic Sans MS" charset="0"/>
                <a:ea typeface="SimSun" charset="0"/>
                <a:cs typeface="SimSun" charset="0"/>
              </a:rPr>
              <a:t>"…in the presence of our Lord Jesus when he comes…"</a:t>
            </a:r>
          </a:p>
          <a:p>
            <a:pPr algn="ctr"/>
            <a:r>
              <a:rPr lang="en-GB" sz="1800" b="1" i="1" dirty="0">
                <a:solidFill>
                  <a:srgbClr val="CC3300"/>
                </a:solidFill>
                <a:latin typeface="Comic Sans MS" charset="0"/>
                <a:ea typeface="SimSun" charset="0"/>
                <a:cs typeface="SimSun" charset="0"/>
              </a:rPr>
              <a:t>3:13</a:t>
            </a:r>
            <a:r>
              <a:rPr lang="en-GB" sz="1800" b="1" i="1" dirty="0">
                <a:latin typeface="Comic Sans MS" charset="0"/>
                <a:ea typeface="SimSun" charset="0"/>
                <a:cs typeface="SimSun" charset="0"/>
              </a:rPr>
              <a:t> – </a:t>
            </a:r>
            <a:r>
              <a:rPr lang="en-GB" altLang="ja-JP" sz="1800" b="1" i="1" dirty="0">
                <a:latin typeface="Comic Sans MS" charset="0"/>
                <a:ea typeface="SimSun" charset="0"/>
                <a:cs typeface="SimSun" charset="0"/>
              </a:rPr>
              <a:t>"…when our Lord Jesus comes with all his holy ones."</a:t>
            </a:r>
          </a:p>
          <a:p>
            <a:pPr algn="ctr"/>
            <a:r>
              <a:rPr lang="en-GB" sz="1800" b="1" i="1" dirty="0">
                <a:solidFill>
                  <a:srgbClr val="CC3300"/>
                </a:solidFill>
                <a:latin typeface="Comic Sans MS" charset="0"/>
                <a:ea typeface="SimSun" charset="0"/>
                <a:cs typeface="SimSun" charset="0"/>
              </a:rPr>
              <a:t>4:16-18</a:t>
            </a:r>
            <a:r>
              <a:rPr lang="en-GB" sz="1800" b="1" i="1" dirty="0">
                <a:latin typeface="Comic Sans MS" charset="0"/>
                <a:ea typeface="SimSun" charset="0"/>
                <a:cs typeface="SimSun" charset="0"/>
              </a:rPr>
              <a:t> – </a:t>
            </a:r>
            <a:r>
              <a:rPr lang="en-GB" altLang="ja-JP" sz="1800" b="1" i="1" dirty="0">
                <a:latin typeface="Comic Sans MS" charset="0"/>
                <a:ea typeface="SimSun" charset="0"/>
                <a:cs typeface="SimSun" charset="0"/>
              </a:rPr>
              <a:t>"…we who are still alive and are left will be caught up with them in the clouds to meet the Lord in the air…"</a:t>
            </a:r>
          </a:p>
          <a:p>
            <a:pPr algn="ctr"/>
            <a:r>
              <a:rPr lang="en-GB" sz="1800" b="1" i="1" dirty="0">
                <a:solidFill>
                  <a:srgbClr val="CC3300"/>
                </a:solidFill>
                <a:latin typeface="Comic Sans MS" charset="0"/>
                <a:ea typeface="SimSun" charset="0"/>
                <a:cs typeface="SimSun" charset="0"/>
              </a:rPr>
              <a:t>5:23</a:t>
            </a:r>
            <a:r>
              <a:rPr lang="en-GB" sz="1800" b="1" i="1" dirty="0">
                <a:latin typeface="Comic Sans MS" charset="0"/>
                <a:ea typeface="SimSun" charset="0"/>
                <a:cs typeface="SimSun" charset="0"/>
              </a:rPr>
              <a:t> – </a:t>
            </a:r>
            <a:r>
              <a:rPr lang="en-GB" altLang="ja-JP" sz="1800" b="1" i="1" dirty="0">
                <a:latin typeface="Comic Sans MS" charset="0"/>
                <a:ea typeface="SimSun" charset="0"/>
                <a:cs typeface="SimSun" charset="0"/>
              </a:rPr>
              <a:t>"…at the coming of our Lord Jesus Christ."</a:t>
            </a:r>
            <a:endParaRPr lang="en-GB" sz="1800" b="1" i="1" dirty="0">
              <a:latin typeface="Comic Sans MS" charset="0"/>
              <a:ea typeface="SimSun" charset="0"/>
              <a:cs typeface="SimSun" charset="0"/>
            </a:endParaRPr>
          </a:p>
        </p:txBody>
      </p:sp>
      <p:pic>
        <p:nvPicPr>
          <p:cNvPr id="146439" name="Picture 9" descr="walking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352800" y="5791200"/>
            <a:ext cx="2743200" cy="933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6440" name="Rectangle 10"/>
          <p:cNvSpPr>
            <a:spLocks noChangeArrowheads="1"/>
          </p:cNvSpPr>
          <p:nvPr/>
        </p:nvSpPr>
        <p:spPr bwMode="auto">
          <a:xfrm>
            <a:off x="3352800" y="5791200"/>
            <a:ext cx="2743200" cy="941388"/>
          </a:xfrm>
          <a:prstGeom prst="rect">
            <a:avLst/>
          </a:prstGeom>
          <a:noFill/>
          <a:ln w="38100">
            <a:solidFill>
              <a:srgbClr val="8000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46441" name="AutoShape 12">
            <a:hlinkClick r:id="rId3" action="ppaction://hlinksldjump" highlightClick="1"/>
          </p:cNvPr>
          <p:cNvSpPr>
            <a:spLocks noChangeArrowheads="1"/>
          </p:cNvSpPr>
          <p:nvPr/>
        </p:nvSpPr>
        <p:spPr bwMode="auto">
          <a:xfrm>
            <a:off x="7924800" y="5715000"/>
            <a:ext cx="609600" cy="533400"/>
          </a:xfrm>
          <a:prstGeom prst="actionButtonHome">
            <a:avLst/>
          </a:prstGeom>
          <a:solidFill>
            <a:schemeClr val="accent1"/>
          </a:solidFill>
          <a:ln w="9525">
            <a:solidFill>
              <a:schemeClr val="tx1"/>
            </a:solidFill>
            <a:miter lim="800000"/>
            <a:headEnd/>
            <a:tailEnd/>
          </a:ln>
        </p:spPr>
        <p:txBody>
          <a:bodyPr wrap="none" anchor="ctr"/>
          <a:lstStyle/>
          <a:p>
            <a:endParaRPr lang="en-US"/>
          </a:p>
        </p:txBody>
      </p:sp>
      <p:sp>
        <p:nvSpPr>
          <p:cNvPr id="146442" name="Text Box 13"/>
          <p:cNvSpPr txBox="1">
            <a:spLocks noChangeArrowheads="1"/>
          </p:cNvSpPr>
          <p:nvPr/>
        </p:nvSpPr>
        <p:spPr bwMode="auto">
          <a:xfrm>
            <a:off x="8458200" y="76200"/>
            <a:ext cx="6413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t>205</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6389"/>
                                        </p:tgtEl>
                                        <p:attrNameLst>
                                          <p:attrName>style.visibility</p:attrName>
                                        </p:attrNameLst>
                                      </p:cBhvr>
                                      <p:to>
                                        <p:strVal val="visible"/>
                                      </p:to>
                                    </p:set>
                                    <p:anim calcmode="lin" valueType="num">
                                      <p:cBhvr additive="base">
                                        <p:cTn id="7" dur="500" fill="hold"/>
                                        <p:tgtEl>
                                          <p:spTgt spid="16389"/>
                                        </p:tgtEl>
                                        <p:attrNameLst>
                                          <p:attrName>ppt_x</p:attrName>
                                        </p:attrNameLst>
                                      </p:cBhvr>
                                      <p:tavLst>
                                        <p:tav tm="0">
                                          <p:val>
                                            <p:strVal val="0-#ppt_w/2"/>
                                          </p:val>
                                        </p:tav>
                                        <p:tav tm="100000">
                                          <p:val>
                                            <p:strVal val="#ppt_x"/>
                                          </p:val>
                                        </p:tav>
                                      </p:tavLst>
                                    </p:anim>
                                    <p:anim calcmode="lin" valueType="num">
                                      <p:cBhvr additive="base">
                                        <p:cTn id="8" dur="500" fill="hold"/>
                                        <p:tgtEl>
                                          <p:spTgt spid="16389"/>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6390"/>
                                        </p:tgtEl>
                                        <p:attrNameLst>
                                          <p:attrName>style.visibility</p:attrName>
                                        </p:attrNameLst>
                                      </p:cBhvr>
                                      <p:to>
                                        <p:strVal val="visible"/>
                                      </p:to>
                                    </p:set>
                                    <p:anim calcmode="lin" valueType="num">
                                      <p:cBhvr additive="base">
                                        <p:cTn id="13" dur="500" fill="hold"/>
                                        <p:tgtEl>
                                          <p:spTgt spid="16390"/>
                                        </p:tgtEl>
                                        <p:attrNameLst>
                                          <p:attrName>ppt_x</p:attrName>
                                        </p:attrNameLst>
                                      </p:cBhvr>
                                      <p:tavLst>
                                        <p:tav tm="0">
                                          <p:val>
                                            <p:strVal val="0-#ppt_w/2"/>
                                          </p:val>
                                        </p:tav>
                                        <p:tav tm="100000">
                                          <p:val>
                                            <p:strVal val="#ppt_x"/>
                                          </p:val>
                                        </p:tav>
                                      </p:tavLst>
                                    </p:anim>
                                    <p:anim calcmode="lin" valueType="num">
                                      <p:cBhvr additive="base">
                                        <p:cTn id="14" dur="500" fill="hold"/>
                                        <p:tgtEl>
                                          <p:spTgt spid="16390"/>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6391"/>
                                        </p:tgtEl>
                                        <p:attrNameLst>
                                          <p:attrName>style.visibility</p:attrName>
                                        </p:attrNameLst>
                                      </p:cBhvr>
                                      <p:to>
                                        <p:strVal val="visible"/>
                                      </p:to>
                                    </p:set>
                                    <p:anim calcmode="lin" valueType="num">
                                      <p:cBhvr additive="base">
                                        <p:cTn id="19" dur="500" fill="hold"/>
                                        <p:tgtEl>
                                          <p:spTgt spid="16391"/>
                                        </p:tgtEl>
                                        <p:attrNameLst>
                                          <p:attrName>ppt_x</p:attrName>
                                        </p:attrNameLst>
                                      </p:cBhvr>
                                      <p:tavLst>
                                        <p:tav tm="0">
                                          <p:val>
                                            <p:strVal val="0-#ppt_w/2"/>
                                          </p:val>
                                        </p:tav>
                                        <p:tav tm="100000">
                                          <p:val>
                                            <p:strVal val="#ppt_x"/>
                                          </p:val>
                                        </p:tav>
                                      </p:tavLst>
                                    </p:anim>
                                    <p:anim calcmode="lin" valueType="num">
                                      <p:cBhvr additive="base">
                                        <p:cTn id="20" dur="500" fill="hold"/>
                                        <p:tgtEl>
                                          <p:spTgt spid="1639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9" grpId="0" autoUpdateAnimBg="0"/>
      <p:bldP spid="16390" grpId="0" autoUpdateAnimBg="0"/>
      <p:bldP spid="16391" grpId="0" autoUpdateAnimBg="0"/>
    </p:bld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0" y="1640414"/>
            <a:ext cx="9120187" cy="5183306"/>
          </a:xfrm>
          <a:prstGeom prst="rect">
            <a:avLst/>
          </a:prstGeom>
        </p:spPr>
      </p:pic>
      <p:sp>
        <p:nvSpPr>
          <p:cNvPr id="900098" name="Rectangle 2"/>
          <p:cNvSpPr>
            <a:spLocks noGrp="1" noChangeArrowheads="1"/>
          </p:cNvSpPr>
          <p:nvPr>
            <p:ph type="ctrTitle"/>
          </p:nvPr>
        </p:nvSpPr>
        <p:spPr>
          <a:xfrm>
            <a:off x="-1" y="1"/>
            <a:ext cx="9120187" cy="1640414"/>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The Rapture will be both a comfort and a warning</a:t>
            </a:r>
          </a:p>
        </p:txBody>
      </p:sp>
      <p:sp>
        <p:nvSpPr>
          <p:cNvPr id="9" name="Rectangle 2">
            <a:extLst>
              <a:ext uri="{FF2B5EF4-FFF2-40B4-BE49-F238E27FC236}">
                <a16:creationId xmlns:a16="http://schemas.microsoft.com/office/drawing/2014/main" id="{3523DD21-5B20-794E-8D6E-DD5B15ED8EFF}"/>
              </a:ext>
            </a:extLst>
          </p:cNvPr>
          <p:cNvSpPr txBox="1">
            <a:spLocks noChangeArrowheads="1"/>
          </p:cNvSpPr>
          <p:nvPr/>
        </p:nvSpPr>
        <p:spPr bwMode="auto">
          <a:xfrm>
            <a:off x="-36512" y="5949279"/>
            <a:ext cx="9120187" cy="844365"/>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800" b="1" kern="0" dirty="0">
                <a:effectLst>
                  <a:glow rad="127000">
                    <a:schemeClr val="tx1"/>
                  </a:glow>
                </a:effectLst>
                <a:latin typeface="Arial" charset="0"/>
                <a:ea typeface="ＭＳ Ｐゴシック" charset="0"/>
                <a:cs typeface="ＭＳ Ｐゴシック" charset="0"/>
              </a:rPr>
              <a:t>1 Thessalonians 4:13–5:11</a:t>
            </a:r>
          </a:p>
        </p:txBody>
      </p:sp>
    </p:spTree>
    <p:extLst>
      <p:ext uri="{BB962C8B-B14F-4D97-AF65-F5344CB8AC3E}">
        <p14:creationId xmlns:p14="http://schemas.microsoft.com/office/powerpoint/2010/main" val="1862914496"/>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Christ's First Coming</a:t>
            </a:r>
          </a:p>
        </p:txBody>
      </p:sp>
      <p:pic>
        <p:nvPicPr>
          <p:cNvPr id="3" name="Picture 2"/>
          <p:cNvPicPr>
            <a:picLocks noChangeAspect="1"/>
          </p:cNvPicPr>
          <p:nvPr/>
        </p:nvPicPr>
        <p:blipFill>
          <a:blip r:embed="rId3"/>
          <a:stretch>
            <a:fillRect/>
          </a:stretch>
        </p:blipFill>
        <p:spPr>
          <a:xfrm>
            <a:off x="42334" y="1016000"/>
            <a:ext cx="9118861" cy="5468408"/>
          </a:xfrm>
          <a:prstGeom prst="rect">
            <a:avLst/>
          </a:prstGeom>
        </p:spPr>
      </p:pic>
    </p:spTree>
    <p:extLst>
      <p:ext uri="{BB962C8B-B14F-4D97-AF65-F5344CB8AC3E}">
        <p14:creationId xmlns:p14="http://schemas.microsoft.com/office/powerpoint/2010/main" val="1731400632"/>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47343"/>
            <a:ext cx="9144000" cy="769349"/>
          </a:xfrm>
          <a:effectLst>
            <a:outerShdw blurRad="63500" dist="35921" dir="2700000" algn="ctr" rotWithShape="0">
              <a:schemeClr val="tx2">
                <a:alpha val="74998"/>
              </a:schemeClr>
            </a:outerShdw>
          </a:effectLst>
        </p:spPr>
        <p:txBody>
          <a:bodyPr/>
          <a:lstStyle/>
          <a:p>
            <a:pPr>
              <a:defRPr/>
            </a:pPr>
            <a:r>
              <a:rPr lang="en-US" b="1" dirty="0">
                <a:effectLst>
                  <a:glow rad="127000">
                    <a:schemeClr val="tx1"/>
                  </a:glow>
                </a:effectLst>
                <a:latin typeface="Arial" charset="0"/>
                <a:ea typeface="ＭＳ Ｐゴシック" charset="0"/>
                <a:cs typeface="ＭＳ Ｐゴシック" charset="0"/>
              </a:rPr>
              <a:t>Are you ready for his return?</a:t>
            </a:r>
          </a:p>
        </p:txBody>
      </p:sp>
      <p:pic>
        <p:nvPicPr>
          <p:cNvPr id="2" name="Picture 1"/>
          <p:cNvPicPr>
            <a:picLocks noChangeAspect="1"/>
          </p:cNvPicPr>
          <p:nvPr/>
        </p:nvPicPr>
        <p:blipFill>
          <a:blip r:embed="rId3"/>
          <a:stretch>
            <a:fillRect/>
          </a:stretch>
        </p:blipFill>
        <p:spPr>
          <a:xfrm>
            <a:off x="0" y="1056098"/>
            <a:ext cx="9160750" cy="5039895"/>
          </a:xfrm>
          <a:prstGeom prst="rect">
            <a:avLst/>
          </a:prstGeom>
        </p:spPr>
      </p:pic>
    </p:spTree>
    <p:extLst>
      <p:ext uri="{BB962C8B-B14F-4D97-AF65-F5344CB8AC3E}">
        <p14:creationId xmlns:p14="http://schemas.microsoft.com/office/powerpoint/2010/main" val="35391656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rev 22 edwards_crown.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299437" y="74712"/>
            <a:ext cx="1706815" cy="2213170"/>
          </a:xfrm>
          <a:prstGeom prst="rect">
            <a:avLst/>
          </a:prstGeom>
        </p:spPr>
      </p:pic>
      <p:pic>
        <p:nvPicPr>
          <p:cNvPr id="6" name="Picture 5" descr="rev 22 Manger.jpe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12076" y="0"/>
            <a:ext cx="4492789" cy="2988507"/>
          </a:xfrm>
          <a:prstGeom prst="rect">
            <a:avLst/>
          </a:prstGeom>
        </p:spPr>
      </p:pic>
      <p:sp>
        <p:nvSpPr>
          <p:cNvPr id="2" name="Title 1"/>
          <p:cNvSpPr>
            <a:spLocks noGrp="1"/>
          </p:cNvSpPr>
          <p:nvPr>
            <p:ph type="title"/>
          </p:nvPr>
        </p:nvSpPr>
        <p:spPr>
          <a:xfrm>
            <a:off x="623541" y="0"/>
            <a:ext cx="7772400" cy="647510"/>
          </a:xfrm>
        </p:spPr>
        <p:txBody>
          <a:bodyPr/>
          <a:lstStyle/>
          <a:p>
            <a:r>
              <a:rPr lang="en-US" sz="3200" b="1" dirty="0"/>
              <a:t>Christ</a:t>
            </a:r>
            <a:r>
              <a:rPr lang="fr-FR" sz="3200" b="1" dirty="0"/>
              <a:t>'</a:t>
            </a:r>
            <a:r>
              <a:rPr lang="en-US" sz="3200" b="1" dirty="0"/>
              <a:t>s Two Comings</a:t>
            </a:r>
          </a:p>
        </p:txBody>
      </p:sp>
      <p:graphicFrame>
        <p:nvGraphicFramePr>
          <p:cNvPr id="4" name="Table 3"/>
          <p:cNvGraphicFramePr>
            <a:graphicFrameLocks noGrp="1"/>
          </p:cNvGraphicFramePr>
          <p:nvPr>
            <p:extLst>
              <p:ext uri="{D42A27DB-BD31-4B8C-83A1-F6EECF244321}">
                <p14:modId xmlns:p14="http://schemas.microsoft.com/office/powerpoint/2010/main" val="226782892"/>
              </p:ext>
            </p:extLst>
          </p:nvPr>
        </p:nvGraphicFramePr>
        <p:xfrm>
          <a:off x="0" y="2069413"/>
          <a:ext cx="9144000" cy="4319715"/>
        </p:xfrm>
        <a:graphic>
          <a:graphicData uri="http://schemas.openxmlformats.org/drawingml/2006/table">
            <a:tbl>
              <a:tblPr firstRow="1" bandRow="1">
                <a:tableStyleId>{37CE84F3-28C3-443E-9E96-99CF82512B78}</a:tableStyleId>
              </a:tblPr>
              <a:tblGrid>
                <a:gridCol w="4320637">
                  <a:extLst>
                    <a:ext uri="{9D8B030D-6E8A-4147-A177-3AD203B41FA5}">
                      <a16:colId xmlns:a16="http://schemas.microsoft.com/office/drawing/2014/main" val="20000"/>
                    </a:ext>
                  </a:extLst>
                </a:gridCol>
                <a:gridCol w="610119">
                  <a:extLst>
                    <a:ext uri="{9D8B030D-6E8A-4147-A177-3AD203B41FA5}">
                      <a16:colId xmlns:a16="http://schemas.microsoft.com/office/drawing/2014/main" val="20001"/>
                    </a:ext>
                  </a:extLst>
                </a:gridCol>
                <a:gridCol w="4213244">
                  <a:extLst>
                    <a:ext uri="{9D8B030D-6E8A-4147-A177-3AD203B41FA5}">
                      <a16:colId xmlns:a16="http://schemas.microsoft.com/office/drawing/2014/main" val="20002"/>
                    </a:ext>
                  </a:extLst>
                </a:gridCol>
              </a:tblGrid>
              <a:tr h="551739">
                <a:tc>
                  <a:txBody>
                    <a:bodyPr/>
                    <a:lstStyle/>
                    <a:p>
                      <a:pPr algn="ctr"/>
                      <a:r>
                        <a:rPr lang="en-US" sz="2800" b="1" dirty="0">
                          <a:latin typeface="Arial"/>
                          <a:cs typeface="Arial"/>
                        </a:rPr>
                        <a:t>FIRST COMING</a:t>
                      </a:r>
                    </a:p>
                  </a:txBody>
                  <a:tcPr>
                    <a:noFill/>
                  </a:tcPr>
                </a:tc>
                <a:tc rowSpan="8">
                  <a:txBody>
                    <a:bodyPr/>
                    <a:lstStyle/>
                    <a:p>
                      <a:pPr algn="ctr"/>
                      <a:r>
                        <a:rPr lang="en-US" sz="2800" b="1" dirty="0">
                          <a:latin typeface="Arial"/>
                          <a:cs typeface="Arial"/>
                        </a:rPr>
                        <a:t>(CHURCH AGE)</a:t>
                      </a:r>
                    </a:p>
                  </a:txBody>
                  <a:tcPr vert="vert270">
                    <a:noFill/>
                  </a:tcPr>
                </a:tc>
                <a:tc>
                  <a:txBody>
                    <a:bodyPr/>
                    <a:lstStyle/>
                    <a:p>
                      <a:pPr algn="ctr"/>
                      <a:r>
                        <a:rPr lang="en-US" sz="2800" b="1" dirty="0">
                          <a:latin typeface="Arial"/>
                          <a:cs typeface="Arial"/>
                        </a:rPr>
                        <a:t>SECOND COMING</a:t>
                      </a:r>
                    </a:p>
                  </a:txBody>
                  <a:tcPr>
                    <a:noFill/>
                  </a:tcPr>
                </a:tc>
                <a:extLst>
                  <a:ext uri="{0D108BD9-81ED-4DB2-BD59-A6C34878D82A}">
                    <a16:rowId xmlns:a16="http://schemas.microsoft.com/office/drawing/2014/main" val="10000"/>
                  </a:ext>
                </a:extLst>
              </a:tr>
              <a:tr h="551739">
                <a:tc>
                  <a:txBody>
                    <a:bodyPr/>
                    <a:lstStyle/>
                    <a:p>
                      <a:pPr marL="174625" indent="0"/>
                      <a:r>
                        <a:rPr lang="en-US" sz="2000" b="1" i="0" spc="-100" dirty="0">
                          <a:effectLst>
                            <a:outerShdw blurRad="38100" dist="38100" dir="2700000" algn="tl">
                              <a:srgbClr val="000000">
                                <a:alpha val="43137"/>
                              </a:srgbClr>
                            </a:outerShdw>
                          </a:effectLst>
                          <a:latin typeface="Arial"/>
                          <a:cs typeface="Arial"/>
                        </a:rPr>
                        <a:t>Laid</a:t>
                      </a:r>
                      <a:r>
                        <a:rPr lang="en-US" sz="2000" b="1" i="0" spc="-100" baseline="0" dirty="0">
                          <a:effectLst>
                            <a:outerShdw blurRad="38100" dist="38100" dir="2700000" algn="tl">
                              <a:srgbClr val="000000">
                                <a:alpha val="43137"/>
                              </a:srgbClr>
                            </a:outerShdw>
                          </a:effectLst>
                          <a:latin typeface="Arial"/>
                          <a:cs typeface="Arial"/>
                        </a:rPr>
                        <a:t> in a manger</a:t>
                      </a:r>
                      <a:endParaRPr lang="en-US" sz="2000" b="1" i="0" spc="-100" dirty="0">
                        <a:effectLst>
                          <a:outerShdw blurRad="38100" dist="38100" dir="2700000" algn="tl">
                            <a:srgbClr val="000000">
                              <a:alpha val="43137"/>
                            </a:srgbClr>
                          </a:outerShdw>
                        </a:effectLst>
                        <a:latin typeface="Arial"/>
                        <a:cs typeface="Arial"/>
                      </a:endParaRPr>
                    </a:p>
                  </a:txBody>
                  <a:tcPr/>
                </a:tc>
                <a:tc vMerge="1">
                  <a:txBody>
                    <a:bodyPr/>
                    <a:lstStyle/>
                    <a:p>
                      <a:endParaRPr lang="en-US" sz="1800" b="1" dirty="0">
                        <a:latin typeface="Arial"/>
                        <a:cs typeface="Arial"/>
                      </a:endParaRPr>
                    </a:p>
                  </a:txBody>
                  <a:tcPr>
                    <a:solidFill>
                      <a:schemeClr val="tx1"/>
                    </a:solidFill>
                  </a:tcPr>
                </a:tc>
                <a:tc>
                  <a:txBody>
                    <a:bodyPr/>
                    <a:lstStyle/>
                    <a:p>
                      <a:pPr marL="174625" indent="0"/>
                      <a:r>
                        <a:rPr lang="en-US" sz="2000" b="1" spc="-100" dirty="0">
                          <a:effectLst>
                            <a:outerShdw blurRad="38100" dist="38100" dir="2700000" algn="tl">
                              <a:srgbClr val="000000">
                                <a:alpha val="43137"/>
                              </a:srgbClr>
                            </a:outerShdw>
                          </a:effectLst>
                          <a:latin typeface="Arial"/>
                          <a:cs typeface="Arial"/>
                        </a:rPr>
                        <a:t>Lands on a mountain</a:t>
                      </a:r>
                    </a:p>
                  </a:txBody>
                  <a:tcPr/>
                </a:tc>
                <a:extLst>
                  <a:ext uri="{0D108BD9-81ED-4DB2-BD59-A6C34878D82A}">
                    <a16:rowId xmlns:a16="http://schemas.microsoft.com/office/drawing/2014/main" val="10001"/>
                  </a:ext>
                </a:extLst>
              </a:tr>
              <a:tr h="551739">
                <a:tc>
                  <a:txBody>
                    <a:bodyPr/>
                    <a:lstStyle/>
                    <a:p>
                      <a:pPr marL="174625" indent="0"/>
                      <a:r>
                        <a:rPr lang="en-US" sz="2000" b="1" i="0" spc="-100" dirty="0">
                          <a:effectLst>
                            <a:outerShdw blurRad="38100" dist="38100" dir="2700000" algn="tl">
                              <a:srgbClr val="000000">
                                <a:alpha val="43137"/>
                              </a:srgbClr>
                            </a:outerShdw>
                          </a:effectLst>
                          <a:latin typeface="Arial"/>
                          <a:cs typeface="Arial"/>
                        </a:rPr>
                        <a:t>Came</a:t>
                      </a:r>
                      <a:r>
                        <a:rPr lang="en-US" sz="2000" b="1" i="0" spc="-100" baseline="0" dirty="0">
                          <a:effectLst>
                            <a:outerShdw blurRad="38100" dist="38100" dir="2700000" algn="tl">
                              <a:srgbClr val="000000">
                                <a:alpha val="43137"/>
                              </a:srgbClr>
                            </a:outerShdw>
                          </a:effectLst>
                          <a:latin typeface="Arial"/>
                          <a:cs typeface="Arial"/>
                        </a:rPr>
                        <a:t> as a lamb</a:t>
                      </a:r>
                      <a:endParaRPr lang="en-US" sz="2000" b="1" i="0" spc="-100" dirty="0">
                        <a:effectLst>
                          <a:outerShdw blurRad="38100" dist="38100" dir="2700000" algn="tl">
                            <a:srgbClr val="000000">
                              <a:alpha val="43137"/>
                            </a:srgbClr>
                          </a:outerShdw>
                        </a:effectLst>
                        <a:latin typeface="Arial"/>
                        <a:cs typeface="Arial"/>
                      </a:endParaRPr>
                    </a:p>
                  </a:txBody>
                  <a:tcPr>
                    <a:solidFill>
                      <a:schemeClr val="accent6">
                        <a:lumMod val="50000"/>
                      </a:schemeClr>
                    </a:solidFill>
                  </a:tcPr>
                </a:tc>
                <a:tc vMerge="1">
                  <a:txBody>
                    <a:bodyPr/>
                    <a:lstStyle/>
                    <a:p>
                      <a:endParaRPr lang="en-US" sz="1800" b="1" dirty="0">
                        <a:latin typeface="Arial"/>
                        <a:cs typeface="Arial"/>
                      </a:endParaRPr>
                    </a:p>
                  </a:txBody>
                  <a:tcPr>
                    <a:solidFill>
                      <a:schemeClr val="tx1"/>
                    </a:solidFill>
                  </a:tcPr>
                </a:tc>
                <a:tc>
                  <a:txBody>
                    <a:bodyPr/>
                    <a:lstStyle/>
                    <a:p>
                      <a:pPr marL="174625" indent="0"/>
                      <a:r>
                        <a:rPr lang="en-US" sz="2000" b="1" spc="-100" dirty="0">
                          <a:effectLst>
                            <a:outerShdw blurRad="38100" dist="38100" dir="2700000" algn="tl">
                              <a:srgbClr val="000000">
                                <a:alpha val="43137"/>
                              </a:srgbClr>
                            </a:outerShdw>
                          </a:effectLst>
                          <a:latin typeface="Arial"/>
                          <a:cs typeface="Arial"/>
                        </a:rPr>
                        <a:t>Comes as the Lord</a:t>
                      </a:r>
                    </a:p>
                  </a:txBody>
                  <a:tcPr>
                    <a:solidFill>
                      <a:srgbClr val="16165D"/>
                    </a:solidFill>
                  </a:tcPr>
                </a:tc>
                <a:extLst>
                  <a:ext uri="{0D108BD9-81ED-4DB2-BD59-A6C34878D82A}">
                    <a16:rowId xmlns:a16="http://schemas.microsoft.com/office/drawing/2014/main" val="10002"/>
                  </a:ext>
                </a:extLst>
              </a:tr>
              <a:tr h="551739">
                <a:tc>
                  <a:txBody>
                    <a:bodyPr/>
                    <a:lstStyle/>
                    <a:p>
                      <a:pPr marL="174625" indent="0"/>
                      <a:r>
                        <a:rPr lang="en-US" sz="2000" b="1" i="0" kern="1200" spc="-100" baseline="0" dirty="0">
                          <a:solidFill>
                            <a:schemeClr val="lt1"/>
                          </a:solidFill>
                          <a:effectLst>
                            <a:outerShdw blurRad="38100" dist="38100" dir="2700000" algn="tl">
                              <a:srgbClr val="000000">
                                <a:alpha val="43137"/>
                              </a:srgbClr>
                            </a:outerShdw>
                          </a:effectLst>
                          <a:latin typeface="Arial"/>
                          <a:ea typeface="+mn-ea"/>
                          <a:cs typeface="Arial"/>
                        </a:rPr>
                        <a:t>Lowly</a:t>
                      </a:r>
                      <a:r>
                        <a:rPr lang="en-US" sz="2000" b="1" i="0" spc="-100" dirty="0">
                          <a:effectLst>
                            <a:outerShdw blurRad="38100" dist="38100" dir="2700000" algn="tl">
                              <a:srgbClr val="000000">
                                <a:alpha val="43137"/>
                              </a:srgbClr>
                            </a:outerShdw>
                          </a:effectLst>
                          <a:latin typeface="Arial"/>
                          <a:cs typeface="Arial"/>
                        </a:rPr>
                        <a:t> and poor</a:t>
                      </a:r>
                    </a:p>
                  </a:txBody>
                  <a:tcPr/>
                </a:tc>
                <a:tc vMerge="1">
                  <a:txBody>
                    <a:bodyPr/>
                    <a:lstStyle/>
                    <a:p>
                      <a:endParaRPr lang="en-US" sz="1800" b="1" dirty="0">
                        <a:latin typeface="Arial"/>
                        <a:cs typeface="Arial"/>
                      </a:endParaRPr>
                    </a:p>
                  </a:txBody>
                  <a:tcPr>
                    <a:solidFill>
                      <a:schemeClr val="tx1"/>
                    </a:solidFill>
                  </a:tcPr>
                </a:tc>
                <a:tc>
                  <a:txBody>
                    <a:bodyPr/>
                    <a:lstStyle/>
                    <a:p>
                      <a:pPr marL="174625" indent="0"/>
                      <a:r>
                        <a:rPr lang="en-US" sz="2000" b="1" spc="-100" dirty="0">
                          <a:effectLst>
                            <a:outerShdw blurRad="38100" dist="38100" dir="2700000" algn="tl">
                              <a:srgbClr val="000000">
                                <a:alpha val="43137"/>
                              </a:srgbClr>
                            </a:outerShdw>
                          </a:effectLst>
                          <a:latin typeface="Arial"/>
                          <a:cs typeface="Arial"/>
                        </a:rPr>
                        <a:t>Lavish</a:t>
                      </a:r>
                      <a:r>
                        <a:rPr lang="en-US" sz="2000" b="1" spc="-100" baseline="0" dirty="0">
                          <a:effectLst>
                            <a:outerShdw blurRad="38100" dist="38100" dir="2700000" algn="tl">
                              <a:srgbClr val="000000">
                                <a:alpha val="43137"/>
                              </a:srgbClr>
                            </a:outerShdw>
                          </a:effectLst>
                          <a:latin typeface="Arial"/>
                          <a:cs typeface="Arial"/>
                        </a:rPr>
                        <a:t> and powerful</a:t>
                      </a:r>
                      <a:endParaRPr lang="en-US" sz="2000" b="1" spc="-100" dirty="0">
                        <a:effectLst>
                          <a:outerShdw blurRad="38100" dist="38100" dir="2700000" algn="tl">
                            <a:srgbClr val="000000">
                              <a:alpha val="43137"/>
                            </a:srgbClr>
                          </a:outerShdw>
                        </a:effectLst>
                        <a:latin typeface="Arial"/>
                        <a:cs typeface="Arial"/>
                      </a:endParaRPr>
                    </a:p>
                  </a:txBody>
                  <a:tcPr/>
                </a:tc>
                <a:extLst>
                  <a:ext uri="{0D108BD9-81ED-4DB2-BD59-A6C34878D82A}">
                    <a16:rowId xmlns:a16="http://schemas.microsoft.com/office/drawing/2014/main" val="10003"/>
                  </a:ext>
                </a:extLst>
              </a:tr>
              <a:tr h="551739">
                <a:tc>
                  <a:txBody>
                    <a:bodyPr/>
                    <a:lstStyle/>
                    <a:p>
                      <a:pPr marL="174625" indent="0"/>
                      <a:r>
                        <a:rPr lang="en-US" sz="2000" b="1" i="0" spc="-100" dirty="0">
                          <a:effectLst>
                            <a:outerShdw blurRad="38100" dist="38100" dir="2700000" algn="tl">
                              <a:srgbClr val="000000">
                                <a:alpha val="43137"/>
                              </a:srgbClr>
                            </a:outerShdw>
                          </a:effectLst>
                          <a:latin typeface="Arial"/>
                          <a:cs typeface="Arial"/>
                        </a:rPr>
                        <a:t>Died </a:t>
                      </a:r>
                      <a:r>
                        <a:rPr lang="en-US" sz="2000" b="1" i="1" spc="-100" dirty="0">
                          <a:effectLst>
                            <a:outerShdw blurRad="38100" dist="38100" dir="2700000" algn="tl">
                              <a:srgbClr val="000000">
                                <a:alpha val="43137"/>
                              </a:srgbClr>
                            </a:outerShdw>
                          </a:effectLst>
                          <a:latin typeface="Arial"/>
                          <a:cs typeface="Arial"/>
                        </a:rPr>
                        <a:t>for</a:t>
                      </a:r>
                      <a:r>
                        <a:rPr lang="en-US" sz="2000" b="1" i="0" spc="-100" dirty="0">
                          <a:effectLst>
                            <a:outerShdw blurRad="38100" dist="38100" dir="2700000" algn="tl">
                              <a:srgbClr val="000000">
                                <a:alpha val="43137"/>
                              </a:srgbClr>
                            </a:outerShdw>
                          </a:effectLst>
                          <a:latin typeface="Arial"/>
                          <a:cs typeface="Arial"/>
                        </a:rPr>
                        <a:t> His</a:t>
                      </a:r>
                      <a:r>
                        <a:rPr lang="en-US" sz="2000" b="1" i="0" spc="-100" baseline="0" dirty="0">
                          <a:effectLst>
                            <a:outerShdw blurRad="38100" dist="38100" dir="2700000" algn="tl">
                              <a:srgbClr val="000000">
                                <a:alpha val="43137"/>
                              </a:srgbClr>
                            </a:outerShdw>
                          </a:effectLst>
                          <a:latin typeface="Arial"/>
                          <a:cs typeface="Arial"/>
                        </a:rPr>
                        <a:t> enemies</a:t>
                      </a:r>
                      <a:endParaRPr lang="en-US" sz="2000" b="1" i="0" spc="-100" dirty="0">
                        <a:effectLst>
                          <a:outerShdw blurRad="38100" dist="38100" dir="2700000" algn="tl">
                            <a:srgbClr val="000000">
                              <a:alpha val="43137"/>
                            </a:srgbClr>
                          </a:outerShdw>
                        </a:effectLst>
                        <a:latin typeface="Arial"/>
                        <a:cs typeface="Arial"/>
                      </a:endParaRPr>
                    </a:p>
                  </a:txBody>
                  <a:tcPr>
                    <a:solidFill>
                      <a:srgbClr val="16165D"/>
                    </a:solidFill>
                  </a:tcPr>
                </a:tc>
                <a:tc vMerge="1">
                  <a:txBody>
                    <a:bodyPr/>
                    <a:lstStyle/>
                    <a:p>
                      <a:endParaRPr lang="en-US" sz="1800" b="1" dirty="0">
                        <a:latin typeface="Arial"/>
                        <a:cs typeface="Arial"/>
                      </a:endParaRPr>
                    </a:p>
                  </a:txBody>
                  <a:tcPr>
                    <a:solidFill>
                      <a:schemeClr val="tx1"/>
                    </a:solidFill>
                  </a:tcPr>
                </a:tc>
                <a:tc>
                  <a:txBody>
                    <a:bodyPr/>
                    <a:lstStyle/>
                    <a:p>
                      <a:pPr marL="174625" indent="0"/>
                      <a:r>
                        <a:rPr lang="en-US" sz="2000" b="1" spc="-100" dirty="0">
                          <a:effectLst>
                            <a:outerShdw blurRad="38100" dist="38100" dir="2700000" algn="tl">
                              <a:srgbClr val="000000">
                                <a:alpha val="43137"/>
                              </a:srgbClr>
                            </a:outerShdw>
                          </a:effectLst>
                          <a:latin typeface="Arial"/>
                          <a:cs typeface="Arial"/>
                        </a:rPr>
                        <a:t>Death </a:t>
                      </a:r>
                      <a:r>
                        <a:rPr lang="en-US" sz="2000" b="1" i="1" spc="-100" dirty="0">
                          <a:effectLst>
                            <a:outerShdw blurRad="38100" dist="38100" dir="2700000" algn="tl">
                              <a:srgbClr val="000000">
                                <a:alpha val="43137"/>
                              </a:srgbClr>
                            </a:outerShdw>
                          </a:effectLst>
                          <a:latin typeface="Arial"/>
                          <a:cs typeface="Arial"/>
                        </a:rPr>
                        <a:t>to</a:t>
                      </a:r>
                      <a:r>
                        <a:rPr lang="en-US" sz="2000" b="1" spc="-100" dirty="0">
                          <a:effectLst>
                            <a:outerShdw blurRad="38100" dist="38100" dir="2700000" algn="tl">
                              <a:srgbClr val="000000">
                                <a:alpha val="43137"/>
                              </a:srgbClr>
                            </a:outerShdw>
                          </a:effectLst>
                          <a:latin typeface="Arial"/>
                          <a:cs typeface="Arial"/>
                        </a:rPr>
                        <a:t> His enemies</a:t>
                      </a:r>
                    </a:p>
                  </a:txBody>
                  <a:tcPr>
                    <a:solidFill>
                      <a:srgbClr val="16165D"/>
                    </a:solidFill>
                  </a:tcPr>
                </a:tc>
                <a:extLst>
                  <a:ext uri="{0D108BD9-81ED-4DB2-BD59-A6C34878D82A}">
                    <a16:rowId xmlns:a16="http://schemas.microsoft.com/office/drawing/2014/main" val="10004"/>
                  </a:ext>
                </a:extLst>
              </a:tr>
              <a:tr h="526297">
                <a:tc>
                  <a:txBody>
                    <a:bodyPr/>
                    <a:lstStyle/>
                    <a:p>
                      <a:pPr marL="174625" indent="0"/>
                      <a:r>
                        <a:rPr lang="en-US" sz="2000" b="1" i="0" spc="-100" dirty="0">
                          <a:effectLst>
                            <a:outerShdw blurRad="38100" dist="38100" dir="2700000" algn="tl">
                              <a:srgbClr val="000000">
                                <a:alpha val="43137"/>
                              </a:srgbClr>
                            </a:outerShdw>
                          </a:effectLst>
                          <a:latin typeface="Arial"/>
                          <a:cs typeface="Arial"/>
                        </a:rPr>
                        <a:t>Tempted by Satan</a:t>
                      </a:r>
                    </a:p>
                  </a:txBody>
                  <a:tcPr/>
                </a:tc>
                <a:tc vMerge="1">
                  <a:txBody>
                    <a:bodyPr/>
                    <a:lstStyle/>
                    <a:p>
                      <a:endParaRPr lang="en-US" sz="1800" b="1" dirty="0">
                        <a:latin typeface="Arial"/>
                        <a:cs typeface="Arial"/>
                      </a:endParaRPr>
                    </a:p>
                  </a:txBody>
                  <a:tcPr>
                    <a:solidFill>
                      <a:schemeClr val="tx1"/>
                    </a:solidFill>
                  </a:tcPr>
                </a:tc>
                <a:tc>
                  <a:txBody>
                    <a:bodyPr/>
                    <a:lstStyle/>
                    <a:p>
                      <a:pPr marL="174625" indent="0"/>
                      <a:r>
                        <a:rPr lang="en-US" sz="2000" b="1" spc="-100" dirty="0">
                          <a:effectLst>
                            <a:outerShdw blurRad="38100" dist="38100" dir="2700000" algn="tl">
                              <a:srgbClr val="000000">
                                <a:alpha val="43137"/>
                              </a:srgbClr>
                            </a:outerShdw>
                          </a:effectLst>
                          <a:latin typeface="Arial"/>
                          <a:cs typeface="Arial"/>
                        </a:rPr>
                        <a:t>Traps Satan in bottomless pit</a:t>
                      </a:r>
                    </a:p>
                  </a:txBody>
                  <a:tcPr/>
                </a:tc>
                <a:extLst>
                  <a:ext uri="{0D108BD9-81ED-4DB2-BD59-A6C34878D82A}">
                    <a16:rowId xmlns:a16="http://schemas.microsoft.com/office/drawing/2014/main" val="10005"/>
                  </a:ext>
                </a:extLst>
              </a:tr>
              <a:tr h="482984">
                <a:tc>
                  <a:txBody>
                    <a:bodyPr/>
                    <a:lstStyle/>
                    <a:p>
                      <a:pPr marL="174625" indent="0"/>
                      <a:r>
                        <a:rPr lang="en-US" sz="2000" b="1" i="0" spc="-100" dirty="0">
                          <a:effectLst>
                            <a:outerShdw blurRad="38100" dist="38100" dir="2700000" algn="tl">
                              <a:srgbClr val="000000">
                                <a:alpha val="43137"/>
                              </a:srgbClr>
                            </a:outerShdw>
                          </a:effectLst>
                          <a:latin typeface="Arial"/>
                          <a:cs typeface="Arial"/>
                        </a:rPr>
                        <a:t>Lived in a world</a:t>
                      </a:r>
                      <a:r>
                        <a:rPr lang="en-US" sz="2000" b="1" i="0" spc="-100" baseline="0" dirty="0">
                          <a:effectLst>
                            <a:outerShdw blurRad="38100" dist="38100" dir="2700000" algn="tl">
                              <a:srgbClr val="000000">
                                <a:alpha val="43137"/>
                              </a:srgbClr>
                            </a:outerShdw>
                          </a:effectLst>
                          <a:latin typeface="Arial"/>
                          <a:cs typeface="Arial"/>
                        </a:rPr>
                        <a:t> of unrighteousness</a:t>
                      </a:r>
                      <a:endParaRPr lang="en-US" sz="2000" b="1" i="0" spc="-100" dirty="0">
                        <a:effectLst>
                          <a:outerShdw blurRad="38100" dist="38100" dir="2700000" algn="tl">
                            <a:srgbClr val="000000">
                              <a:alpha val="43137"/>
                            </a:srgbClr>
                          </a:outerShdw>
                        </a:effectLst>
                        <a:latin typeface="Arial"/>
                        <a:cs typeface="Arial"/>
                      </a:endParaRPr>
                    </a:p>
                  </a:txBody>
                  <a:tcPr>
                    <a:solidFill>
                      <a:srgbClr val="16165D"/>
                    </a:solidFill>
                  </a:tcPr>
                </a:tc>
                <a:tc vMerge="1">
                  <a:txBody>
                    <a:bodyPr/>
                    <a:lstStyle/>
                    <a:p>
                      <a:endParaRPr lang="en-US" sz="1800" b="1" dirty="0">
                        <a:latin typeface="Arial"/>
                        <a:cs typeface="Arial"/>
                      </a:endParaRPr>
                    </a:p>
                  </a:txBody>
                  <a:tcPr>
                    <a:solidFill>
                      <a:schemeClr val="tx1"/>
                    </a:solidFill>
                  </a:tcPr>
                </a:tc>
                <a:tc>
                  <a:txBody>
                    <a:bodyPr/>
                    <a:lstStyle/>
                    <a:p>
                      <a:pPr marL="174625" indent="0"/>
                      <a:r>
                        <a:rPr lang="en-US" sz="2000" b="1" spc="-100" dirty="0">
                          <a:effectLst>
                            <a:outerShdw blurRad="38100" dist="38100" dir="2700000" algn="tl">
                              <a:srgbClr val="000000">
                                <a:alpha val="43137"/>
                              </a:srgbClr>
                            </a:outerShdw>
                          </a:effectLst>
                          <a:latin typeface="Arial"/>
                          <a:cs typeface="Arial"/>
                        </a:rPr>
                        <a:t>Leads</a:t>
                      </a:r>
                      <a:r>
                        <a:rPr lang="en-US" sz="2000" b="1" spc="-100" baseline="0" dirty="0">
                          <a:effectLst>
                            <a:outerShdw blurRad="38100" dist="38100" dir="2700000" algn="tl">
                              <a:srgbClr val="000000">
                                <a:alpha val="43137"/>
                              </a:srgbClr>
                            </a:outerShdw>
                          </a:effectLst>
                          <a:latin typeface="Arial"/>
                          <a:cs typeface="Arial"/>
                        </a:rPr>
                        <a:t> the world in righteousness</a:t>
                      </a:r>
                      <a:endParaRPr lang="en-US" sz="2000" b="1" spc="-100" dirty="0">
                        <a:effectLst>
                          <a:outerShdw blurRad="38100" dist="38100" dir="2700000" algn="tl">
                            <a:srgbClr val="000000">
                              <a:alpha val="43137"/>
                            </a:srgbClr>
                          </a:outerShdw>
                        </a:effectLst>
                        <a:latin typeface="Arial"/>
                        <a:cs typeface="Arial"/>
                      </a:endParaRPr>
                    </a:p>
                  </a:txBody>
                  <a:tcPr>
                    <a:solidFill>
                      <a:srgbClr val="16165D"/>
                    </a:solidFill>
                  </a:tcPr>
                </a:tc>
                <a:extLst>
                  <a:ext uri="{0D108BD9-81ED-4DB2-BD59-A6C34878D82A}">
                    <a16:rowId xmlns:a16="http://schemas.microsoft.com/office/drawing/2014/main" val="10006"/>
                  </a:ext>
                </a:extLst>
              </a:tr>
              <a:tr h="551739">
                <a:tc>
                  <a:txBody>
                    <a:bodyPr/>
                    <a:lstStyle/>
                    <a:p>
                      <a:pPr marL="174625" indent="0"/>
                      <a:r>
                        <a:rPr lang="en-US" sz="2000" b="1" i="0" spc="-100" dirty="0">
                          <a:effectLst>
                            <a:outerShdw blurRad="38100" dist="38100" dir="2700000" algn="tl">
                              <a:srgbClr val="000000">
                                <a:alpha val="43137"/>
                              </a:srgbClr>
                            </a:outerShdw>
                          </a:effectLst>
                          <a:latin typeface="Arial"/>
                          <a:cs typeface="Arial"/>
                        </a:rPr>
                        <a:t>Died for sins and rose again</a:t>
                      </a:r>
                    </a:p>
                  </a:txBody>
                  <a:tcPr/>
                </a:tc>
                <a:tc vMerge="1">
                  <a:txBody>
                    <a:bodyPr/>
                    <a:lstStyle/>
                    <a:p>
                      <a:endParaRPr lang="en-US" sz="1800" b="1" dirty="0">
                        <a:latin typeface="Arial"/>
                        <a:cs typeface="Arial"/>
                      </a:endParaRPr>
                    </a:p>
                  </a:txBody>
                  <a:tcPr>
                    <a:solidFill>
                      <a:schemeClr val="tx1"/>
                    </a:solidFill>
                  </a:tcPr>
                </a:tc>
                <a:tc>
                  <a:txBody>
                    <a:bodyPr/>
                    <a:lstStyle/>
                    <a:p>
                      <a:pPr marL="174625" indent="0"/>
                      <a:r>
                        <a:rPr lang="en-US" sz="2000" b="1" spc="-100" dirty="0">
                          <a:effectLst>
                            <a:outerShdw blurRad="38100" dist="38100" dir="2700000" algn="tl">
                              <a:srgbClr val="000000">
                                <a:alpha val="43137"/>
                              </a:srgbClr>
                            </a:outerShdw>
                          </a:effectLst>
                          <a:latin typeface="Arial"/>
                          <a:cs typeface="Arial"/>
                        </a:rPr>
                        <a:t>Directs</a:t>
                      </a:r>
                      <a:r>
                        <a:rPr lang="en-US" sz="2000" b="1" spc="-100" baseline="0" dirty="0">
                          <a:effectLst>
                            <a:outerShdw blurRad="38100" dist="38100" dir="2700000" algn="tl">
                              <a:srgbClr val="000000">
                                <a:alpha val="43137"/>
                              </a:srgbClr>
                            </a:outerShdw>
                          </a:effectLst>
                          <a:latin typeface="Arial"/>
                          <a:cs typeface="Arial"/>
                        </a:rPr>
                        <a:t> and reigns</a:t>
                      </a:r>
                      <a:endParaRPr lang="en-US" sz="2000" b="1" spc="-100" dirty="0">
                        <a:effectLst>
                          <a:outerShdw blurRad="38100" dist="38100" dir="2700000" algn="tl">
                            <a:srgbClr val="000000">
                              <a:alpha val="43137"/>
                            </a:srgbClr>
                          </a:outerShdw>
                        </a:effectLst>
                        <a:latin typeface="Arial"/>
                        <a:cs typeface="Arial"/>
                      </a:endParaRPr>
                    </a:p>
                  </a:txBody>
                  <a:tcPr/>
                </a:tc>
                <a:extLst>
                  <a:ext uri="{0D108BD9-81ED-4DB2-BD59-A6C34878D82A}">
                    <a16:rowId xmlns:a16="http://schemas.microsoft.com/office/drawing/2014/main" val="10007"/>
                  </a:ext>
                </a:extLst>
              </a:tr>
            </a:tbl>
          </a:graphicData>
        </a:graphic>
      </p:graphicFrame>
      <p:sp>
        <p:nvSpPr>
          <p:cNvPr id="5" name="Text Box 4"/>
          <p:cNvSpPr txBox="1">
            <a:spLocks noChangeArrowheads="1"/>
          </p:cNvSpPr>
          <p:nvPr/>
        </p:nvSpPr>
        <p:spPr bwMode="auto">
          <a:xfrm>
            <a:off x="37353" y="6513246"/>
            <a:ext cx="9027268" cy="307777"/>
          </a:xfrm>
          <a:prstGeom prst="rect">
            <a:avLst/>
          </a:prstGeom>
          <a:noFill/>
          <a:ln>
            <a:noFill/>
          </a:ln>
          <a:effectLst/>
        </p:spPr>
        <p:txBody>
          <a:bodyPr wrap="square">
            <a:spAutoFit/>
          </a:bodyPr>
          <a:lstStyle/>
          <a:p>
            <a:pPr algn="r" eaLnBrk="1" hangingPunct="1">
              <a:spcBef>
                <a:spcPct val="50000"/>
              </a:spcBef>
              <a:defRPr/>
            </a:pPr>
            <a:r>
              <a:rPr lang="en-US" sz="1400" b="1" dirty="0">
                <a:solidFill>
                  <a:srgbClr val="FFFFFF"/>
                </a:solidFill>
                <a:effectLst>
                  <a:glow rad="241300">
                    <a:srgbClr val="000000">
                      <a:alpha val="75000"/>
                    </a:srgbClr>
                  </a:glow>
                </a:effectLst>
                <a:latin typeface="Arial"/>
                <a:cs typeface="Arial"/>
              </a:rPr>
              <a:t>Ruth &amp; Larry Moody; cited by Terry Hall, </a:t>
            </a:r>
            <a:r>
              <a:rPr lang="en-US" sz="1400" b="1" i="1" dirty="0">
                <a:solidFill>
                  <a:srgbClr val="FFFFFF"/>
                </a:solidFill>
                <a:effectLst>
                  <a:glow rad="241300">
                    <a:srgbClr val="000000">
                      <a:alpha val="75000"/>
                    </a:srgbClr>
                  </a:glow>
                </a:effectLst>
                <a:latin typeface="Arial"/>
                <a:cs typeface="Arial"/>
              </a:rPr>
              <a:t>Bible Panorama, </a:t>
            </a:r>
            <a:r>
              <a:rPr lang="en-US" sz="1400" b="1" dirty="0">
                <a:solidFill>
                  <a:srgbClr val="FFFFFF"/>
                </a:solidFill>
                <a:effectLst>
                  <a:glow rad="241300">
                    <a:srgbClr val="000000">
                      <a:alpha val="75000"/>
                    </a:srgbClr>
                  </a:glow>
                </a:effectLst>
                <a:latin typeface="Arial"/>
                <a:cs typeface="Arial"/>
              </a:rPr>
              <a:t>117</a:t>
            </a:r>
          </a:p>
        </p:txBody>
      </p:sp>
      <p:sp>
        <p:nvSpPr>
          <p:cNvPr id="8" name="Text Box 37"/>
          <p:cNvSpPr txBox="1">
            <a:spLocks noChangeArrowheads="1"/>
          </p:cNvSpPr>
          <p:nvPr/>
        </p:nvSpPr>
        <p:spPr bwMode="auto">
          <a:xfrm>
            <a:off x="8413781" y="64606"/>
            <a:ext cx="695270"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b="1" dirty="0">
                <a:solidFill>
                  <a:srgbClr val="FFFFFF"/>
                </a:solidFill>
                <a:latin typeface="Arial" charset="0"/>
                <a:cs typeface="Arial" charset="0"/>
              </a:rPr>
              <a:t>420</a:t>
            </a:r>
          </a:p>
        </p:txBody>
      </p:sp>
    </p:spTree>
    <p:extLst>
      <p:ext uri="{BB962C8B-B14F-4D97-AF65-F5344CB8AC3E}">
        <p14:creationId xmlns:p14="http://schemas.microsoft.com/office/powerpoint/2010/main" val="28338027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Our Need</a:t>
            </a:r>
          </a:p>
        </p:txBody>
      </p:sp>
      <p:pic>
        <p:nvPicPr>
          <p:cNvPr id="77826" name="Picture 2" descr="Related image">
            <a:extLst>
              <a:ext uri="{FF2B5EF4-FFF2-40B4-BE49-F238E27FC236}">
                <a16:creationId xmlns:a16="http://schemas.microsoft.com/office/drawing/2014/main" id="{853E7712-2CCF-FD4A-8E24-8AF77D9804A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43608" y="1628800"/>
            <a:ext cx="7272808" cy="44697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602867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sp>
        <p:nvSpPr>
          <p:cNvPr id="56322" name="Line 1026"/>
          <p:cNvSpPr>
            <a:spLocks noChangeShapeType="1"/>
          </p:cNvSpPr>
          <p:nvPr/>
        </p:nvSpPr>
        <p:spPr bwMode="auto">
          <a:xfrm>
            <a:off x="1447800" y="4114800"/>
            <a:ext cx="6705600" cy="0"/>
          </a:xfrm>
          <a:prstGeom prst="line">
            <a:avLst/>
          </a:prstGeom>
          <a:noFill/>
          <a:ln w="76200">
            <a:solidFill>
              <a:srgbClr val="FF0000"/>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sz="2000" b="1">
              <a:solidFill>
                <a:srgbClr val="000000"/>
              </a:solidFill>
              <a:latin typeface="Arial"/>
              <a:cs typeface="Arial"/>
            </a:endParaRPr>
          </a:p>
        </p:txBody>
      </p:sp>
      <p:sp>
        <p:nvSpPr>
          <p:cNvPr id="41987" name="Line 1027"/>
          <p:cNvSpPr>
            <a:spLocks noChangeShapeType="1"/>
          </p:cNvSpPr>
          <p:nvPr/>
        </p:nvSpPr>
        <p:spPr bwMode="auto">
          <a:xfrm>
            <a:off x="4572000" y="2638425"/>
            <a:ext cx="0" cy="1371600"/>
          </a:xfrm>
          <a:prstGeom prst="line">
            <a:avLst/>
          </a:prstGeom>
          <a:noFill/>
          <a:ln w="38100">
            <a:solidFill>
              <a:srgbClr val="00CCFF"/>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sz="2000" b="1">
              <a:solidFill>
                <a:srgbClr val="000000"/>
              </a:solidFill>
              <a:latin typeface="Arial"/>
              <a:cs typeface="Arial"/>
            </a:endParaRPr>
          </a:p>
        </p:txBody>
      </p:sp>
      <p:sp>
        <p:nvSpPr>
          <p:cNvPr id="56324" name="Text Box 1028"/>
          <p:cNvSpPr txBox="1">
            <a:spLocks noChangeArrowheads="1"/>
          </p:cNvSpPr>
          <p:nvPr/>
        </p:nvSpPr>
        <p:spPr bwMode="auto">
          <a:xfrm rot="-5400000">
            <a:off x="-655637" y="3751946"/>
            <a:ext cx="3117850" cy="646331"/>
          </a:xfrm>
          <a:prstGeom prst="rect">
            <a:avLst/>
          </a:prstGeom>
          <a:noFill/>
          <a:ln w="38100">
            <a:solidFill>
              <a:schemeClr val="accent1"/>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3600" b="1">
                <a:solidFill>
                  <a:srgbClr val="FFFFFF"/>
                </a:solidFill>
                <a:latin typeface="Arial"/>
                <a:cs typeface="Arial"/>
              </a:rPr>
              <a:t>Church Age</a:t>
            </a:r>
          </a:p>
        </p:txBody>
      </p:sp>
      <p:sp>
        <p:nvSpPr>
          <p:cNvPr id="41989" name="Text Box 1029"/>
          <p:cNvSpPr txBox="1">
            <a:spLocks noChangeArrowheads="1"/>
          </p:cNvSpPr>
          <p:nvPr/>
        </p:nvSpPr>
        <p:spPr bwMode="auto">
          <a:xfrm>
            <a:off x="3429000" y="1295400"/>
            <a:ext cx="2057400" cy="12003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3600" b="1">
                <a:solidFill>
                  <a:srgbClr val="00CCFF"/>
                </a:solidFill>
                <a:latin typeface="Arial"/>
                <a:cs typeface="Arial"/>
              </a:rPr>
              <a:t>Second Coming</a:t>
            </a:r>
            <a:endParaRPr lang="en-US" sz="3600" b="1">
              <a:solidFill>
                <a:srgbClr val="000000"/>
              </a:solidFill>
              <a:latin typeface="Arial"/>
              <a:cs typeface="Arial"/>
            </a:endParaRPr>
          </a:p>
        </p:txBody>
      </p:sp>
      <p:sp>
        <p:nvSpPr>
          <p:cNvPr id="41990" name="Text Box 1030"/>
          <p:cNvSpPr txBox="1">
            <a:spLocks noChangeArrowheads="1"/>
          </p:cNvSpPr>
          <p:nvPr/>
        </p:nvSpPr>
        <p:spPr bwMode="auto">
          <a:xfrm>
            <a:off x="1295400" y="1905000"/>
            <a:ext cx="22098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3600" b="1">
                <a:solidFill>
                  <a:srgbClr val="00CCFF"/>
                </a:solidFill>
                <a:latin typeface="Arial"/>
                <a:cs typeface="Arial"/>
              </a:rPr>
              <a:t>Rapture</a:t>
            </a:r>
            <a:endParaRPr lang="en-US" sz="3600" b="1">
              <a:solidFill>
                <a:srgbClr val="FFFFFF"/>
              </a:solidFill>
              <a:latin typeface="Arial"/>
              <a:cs typeface="Arial"/>
            </a:endParaRPr>
          </a:p>
        </p:txBody>
      </p:sp>
      <p:sp>
        <p:nvSpPr>
          <p:cNvPr id="41991" name="Text Box 1031"/>
          <p:cNvSpPr txBox="1">
            <a:spLocks noChangeArrowheads="1"/>
          </p:cNvSpPr>
          <p:nvPr/>
        </p:nvSpPr>
        <p:spPr bwMode="auto">
          <a:xfrm>
            <a:off x="1447800" y="3276600"/>
            <a:ext cx="3122612"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3600" b="1" dirty="0">
                <a:solidFill>
                  <a:srgbClr val="FFFFFF"/>
                </a:solidFill>
                <a:latin typeface="Arial"/>
                <a:cs typeface="Arial"/>
              </a:rPr>
              <a:t>Tribulation</a:t>
            </a:r>
            <a:endParaRPr lang="en-US" sz="3600" b="1" dirty="0">
              <a:solidFill>
                <a:srgbClr val="000000"/>
              </a:solidFill>
              <a:latin typeface="Arial"/>
              <a:cs typeface="Arial"/>
            </a:endParaRPr>
          </a:p>
        </p:txBody>
      </p:sp>
      <p:sp>
        <p:nvSpPr>
          <p:cNvPr id="41992" name="Text Box 1032"/>
          <p:cNvSpPr txBox="1">
            <a:spLocks noChangeArrowheads="1"/>
          </p:cNvSpPr>
          <p:nvPr/>
        </p:nvSpPr>
        <p:spPr bwMode="auto">
          <a:xfrm>
            <a:off x="1905000" y="4267200"/>
            <a:ext cx="23622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3600" b="1" dirty="0">
                <a:solidFill>
                  <a:srgbClr val="FFFF00"/>
                </a:solidFill>
                <a:latin typeface="Arial"/>
                <a:cs typeface="Arial"/>
              </a:rPr>
              <a:t>7 years</a:t>
            </a:r>
          </a:p>
        </p:txBody>
      </p:sp>
      <p:sp>
        <p:nvSpPr>
          <p:cNvPr id="41993" name="Text Box 1033"/>
          <p:cNvSpPr txBox="1">
            <a:spLocks noChangeArrowheads="1"/>
          </p:cNvSpPr>
          <p:nvPr/>
        </p:nvSpPr>
        <p:spPr bwMode="auto">
          <a:xfrm>
            <a:off x="4570412" y="3276600"/>
            <a:ext cx="3447146"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3600" b="1" dirty="0">
                <a:solidFill>
                  <a:srgbClr val="FFFFFF"/>
                </a:solidFill>
                <a:latin typeface="Arial"/>
                <a:cs typeface="Arial"/>
              </a:rPr>
              <a:t>Millennium</a:t>
            </a:r>
            <a:endParaRPr lang="en-US" sz="3600" b="1" dirty="0">
              <a:solidFill>
                <a:srgbClr val="000000"/>
              </a:solidFill>
              <a:latin typeface="Arial"/>
              <a:cs typeface="Arial"/>
            </a:endParaRPr>
          </a:p>
        </p:txBody>
      </p:sp>
      <p:sp>
        <p:nvSpPr>
          <p:cNvPr id="41994" name="Text Box 1034"/>
          <p:cNvSpPr txBox="1">
            <a:spLocks noChangeArrowheads="1"/>
          </p:cNvSpPr>
          <p:nvPr/>
        </p:nvSpPr>
        <p:spPr bwMode="auto">
          <a:xfrm>
            <a:off x="4953000" y="4267200"/>
            <a:ext cx="27432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3600" b="1">
                <a:solidFill>
                  <a:srgbClr val="FFFF00"/>
                </a:solidFill>
                <a:latin typeface="Arial"/>
                <a:cs typeface="Arial"/>
              </a:rPr>
              <a:t>1000 years</a:t>
            </a:r>
          </a:p>
        </p:txBody>
      </p:sp>
      <p:sp>
        <p:nvSpPr>
          <p:cNvPr id="41996" name="Text Box 1036"/>
          <p:cNvSpPr txBox="1">
            <a:spLocks noChangeArrowheads="1"/>
          </p:cNvSpPr>
          <p:nvPr/>
        </p:nvSpPr>
        <p:spPr bwMode="auto">
          <a:xfrm rot="5400000" flipH="1">
            <a:off x="5866607" y="3913078"/>
            <a:ext cx="4951412"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3600" b="1">
                <a:solidFill>
                  <a:srgbClr val="FFCC00"/>
                </a:solidFill>
                <a:latin typeface="Arial"/>
                <a:cs typeface="Arial"/>
              </a:rPr>
              <a:t>Eternal Kingdom</a:t>
            </a:r>
          </a:p>
        </p:txBody>
      </p:sp>
      <p:sp>
        <p:nvSpPr>
          <p:cNvPr id="41997" name="Text Box 1037"/>
          <p:cNvSpPr txBox="1">
            <a:spLocks noChangeArrowheads="1"/>
          </p:cNvSpPr>
          <p:nvPr/>
        </p:nvSpPr>
        <p:spPr bwMode="auto">
          <a:xfrm rot="5381629">
            <a:off x="6621463" y="5125134"/>
            <a:ext cx="25146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en-US" sz="3600" b="1" dirty="0">
                <a:solidFill>
                  <a:srgbClr val="CCFFCC"/>
                </a:solidFill>
                <a:latin typeface="Arial"/>
                <a:cs typeface="Arial"/>
              </a:rPr>
              <a:t>Judgment</a:t>
            </a:r>
          </a:p>
        </p:txBody>
      </p:sp>
      <p:sp>
        <p:nvSpPr>
          <p:cNvPr id="41998" name="Line 1038"/>
          <p:cNvSpPr>
            <a:spLocks noChangeShapeType="1"/>
          </p:cNvSpPr>
          <p:nvPr/>
        </p:nvSpPr>
        <p:spPr bwMode="auto">
          <a:xfrm>
            <a:off x="1449388" y="2514600"/>
            <a:ext cx="0" cy="762000"/>
          </a:xfrm>
          <a:prstGeom prst="line">
            <a:avLst/>
          </a:prstGeom>
          <a:noFill/>
          <a:ln w="38100">
            <a:solidFill>
              <a:srgbClr val="00CCFF"/>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sz="2000" b="1">
              <a:solidFill>
                <a:srgbClr val="000000"/>
              </a:solidFill>
              <a:latin typeface="Arial"/>
              <a:cs typeface="Arial"/>
            </a:endParaRPr>
          </a:p>
        </p:txBody>
      </p:sp>
      <p:sp>
        <p:nvSpPr>
          <p:cNvPr id="41999" name="Line 1039"/>
          <p:cNvSpPr>
            <a:spLocks noChangeShapeType="1"/>
          </p:cNvSpPr>
          <p:nvPr/>
        </p:nvSpPr>
        <p:spPr bwMode="auto">
          <a:xfrm flipV="1">
            <a:off x="1447800" y="3295650"/>
            <a:ext cx="0" cy="762000"/>
          </a:xfrm>
          <a:prstGeom prst="line">
            <a:avLst/>
          </a:prstGeom>
          <a:noFill/>
          <a:ln w="38100">
            <a:solidFill>
              <a:srgbClr val="00CCFF"/>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sz="2000" b="1">
              <a:solidFill>
                <a:srgbClr val="000000"/>
              </a:solidFill>
              <a:latin typeface="Arial"/>
              <a:cs typeface="Arial"/>
            </a:endParaRPr>
          </a:p>
        </p:txBody>
      </p:sp>
      <p:sp>
        <p:nvSpPr>
          <p:cNvPr id="56335" name="Rectangle 1040"/>
          <p:cNvSpPr>
            <a:spLocks noGrp="1" noChangeArrowheads="1"/>
          </p:cNvSpPr>
          <p:nvPr>
            <p:ph type="title" idx="4294967295"/>
          </p:nvPr>
        </p:nvSpPr>
        <p:spPr>
          <a:xfrm>
            <a:off x="685800" y="533400"/>
            <a:ext cx="7772400" cy="707886"/>
          </a:xfrm>
          <a:solidFill>
            <a:schemeClr val="tx1"/>
          </a:solidFill>
          <a:effectLst/>
        </p:spPr>
        <p:txBody>
          <a:bodyPr anchor="t">
            <a:spAutoFit/>
          </a:bodyPr>
          <a:lstStyle/>
          <a:p>
            <a:pPr>
              <a:spcBef>
                <a:spcPct val="50000"/>
              </a:spcBef>
            </a:pPr>
            <a:r>
              <a:rPr lang="ru-RU" altLang="ja-JP" sz="4000" b="1" dirty="0">
                <a:solidFill>
                  <a:schemeClr val="bg1"/>
                </a:solidFill>
                <a:effectLst/>
                <a:latin typeface="Arial"/>
                <a:ea typeface="ＭＳ Ｐゴシック" charset="0"/>
                <a:cs typeface="Arial"/>
              </a:rPr>
              <a:t>"</a:t>
            </a:r>
            <a:r>
              <a:rPr lang="en-US" sz="4000" b="1" dirty="0">
                <a:solidFill>
                  <a:schemeClr val="bg1"/>
                </a:solidFill>
                <a:effectLst/>
                <a:latin typeface="Arial"/>
                <a:ea typeface="ＭＳ Ｐゴシック" charset="0"/>
                <a:cs typeface="Arial"/>
              </a:rPr>
              <a:t>Pre-</a:t>
            </a:r>
            <a:r>
              <a:rPr lang="en-US" sz="4000" b="1" dirty="0" err="1">
                <a:solidFill>
                  <a:schemeClr val="bg1"/>
                </a:solidFill>
                <a:effectLst/>
                <a:latin typeface="Arial"/>
                <a:ea typeface="ＭＳ Ｐゴシック" charset="0"/>
                <a:cs typeface="Arial"/>
              </a:rPr>
              <a:t>Trib</a:t>
            </a:r>
            <a:r>
              <a:rPr lang="ru-RU" altLang="ja-JP" sz="4000" b="1" dirty="0">
                <a:solidFill>
                  <a:schemeClr val="bg1"/>
                </a:solidFill>
                <a:effectLst/>
                <a:latin typeface="Arial"/>
                <a:ea typeface="ＭＳ Ｐゴシック" charset="0"/>
                <a:cs typeface="Arial"/>
              </a:rPr>
              <a:t>"</a:t>
            </a:r>
            <a:r>
              <a:rPr lang="en-US" sz="4000" b="1" dirty="0">
                <a:solidFill>
                  <a:schemeClr val="bg1"/>
                </a:solidFill>
                <a:effectLst/>
                <a:latin typeface="Arial"/>
                <a:ea typeface="ＭＳ Ｐゴシック" charset="0"/>
                <a:cs typeface="Arial"/>
              </a:rPr>
              <a:t> Rapture</a:t>
            </a:r>
          </a:p>
        </p:txBody>
      </p:sp>
      <p:sp>
        <p:nvSpPr>
          <p:cNvPr id="17" name="Text Box 1041"/>
          <p:cNvSpPr txBox="1">
            <a:spLocks noChangeArrowheads="1"/>
          </p:cNvSpPr>
          <p:nvPr/>
        </p:nvSpPr>
        <p:spPr bwMode="auto">
          <a:xfrm>
            <a:off x="8388424" y="76200"/>
            <a:ext cx="698178"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dirty="0">
                <a:solidFill>
                  <a:srgbClr val="FFFFFF"/>
                </a:solidFill>
                <a:latin typeface="Arial"/>
                <a:cs typeface="Arial"/>
              </a:rPr>
              <a:t>209</a:t>
            </a:r>
            <a:br>
              <a:rPr lang="en-US" b="1" dirty="0">
                <a:solidFill>
                  <a:srgbClr val="FFFFFF"/>
                </a:solidFill>
                <a:latin typeface="Arial"/>
                <a:cs typeface="Arial"/>
              </a:rPr>
            </a:br>
            <a:r>
              <a:rPr lang="en-US" b="1" dirty="0">
                <a:solidFill>
                  <a:srgbClr val="FFFFFF"/>
                </a:solidFill>
                <a:latin typeface="Arial"/>
                <a:cs typeface="Arial"/>
              </a:rPr>
              <a:t>361</a:t>
            </a:r>
            <a:endParaRPr lang="en-US" b="1" dirty="0">
              <a:solidFill>
                <a:srgbClr val="000000"/>
              </a:solidFill>
              <a:latin typeface="Arial"/>
              <a:cs typeface="Arial"/>
            </a:endParaRPr>
          </a:p>
        </p:txBody>
      </p:sp>
    </p:spTree>
    <p:extLst>
      <p:ext uri="{BB962C8B-B14F-4D97-AF65-F5344CB8AC3E}">
        <p14:creationId xmlns:p14="http://schemas.microsoft.com/office/powerpoint/2010/main" val="1099798959"/>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32" fill="hold" grpId="0" nodeType="afterEffect">
                                  <p:stCondLst>
                                    <p:cond delay="3000"/>
                                  </p:stCondLst>
                                  <p:childTnLst>
                                    <p:set>
                                      <p:cBhvr>
                                        <p:cTn id="6" dur="1" fill="hold">
                                          <p:stCondLst>
                                            <p:cond delay="0"/>
                                          </p:stCondLst>
                                        </p:cTn>
                                        <p:tgtEl>
                                          <p:spTgt spid="41990"/>
                                        </p:tgtEl>
                                        <p:attrNameLst>
                                          <p:attrName>style.visibility</p:attrName>
                                        </p:attrNameLst>
                                      </p:cBhvr>
                                      <p:to>
                                        <p:strVal val="visible"/>
                                      </p:to>
                                    </p:set>
                                    <p:animEffect transition="in" filter="box(out)">
                                      <p:cBhvr>
                                        <p:cTn id="7" dur="500"/>
                                        <p:tgtEl>
                                          <p:spTgt spid="41990"/>
                                        </p:tgtEl>
                                      </p:cBhvr>
                                    </p:animEffect>
                                  </p:childTnLst>
                                </p:cTn>
                              </p:par>
                            </p:childTnLst>
                          </p:cTn>
                        </p:par>
                        <p:par>
                          <p:cTn id="8" fill="hold" nodeType="afterGroup">
                            <p:stCondLst>
                              <p:cond delay="3500"/>
                            </p:stCondLst>
                            <p:childTnLst>
                              <p:par>
                                <p:cTn id="9" presetID="2" presetClass="entr" presetSubtype="1" fill="hold" grpId="0" nodeType="afterEffect">
                                  <p:stCondLst>
                                    <p:cond delay="1000"/>
                                  </p:stCondLst>
                                  <p:childTnLst>
                                    <p:set>
                                      <p:cBhvr>
                                        <p:cTn id="10" dur="1" fill="hold">
                                          <p:stCondLst>
                                            <p:cond delay="0"/>
                                          </p:stCondLst>
                                        </p:cTn>
                                        <p:tgtEl>
                                          <p:spTgt spid="41998"/>
                                        </p:tgtEl>
                                        <p:attrNameLst>
                                          <p:attrName>style.visibility</p:attrName>
                                        </p:attrNameLst>
                                      </p:cBhvr>
                                      <p:to>
                                        <p:strVal val="visible"/>
                                      </p:to>
                                    </p:set>
                                    <p:anim calcmode="lin" valueType="num">
                                      <p:cBhvr additive="base">
                                        <p:cTn id="11" dur="500" fill="hold"/>
                                        <p:tgtEl>
                                          <p:spTgt spid="41998"/>
                                        </p:tgtEl>
                                        <p:attrNameLst>
                                          <p:attrName>ppt_x</p:attrName>
                                        </p:attrNameLst>
                                      </p:cBhvr>
                                      <p:tavLst>
                                        <p:tav tm="0">
                                          <p:val>
                                            <p:strVal val="#ppt_x"/>
                                          </p:val>
                                        </p:tav>
                                        <p:tav tm="100000">
                                          <p:val>
                                            <p:strVal val="#ppt_x"/>
                                          </p:val>
                                        </p:tav>
                                      </p:tavLst>
                                    </p:anim>
                                    <p:anim calcmode="lin" valueType="num">
                                      <p:cBhvr additive="base">
                                        <p:cTn id="12" dur="500" fill="hold"/>
                                        <p:tgtEl>
                                          <p:spTgt spid="41998"/>
                                        </p:tgtEl>
                                        <p:attrNameLst>
                                          <p:attrName>ppt_y</p:attrName>
                                        </p:attrNameLst>
                                      </p:cBhvr>
                                      <p:tavLst>
                                        <p:tav tm="0">
                                          <p:val>
                                            <p:strVal val="0-#ppt_h/2"/>
                                          </p:val>
                                        </p:tav>
                                        <p:tav tm="100000">
                                          <p:val>
                                            <p:strVal val="#ppt_y"/>
                                          </p:val>
                                        </p:tav>
                                      </p:tavLst>
                                    </p:anim>
                                  </p:childTnLst>
                                </p:cTn>
                              </p:par>
                            </p:childTnLst>
                          </p:cTn>
                        </p:par>
                        <p:par>
                          <p:cTn id="13" fill="hold" nodeType="afterGroup">
                            <p:stCondLst>
                              <p:cond delay="5000"/>
                            </p:stCondLst>
                            <p:childTnLst>
                              <p:par>
                                <p:cTn id="14" presetID="2" presetClass="entr" presetSubtype="4" fill="hold" grpId="0" nodeType="afterEffect">
                                  <p:stCondLst>
                                    <p:cond delay="0"/>
                                  </p:stCondLst>
                                  <p:childTnLst>
                                    <p:set>
                                      <p:cBhvr>
                                        <p:cTn id="15" dur="1" fill="hold">
                                          <p:stCondLst>
                                            <p:cond delay="0"/>
                                          </p:stCondLst>
                                        </p:cTn>
                                        <p:tgtEl>
                                          <p:spTgt spid="41999"/>
                                        </p:tgtEl>
                                        <p:attrNameLst>
                                          <p:attrName>style.visibility</p:attrName>
                                        </p:attrNameLst>
                                      </p:cBhvr>
                                      <p:to>
                                        <p:strVal val="visible"/>
                                      </p:to>
                                    </p:set>
                                    <p:anim calcmode="lin" valueType="num">
                                      <p:cBhvr additive="base">
                                        <p:cTn id="16" dur="500" fill="hold"/>
                                        <p:tgtEl>
                                          <p:spTgt spid="41999"/>
                                        </p:tgtEl>
                                        <p:attrNameLst>
                                          <p:attrName>ppt_x</p:attrName>
                                        </p:attrNameLst>
                                      </p:cBhvr>
                                      <p:tavLst>
                                        <p:tav tm="0">
                                          <p:val>
                                            <p:strVal val="#ppt_x"/>
                                          </p:val>
                                        </p:tav>
                                        <p:tav tm="100000">
                                          <p:val>
                                            <p:strVal val="#ppt_x"/>
                                          </p:val>
                                        </p:tav>
                                      </p:tavLst>
                                    </p:anim>
                                    <p:anim calcmode="lin" valueType="num">
                                      <p:cBhvr additive="base">
                                        <p:cTn id="17" dur="500" fill="hold"/>
                                        <p:tgtEl>
                                          <p:spTgt spid="41999"/>
                                        </p:tgtEl>
                                        <p:attrNameLst>
                                          <p:attrName>ppt_y</p:attrName>
                                        </p:attrNameLst>
                                      </p:cBhvr>
                                      <p:tavLst>
                                        <p:tav tm="0">
                                          <p:val>
                                            <p:strVal val="1+#ppt_h/2"/>
                                          </p:val>
                                        </p:tav>
                                        <p:tav tm="100000">
                                          <p:val>
                                            <p:strVal val="#ppt_y"/>
                                          </p:val>
                                        </p:tav>
                                      </p:tavLst>
                                    </p:anim>
                                  </p:childTnLst>
                                </p:cTn>
                              </p:par>
                            </p:childTnLst>
                          </p:cTn>
                        </p:par>
                        <p:par>
                          <p:cTn id="18" fill="hold" nodeType="afterGroup">
                            <p:stCondLst>
                              <p:cond delay="5500"/>
                            </p:stCondLst>
                            <p:childTnLst>
                              <p:par>
                                <p:cTn id="19" presetID="23" presetClass="entr" presetSubtype="16" fill="hold" grpId="0" nodeType="afterEffect">
                                  <p:stCondLst>
                                    <p:cond delay="1000"/>
                                  </p:stCondLst>
                                  <p:childTnLst>
                                    <p:set>
                                      <p:cBhvr>
                                        <p:cTn id="20" dur="1" fill="hold">
                                          <p:stCondLst>
                                            <p:cond delay="0"/>
                                          </p:stCondLst>
                                        </p:cTn>
                                        <p:tgtEl>
                                          <p:spTgt spid="41991"/>
                                        </p:tgtEl>
                                        <p:attrNameLst>
                                          <p:attrName>style.visibility</p:attrName>
                                        </p:attrNameLst>
                                      </p:cBhvr>
                                      <p:to>
                                        <p:strVal val="visible"/>
                                      </p:to>
                                    </p:set>
                                    <p:anim calcmode="lin" valueType="num">
                                      <p:cBhvr>
                                        <p:cTn id="21" dur="500" fill="hold"/>
                                        <p:tgtEl>
                                          <p:spTgt spid="41991"/>
                                        </p:tgtEl>
                                        <p:attrNameLst>
                                          <p:attrName>ppt_w</p:attrName>
                                        </p:attrNameLst>
                                      </p:cBhvr>
                                      <p:tavLst>
                                        <p:tav tm="0">
                                          <p:val>
                                            <p:fltVal val="0"/>
                                          </p:val>
                                        </p:tav>
                                        <p:tav tm="100000">
                                          <p:val>
                                            <p:strVal val="#ppt_w"/>
                                          </p:val>
                                        </p:tav>
                                      </p:tavLst>
                                    </p:anim>
                                    <p:anim calcmode="lin" valueType="num">
                                      <p:cBhvr>
                                        <p:cTn id="22" dur="500" fill="hold"/>
                                        <p:tgtEl>
                                          <p:spTgt spid="41991"/>
                                        </p:tgtEl>
                                        <p:attrNameLst>
                                          <p:attrName>ppt_h</p:attrName>
                                        </p:attrNameLst>
                                      </p:cBhvr>
                                      <p:tavLst>
                                        <p:tav tm="0">
                                          <p:val>
                                            <p:fltVal val="0"/>
                                          </p:val>
                                        </p:tav>
                                        <p:tav tm="100000">
                                          <p:val>
                                            <p:strVal val="#ppt_h"/>
                                          </p:val>
                                        </p:tav>
                                      </p:tavLst>
                                    </p:anim>
                                  </p:childTnLst>
                                </p:cTn>
                              </p:par>
                            </p:childTnLst>
                          </p:cTn>
                        </p:par>
                        <p:par>
                          <p:cTn id="23" fill="hold" nodeType="afterGroup">
                            <p:stCondLst>
                              <p:cond delay="7000"/>
                            </p:stCondLst>
                            <p:childTnLst>
                              <p:par>
                                <p:cTn id="24" presetID="23" presetClass="entr" presetSubtype="16" fill="hold" grpId="0" nodeType="afterEffect">
                                  <p:stCondLst>
                                    <p:cond delay="0"/>
                                  </p:stCondLst>
                                  <p:childTnLst>
                                    <p:set>
                                      <p:cBhvr>
                                        <p:cTn id="25" dur="1" fill="hold">
                                          <p:stCondLst>
                                            <p:cond delay="0"/>
                                          </p:stCondLst>
                                        </p:cTn>
                                        <p:tgtEl>
                                          <p:spTgt spid="41992"/>
                                        </p:tgtEl>
                                        <p:attrNameLst>
                                          <p:attrName>style.visibility</p:attrName>
                                        </p:attrNameLst>
                                      </p:cBhvr>
                                      <p:to>
                                        <p:strVal val="visible"/>
                                      </p:to>
                                    </p:set>
                                    <p:anim calcmode="lin" valueType="num">
                                      <p:cBhvr>
                                        <p:cTn id="26" dur="500" fill="hold"/>
                                        <p:tgtEl>
                                          <p:spTgt spid="41992"/>
                                        </p:tgtEl>
                                        <p:attrNameLst>
                                          <p:attrName>ppt_w</p:attrName>
                                        </p:attrNameLst>
                                      </p:cBhvr>
                                      <p:tavLst>
                                        <p:tav tm="0">
                                          <p:val>
                                            <p:fltVal val="0"/>
                                          </p:val>
                                        </p:tav>
                                        <p:tav tm="100000">
                                          <p:val>
                                            <p:strVal val="#ppt_w"/>
                                          </p:val>
                                        </p:tav>
                                      </p:tavLst>
                                    </p:anim>
                                    <p:anim calcmode="lin" valueType="num">
                                      <p:cBhvr>
                                        <p:cTn id="27" dur="500" fill="hold"/>
                                        <p:tgtEl>
                                          <p:spTgt spid="41992"/>
                                        </p:tgtEl>
                                        <p:attrNameLst>
                                          <p:attrName>ppt_h</p:attrName>
                                        </p:attrNameLst>
                                      </p:cBhvr>
                                      <p:tavLst>
                                        <p:tav tm="0">
                                          <p:val>
                                            <p:fltVal val="0"/>
                                          </p:val>
                                        </p:tav>
                                        <p:tav tm="100000">
                                          <p:val>
                                            <p:strVal val="#ppt_h"/>
                                          </p:val>
                                        </p:tav>
                                      </p:tavLst>
                                    </p:anim>
                                  </p:childTnLst>
                                </p:cTn>
                              </p:par>
                            </p:childTnLst>
                          </p:cTn>
                        </p:par>
                        <p:par>
                          <p:cTn id="28" fill="hold" nodeType="afterGroup">
                            <p:stCondLst>
                              <p:cond delay="7500"/>
                            </p:stCondLst>
                            <p:childTnLst>
                              <p:par>
                                <p:cTn id="29" presetID="2" presetClass="entr" presetSubtype="1" fill="hold" grpId="0" nodeType="afterEffect">
                                  <p:stCondLst>
                                    <p:cond delay="2000"/>
                                  </p:stCondLst>
                                  <p:childTnLst>
                                    <p:set>
                                      <p:cBhvr>
                                        <p:cTn id="30" dur="1" fill="hold">
                                          <p:stCondLst>
                                            <p:cond delay="0"/>
                                          </p:stCondLst>
                                        </p:cTn>
                                        <p:tgtEl>
                                          <p:spTgt spid="41989"/>
                                        </p:tgtEl>
                                        <p:attrNameLst>
                                          <p:attrName>style.visibility</p:attrName>
                                        </p:attrNameLst>
                                      </p:cBhvr>
                                      <p:to>
                                        <p:strVal val="visible"/>
                                      </p:to>
                                    </p:set>
                                    <p:anim calcmode="lin" valueType="num">
                                      <p:cBhvr additive="base">
                                        <p:cTn id="31" dur="500" fill="hold"/>
                                        <p:tgtEl>
                                          <p:spTgt spid="41989"/>
                                        </p:tgtEl>
                                        <p:attrNameLst>
                                          <p:attrName>ppt_x</p:attrName>
                                        </p:attrNameLst>
                                      </p:cBhvr>
                                      <p:tavLst>
                                        <p:tav tm="0">
                                          <p:val>
                                            <p:strVal val="#ppt_x"/>
                                          </p:val>
                                        </p:tav>
                                        <p:tav tm="100000">
                                          <p:val>
                                            <p:strVal val="#ppt_x"/>
                                          </p:val>
                                        </p:tav>
                                      </p:tavLst>
                                    </p:anim>
                                    <p:anim calcmode="lin" valueType="num">
                                      <p:cBhvr additive="base">
                                        <p:cTn id="32" dur="500" fill="hold"/>
                                        <p:tgtEl>
                                          <p:spTgt spid="41989"/>
                                        </p:tgtEl>
                                        <p:attrNameLst>
                                          <p:attrName>ppt_y</p:attrName>
                                        </p:attrNameLst>
                                      </p:cBhvr>
                                      <p:tavLst>
                                        <p:tav tm="0">
                                          <p:val>
                                            <p:strVal val="0-#ppt_h/2"/>
                                          </p:val>
                                        </p:tav>
                                        <p:tav tm="100000">
                                          <p:val>
                                            <p:strVal val="#ppt_y"/>
                                          </p:val>
                                        </p:tav>
                                      </p:tavLst>
                                    </p:anim>
                                  </p:childTnLst>
                                </p:cTn>
                              </p:par>
                            </p:childTnLst>
                          </p:cTn>
                        </p:par>
                        <p:par>
                          <p:cTn id="33" fill="hold" nodeType="afterGroup">
                            <p:stCondLst>
                              <p:cond delay="10000"/>
                            </p:stCondLst>
                            <p:childTnLst>
                              <p:par>
                                <p:cTn id="34" presetID="2" presetClass="entr" presetSubtype="1" fill="hold" grpId="0" nodeType="afterEffect">
                                  <p:stCondLst>
                                    <p:cond delay="0"/>
                                  </p:stCondLst>
                                  <p:childTnLst>
                                    <p:set>
                                      <p:cBhvr>
                                        <p:cTn id="35" dur="1" fill="hold">
                                          <p:stCondLst>
                                            <p:cond delay="0"/>
                                          </p:stCondLst>
                                        </p:cTn>
                                        <p:tgtEl>
                                          <p:spTgt spid="41987"/>
                                        </p:tgtEl>
                                        <p:attrNameLst>
                                          <p:attrName>style.visibility</p:attrName>
                                        </p:attrNameLst>
                                      </p:cBhvr>
                                      <p:to>
                                        <p:strVal val="visible"/>
                                      </p:to>
                                    </p:set>
                                    <p:anim calcmode="lin" valueType="num">
                                      <p:cBhvr additive="base">
                                        <p:cTn id="36" dur="500" fill="hold"/>
                                        <p:tgtEl>
                                          <p:spTgt spid="41987"/>
                                        </p:tgtEl>
                                        <p:attrNameLst>
                                          <p:attrName>ppt_x</p:attrName>
                                        </p:attrNameLst>
                                      </p:cBhvr>
                                      <p:tavLst>
                                        <p:tav tm="0">
                                          <p:val>
                                            <p:strVal val="#ppt_x"/>
                                          </p:val>
                                        </p:tav>
                                        <p:tav tm="100000">
                                          <p:val>
                                            <p:strVal val="#ppt_x"/>
                                          </p:val>
                                        </p:tav>
                                      </p:tavLst>
                                    </p:anim>
                                    <p:anim calcmode="lin" valueType="num">
                                      <p:cBhvr additive="base">
                                        <p:cTn id="37" dur="500" fill="hold"/>
                                        <p:tgtEl>
                                          <p:spTgt spid="41987"/>
                                        </p:tgtEl>
                                        <p:attrNameLst>
                                          <p:attrName>ppt_y</p:attrName>
                                        </p:attrNameLst>
                                      </p:cBhvr>
                                      <p:tavLst>
                                        <p:tav tm="0">
                                          <p:val>
                                            <p:strVal val="0-#ppt_h/2"/>
                                          </p:val>
                                        </p:tav>
                                        <p:tav tm="100000">
                                          <p:val>
                                            <p:strVal val="#ppt_y"/>
                                          </p:val>
                                        </p:tav>
                                      </p:tavLst>
                                    </p:anim>
                                  </p:childTnLst>
                                </p:cTn>
                              </p:par>
                            </p:childTnLst>
                          </p:cTn>
                        </p:par>
                        <p:par>
                          <p:cTn id="38" fill="hold" nodeType="afterGroup">
                            <p:stCondLst>
                              <p:cond delay="10500"/>
                            </p:stCondLst>
                            <p:childTnLst>
                              <p:par>
                                <p:cTn id="39" presetID="23" presetClass="entr" presetSubtype="16" fill="hold" grpId="0" nodeType="afterEffect">
                                  <p:stCondLst>
                                    <p:cond delay="1000"/>
                                  </p:stCondLst>
                                  <p:childTnLst>
                                    <p:set>
                                      <p:cBhvr>
                                        <p:cTn id="40" dur="1" fill="hold">
                                          <p:stCondLst>
                                            <p:cond delay="0"/>
                                          </p:stCondLst>
                                        </p:cTn>
                                        <p:tgtEl>
                                          <p:spTgt spid="41993"/>
                                        </p:tgtEl>
                                        <p:attrNameLst>
                                          <p:attrName>style.visibility</p:attrName>
                                        </p:attrNameLst>
                                      </p:cBhvr>
                                      <p:to>
                                        <p:strVal val="visible"/>
                                      </p:to>
                                    </p:set>
                                    <p:anim calcmode="lin" valueType="num">
                                      <p:cBhvr>
                                        <p:cTn id="41" dur="500" fill="hold"/>
                                        <p:tgtEl>
                                          <p:spTgt spid="41993"/>
                                        </p:tgtEl>
                                        <p:attrNameLst>
                                          <p:attrName>ppt_w</p:attrName>
                                        </p:attrNameLst>
                                      </p:cBhvr>
                                      <p:tavLst>
                                        <p:tav tm="0">
                                          <p:val>
                                            <p:fltVal val="0"/>
                                          </p:val>
                                        </p:tav>
                                        <p:tav tm="100000">
                                          <p:val>
                                            <p:strVal val="#ppt_w"/>
                                          </p:val>
                                        </p:tav>
                                      </p:tavLst>
                                    </p:anim>
                                    <p:anim calcmode="lin" valueType="num">
                                      <p:cBhvr>
                                        <p:cTn id="42" dur="500" fill="hold"/>
                                        <p:tgtEl>
                                          <p:spTgt spid="41993"/>
                                        </p:tgtEl>
                                        <p:attrNameLst>
                                          <p:attrName>ppt_h</p:attrName>
                                        </p:attrNameLst>
                                      </p:cBhvr>
                                      <p:tavLst>
                                        <p:tav tm="0">
                                          <p:val>
                                            <p:fltVal val="0"/>
                                          </p:val>
                                        </p:tav>
                                        <p:tav tm="100000">
                                          <p:val>
                                            <p:strVal val="#ppt_h"/>
                                          </p:val>
                                        </p:tav>
                                      </p:tavLst>
                                    </p:anim>
                                  </p:childTnLst>
                                </p:cTn>
                              </p:par>
                            </p:childTnLst>
                          </p:cTn>
                        </p:par>
                        <p:par>
                          <p:cTn id="43" fill="hold" nodeType="afterGroup">
                            <p:stCondLst>
                              <p:cond delay="12000"/>
                            </p:stCondLst>
                            <p:childTnLst>
                              <p:par>
                                <p:cTn id="44" presetID="23" presetClass="entr" presetSubtype="16" fill="hold" grpId="0" nodeType="afterEffect">
                                  <p:stCondLst>
                                    <p:cond delay="0"/>
                                  </p:stCondLst>
                                  <p:childTnLst>
                                    <p:set>
                                      <p:cBhvr>
                                        <p:cTn id="45" dur="1" fill="hold">
                                          <p:stCondLst>
                                            <p:cond delay="0"/>
                                          </p:stCondLst>
                                        </p:cTn>
                                        <p:tgtEl>
                                          <p:spTgt spid="41994"/>
                                        </p:tgtEl>
                                        <p:attrNameLst>
                                          <p:attrName>style.visibility</p:attrName>
                                        </p:attrNameLst>
                                      </p:cBhvr>
                                      <p:to>
                                        <p:strVal val="visible"/>
                                      </p:to>
                                    </p:set>
                                    <p:anim calcmode="lin" valueType="num">
                                      <p:cBhvr>
                                        <p:cTn id="46" dur="500" fill="hold"/>
                                        <p:tgtEl>
                                          <p:spTgt spid="41994"/>
                                        </p:tgtEl>
                                        <p:attrNameLst>
                                          <p:attrName>ppt_w</p:attrName>
                                        </p:attrNameLst>
                                      </p:cBhvr>
                                      <p:tavLst>
                                        <p:tav tm="0">
                                          <p:val>
                                            <p:fltVal val="0"/>
                                          </p:val>
                                        </p:tav>
                                        <p:tav tm="100000">
                                          <p:val>
                                            <p:strVal val="#ppt_w"/>
                                          </p:val>
                                        </p:tav>
                                      </p:tavLst>
                                    </p:anim>
                                    <p:anim calcmode="lin" valueType="num">
                                      <p:cBhvr>
                                        <p:cTn id="47" dur="500" fill="hold"/>
                                        <p:tgtEl>
                                          <p:spTgt spid="41994"/>
                                        </p:tgtEl>
                                        <p:attrNameLst>
                                          <p:attrName>ppt_h</p:attrName>
                                        </p:attrNameLst>
                                      </p:cBhvr>
                                      <p:tavLst>
                                        <p:tav tm="0">
                                          <p:val>
                                            <p:fltVal val="0"/>
                                          </p:val>
                                        </p:tav>
                                        <p:tav tm="100000">
                                          <p:val>
                                            <p:strVal val="#ppt_h"/>
                                          </p:val>
                                        </p:tav>
                                      </p:tavLst>
                                    </p:anim>
                                  </p:childTnLst>
                                </p:cTn>
                              </p:par>
                            </p:childTnLst>
                          </p:cTn>
                        </p:par>
                        <p:par>
                          <p:cTn id="48" fill="hold" nodeType="afterGroup">
                            <p:stCondLst>
                              <p:cond delay="12500"/>
                            </p:stCondLst>
                            <p:childTnLst>
                              <p:par>
                                <p:cTn id="49" presetID="2" presetClass="entr" presetSubtype="4" fill="hold" grpId="0" nodeType="afterEffect">
                                  <p:stCondLst>
                                    <p:cond delay="1000"/>
                                  </p:stCondLst>
                                  <p:childTnLst>
                                    <p:set>
                                      <p:cBhvr>
                                        <p:cTn id="50" dur="1" fill="hold">
                                          <p:stCondLst>
                                            <p:cond delay="0"/>
                                          </p:stCondLst>
                                        </p:cTn>
                                        <p:tgtEl>
                                          <p:spTgt spid="41997"/>
                                        </p:tgtEl>
                                        <p:attrNameLst>
                                          <p:attrName>style.visibility</p:attrName>
                                        </p:attrNameLst>
                                      </p:cBhvr>
                                      <p:to>
                                        <p:strVal val="visible"/>
                                      </p:to>
                                    </p:set>
                                    <p:anim calcmode="lin" valueType="num">
                                      <p:cBhvr additive="base">
                                        <p:cTn id="51" dur="500" fill="hold"/>
                                        <p:tgtEl>
                                          <p:spTgt spid="41997"/>
                                        </p:tgtEl>
                                        <p:attrNameLst>
                                          <p:attrName>ppt_x</p:attrName>
                                        </p:attrNameLst>
                                      </p:cBhvr>
                                      <p:tavLst>
                                        <p:tav tm="0">
                                          <p:val>
                                            <p:strVal val="#ppt_x"/>
                                          </p:val>
                                        </p:tav>
                                        <p:tav tm="100000">
                                          <p:val>
                                            <p:strVal val="#ppt_x"/>
                                          </p:val>
                                        </p:tav>
                                      </p:tavLst>
                                    </p:anim>
                                    <p:anim calcmode="lin" valueType="num">
                                      <p:cBhvr additive="base">
                                        <p:cTn id="52" dur="500" fill="hold"/>
                                        <p:tgtEl>
                                          <p:spTgt spid="41997"/>
                                        </p:tgtEl>
                                        <p:attrNameLst>
                                          <p:attrName>ppt_y</p:attrName>
                                        </p:attrNameLst>
                                      </p:cBhvr>
                                      <p:tavLst>
                                        <p:tav tm="0">
                                          <p:val>
                                            <p:strVal val="1+#ppt_h/2"/>
                                          </p:val>
                                        </p:tav>
                                        <p:tav tm="100000">
                                          <p:val>
                                            <p:strVal val="#ppt_y"/>
                                          </p:val>
                                        </p:tav>
                                      </p:tavLst>
                                    </p:anim>
                                  </p:childTnLst>
                                </p:cTn>
                              </p:par>
                            </p:childTnLst>
                          </p:cTn>
                        </p:par>
                        <p:par>
                          <p:cTn id="53" fill="hold" nodeType="afterGroup">
                            <p:stCondLst>
                              <p:cond delay="14000"/>
                            </p:stCondLst>
                            <p:childTnLst>
                              <p:par>
                                <p:cTn id="54" presetID="2" presetClass="entr" presetSubtype="2" fill="hold" grpId="0" nodeType="afterEffect">
                                  <p:stCondLst>
                                    <p:cond delay="1000"/>
                                  </p:stCondLst>
                                  <p:childTnLst>
                                    <p:set>
                                      <p:cBhvr>
                                        <p:cTn id="55" dur="1" fill="hold">
                                          <p:stCondLst>
                                            <p:cond delay="0"/>
                                          </p:stCondLst>
                                        </p:cTn>
                                        <p:tgtEl>
                                          <p:spTgt spid="41996"/>
                                        </p:tgtEl>
                                        <p:attrNameLst>
                                          <p:attrName>style.visibility</p:attrName>
                                        </p:attrNameLst>
                                      </p:cBhvr>
                                      <p:to>
                                        <p:strVal val="visible"/>
                                      </p:to>
                                    </p:set>
                                    <p:anim calcmode="lin" valueType="num">
                                      <p:cBhvr additive="base">
                                        <p:cTn id="56" dur="500" fill="hold"/>
                                        <p:tgtEl>
                                          <p:spTgt spid="41996"/>
                                        </p:tgtEl>
                                        <p:attrNameLst>
                                          <p:attrName>ppt_x</p:attrName>
                                        </p:attrNameLst>
                                      </p:cBhvr>
                                      <p:tavLst>
                                        <p:tav tm="0">
                                          <p:val>
                                            <p:strVal val="1+#ppt_w/2"/>
                                          </p:val>
                                        </p:tav>
                                        <p:tav tm="100000">
                                          <p:val>
                                            <p:strVal val="#ppt_x"/>
                                          </p:val>
                                        </p:tav>
                                      </p:tavLst>
                                    </p:anim>
                                    <p:anim calcmode="lin" valueType="num">
                                      <p:cBhvr additive="base">
                                        <p:cTn id="57" dur="500" fill="hold"/>
                                        <p:tgtEl>
                                          <p:spTgt spid="4199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7" grpId="0" animBg="1"/>
      <p:bldP spid="41989" grpId="0" autoUpdateAnimBg="0"/>
      <p:bldP spid="41990" grpId="0" autoUpdateAnimBg="0"/>
      <p:bldP spid="41991" grpId="0"/>
      <p:bldP spid="41992" grpId="0" autoUpdateAnimBg="0"/>
      <p:bldP spid="41993" grpId="0"/>
      <p:bldP spid="41994" grpId="0" autoUpdateAnimBg="0"/>
      <p:bldP spid="41996" grpId="0" autoUpdateAnimBg="0"/>
      <p:bldP spid="41997" grpId="0" autoUpdateAnimBg="0"/>
      <p:bldP spid="41998" grpId="0" animBg="1"/>
      <p:bldP spid="41999"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739900" y="0"/>
            <a:ext cx="5645960" cy="6858000"/>
          </a:xfrm>
          <a:prstGeom prst="rect">
            <a:avLst/>
          </a:prstGeom>
        </p:spPr>
      </p:pic>
      <p:sp>
        <p:nvSpPr>
          <p:cNvPr id="900098" name="Rectangle 2"/>
          <p:cNvSpPr>
            <a:spLocks noGrp="1" noChangeArrowheads="1"/>
          </p:cNvSpPr>
          <p:nvPr>
            <p:ph type="ctrTitle"/>
          </p:nvPr>
        </p:nvSpPr>
        <p:spPr>
          <a:xfrm>
            <a:off x="0" y="5904674"/>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The Rapture</a:t>
            </a:r>
          </a:p>
        </p:txBody>
      </p:sp>
    </p:spTree>
    <p:extLst>
      <p:ext uri="{BB962C8B-B14F-4D97-AF65-F5344CB8AC3E}">
        <p14:creationId xmlns:p14="http://schemas.microsoft.com/office/powerpoint/2010/main" val="240084684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1001357"/>
            <a:ext cx="9263859" cy="5856643"/>
          </a:xfrm>
          <a:prstGeom prst="rect">
            <a:avLst/>
          </a:prstGeom>
        </p:spPr>
      </p:pic>
      <p:sp>
        <p:nvSpPr>
          <p:cNvPr id="900098" name="Rectangle 2"/>
          <p:cNvSpPr>
            <a:spLocks noGrp="1" noChangeArrowheads="1"/>
          </p:cNvSpPr>
          <p:nvPr>
            <p:ph type="ctrTitle"/>
          </p:nvPr>
        </p:nvSpPr>
        <p:spPr>
          <a:xfrm>
            <a:off x="0" y="0"/>
            <a:ext cx="9144000" cy="1422400"/>
          </a:xfrm>
          <a:solidFill>
            <a:schemeClr val="tx1"/>
          </a:solidFill>
          <a:effectLst>
            <a:outerShdw blurRad="63500" dist="35921" dir="2700000" algn="ctr" rotWithShape="0">
              <a:schemeClr val="tx2">
                <a:alpha val="74998"/>
              </a:schemeClr>
            </a:outerShdw>
          </a:effectLst>
        </p:spPr>
        <p:txBody>
          <a:bodyPr/>
          <a:lstStyle/>
          <a:p>
            <a:pPr>
              <a:defRPr/>
            </a:pPr>
            <a:r>
              <a:rPr lang="en-US" b="1" dirty="0">
                <a:effectLst>
                  <a:glow rad="127000">
                    <a:schemeClr val="tx1"/>
                  </a:glow>
                </a:effectLst>
                <a:latin typeface="Arial" charset="0"/>
                <a:ea typeface="ＭＳ Ｐゴシック" charset="0"/>
                <a:cs typeface="ＭＳ Ｐゴシック" charset="0"/>
              </a:rPr>
              <a:t>Why should we look forward to the Rapture with </a:t>
            </a:r>
            <a:r>
              <a:rPr lang="en-US" b="1" dirty="0">
                <a:solidFill>
                  <a:srgbClr val="FFFF00"/>
                </a:solidFill>
                <a:effectLst>
                  <a:glow rad="127000">
                    <a:schemeClr val="tx1"/>
                  </a:glow>
                </a:effectLst>
                <a:latin typeface="Arial" charset="0"/>
                <a:ea typeface="ＭＳ Ｐゴシック" charset="0"/>
                <a:cs typeface="ＭＳ Ｐゴシック" charset="0"/>
              </a:rPr>
              <a:t>expectancy</a:t>
            </a:r>
            <a:r>
              <a:rPr lang="en-US" b="1" dirty="0">
                <a:effectLst>
                  <a:glow rad="127000">
                    <a:schemeClr val="tx1"/>
                  </a:glow>
                </a:effectLst>
                <a:latin typeface="Arial" charset="0"/>
                <a:ea typeface="ＭＳ Ｐゴシック" charset="0"/>
                <a:cs typeface="ＭＳ Ｐゴシック" charset="0"/>
              </a:rPr>
              <a:t>?</a:t>
            </a:r>
          </a:p>
        </p:txBody>
      </p:sp>
      <p:sp>
        <p:nvSpPr>
          <p:cNvPr id="4" name="Rectangle 2"/>
          <p:cNvSpPr txBox="1">
            <a:spLocks noChangeArrowheads="1"/>
          </p:cNvSpPr>
          <p:nvPr/>
        </p:nvSpPr>
        <p:spPr bwMode="auto">
          <a:xfrm rot="20648883">
            <a:off x="2548448" y="4733865"/>
            <a:ext cx="6908800" cy="1203439"/>
          </a:xfrm>
          <a:prstGeom prst="rect">
            <a:avLst/>
          </a:prstGeom>
          <a:solidFill>
            <a:srgbClr val="800000"/>
          </a:solid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8000" b="1" dirty="0">
                <a:solidFill>
                  <a:srgbClr val="FFFFFF"/>
                </a:solidFill>
                <a:effectLst>
                  <a:glow rad="127000">
                    <a:srgbClr val="000000"/>
                  </a:glow>
                </a:effectLst>
                <a:latin typeface="Arial" charset="0"/>
                <a:ea typeface="ＭＳ Ｐゴシック" charset="0"/>
                <a:cs typeface="ＭＳ Ｐゴシック" charset="0"/>
              </a:rPr>
              <a:t>3 Reasons</a:t>
            </a:r>
          </a:p>
        </p:txBody>
      </p:sp>
      <p:sp>
        <p:nvSpPr>
          <p:cNvPr id="5" name="Rectangle 2"/>
          <p:cNvSpPr txBox="1">
            <a:spLocks noChangeArrowheads="1"/>
          </p:cNvSpPr>
          <p:nvPr/>
        </p:nvSpPr>
        <p:spPr bwMode="auto">
          <a:xfrm rot="20648883">
            <a:off x="169043" y="2518768"/>
            <a:ext cx="8195061" cy="1203439"/>
          </a:xfrm>
          <a:prstGeom prst="rect">
            <a:avLst/>
          </a:prstGeom>
          <a:solidFill>
            <a:srgbClr val="800000"/>
          </a:solid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4800" b="1" dirty="0">
                <a:solidFill>
                  <a:srgbClr val="FFFFFF"/>
                </a:solidFill>
                <a:effectLst>
                  <a:glow rad="127000">
                    <a:srgbClr val="000000"/>
                  </a:glow>
                </a:effectLst>
                <a:latin typeface="Arial" charset="0"/>
                <a:ea typeface="ＭＳ Ｐゴシック" charset="0"/>
                <a:cs typeface="ＭＳ Ｐゴシック" charset="0"/>
              </a:rPr>
              <a:t>1 Thessalonians 4:13-18</a:t>
            </a:r>
          </a:p>
        </p:txBody>
      </p:sp>
    </p:spTree>
    <p:extLst>
      <p:ext uri="{BB962C8B-B14F-4D97-AF65-F5344CB8AC3E}">
        <p14:creationId xmlns:p14="http://schemas.microsoft.com/office/powerpoint/2010/main" val="899752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endParaRPr lang="en-US">
              <a:solidFill>
                <a:srgbClr val="000000"/>
              </a:solidFill>
            </a:endParaRPr>
          </a:p>
        </p:txBody>
      </p:sp>
      <p:sp>
        <p:nvSpPr>
          <p:cNvPr id="900098" name="Rectangle 2"/>
          <p:cNvSpPr>
            <a:spLocks noGrp="1" noChangeArrowheads="1"/>
          </p:cNvSpPr>
          <p:nvPr>
            <p:ph type="ctrTitle"/>
          </p:nvPr>
        </p:nvSpPr>
        <p:spPr>
          <a:xfrm>
            <a:off x="-1" y="114298"/>
            <a:ext cx="6654801" cy="4305300"/>
          </a:xfrm>
          <a:effectLst/>
        </p:spPr>
        <p:txBody>
          <a:bodyPr anchor="t"/>
          <a:lstStyle/>
          <a:p>
            <a:pPr marL="439738" indent="-439738" algn="l">
              <a:defRPr/>
            </a:pPr>
            <a:r>
              <a:rPr lang="en-US" sz="4800" b="1" dirty="0">
                <a:solidFill>
                  <a:schemeClr val="tx2"/>
                </a:solidFill>
                <a:effectLst>
                  <a:glow rad="127000">
                    <a:schemeClr val="bg1"/>
                  </a:glow>
                </a:effectLst>
                <a:latin typeface="Arial" charset="0"/>
                <a:ea typeface="ＭＳ Ｐゴシック" charset="0"/>
                <a:cs typeface="ＭＳ Ｐゴシック" charset="0"/>
              </a:rPr>
              <a:t>1. The Rapture helps us grieve with </a:t>
            </a:r>
            <a:r>
              <a:rPr lang="en-US" sz="11500" b="1" dirty="0">
                <a:solidFill>
                  <a:srgbClr val="0000FF"/>
                </a:solidFill>
                <a:effectLst>
                  <a:glow rad="127000">
                    <a:schemeClr val="bg1"/>
                  </a:glow>
                </a:effectLst>
                <a:latin typeface="Arial" charset="0"/>
                <a:ea typeface="ＭＳ Ｐゴシック" charset="0"/>
                <a:cs typeface="ＭＳ Ｐゴシック" charset="0"/>
              </a:rPr>
              <a:t>hope</a:t>
            </a:r>
            <a:r>
              <a:rPr lang="en-US" sz="11500" b="1" dirty="0">
                <a:solidFill>
                  <a:schemeClr val="tx2"/>
                </a:solidFill>
                <a:effectLst>
                  <a:glow rad="127000">
                    <a:schemeClr val="bg1"/>
                  </a:glow>
                </a:effectLst>
                <a:latin typeface="Arial" charset="0"/>
                <a:ea typeface="ＭＳ Ｐゴシック" charset="0"/>
                <a:cs typeface="ＭＳ Ｐゴシック" charset="0"/>
              </a:rPr>
              <a:t> </a:t>
            </a:r>
            <a:br>
              <a:rPr lang="en-US" sz="6600" b="1" dirty="0">
                <a:solidFill>
                  <a:schemeClr val="tx2"/>
                </a:solidFill>
                <a:effectLst>
                  <a:glow rad="127000">
                    <a:schemeClr val="bg1"/>
                  </a:glow>
                </a:effectLst>
                <a:latin typeface="Arial" charset="0"/>
                <a:ea typeface="ＭＳ Ｐゴシック" charset="0"/>
                <a:cs typeface="ＭＳ Ｐゴシック" charset="0"/>
              </a:rPr>
            </a:br>
            <a:r>
              <a:rPr lang="en-US" sz="4800" b="1" dirty="0">
                <a:solidFill>
                  <a:schemeClr val="tx2"/>
                </a:solidFill>
                <a:effectLst>
                  <a:glow rad="127000">
                    <a:schemeClr val="bg1"/>
                  </a:glow>
                </a:effectLst>
                <a:latin typeface="Arial" charset="0"/>
                <a:ea typeface="ＭＳ Ｐゴシック" charset="0"/>
                <a:cs typeface="ＭＳ Ｐゴシック" charset="0"/>
              </a:rPr>
              <a:t>(1 Thess 4:13-14).</a:t>
            </a:r>
          </a:p>
        </p:txBody>
      </p:sp>
    </p:spTree>
    <p:extLst>
      <p:ext uri="{BB962C8B-B14F-4D97-AF65-F5344CB8AC3E}">
        <p14:creationId xmlns:p14="http://schemas.microsoft.com/office/powerpoint/2010/main" val="2082420405"/>
      </p:ext>
    </p:ext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2699" y="-127001"/>
            <a:ext cx="9131301" cy="6985001"/>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endParaRPr lang="en-US">
              <a:solidFill>
                <a:srgbClr val="000000"/>
              </a:solidFill>
            </a:endParaRPr>
          </a:p>
        </p:txBody>
      </p:sp>
      <p:sp>
        <p:nvSpPr>
          <p:cNvPr id="900098" name="Rectangle 2"/>
          <p:cNvSpPr>
            <a:spLocks noGrp="1" noChangeArrowheads="1"/>
          </p:cNvSpPr>
          <p:nvPr>
            <p:ph type="ctrTitle"/>
          </p:nvPr>
        </p:nvSpPr>
        <p:spPr>
          <a:xfrm>
            <a:off x="2" y="29467"/>
            <a:ext cx="3539065" cy="5981866"/>
          </a:xfrm>
          <a:effectLst/>
        </p:spPr>
        <p:txBody>
          <a:bodyPr anchor="t"/>
          <a:lstStyle/>
          <a:p>
            <a:pPr>
              <a:defRPr/>
            </a:pPr>
            <a:r>
              <a:rPr lang="ru-RU" sz="3600" b="1" dirty="0">
                <a:effectLst>
                  <a:glow rad="254000">
                    <a:schemeClr val="tx1"/>
                  </a:glow>
                </a:effectLst>
                <a:latin typeface="Arial" charset="0"/>
                <a:ea typeface="ＭＳ Ｐゴシック" charset="0"/>
                <a:cs typeface="ＭＳ Ｐゴシック" charset="0"/>
              </a:rPr>
              <a:t>"</a:t>
            </a:r>
            <a:r>
              <a:rPr lang="en-US" sz="3600" b="1" dirty="0">
                <a:effectLst>
                  <a:glow rad="254000">
                    <a:schemeClr val="tx1"/>
                  </a:glow>
                </a:effectLst>
                <a:latin typeface="Arial" charset="0"/>
                <a:ea typeface="ＭＳ Ｐゴシック" charset="0"/>
                <a:cs typeface="ＭＳ Ｐゴシック" charset="0"/>
              </a:rPr>
              <a:t>And now, dear brothers and sisters, we want you to know what will happen to the believers who have died...</a:t>
            </a:r>
            <a:r>
              <a:rPr lang="ru-RU" sz="3600" b="1" dirty="0">
                <a:effectLst>
                  <a:glow rad="254000">
                    <a:schemeClr val="tx1"/>
                  </a:glow>
                </a:effectLst>
                <a:latin typeface="Arial" charset="0"/>
                <a:ea typeface="ＭＳ Ｐゴシック" charset="0"/>
                <a:cs typeface="ＭＳ Ｐゴシック" charset="0"/>
              </a:rPr>
              <a:t>"</a:t>
            </a:r>
            <a:r>
              <a:rPr lang="en-US" sz="3600" b="1" dirty="0">
                <a:effectLst>
                  <a:glow rad="254000">
                    <a:schemeClr val="tx1"/>
                  </a:glow>
                </a:effectLst>
                <a:latin typeface="Arial" charset="0"/>
                <a:ea typeface="ＭＳ Ｐゴシック" charset="0"/>
                <a:cs typeface="ＭＳ Ｐゴシック" charset="0"/>
              </a:rPr>
              <a:t> </a:t>
            </a:r>
            <a:br>
              <a:rPr lang="en-US" sz="3600" b="1" dirty="0">
                <a:effectLst>
                  <a:glow rad="254000">
                    <a:schemeClr val="tx1"/>
                  </a:glow>
                </a:effectLst>
                <a:latin typeface="Arial" charset="0"/>
                <a:ea typeface="ＭＳ Ｐゴシック" charset="0"/>
                <a:cs typeface="ＭＳ Ｐゴシック" charset="0"/>
              </a:rPr>
            </a:br>
            <a:r>
              <a:rPr lang="en-US" sz="3600" b="1" dirty="0">
                <a:effectLst>
                  <a:glow rad="254000">
                    <a:schemeClr val="tx1"/>
                  </a:glow>
                </a:effectLst>
                <a:latin typeface="Arial" charset="0"/>
                <a:ea typeface="ＭＳ Ｐゴシック" charset="0"/>
                <a:cs typeface="ＭＳ Ｐゴシック" charset="0"/>
              </a:rPr>
              <a:t>(</a:t>
            </a:r>
            <a:r>
              <a:rPr lang="ru-RU" sz="3600" b="1" dirty="0">
                <a:effectLst>
                  <a:glow rad="254000">
                    <a:schemeClr val="tx1"/>
                  </a:glow>
                </a:effectLst>
                <a:latin typeface="Arial" charset="0"/>
                <a:ea typeface="ＭＳ Ｐゴシック" charset="0"/>
                <a:cs typeface="ＭＳ Ｐゴシック" charset="0"/>
              </a:rPr>
              <a:t>4:</a:t>
            </a:r>
            <a:r>
              <a:rPr lang="en-US" sz="3600" b="1" dirty="0">
                <a:effectLst>
                  <a:glow rad="254000">
                    <a:schemeClr val="tx1"/>
                  </a:glow>
                </a:effectLst>
                <a:latin typeface="Arial" charset="0"/>
                <a:ea typeface="ＭＳ Ｐゴシック" charset="0"/>
                <a:cs typeface="ＭＳ Ｐゴシック" charset="0"/>
              </a:rPr>
              <a:t>13a </a:t>
            </a:r>
            <a:r>
              <a:rPr lang="en-US" sz="3200" b="1" dirty="0">
                <a:effectLst>
                  <a:glow rad="254000">
                    <a:schemeClr val="tx1"/>
                  </a:glow>
                </a:effectLst>
                <a:latin typeface="Arial" charset="0"/>
                <a:ea typeface="ＭＳ Ｐゴシック" charset="0"/>
                <a:cs typeface="ＭＳ Ｐゴシック" charset="0"/>
              </a:rPr>
              <a:t>NLT</a:t>
            </a:r>
            <a:r>
              <a:rPr lang="en-US" sz="3600" b="1" dirty="0">
                <a:effectLst>
                  <a:glow rad="254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034833369"/>
      </p:ext>
    </p:extLst>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1"/>
            <a:ext cx="9114655" cy="5723467"/>
          </a:xfrm>
          <a:prstGeom prst="rect">
            <a:avLst/>
          </a:prstGeom>
        </p:spPr>
      </p:pic>
      <p:sp>
        <p:nvSpPr>
          <p:cNvPr id="900098" name="Rectangle 2"/>
          <p:cNvSpPr>
            <a:spLocks noGrp="1" noChangeArrowheads="1"/>
          </p:cNvSpPr>
          <p:nvPr>
            <p:ph type="ctrTitle"/>
          </p:nvPr>
        </p:nvSpPr>
        <p:spPr>
          <a:xfrm>
            <a:off x="-29346" y="5181601"/>
            <a:ext cx="9144000" cy="1608668"/>
          </a:xfrm>
          <a:solidFill>
            <a:srgbClr val="000000"/>
          </a:solidFill>
          <a:effectLst>
            <a:outerShdw blurRad="63500" dist="35921" dir="2700000" algn="ctr" rotWithShape="0">
              <a:schemeClr val="tx2">
                <a:alpha val="74998"/>
              </a:schemeClr>
            </a:outerShdw>
          </a:effectLst>
        </p:spPr>
        <p:txBody>
          <a:bodyPr/>
          <a:lstStyle/>
          <a:p>
            <a:pPr>
              <a:defRPr/>
            </a:pPr>
            <a:r>
              <a:rPr lang="en-US" b="1" dirty="0">
                <a:effectLst>
                  <a:glow rad="127000">
                    <a:schemeClr val="tx1"/>
                  </a:glow>
                </a:effectLst>
                <a:latin typeface="Arial" charset="0"/>
                <a:ea typeface="ＭＳ Ｐゴシック" charset="0"/>
                <a:cs typeface="ＭＳ Ｐゴシック" charset="0"/>
              </a:rPr>
              <a:t>Know about the future destiny of believers who die (4:13a). </a:t>
            </a:r>
          </a:p>
        </p:txBody>
      </p:sp>
    </p:spTree>
    <p:extLst>
      <p:ext uri="{BB962C8B-B14F-4D97-AF65-F5344CB8AC3E}">
        <p14:creationId xmlns:p14="http://schemas.microsoft.com/office/powerpoint/2010/main" val="292769776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29346" y="6020919"/>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Grief is hard</a:t>
            </a:r>
          </a:p>
        </p:txBody>
      </p:sp>
      <p:pic>
        <p:nvPicPr>
          <p:cNvPr id="2" name="Picture 1"/>
          <p:cNvPicPr>
            <a:picLocks noChangeAspect="1"/>
          </p:cNvPicPr>
          <p:nvPr/>
        </p:nvPicPr>
        <p:blipFill>
          <a:blip r:embed="rId3"/>
          <a:stretch>
            <a:fillRect/>
          </a:stretch>
        </p:blipFill>
        <p:spPr>
          <a:xfrm>
            <a:off x="0" y="0"/>
            <a:ext cx="9144000" cy="6072188"/>
          </a:xfrm>
          <a:prstGeom prst="rect">
            <a:avLst/>
          </a:prstGeom>
        </p:spPr>
      </p:pic>
    </p:spTree>
    <p:extLst>
      <p:ext uri="{BB962C8B-B14F-4D97-AF65-F5344CB8AC3E}">
        <p14:creationId xmlns:p14="http://schemas.microsoft.com/office/powerpoint/2010/main" val="19970837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558800" y="0"/>
            <a:ext cx="8011886" cy="6858000"/>
          </a:xfrm>
          <a:prstGeom prst="rect">
            <a:avLst/>
          </a:prstGeom>
        </p:spPr>
      </p:pic>
      <p:sp>
        <p:nvSpPr>
          <p:cNvPr id="900098" name="Rectangle 2"/>
          <p:cNvSpPr>
            <a:spLocks noGrp="1" noChangeArrowheads="1"/>
          </p:cNvSpPr>
          <p:nvPr>
            <p:ph type="ctrTitle"/>
          </p:nvPr>
        </p:nvSpPr>
        <p:spPr>
          <a:xfrm>
            <a:off x="0" y="0"/>
            <a:ext cx="9144000" cy="1496211"/>
          </a:xfrm>
          <a:solidFill>
            <a:schemeClr val="tx1"/>
          </a:solidFill>
          <a:effectLst/>
        </p:spPr>
        <p:txBody>
          <a:bodyPr/>
          <a:lstStyle/>
          <a:p>
            <a:pPr>
              <a:defRPr/>
            </a:pPr>
            <a:r>
              <a:rPr lang="en-US" sz="3200" b="1" dirty="0">
                <a:effectLst>
                  <a:glow rad="127000">
                    <a:schemeClr val="tx1"/>
                  </a:glow>
                </a:effectLst>
                <a:latin typeface="Apple Chancery"/>
                <a:ea typeface="ＭＳ Ｐゴシック" charset="0"/>
                <a:cs typeface="Apple Chancery"/>
              </a:rPr>
              <a:t>"</a:t>
            </a:r>
            <a:r>
              <a:rPr lang="en-US" b="1" dirty="0">
                <a:effectLst>
                  <a:glow rad="127000">
                    <a:schemeClr val="tx1"/>
                  </a:glow>
                </a:effectLst>
                <a:latin typeface="Apple Chancery"/>
                <a:ea typeface="ＭＳ Ｐゴシック" charset="0"/>
                <a:cs typeface="Apple Chancery"/>
              </a:rPr>
              <a:t>Grief is the price we pay for love."</a:t>
            </a:r>
            <a:br>
              <a:rPr lang="en-US" b="1" dirty="0">
                <a:effectLst>
                  <a:glow rad="127000">
                    <a:schemeClr val="tx1"/>
                  </a:glow>
                </a:effectLst>
                <a:latin typeface="Apple Chancery"/>
                <a:ea typeface="ＭＳ Ｐゴシック" charset="0"/>
                <a:cs typeface="Apple Chancery"/>
              </a:rPr>
            </a:br>
            <a:r>
              <a:rPr lang="en-US" sz="3200" b="1" i="1" dirty="0">
                <a:effectLst>
                  <a:glow rad="127000">
                    <a:schemeClr val="tx1"/>
                  </a:glow>
                </a:effectLst>
                <a:latin typeface="Apple Chancery"/>
                <a:ea typeface="ＭＳ Ｐゴシック" charset="0"/>
                <a:cs typeface="Apple Chancery"/>
              </a:rPr>
              <a:t>Queen Elizabeth II</a:t>
            </a:r>
          </a:p>
        </p:txBody>
      </p:sp>
    </p:spTree>
    <p:extLst>
      <p:ext uri="{BB962C8B-B14F-4D97-AF65-F5344CB8AC3E}">
        <p14:creationId xmlns:p14="http://schemas.microsoft.com/office/powerpoint/2010/main" val="275425800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29346" y="4199467"/>
            <a:ext cx="9144000" cy="2590801"/>
          </a:xfrm>
          <a:effectLst>
            <a:outerShdw blurRad="63500" dist="35921" dir="2700000" algn="ctr" rotWithShape="0">
              <a:schemeClr val="tx2">
                <a:alpha val="74998"/>
              </a:schemeClr>
            </a:outerShdw>
          </a:effectLst>
        </p:spPr>
        <p:txBody>
          <a:bodyPr/>
          <a:lstStyle/>
          <a:p>
            <a:pPr>
              <a:defRPr/>
            </a:pPr>
            <a:r>
              <a:rPr lang="en-US" b="1" dirty="0">
                <a:effectLst>
                  <a:glow rad="127000">
                    <a:schemeClr val="tx1"/>
                  </a:glow>
                </a:effectLst>
                <a:latin typeface="Arial" charset="0"/>
                <a:ea typeface="ＭＳ Ｐゴシック" charset="0"/>
                <a:cs typeface="ＭＳ Ｐゴシック" charset="0"/>
              </a:rPr>
              <a:t>Being informed about believers who have died will prevent us from hopeless grief (4:13b). </a:t>
            </a:r>
          </a:p>
        </p:txBody>
      </p:sp>
      <p:pic>
        <p:nvPicPr>
          <p:cNvPr id="3" name="Picture 2"/>
          <p:cNvPicPr>
            <a:picLocks noChangeAspect="1"/>
          </p:cNvPicPr>
          <p:nvPr/>
        </p:nvPicPr>
        <p:blipFill>
          <a:blip r:embed="rId3"/>
          <a:stretch>
            <a:fillRect/>
          </a:stretch>
        </p:blipFill>
        <p:spPr>
          <a:xfrm>
            <a:off x="0" y="-29620"/>
            <a:ext cx="9236316" cy="3856567"/>
          </a:xfrm>
          <a:prstGeom prst="rect">
            <a:avLst/>
          </a:prstGeom>
        </p:spPr>
      </p:pic>
    </p:spTree>
    <p:extLst>
      <p:ext uri="{BB962C8B-B14F-4D97-AF65-F5344CB8AC3E}">
        <p14:creationId xmlns:p14="http://schemas.microsoft.com/office/powerpoint/2010/main" val="315219829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2699" y="-127001"/>
            <a:ext cx="9131301" cy="6985001"/>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endParaRPr lang="en-US">
              <a:solidFill>
                <a:srgbClr val="000000"/>
              </a:solidFill>
            </a:endParaRPr>
          </a:p>
        </p:txBody>
      </p:sp>
      <p:sp>
        <p:nvSpPr>
          <p:cNvPr id="900098" name="Rectangle 2"/>
          <p:cNvSpPr>
            <a:spLocks noGrp="1" noChangeArrowheads="1"/>
          </p:cNvSpPr>
          <p:nvPr>
            <p:ph type="ctrTitle"/>
          </p:nvPr>
        </p:nvSpPr>
        <p:spPr>
          <a:xfrm>
            <a:off x="2" y="29467"/>
            <a:ext cx="4538132" cy="5981866"/>
          </a:xfrm>
          <a:effectLst/>
        </p:spPr>
        <p:txBody>
          <a:bodyPr anchor="t"/>
          <a:lstStyle/>
          <a:p>
            <a:pPr>
              <a:defRPr/>
            </a:pPr>
            <a:r>
              <a:rPr lang="ru-RU" sz="3600" b="1" dirty="0">
                <a:effectLst>
                  <a:glow rad="254000">
                    <a:schemeClr val="tx1"/>
                  </a:glow>
                </a:effectLst>
                <a:latin typeface="Arial" charset="0"/>
                <a:ea typeface="ＭＳ Ｐゴシック" charset="0"/>
                <a:cs typeface="ＭＳ Ｐゴシック" charset="0"/>
              </a:rPr>
              <a:t>"</a:t>
            </a:r>
            <a:r>
              <a:rPr lang="en-US" sz="3600" b="1" dirty="0">
                <a:effectLst>
                  <a:glow rad="254000">
                    <a:schemeClr val="tx1"/>
                  </a:glow>
                </a:effectLst>
                <a:latin typeface="Arial" charset="0"/>
                <a:ea typeface="ＭＳ Ｐゴシック" charset="0"/>
                <a:cs typeface="ＭＳ Ｐゴシック" charset="0"/>
              </a:rPr>
              <a:t>And now, dear brothers and sisters, we want you to know what will happen to the believers who have died </a:t>
            </a:r>
            <a:r>
              <a:rPr lang="en-US" sz="3600" b="1" dirty="0">
                <a:solidFill>
                  <a:srgbClr val="FFFF00"/>
                </a:solidFill>
                <a:effectLst>
                  <a:glow rad="254000">
                    <a:schemeClr val="tx1"/>
                  </a:glow>
                </a:effectLst>
                <a:latin typeface="Arial" charset="0"/>
                <a:ea typeface="ＭＳ Ｐゴシック" charset="0"/>
                <a:cs typeface="ＭＳ Ｐゴシック" charset="0"/>
              </a:rPr>
              <a:t>so you will not grieve like people who have no hope</a:t>
            </a:r>
            <a:r>
              <a:rPr lang="ru-RU" sz="3600" b="1" dirty="0">
                <a:effectLst>
                  <a:glow rad="254000">
                    <a:schemeClr val="tx1"/>
                  </a:glow>
                </a:effectLst>
                <a:latin typeface="Arial" charset="0"/>
                <a:ea typeface="ＭＳ Ｐゴシック" charset="0"/>
                <a:cs typeface="ＭＳ Ｐゴシック" charset="0"/>
              </a:rPr>
              <a:t>"</a:t>
            </a:r>
            <a:r>
              <a:rPr lang="en-US" sz="3600" b="1" dirty="0">
                <a:effectLst>
                  <a:glow rad="254000">
                    <a:schemeClr val="tx1"/>
                  </a:glow>
                </a:effectLst>
                <a:latin typeface="Arial" charset="0"/>
                <a:ea typeface="ＭＳ Ｐゴシック" charset="0"/>
                <a:cs typeface="ＭＳ Ｐゴシック" charset="0"/>
              </a:rPr>
              <a:t> </a:t>
            </a:r>
            <a:br>
              <a:rPr lang="en-US" sz="3600" b="1" dirty="0">
                <a:effectLst>
                  <a:glow rad="254000">
                    <a:schemeClr val="tx1"/>
                  </a:glow>
                </a:effectLst>
                <a:latin typeface="Arial" charset="0"/>
                <a:ea typeface="ＭＳ Ｐゴシック" charset="0"/>
                <a:cs typeface="ＭＳ Ｐゴシック" charset="0"/>
              </a:rPr>
            </a:br>
            <a:r>
              <a:rPr lang="en-US" sz="3600" b="1" dirty="0">
                <a:effectLst>
                  <a:glow rad="254000">
                    <a:schemeClr val="tx1"/>
                  </a:glow>
                </a:effectLst>
                <a:latin typeface="Arial" charset="0"/>
                <a:ea typeface="ＭＳ Ｐゴシック" charset="0"/>
                <a:cs typeface="ＭＳ Ｐゴシック" charset="0"/>
              </a:rPr>
              <a:t>(</a:t>
            </a:r>
            <a:r>
              <a:rPr lang="ru-RU" sz="3600" b="1" dirty="0">
                <a:effectLst>
                  <a:glow rad="254000">
                    <a:schemeClr val="tx1"/>
                  </a:glow>
                </a:effectLst>
                <a:latin typeface="Arial" charset="0"/>
                <a:ea typeface="ＭＳ Ｐゴシック" charset="0"/>
                <a:cs typeface="ＭＳ Ｐゴシック" charset="0"/>
              </a:rPr>
              <a:t>4:</a:t>
            </a:r>
            <a:r>
              <a:rPr lang="en-US" sz="3600" b="1" dirty="0">
                <a:effectLst>
                  <a:glow rad="254000">
                    <a:schemeClr val="tx1"/>
                  </a:glow>
                </a:effectLst>
                <a:latin typeface="Arial" charset="0"/>
                <a:ea typeface="ＭＳ Ｐゴシック" charset="0"/>
                <a:cs typeface="ＭＳ Ｐゴシック" charset="0"/>
              </a:rPr>
              <a:t>13 </a:t>
            </a:r>
            <a:r>
              <a:rPr lang="en-US" sz="3200" b="1" dirty="0">
                <a:effectLst>
                  <a:glow rad="254000">
                    <a:schemeClr val="tx1"/>
                  </a:glow>
                </a:effectLst>
                <a:latin typeface="Arial" charset="0"/>
                <a:ea typeface="ＭＳ Ｐゴシック" charset="0"/>
                <a:cs typeface="ＭＳ Ｐゴシック" charset="0"/>
              </a:rPr>
              <a:t>NLT</a:t>
            </a:r>
            <a:r>
              <a:rPr lang="en-US" sz="3600" b="1" dirty="0">
                <a:effectLst>
                  <a:glow rad="254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320219082"/>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age result for How can you be prepared for the Rapture">
            <a:extLst>
              <a:ext uri="{FF2B5EF4-FFF2-40B4-BE49-F238E27FC236}">
                <a16:creationId xmlns:a16="http://schemas.microsoft.com/office/drawing/2014/main" id="{2A3D3003-E546-F748-844E-FC997AA4808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296" y="34635"/>
            <a:ext cx="9132703" cy="6849527"/>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Christ’s Return</a:t>
            </a:r>
          </a:p>
        </p:txBody>
      </p:sp>
    </p:spTree>
    <p:extLst>
      <p:ext uri="{BB962C8B-B14F-4D97-AF65-F5344CB8AC3E}">
        <p14:creationId xmlns:p14="http://schemas.microsoft.com/office/powerpoint/2010/main" val="413209894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1"/>
            <a:ext cx="8568267" cy="6861441"/>
          </a:xfrm>
          <a:prstGeom prst="rect">
            <a:avLst/>
          </a:prstGeom>
        </p:spPr>
      </p:pic>
      <p:sp>
        <p:nvSpPr>
          <p:cNvPr id="900098" name="Rectangle 2"/>
          <p:cNvSpPr>
            <a:spLocks noGrp="1" noChangeArrowheads="1"/>
          </p:cNvSpPr>
          <p:nvPr>
            <p:ph type="ctrTitle"/>
          </p:nvPr>
        </p:nvSpPr>
        <p:spPr>
          <a:xfrm>
            <a:off x="3996266" y="-1"/>
            <a:ext cx="5118388" cy="679026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Should Christians grieve when a fellow believer dies?</a:t>
            </a:r>
          </a:p>
        </p:txBody>
      </p:sp>
    </p:spTree>
    <p:extLst>
      <p:ext uri="{BB962C8B-B14F-4D97-AF65-F5344CB8AC3E}">
        <p14:creationId xmlns:p14="http://schemas.microsoft.com/office/powerpoint/2010/main" val="347110463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endParaRPr lang="en-US">
              <a:solidFill>
                <a:srgbClr val="000000"/>
              </a:solidFill>
            </a:endParaRPr>
          </a:p>
        </p:txBody>
      </p:sp>
      <p:sp>
        <p:nvSpPr>
          <p:cNvPr id="900098" name="Rectangle 2"/>
          <p:cNvSpPr>
            <a:spLocks noGrp="1" noChangeArrowheads="1"/>
          </p:cNvSpPr>
          <p:nvPr>
            <p:ph type="ctrTitle"/>
          </p:nvPr>
        </p:nvSpPr>
        <p:spPr>
          <a:xfrm>
            <a:off x="0" y="-16580"/>
            <a:ext cx="9143999" cy="1080120"/>
          </a:xfrm>
          <a:effectLst/>
        </p:spPr>
        <p:txBody>
          <a:bodyPr/>
          <a:lstStyle/>
          <a:p>
            <a:pPr>
              <a:defRPr/>
            </a:pPr>
            <a:r>
              <a:rPr lang="en-US" b="1" dirty="0">
                <a:solidFill>
                  <a:srgbClr val="000000"/>
                </a:solidFill>
                <a:effectLst/>
                <a:latin typeface="Arial" charset="0"/>
                <a:ea typeface="ＭＳ Ｐゴシック" charset="0"/>
                <a:cs typeface="ＭＳ Ｐゴシック" charset="0"/>
              </a:rPr>
              <a:t>Five Stages of Grief</a:t>
            </a:r>
          </a:p>
        </p:txBody>
      </p:sp>
      <p:pic>
        <p:nvPicPr>
          <p:cNvPr id="2" name="Picture 1"/>
          <p:cNvPicPr>
            <a:picLocks noChangeAspect="1"/>
          </p:cNvPicPr>
          <p:nvPr/>
        </p:nvPicPr>
        <p:blipFill>
          <a:blip r:embed="rId3"/>
          <a:stretch>
            <a:fillRect/>
          </a:stretch>
        </p:blipFill>
        <p:spPr>
          <a:xfrm>
            <a:off x="35790" y="1063541"/>
            <a:ext cx="8977333" cy="5794460"/>
          </a:xfrm>
          <a:prstGeom prst="rect">
            <a:avLst/>
          </a:prstGeom>
        </p:spPr>
      </p:pic>
      <p:sp>
        <p:nvSpPr>
          <p:cNvPr id="5" name="Rectangle 2"/>
          <p:cNvSpPr txBox="1">
            <a:spLocks noChangeArrowheads="1"/>
          </p:cNvSpPr>
          <p:nvPr/>
        </p:nvSpPr>
        <p:spPr bwMode="auto">
          <a:xfrm>
            <a:off x="2444199" y="5063581"/>
            <a:ext cx="1574377" cy="547213"/>
          </a:xfrm>
          <a:prstGeom prst="rect">
            <a:avLst/>
          </a:prstGeom>
          <a:solidFill>
            <a:srgbClr val="CCFEFF"/>
          </a:solidFill>
          <a:ln w="38100" cmpd="sng">
            <a:solidFill>
              <a:srgbClr val="0033E3"/>
            </a:solid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1800" b="1" dirty="0">
                <a:solidFill>
                  <a:srgbClr val="000090"/>
                </a:solidFill>
                <a:latin typeface="Arial" charset="0"/>
                <a:ea typeface="ＭＳ Ｐゴシック" charset="0"/>
                <a:cs typeface="ＭＳ Ｐゴシック" charset="0"/>
              </a:rPr>
              <a:t>Denial</a:t>
            </a:r>
            <a:endParaRPr lang="en-US" b="1" dirty="0">
              <a:solidFill>
                <a:srgbClr val="000090"/>
              </a:solidFill>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5801711" y="5436816"/>
            <a:ext cx="1574377" cy="573310"/>
          </a:xfrm>
          <a:prstGeom prst="rect">
            <a:avLst/>
          </a:prstGeom>
          <a:solidFill>
            <a:srgbClr val="CCFEFF"/>
          </a:solidFill>
          <a:ln w="38100" cmpd="sng">
            <a:solidFill>
              <a:srgbClr val="0033E3"/>
            </a:solid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defPPr>
              <a:defRPr lang="en-US"/>
            </a:defPPr>
            <a:lvl1pPr algn="ctr" eaLnBrk="0" fontAlgn="base" hangingPunct="0">
              <a:spcBef>
                <a:spcPct val="0"/>
              </a:spcBef>
              <a:spcAft>
                <a:spcPct val="0"/>
              </a:spcAft>
              <a:defRPr b="1">
                <a:solidFill>
                  <a:srgbClr val="000090"/>
                </a:solidFill>
                <a:latin typeface="Arial" charset="0"/>
                <a:ea typeface="ＭＳ Ｐゴシック" charset="0"/>
                <a:cs typeface="ＭＳ Ｐゴシック" charset="0"/>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defTabSz="457200"/>
            <a:r>
              <a:rPr lang="en-US" sz="1800" dirty="0"/>
              <a:t>Depression</a:t>
            </a:r>
          </a:p>
        </p:txBody>
      </p:sp>
      <p:sp>
        <p:nvSpPr>
          <p:cNvPr id="7" name="Rectangle 2"/>
          <p:cNvSpPr txBox="1">
            <a:spLocks noChangeArrowheads="1"/>
          </p:cNvSpPr>
          <p:nvPr/>
        </p:nvSpPr>
        <p:spPr bwMode="auto">
          <a:xfrm>
            <a:off x="7438746" y="2018964"/>
            <a:ext cx="1574377" cy="573310"/>
          </a:xfrm>
          <a:prstGeom prst="rect">
            <a:avLst/>
          </a:prstGeom>
          <a:solidFill>
            <a:srgbClr val="CCFEFF"/>
          </a:solidFill>
          <a:ln w="38100" cmpd="sng">
            <a:solidFill>
              <a:srgbClr val="0033E3"/>
            </a:solid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1800" b="1" dirty="0">
                <a:solidFill>
                  <a:srgbClr val="000090"/>
                </a:solidFill>
                <a:latin typeface="Arial" charset="0"/>
                <a:ea typeface="ＭＳ Ｐゴシック" charset="0"/>
                <a:cs typeface="ＭＳ Ｐゴシック" charset="0"/>
              </a:rPr>
              <a:t>Acceptance</a:t>
            </a:r>
            <a:endParaRPr lang="en-US" b="1" dirty="0">
              <a:solidFill>
                <a:srgbClr val="000090"/>
              </a:solidFill>
              <a:latin typeface="Arial" charset="0"/>
              <a:ea typeface="ＭＳ Ｐゴシック" charset="0"/>
              <a:cs typeface="ＭＳ Ｐゴシック" charset="0"/>
            </a:endParaRPr>
          </a:p>
        </p:txBody>
      </p:sp>
      <p:sp>
        <p:nvSpPr>
          <p:cNvPr id="8" name="Rectangle 2"/>
          <p:cNvSpPr txBox="1">
            <a:spLocks noChangeArrowheads="1"/>
          </p:cNvSpPr>
          <p:nvPr/>
        </p:nvSpPr>
        <p:spPr bwMode="auto">
          <a:xfrm>
            <a:off x="5638215" y="2636586"/>
            <a:ext cx="1574377" cy="573310"/>
          </a:xfrm>
          <a:prstGeom prst="rect">
            <a:avLst/>
          </a:prstGeom>
          <a:solidFill>
            <a:srgbClr val="CCFEFF"/>
          </a:solidFill>
          <a:ln w="38100" cmpd="sng">
            <a:solidFill>
              <a:srgbClr val="0033E3"/>
            </a:solid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1800" b="1" dirty="0">
                <a:solidFill>
                  <a:srgbClr val="000090"/>
                </a:solidFill>
                <a:latin typeface="Arial" charset="0"/>
                <a:ea typeface="ＭＳ Ｐゴシック" charset="0"/>
                <a:cs typeface="ＭＳ Ｐゴシック" charset="0"/>
              </a:rPr>
              <a:t>Bargaining</a:t>
            </a:r>
            <a:endParaRPr lang="en-US" b="1" dirty="0">
              <a:solidFill>
                <a:srgbClr val="000090"/>
              </a:solidFill>
              <a:latin typeface="Arial" charset="0"/>
              <a:ea typeface="ＭＳ Ｐゴシック" charset="0"/>
              <a:cs typeface="ＭＳ Ｐゴシック" charset="0"/>
            </a:endParaRPr>
          </a:p>
        </p:txBody>
      </p:sp>
      <p:sp>
        <p:nvSpPr>
          <p:cNvPr id="9" name="Rectangle 2"/>
          <p:cNvSpPr txBox="1">
            <a:spLocks noChangeArrowheads="1"/>
          </p:cNvSpPr>
          <p:nvPr/>
        </p:nvSpPr>
        <p:spPr bwMode="auto">
          <a:xfrm>
            <a:off x="3828987" y="2002384"/>
            <a:ext cx="1574377" cy="573310"/>
          </a:xfrm>
          <a:prstGeom prst="rect">
            <a:avLst/>
          </a:prstGeom>
          <a:solidFill>
            <a:srgbClr val="CCFEFF"/>
          </a:solidFill>
          <a:ln w="38100" cmpd="sng">
            <a:solidFill>
              <a:srgbClr val="0033E3"/>
            </a:solid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1800" b="1" dirty="0">
                <a:solidFill>
                  <a:srgbClr val="000090"/>
                </a:solidFill>
                <a:latin typeface="Arial" charset="0"/>
                <a:ea typeface="ＭＳ Ｐゴシック" charset="0"/>
                <a:cs typeface="ＭＳ Ｐゴシック" charset="0"/>
              </a:rPr>
              <a:t>Anger</a:t>
            </a:r>
            <a:endParaRPr lang="en-US" b="1" dirty="0">
              <a:solidFill>
                <a:srgbClr val="000090"/>
              </a:solidFill>
              <a:latin typeface="Arial" charset="0"/>
              <a:ea typeface="ＭＳ Ｐゴシック" charset="0"/>
              <a:cs typeface="ＭＳ Ｐゴシック" charset="0"/>
            </a:endParaRPr>
          </a:p>
        </p:txBody>
      </p:sp>
      <p:sp>
        <p:nvSpPr>
          <p:cNvPr id="10" name="Rectangle 2"/>
          <p:cNvSpPr txBox="1">
            <a:spLocks noChangeArrowheads="1"/>
          </p:cNvSpPr>
          <p:nvPr/>
        </p:nvSpPr>
        <p:spPr bwMode="auto">
          <a:xfrm>
            <a:off x="35791" y="1897997"/>
            <a:ext cx="1312434" cy="573310"/>
          </a:xfrm>
          <a:prstGeom prst="rect">
            <a:avLst/>
          </a:prstGeom>
          <a:solidFill>
            <a:schemeClr val="bg1"/>
          </a:solidFill>
          <a:ln w="38100" cmpd="sng">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1800" b="1" dirty="0">
                <a:solidFill>
                  <a:srgbClr val="000090"/>
                </a:solidFill>
                <a:latin typeface="Arial" charset="0"/>
                <a:ea typeface="ＭＳ Ｐゴシック" charset="0"/>
                <a:cs typeface="ＭＳ Ｐゴシック" charset="0"/>
              </a:rPr>
              <a:t>Active</a:t>
            </a:r>
            <a:endParaRPr lang="en-US" sz="4000" b="1" dirty="0">
              <a:solidFill>
                <a:srgbClr val="000090"/>
              </a:solidFill>
              <a:latin typeface="Arial" charset="0"/>
              <a:ea typeface="ＭＳ Ｐゴシック" charset="0"/>
              <a:cs typeface="ＭＳ Ｐゴシック" charset="0"/>
            </a:endParaRPr>
          </a:p>
        </p:txBody>
      </p:sp>
      <p:sp>
        <p:nvSpPr>
          <p:cNvPr id="11" name="Rectangle 2"/>
          <p:cNvSpPr txBox="1">
            <a:spLocks noChangeArrowheads="1"/>
          </p:cNvSpPr>
          <p:nvPr/>
        </p:nvSpPr>
        <p:spPr bwMode="auto">
          <a:xfrm>
            <a:off x="35791" y="5646407"/>
            <a:ext cx="1312434" cy="573310"/>
          </a:xfrm>
          <a:prstGeom prst="rect">
            <a:avLst/>
          </a:prstGeom>
          <a:solidFill>
            <a:schemeClr val="bg1"/>
          </a:solidFill>
          <a:ln w="38100" cmpd="sng">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1800" b="1" dirty="0">
                <a:solidFill>
                  <a:srgbClr val="000090"/>
                </a:solidFill>
                <a:latin typeface="Arial" charset="0"/>
                <a:ea typeface="ＭＳ Ｐゴシック" charset="0"/>
                <a:cs typeface="ＭＳ Ｐゴシック" charset="0"/>
              </a:rPr>
              <a:t>Passive</a:t>
            </a:r>
            <a:endParaRPr lang="en-US" sz="4000" b="1" dirty="0">
              <a:solidFill>
                <a:srgbClr val="000090"/>
              </a:solidFill>
              <a:latin typeface="Arial" charset="0"/>
              <a:ea typeface="ＭＳ Ｐゴシック" charset="0"/>
              <a:cs typeface="ＭＳ Ｐゴシック" charset="0"/>
            </a:endParaRPr>
          </a:p>
        </p:txBody>
      </p:sp>
      <p:sp>
        <p:nvSpPr>
          <p:cNvPr id="12" name="Rectangle 2"/>
          <p:cNvSpPr txBox="1">
            <a:spLocks noChangeArrowheads="1"/>
          </p:cNvSpPr>
          <p:nvPr/>
        </p:nvSpPr>
        <p:spPr bwMode="auto">
          <a:xfrm>
            <a:off x="35790" y="3568184"/>
            <a:ext cx="1312434" cy="573310"/>
          </a:xfrm>
          <a:prstGeom prst="rect">
            <a:avLst/>
          </a:prstGeom>
          <a:solidFill>
            <a:schemeClr val="bg1"/>
          </a:solidFill>
          <a:ln w="38100" cmpd="sng">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1800" b="1" dirty="0">
                <a:solidFill>
                  <a:srgbClr val="000090"/>
                </a:solidFill>
                <a:latin typeface="Arial" charset="0"/>
                <a:ea typeface="ＭＳ Ｐゴシック" charset="0"/>
                <a:cs typeface="ＭＳ Ｐゴシック" charset="0"/>
              </a:rPr>
              <a:t>Emotional Response</a:t>
            </a:r>
            <a:endParaRPr lang="en-US" sz="4000" b="1" dirty="0">
              <a:solidFill>
                <a:srgbClr val="000090"/>
              </a:solidFill>
              <a:latin typeface="Arial" charset="0"/>
              <a:ea typeface="ＭＳ Ｐゴシック" charset="0"/>
              <a:cs typeface="ＭＳ Ｐゴシック" charset="0"/>
            </a:endParaRPr>
          </a:p>
        </p:txBody>
      </p:sp>
      <p:sp>
        <p:nvSpPr>
          <p:cNvPr id="13" name="Rectangle 2"/>
          <p:cNvSpPr txBox="1">
            <a:spLocks noChangeArrowheads="1"/>
          </p:cNvSpPr>
          <p:nvPr/>
        </p:nvSpPr>
        <p:spPr bwMode="auto">
          <a:xfrm>
            <a:off x="4090930" y="6285508"/>
            <a:ext cx="1312434" cy="573310"/>
          </a:xfrm>
          <a:prstGeom prst="rect">
            <a:avLst/>
          </a:prstGeom>
          <a:solidFill>
            <a:schemeClr val="bg1"/>
          </a:solidFill>
          <a:ln w="38100" cmpd="sng">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1800" b="1" dirty="0">
                <a:solidFill>
                  <a:srgbClr val="000090"/>
                </a:solidFill>
                <a:latin typeface="Arial" charset="0"/>
                <a:ea typeface="ＭＳ Ｐゴシック" charset="0"/>
                <a:cs typeface="ＭＳ Ｐゴシック" charset="0"/>
              </a:rPr>
              <a:t>Time</a:t>
            </a:r>
            <a:endParaRPr lang="en-US" sz="4000" b="1" dirty="0">
              <a:solidFill>
                <a:srgbClr val="000090"/>
              </a:solidFill>
              <a:latin typeface="Arial" charset="0"/>
              <a:ea typeface="ＭＳ Ｐゴシック" charset="0"/>
              <a:cs typeface="ＭＳ Ｐゴシック" charset="0"/>
            </a:endParaRPr>
          </a:p>
        </p:txBody>
      </p:sp>
      <p:sp>
        <p:nvSpPr>
          <p:cNvPr id="3" name="Cloud 2"/>
          <p:cNvSpPr/>
          <p:nvPr/>
        </p:nvSpPr>
        <p:spPr bwMode="auto">
          <a:xfrm>
            <a:off x="1757042" y="2480004"/>
            <a:ext cx="1871886" cy="1187133"/>
          </a:xfrm>
          <a:prstGeom prst="cloud">
            <a:avLst/>
          </a:prstGeom>
          <a:solidFill>
            <a:srgbClr val="CCFFCD"/>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endParaRPr lang="en-US">
              <a:solidFill>
                <a:srgbClr val="000000"/>
              </a:solidFill>
              <a:latin typeface="Comic Sans MS" pitchFamily="-112" charset="0"/>
              <a:ea typeface="+mn-ea"/>
              <a:cs typeface="+mn-cs"/>
            </a:endParaRPr>
          </a:p>
        </p:txBody>
      </p:sp>
      <p:sp>
        <p:nvSpPr>
          <p:cNvPr id="14" name="Rectangle 2"/>
          <p:cNvSpPr txBox="1">
            <a:spLocks noChangeArrowheads="1"/>
          </p:cNvSpPr>
          <p:nvPr/>
        </p:nvSpPr>
        <p:spPr bwMode="auto">
          <a:xfrm>
            <a:off x="2003358" y="2649364"/>
            <a:ext cx="1312434" cy="831829"/>
          </a:xfrm>
          <a:prstGeom prst="rect">
            <a:avLst/>
          </a:prstGeom>
          <a:noFill/>
          <a:ln w="38100" cmpd="sng">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1800" b="1" dirty="0">
                <a:solidFill>
                  <a:srgbClr val="000090"/>
                </a:solidFill>
                <a:latin typeface="Arial" charset="0"/>
                <a:ea typeface="ＭＳ Ｐゴシック" charset="0"/>
                <a:cs typeface="ＭＳ Ｐゴシック" charset="0"/>
              </a:rPr>
              <a:t>Receive the "bad" news</a:t>
            </a:r>
            <a:endParaRPr lang="en-US" sz="4000" b="1" dirty="0">
              <a:solidFill>
                <a:srgbClr val="00009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200809998"/>
      </p:ext>
    </p:extLst>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2699" y="-127001"/>
            <a:ext cx="9131301" cy="6985001"/>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endParaRPr lang="en-US">
              <a:solidFill>
                <a:srgbClr val="000000"/>
              </a:solidFill>
            </a:endParaRPr>
          </a:p>
        </p:txBody>
      </p:sp>
      <p:sp>
        <p:nvSpPr>
          <p:cNvPr id="900098" name="Rectangle 2"/>
          <p:cNvSpPr>
            <a:spLocks noGrp="1" noChangeArrowheads="1"/>
          </p:cNvSpPr>
          <p:nvPr>
            <p:ph type="ctrTitle"/>
          </p:nvPr>
        </p:nvSpPr>
        <p:spPr>
          <a:xfrm>
            <a:off x="2" y="29467"/>
            <a:ext cx="4538132" cy="5981866"/>
          </a:xfrm>
          <a:effectLst/>
        </p:spPr>
        <p:txBody>
          <a:bodyPr anchor="t"/>
          <a:lstStyle/>
          <a:p>
            <a:pPr>
              <a:defRPr/>
            </a:pPr>
            <a:r>
              <a:rPr lang="ru-RU" sz="3600" b="1" dirty="0">
                <a:effectLst>
                  <a:glow rad="254000">
                    <a:schemeClr val="tx1"/>
                  </a:glow>
                </a:effectLst>
                <a:latin typeface="Arial" charset="0"/>
                <a:ea typeface="ＭＳ Ｐゴシック" charset="0"/>
                <a:cs typeface="ＭＳ Ｐゴシック" charset="0"/>
              </a:rPr>
              <a:t>"</a:t>
            </a:r>
            <a:r>
              <a:rPr lang="en-US" sz="3600" b="1" dirty="0">
                <a:effectLst>
                  <a:glow rad="254000">
                    <a:schemeClr val="tx1"/>
                  </a:glow>
                </a:effectLst>
                <a:latin typeface="Arial" charset="0"/>
                <a:ea typeface="ＭＳ Ｐゴシック" charset="0"/>
                <a:cs typeface="ＭＳ Ｐゴシック" charset="0"/>
              </a:rPr>
              <a:t>And now, dear brothers and sisters, we want you to know what will happen to the believers who have died </a:t>
            </a:r>
            <a:r>
              <a:rPr lang="en-US" sz="3600" b="1" dirty="0">
                <a:solidFill>
                  <a:srgbClr val="FFFF00"/>
                </a:solidFill>
                <a:effectLst>
                  <a:glow rad="254000">
                    <a:schemeClr val="tx1"/>
                  </a:glow>
                </a:effectLst>
                <a:latin typeface="Arial" charset="0"/>
                <a:ea typeface="ＭＳ Ｐゴシック" charset="0"/>
                <a:cs typeface="ＭＳ Ｐゴシック" charset="0"/>
              </a:rPr>
              <a:t>so you will not grieve like people who have no hope</a:t>
            </a:r>
            <a:r>
              <a:rPr lang="ru-RU" sz="3600" b="1" dirty="0">
                <a:effectLst>
                  <a:glow rad="254000">
                    <a:schemeClr val="tx1"/>
                  </a:glow>
                </a:effectLst>
                <a:latin typeface="Arial" charset="0"/>
                <a:ea typeface="ＭＳ Ｐゴシック" charset="0"/>
                <a:cs typeface="ＭＳ Ｐゴシック" charset="0"/>
              </a:rPr>
              <a:t>"</a:t>
            </a:r>
            <a:r>
              <a:rPr lang="en-US" sz="3600" b="1" dirty="0">
                <a:effectLst>
                  <a:glow rad="254000">
                    <a:schemeClr val="tx1"/>
                  </a:glow>
                </a:effectLst>
                <a:latin typeface="Arial" charset="0"/>
                <a:ea typeface="ＭＳ Ｐゴシック" charset="0"/>
                <a:cs typeface="ＭＳ Ｐゴシック" charset="0"/>
              </a:rPr>
              <a:t> </a:t>
            </a:r>
            <a:br>
              <a:rPr lang="en-US" sz="3600" b="1" dirty="0">
                <a:effectLst>
                  <a:glow rad="254000">
                    <a:schemeClr val="tx1"/>
                  </a:glow>
                </a:effectLst>
                <a:latin typeface="Arial" charset="0"/>
                <a:ea typeface="ＭＳ Ｐゴシック" charset="0"/>
                <a:cs typeface="ＭＳ Ｐゴシック" charset="0"/>
              </a:rPr>
            </a:br>
            <a:r>
              <a:rPr lang="en-US" sz="3600" b="1" dirty="0">
                <a:effectLst>
                  <a:glow rad="254000">
                    <a:schemeClr val="tx1"/>
                  </a:glow>
                </a:effectLst>
                <a:latin typeface="Arial" charset="0"/>
                <a:ea typeface="ＭＳ Ｐゴシック" charset="0"/>
                <a:cs typeface="ＭＳ Ｐゴシック" charset="0"/>
              </a:rPr>
              <a:t>(</a:t>
            </a:r>
            <a:r>
              <a:rPr lang="ru-RU" sz="3600" b="1" dirty="0">
                <a:effectLst>
                  <a:glow rad="254000">
                    <a:schemeClr val="tx1"/>
                  </a:glow>
                </a:effectLst>
                <a:latin typeface="Arial" charset="0"/>
                <a:ea typeface="ＭＳ Ｐゴシック" charset="0"/>
                <a:cs typeface="ＭＳ Ｐゴシック" charset="0"/>
              </a:rPr>
              <a:t>4:</a:t>
            </a:r>
            <a:r>
              <a:rPr lang="en-US" sz="3600" b="1" dirty="0">
                <a:effectLst>
                  <a:glow rad="254000">
                    <a:schemeClr val="tx1"/>
                  </a:glow>
                </a:effectLst>
                <a:latin typeface="Arial" charset="0"/>
                <a:ea typeface="ＭＳ Ｐゴシック" charset="0"/>
                <a:cs typeface="ＭＳ Ｐゴシック" charset="0"/>
              </a:rPr>
              <a:t>13 </a:t>
            </a:r>
            <a:r>
              <a:rPr lang="en-US" sz="3200" b="1" dirty="0">
                <a:effectLst>
                  <a:glow rad="254000">
                    <a:schemeClr val="tx1"/>
                  </a:glow>
                </a:effectLst>
                <a:latin typeface="Arial" charset="0"/>
                <a:ea typeface="ＭＳ Ｐゴシック" charset="0"/>
                <a:cs typeface="ＭＳ Ｐゴシック" charset="0"/>
              </a:rPr>
              <a:t>NLT</a:t>
            </a:r>
            <a:r>
              <a:rPr lang="en-US" sz="3600" b="1" dirty="0">
                <a:effectLst>
                  <a:glow rad="254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465292772"/>
      </p:ext>
    </p:extLst>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The Rapture</a:t>
            </a:r>
          </a:p>
        </p:txBody>
      </p:sp>
      <p:pic>
        <p:nvPicPr>
          <p:cNvPr id="2" name="Picture 1"/>
          <p:cNvPicPr>
            <a:picLocks noChangeAspect="1"/>
          </p:cNvPicPr>
          <p:nvPr/>
        </p:nvPicPr>
        <p:blipFill>
          <a:blip r:embed="rId3"/>
          <a:stretch>
            <a:fillRect/>
          </a:stretch>
        </p:blipFill>
        <p:spPr>
          <a:xfrm>
            <a:off x="0" y="1426410"/>
            <a:ext cx="9144000" cy="5163671"/>
          </a:xfrm>
          <a:prstGeom prst="rect">
            <a:avLst/>
          </a:prstGeom>
        </p:spPr>
      </p:pic>
    </p:spTree>
    <p:extLst>
      <p:ext uri="{BB962C8B-B14F-4D97-AF65-F5344CB8AC3E}">
        <p14:creationId xmlns:p14="http://schemas.microsoft.com/office/powerpoint/2010/main" val="366845693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29346" y="4199467"/>
            <a:ext cx="9144000" cy="2590801"/>
          </a:xfrm>
          <a:effectLst>
            <a:outerShdw blurRad="63500" dist="35921" dir="2700000" algn="ctr" rotWithShape="0">
              <a:schemeClr val="tx2">
                <a:alpha val="74998"/>
              </a:schemeClr>
            </a:outerShdw>
          </a:effectLst>
        </p:spPr>
        <p:txBody>
          <a:bodyPr/>
          <a:lstStyle/>
          <a:p>
            <a:pPr>
              <a:defRPr/>
            </a:pPr>
            <a:r>
              <a:rPr lang="en-US" b="1" dirty="0">
                <a:effectLst>
                  <a:glow rad="127000">
                    <a:schemeClr val="tx1"/>
                  </a:glow>
                </a:effectLst>
                <a:latin typeface="Arial" charset="0"/>
                <a:ea typeface="ＭＳ Ｐゴシック" charset="0"/>
                <a:cs typeface="ＭＳ Ｐゴシック" charset="0"/>
              </a:rPr>
              <a:t>Christ's resurrection guarantees the believer's resurrection (4:14). </a:t>
            </a: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92667" y="177800"/>
            <a:ext cx="3031066" cy="4572000"/>
          </a:xfrm>
          <a:prstGeom prst="rect">
            <a:avLst/>
          </a:prstGeom>
        </p:spPr>
      </p:pic>
      <p:pic>
        <p:nvPicPr>
          <p:cNvPr id="4" name="Picture 3"/>
          <p:cNvPicPr>
            <a:picLocks noChangeAspect="1"/>
          </p:cNvPicPr>
          <p:nvPr/>
        </p:nvPicPr>
        <p:blipFill>
          <a:blip r:embed="rId4"/>
          <a:stretch>
            <a:fillRect/>
          </a:stretch>
        </p:blipFill>
        <p:spPr>
          <a:xfrm>
            <a:off x="4565650" y="897466"/>
            <a:ext cx="4051300" cy="2794000"/>
          </a:xfrm>
          <a:prstGeom prst="rect">
            <a:avLst/>
          </a:prstGeom>
        </p:spPr>
      </p:pic>
      <p:sp>
        <p:nvSpPr>
          <p:cNvPr id="6" name="Notched Right Arrow 5"/>
          <p:cNvSpPr/>
          <p:nvPr/>
        </p:nvSpPr>
        <p:spPr bwMode="auto">
          <a:xfrm>
            <a:off x="2760133" y="1168400"/>
            <a:ext cx="2675467" cy="2523066"/>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endParaRPr lang="en-US">
              <a:solidFill>
                <a:srgbClr val="000000"/>
              </a:solidFill>
              <a:latin typeface="Comic Sans MS" pitchFamily="-112" charset="0"/>
              <a:ea typeface="+mn-ea"/>
              <a:cs typeface="+mn-cs"/>
            </a:endParaRPr>
          </a:p>
        </p:txBody>
      </p:sp>
    </p:spTree>
    <p:extLst>
      <p:ext uri="{BB962C8B-B14F-4D97-AF65-F5344CB8AC3E}">
        <p14:creationId xmlns:p14="http://schemas.microsoft.com/office/powerpoint/2010/main" val="4149104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976533"/>
          </a:xfrm>
          <a:prstGeom prst="rect">
            <a:avLst/>
          </a:prstGeom>
        </p:spPr>
      </p:pic>
      <p:sp>
        <p:nvSpPr>
          <p:cNvPr id="900098" name="Rectangle 2"/>
          <p:cNvSpPr>
            <a:spLocks noGrp="1" noChangeArrowheads="1"/>
          </p:cNvSpPr>
          <p:nvPr>
            <p:ph type="ctrTitle"/>
          </p:nvPr>
        </p:nvSpPr>
        <p:spPr>
          <a:xfrm>
            <a:off x="2861734" y="-5054"/>
            <a:ext cx="6282266" cy="6625992"/>
          </a:xfrm>
          <a:effectLst>
            <a:outerShdw blurRad="63500" dist="35921" dir="2700000" algn="ctr" rotWithShape="0">
              <a:schemeClr val="tx2">
                <a:alpha val="74998"/>
              </a:schemeClr>
            </a:outerShdw>
          </a:effectLst>
        </p:spPr>
        <p:txBody>
          <a:bodyPr anchor="t"/>
          <a:lstStyle/>
          <a:p>
            <a:pPr>
              <a:defRPr/>
            </a:pPr>
            <a:r>
              <a:rPr lang="en-US" b="1" dirty="0">
                <a:effectLst>
                  <a:glow rad="127000">
                    <a:schemeClr val="tx1"/>
                  </a:glow>
                </a:effectLst>
                <a:latin typeface="Arial" charset="0"/>
                <a:ea typeface="ＭＳ Ｐゴシック" charset="0"/>
                <a:cs typeface="ＭＳ Ｐゴシック" charset="0"/>
              </a:rPr>
              <a:t>"For since we believe that Jesus died and was raised to life again, we also believe that when Jesus returns, God will bring back with him the believers who have died" (4:14 </a:t>
            </a:r>
            <a:r>
              <a:rPr lang="en-US" sz="3600" b="1" dirty="0">
                <a:effectLst>
                  <a:glow rad="127000">
                    <a:schemeClr val="tx1"/>
                  </a:glow>
                </a:effectLst>
                <a:latin typeface="Arial" charset="0"/>
                <a:ea typeface="ＭＳ Ｐゴシック" charset="0"/>
                <a:cs typeface="ＭＳ Ｐゴシック" charset="0"/>
              </a:rPr>
              <a:t>NLT</a:t>
            </a:r>
            <a:r>
              <a:rPr lang="en-US"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42526847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endParaRPr lang="en-US">
              <a:solidFill>
                <a:srgbClr val="000000"/>
              </a:solidFill>
            </a:endParaRPr>
          </a:p>
        </p:txBody>
      </p:sp>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The Implictions</a:t>
            </a:r>
          </a:p>
        </p:txBody>
      </p:sp>
      <p:pic>
        <p:nvPicPr>
          <p:cNvPr id="2" name="Picture 1"/>
          <p:cNvPicPr>
            <a:picLocks noChangeAspect="1"/>
          </p:cNvPicPr>
          <p:nvPr/>
        </p:nvPicPr>
        <p:blipFill>
          <a:blip r:embed="rId3"/>
          <a:stretch>
            <a:fillRect/>
          </a:stretch>
        </p:blipFill>
        <p:spPr>
          <a:xfrm>
            <a:off x="0" y="850900"/>
            <a:ext cx="9144000" cy="5143500"/>
          </a:xfrm>
          <a:prstGeom prst="rect">
            <a:avLst/>
          </a:prstGeom>
        </p:spPr>
      </p:pic>
    </p:spTree>
    <p:extLst>
      <p:ext uri="{BB962C8B-B14F-4D97-AF65-F5344CB8AC3E}">
        <p14:creationId xmlns:p14="http://schemas.microsoft.com/office/powerpoint/2010/main" val="1686526897"/>
      </p:ext>
    </p:extLst>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endParaRPr lang="en-US">
              <a:solidFill>
                <a:srgbClr val="000000"/>
              </a:solidFill>
            </a:endParaRPr>
          </a:p>
        </p:txBody>
      </p:sp>
      <p:sp>
        <p:nvSpPr>
          <p:cNvPr id="900098" name="Rectangle 2"/>
          <p:cNvSpPr>
            <a:spLocks noGrp="1" noChangeArrowheads="1"/>
          </p:cNvSpPr>
          <p:nvPr>
            <p:ph type="ctrTitle"/>
          </p:nvPr>
        </p:nvSpPr>
        <p:spPr>
          <a:xfrm>
            <a:off x="-1" y="114298"/>
            <a:ext cx="6654801" cy="4305300"/>
          </a:xfrm>
          <a:effectLst/>
        </p:spPr>
        <p:txBody>
          <a:bodyPr anchor="t"/>
          <a:lstStyle/>
          <a:p>
            <a:pPr marL="439738" indent="-439738" algn="l">
              <a:defRPr/>
            </a:pPr>
            <a:r>
              <a:rPr lang="en-US" sz="4800" b="1" dirty="0">
                <a:solidFill>
                  <a:schemeClr val="tx2"/>
                </a:solidFill>
                <a:effectLst>
                  <a:glow rad="127000">
                    <a:schemeClr val="bg1"/>
                  </a:glow>
                </a:effectLst>
                <a:latin typeface="Arial" charset="0"/>
                <a:ea typeface="ＭＳ Ｐゴシック" charset="0"/>
                <a:cs typeface="ＭＳ Ｐゴシック" charset="0"/>
              </a:rPr>
              <a:t>1. The Rapture helps us grieve with </a:t>
            </a:r>
            <a:r>
              <a:rPr lang="en-US" sz="11500" b="1" dirty="0">
                <a:solidFill>
                  <a:srgbClr val="0000FF"/>
                </a:solidFill>
                <a:effectLst>
                  <a:glow rad="127000">
                    <a:schemeClr val="bg1"/>
                  </a:glow>
                </a:effectLst>
                <a:latin typeface="Arial" charset="0"/>
                <a:ea typeface="ＭＳ Ｐゴシック" charset="0"/>
                <a:cs typeface="ＭＳ Ｐゴシック" charset="0"/>
              </a:rPr>
              <a:t>hope</a:t>
            </a:r>
            <a:r>
              <a:rPr lang="en-US" sz="11500" b="1" dirty="0">
                <a:solidFill>
                  <a:schemeClr val="tx2"/>
                </a:solidFill>
                <a:effectLst>
                  <a:glow rad="127000">
                    <a:schemeClr val="bg1"/>
                  </a:glow>
                </a:effectLst>
                <a:latin typeface="Arial" charset="0"/>
                <a:ea typeface="ＭＳ Ｐゴシック" charset="0"/>
                <a:cs typeface="ＭＳ Ｐゴシック" charset="0"/>
              </a:rPr>
              <a:t> </a:t>
            </a:r>
            <a:br>
              <a:rPr lang="en-US" sz="6600" b="1" dirty="0">
                <a:solidFill>
                  <a:schemeClr val="tx2"/>
                </a:solidFill>
                <a:effectLst>
                  <a:glow rad="127000">
                    <a:schemeClr val="bg1"/>
                  </a:glow>
                </a:effectLst>
                <a:latin typeface="Arial" charset="0"/>
                <a:ea typeface="ＭＳ Ｐゴシック" charset="0"/>
                <a:cs typeface="ＭＳ Ｐゴシック" charset="0"/>
              </a:rPr>
            </a:br>
            <a:r>
              <a:rPr lang="en-US" sz="4800" b="1" dirty="0">
                <a:solidFill>
                  <a:schemeClr val="tx2"/>
                </a:solidFill>
                <a:effectLst>
                  <a:glow rad="127000">
                    <a:schemeClr val="bg1"/>
                  </a:glow>
                </a:effectLst>
                <a:latin typeface="Arial" charset="0"/>
                <a:ea typeface="ＭＳ Ｐゴシック" charset="0"/>
                <a:cs typeface="ＭＳ Ｐゴシック" charset="0"/>
              </a:rPr>
              <a:t>(1 Thess 4:13-14).</a:t>
            </a:r>
          </a:p>
        </p:txBody>
      </p:sp>
    </p:spTree>
    <p:extLst>
      <p:ext uri="{BB962C8B-B14F-4D97-AF65-F5344CB8AC3E}">
        <p14:creationId xmlns:p14="http://schemas.microsoft.com/office/powerpoint/2010/main" val="3966763155"/>
      </p:ext>
    </p:extLst>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 y="0"/>
            <a:ext cx="9250947" cy="693821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endParaRPr lang="en-US">
              <a:solidFill>
                <a:srgbClr val="000000"/>
              </a:solidFill>
            </a:endParaRPr>
          </a:p>
        </p:txBody>
      </p:sp>
      <p:sp>
        <p:nvSpPr>
          <p:cNvPr id="900098" name="Rectangle 2"/>
          <p:cNvSpPr>
            <a:spLocks noGrp="1" noChangeArrowheads="1"/>
          </p:cNvSpPr>
          <p:nvPr>
            <p:ph type="ctrTitle"/>
          </p:nvPr>
        </p:nvSpPr>
        <p:spPr>
          <a:xfrm>
            <a:off x="0" y="49784"/>
            <a:ext cx="9144000" cy="3506216"/>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2. Christians who have died will meet Christ in the air </a:t>
            </a:r>
            <a:r>
              <a:rPr lang="en-US" sz="6000" b="1" i="1" dirty="0">
                <a:solidFill>
                  <a:srgbClr val="FFFF00"/>
                </a:solidFill>
                <a:effectLst>
                  <a:glow rad="127000">
                    <a:schemeClr val="tx1"/>
                  </a:glow>
                </a:effectLst>
                <a:latin typeface="Arial" charset="0"/>
                <a:ea typeface="ＭＳ Ｐゴシック" charset="0"/>
                <a:cs typeface="ＭＳ Ｐゴシック" charset="0"/>
              </a:rPr>
              <a:t>before</a:t>
            </a:r>
            <a:r>
              <a:rPr lang="en-US" sz="6000" b="1" dirty="0">
                <a:effectLst>
                  <a:glow rad="127000">
                    <a:schemeClr val="tx1"/>
                  </a:glow>
                </a:effectLst>
                <a:latin typeface="Arial" charset="0"/>
                <a:ea typeface="ＭＳ Ｐゴシック" charset="0"/>
                <a:cs typeface="ＭＳ Ｐゴシック" charset="0"/>
              </a:rPr>
              <a:t> </a:t>
            </a:r>
            <a:r>
              <a:rPr lang="en-US" sz="4800" b="1" dirty="0">
                <a:effectLst>
                  <a:glow rad="127000">
                    <a:schemeClr val="tx1"/>
                  </a:glow>
                </a:effectLst>
                <a:latin typeface="Arial" charset="0"/>
                <a:ea typeface="ＭＳ Ｐゴシック" charset="0"/>
                <a:cs typeface="ＭＳ Ｐゴシック" charset="0"/>
              </a:rPr>
              <a:t>those living (4:15-17).</a:t>
            </a:r>
          </a:p>
        </p:txBody>
      </p:sp>
    </p:spTree>
    <p:extLst>
      <p:ext uri="{BB962C8B-B14F-4D97-AF65-F5344CB8AC3E}">
        <p14:creationId xmlns:p14="http://schemas.microsoft.com/office/powerpoint/2010/main" val="1893128655"/>
      </p:ext>
    </p:extLst>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2091259"/>
            <a:ext cx="9168368" cy="4766741"/>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endParaRPr lang="en-US">
              <a:solidFill>
                <a:srgbClr val="000000"/>
              </a:solidFill>
            </a:endParaRPr>
          </a:p>
        </p:txBody>
      </p:sp>
      <p:sp>
        <p:nvSpPr>
          <p:cNvPr id="900098" name="Rectangle 2"/>
          <p:cNvSpPr>
            <a:spLocks noGrp="1" noChangeArrowheads="1"/>
          </p:cNvSpPr>
          <p:nvPr>
            <p:ph type="ctrTitle"/>
          </p:nvPr>
        </p:nvSpPr>
        <p:spPr>
          <a:xfrm>
            <a:off x="0" y="29469"/>
            <a:ext cx="9144000" cy="2629064"/>
          </a:xfrm>
          <a:effectLst>
            <a:outerShdw blurRad="63500" dist="35921" dir="2700000" algn="ctr" rotWithShape="0">
              <a:schemeClr val="tx2">
                <a:alpha val="74998"/>
              </a:schemeClr>
            </a:outerShdw>
          </a:effectLst>
        </p:spPr>
        <p:txBody>
          <a:bodyPr anchor="t"/>
          <a:lstStyle/>
          <a:p>
            <a:pPr>
              <a:defRPr/>
            </a:pP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We tell you this directly from the Lord: We who are still living when the Lord returns will not meet him ahead of those who have died</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(1 Thess </a:t>
            </a:r>
            <a:r>
              <a:rPr lang="ru-RU" sz="3200" b="1" dirty="0">
                <a:effectLst>
                  <a:glow rad="127000">
                    <a:schemeClr val="tx1"/>
                  </a:glow>
                </a:effectLst>
                <a:latin typeface="Arial" charset="0"/>
                <a:ea typeface="ＭＳ Ｐゴシック" charset="0"/>
                <a:cs typeface="ＭＳ Ｐゴシック" charset="0"/>
              </a:rPr>
              <a:t>4:</a:t>
            </a:r>
            <a:r>
              <a:rPr lang="en-US" sz="3200" b="1" dirty="0">
                <a:effectLst>
                  <a:glow rad="127000">
                    <a:schemeClr val="tx1"/>
                  </a:glow>
                </a:effectLst>
                <a:latin typeface="Arial" charset="0"/>
                <a:ea typeface="ＭＳ Ｐゴシック" charset="0"/>
                <a:cs typeface="ＭＳ Ｐゴシック" charset="0"/>
              </a:rPr>
              <a:t>15 </a:t>
            </a:r>
            <a:r>
              <a:rPr lang="en-US" sz="2800" b="1" dirty="0">
                <a:effectLst>
                  <a:glow rad="127000">
                    <a:schemeClr val="tx1"/>
                  </a:glow>
                </a:effectLst>
                <a:latin typeface="Arial" charset="0"/>
                <a:ea typeface="ＭＳ Ｐゴシック" charset="0"/>
                <a:cs typeface="ＭＳ Ｐゴシック" charset="0"/>
              </a:rPr>
              <a:t>NLT</a:t>
            </a:r>
            <a:r>
              <a:rPr lang="en-US" sz="32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034283735"/>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47343"/>
            <a:ext cx="9144000" cy="769349"/>
          </a:xfrm>
          <a:effectLst>
            <a:outerShdw blurRad="63500" dist="35921" dir="2700000" algn="ctr" rotWithShape="0">
              <a:schemeClr val="tx2">
                <a:alpha val="74998"/>
              </a:schemeClr>
            </a:outerShdw>
          </a:effectLst>
        </p:spPr>
        <p:txBody>
          <a:bodyPr/>
          <a:lstStyle/>
          <a:p>
            <a:pPr>
              <a:defRPr/>
            </a:pPr>
            <a:r>
              <a:rPr lang="en-US" b="1" dirty="0">
                <a:effectLst>
                  <a:glow rad="127000">
                    <a:schemeClr val="tx1"/>
                  </a:glow>
                </a:effectLst>
                <a:latin typeface="Arial" charset="0"/>
                <a:ea typeface="ＭＳ Ｐゴシック" charset="0"/>
                <a:cs typeface="ＭＳ Ｐゴシック" charset="0"/>
              </a:rPr>
              <a:t>Are you ready for his return?</a:t>
            </a:r>
          </a:p>
        </p:txBody>
      </p:sp>
      <p:pic>
        <p:nvPicPr>
          <p:cNvPr id="2" name="Picture 1"/>
          <p:cNvPicPr>
            <a:picLocks noChangeAspect="1"/>
          </p:cNvPicPr>
          <p:nvPr/>
        </p:nvPicPr>
        <p:blipFill>
          <a:blip r:embed="rId3"/>
          <a:stretch>
            <a:fillRect/>
          </a:stretch>
        </p:blipFill>
        <p:spPr>
          <a:xfrm>
            <a:off x="0" y="1056098"/>
            <a:ext cx="9160750" cy="5039895"/>
          </a:xfrm>
          <a:prstGeom prst="rect">
            <a:avLst/>
          </a:prstGeom>
        </p:spPr>
      </p:pic>
    </p:spTree>
    <p:extLst>
      <p:ext uri="{BB962C8B-B14F-4D97-AF65-F5344CB8AC3E}">
        <p14:creationId xmlns:p14="http://schemas.microsoft.com/office/powerpoint/2010/main" val="27201397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77799" y="0"/>
            <a:ext cx="5024673" cy="6858000"/>
          </a:xfrm>
          <a:prstGeom prst="rect">
            <a:avLst/>
          </a:prstGeom>
        </p:spPr>
      </p:pic>
      <p:sp>
        <p:nvSpPr>
          <p:cNvPr id="900098" name="Rectangle 2"/>
          <p:cNvSpPr>
            <a:spLocks noGrp="1" noChangeArrowheads="1"/>
          </p:cNvSpPr>
          <p:nvPr>
            <p:ph type="ctrTitle"/>
          </p:nvPr>
        </p:nvSpPr>
        <p:spPr>
          <a:xfrm>
            <a:off x="3098800" y="0"/>
            <a:ext cx="6045199" cy="6858000"/>
          </a:xfrm>
          <a:effectLst>
            <a:outerShdw blurRad="63500" dist="35921" dir="2700000" algn="ctr" rotWithShape="0">
              <a:schemeClr val="tx2">
                <a:alpha val="74998"/>
              </a:schemeClr>
            </a:outerShdw>
          </a:effectLst>
        </p:spPr>
        <p:txBody>
          <a:bodyPr/>
          <a:lstStyle/>
          <a:p>
            <a:pPr>
              <a:defRPr/>
            </a:pPr>
            <a:r>
              <a:rPr lang="en-US" sz="4800" b="1" dirty="0">
                <a:effectLst>
                  <a:glow rad="127000">
                    <a:schemeClr val="tx1"/>
                  </a:glow>
                </a:effectLst>
                <a:latin typeface="Arial" charset="0"/>
                <a:ea typeface="ＭＳ Ｐゴシック" charset="0"/>
                <a:cs typeface="ＭＳ Ｐゴシック" charset="0"/>
              </a:rPr>
              <a:t>Some future day </a:t>
            </a:r>
            <a:br>
              <a:rPr lang="en-US" sz="4800" b="1" dirty="0">
                <a:effectLst>
                  <a:glow rad="127000">
                    <a:schemeClr val="tx1"/>
                  </a:glow>
                </a:effectLst>
                <a:latin typeface="Arial" charset="0"/>
                <a:ea typeface="ＭＳ Ｐゴシック" charset="0"/>
                <a:cs typeface="ＭＳ Ｐゴシック" charset="0"/>
              </a:rPr>
            </a:br>
            <a:r>
              <a:rPr lang="en-US" sz="4800" b="1" dirty="0">
                <a:solidFill>
                  <a:srgbClr val="FFFF00"/>
                </a:solidFill>
                <a:effectLst>
                  <a:glow rad="127000">
                    <a:schemeClr val="tx1"/>
                  </a:glow>
                </a:effectLst>
                <a:latin typeface="Arial" charset="0"/>
                <a:ea typeface="ＭＳ Ｐゴシック" charset="0"/>
                <a:cs typeface="ＭＳ Ｐゴシック" charset="0"/>
              </a:rPr>
              <a:t>4 amazing events</a:t>
            </a:r>
            <a:r>
              <a:rPr lang="en-US" sz="4800" b="1" dirty="0">
                <a:effectLst>
                  <a:glow rad="127000">
                    <a:schemeClr val="tx1"/>
                  </a:glow>
                </a:effectLst>
                <a:latin typeface="Arial" charset="0"/>
                <a:ea typeface="ＭＳ Ｐゴシック" charset="0"/>
                <a:cs typeface="ＭＳ Ｐゴシック" charset="0"/>
              </a:rPr>
              <a:t> will happen without a moment's notice (4:16-17) </a:t>
            </a:r>
          </a:p>
        </p:txBody>
      </p:sp>
    </p:spTree>
    <p:extLst>
      <p:ext uri="{BB962C8B-B14F-4D97-AF65-F5344CB8AC3E}">
        <p14:creationId xmlns:p14="http://schemas.microsoft.com/office/powerpoint/2010/main" val="107021631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63500"/>
            <a:ext cx="9144000" cy="6728816"/>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endParaRPr lang="en-US">
              <a:solidFill>
                <a:srgbClr val="000000"/>
              </a:solidFill>
            </a:endParaRPr>
          </a:p>
        </p:txBody>
      </p:sp>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Return</a:t>
            </a:r>
          </a:p>
        </p:txBody>
      </p:sp>
      <p:sp>
        <p:nvSpPr>
          <p:cNvPr id="4" name="Rectangle 2"/>
          <p:cNvSpPr txBox="1">
            <a:spLocks noChangeArrowheads="1"/>
          </p:cNvSpPr>
          <p:nvPr/>
        </p:nvSpPr>
        <p:spPr bwMode="auto">
          <a:xfrm>
            <a:off x="0" y="1219200"/>
            <a:ext cx="4792133" cy="524827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ru-RU" sz="3600" b="1" dirty="0">
                <a:solidFill>
                  <a:srgbClr val="FFFFFF"/>
                </a:solidFill>
                <a:effectLst>
                  <a:glow rad="127000">
                    <a:srgbClr val="000000"/>
                  </a:glow>
                </a:effectLst>
                <a:latin typeface="Arial" charset="0"/>
                <a:ea typeface="ＭＳ Ｐゴシック" charset="0"/>
                <a:cs typeface="ＭＳ Ｐゴシック" charset="0"/>
              </a:rPr>
              <a:t>"</a:t>
            </a:r>
            <a:r>
              <a:rPr lang="en-US" sz="3600" b="1" dirty="0">
                <a:solidFill>
                  <a:srgbClr val="FFFFFF"/>
                </a:solidFill>
                <a:effectLst>
                  <a:glow rad="127000">
                    <a:srgbClr val="000000"/>
                  </a:glow>
                </a:effectLst>
                <a:latin typeface="Arial" charset="0"/>
                <a:ea typeface="ＭＳ Ｐゴシック" charset="0"/>
                <a:cs typeface="ＭＳ Ｐゴシック" charset="0"/>
              </a:rPr>
              <a:t>For the Lord himself will come down from heaven with a commanding </a:t>
            </a:r>
            <a:r>
              <a:rPr lang="en-US" sz="3600" b="1" dirty="0">
                <a:solidFill>
                  <a:srgbClr val="FFFF00"/>
                </a:solidFill>
                <a:effectLst>
                  <a:glow rad="127000">
                    <a:srgbClr val="000000"/>
                  </a:glow>
                </a:effectLst>
                <a:latin typeface="Arial" charset="0"/>
                <a:ea typeface="ＭＳ Ｐゴシック" charset="0"/>
                <a:cs typeface="ＭＳ Ｐゴシック" charset="0"/>
              </a:rPr>
              <a:t>shout</a:t>
            </a:r>
            <a:r>
              <a:rPr lang="en-US" sz="3600" b="1" dirty="0">
                <a:solidFill>
                  <a:srgbClr val="FFFFFF"/>
                </a:solidFill>
                <a:effectLst>
                  <a:glow rad="127000">
                    <a:srgbClr val="000000"/>
                  </a:glow>
                </a:effectLst>
                <a:latin typeface="Arial" charset="0"/>
                <a:ea typeface="ＭＳ Ｐゴシック" charset="0"/>
                <a:cs typeface="ＭＳ Ｐゴシック" charset="0"/>
              </a:rPr>
              <a:t>, with the </a:t>
            </a:r>
            <a:r>
              <a:rPr lang="en-US" sz="3600" b="1" dirty="0">
                <a:solidFill>
                  <a:srgbClr val="FFFF00"/>
                </a:solidFill>
                <a:effectLst>
                  <a:glow rad="127000">
                    <a:srgbClr val="000000"/>
                  </a:glow>
                </a:effectLst>
                <a:latin typeface="Arial" charset="0"/>
                <a:ea typeface="ＭＳ Ｐゴシック" charset="0"/>
                <a:cs typeface="ＭＳ Ｐゴシック" charset="0"/>
              </a:rPr>
              <a:t>voice</a:t>
            </a:r>
            <a:r>
              <a:rPr lang="en-US" sz="3600" b="1" dirty="0">
                <a:solidFill>
                  <a:srgbClr val="FFFFFF"/>
                </a:solidFill>
                <a:effectLst>
                  <a:glow rad="127000">
                    <a:srgbClr val="000000"/>
                  </a:glow>
                </a:effectLst>
                <a:latin typeface="Arial" charset="0"/>
                <a:ea typeface="ＭＳ Ｐゴシック" charset="0"/>
                <a:cs typeface="ＭＳ Ｐゴシック" charset="0"/>
              </a:rPr>
              <a:t> of the archangel, and with the </a:t>
            </a:r>
            <a:r>
              <a:rPr lang="en-US" sz="3600" b="1" dirty="0">
                <a:solidFill>
                  <a:srgbClr val="FFFF00"/>
                </a:solidFill>
                <a:effectLst>
                  <a:glow rad="127000">
                    <a:srgbClr val="000000"/>
                  </a:glow>
                </a:effectLst>
                <a:latin typeface="Arial" charset="0"/>
                <a:ea typeface="ＭＳ Ｐゴシック" charset="0"/>
                <a:cs typeface="ＭＳ Ｐゴシック" charset="0"/>
              </a:rPr>
              <a:t>trumpet</a:t>
            </a:r>
            <a:r>
              <a:rPr lang="en-US" sz="3600" b="1" dirty="0">
                <a:solidFill>
                  <a:srgbClr val="FFFFFF"/>
                </a:solidFill>
                <a:effectLst>
                  <a:glow rad="127000">
                    <a:srgbClr val="000000"/>
                  </a:glow>
                </a:effectLst>
                <a:latin typeface="Arial" charset="0"/>
                <a:ea typeface="ＭＳ Ｐゴシック" charset="0"/>
                <a:cs typeface="ＭＳ Ｐゴシック" charset="0"/>
              </a:rPr>
              <a:t> call of God</a:t>
            </a:r>
            <a:r>
              <a:rPr lang="ru-RU" sz="3600" b="1" dirty="0">
                <a:solidFill>
                  <a:srgbClr val="FFFFFF"/>
                </a:solidFill>
                <a:effectLst>
                  <a:glow rad="127000">
                    <a:srgbClr val="000000"/>
                  </a:glow>
                </a:effectLst>
                <a:latin typeface="Arial" charset="0"/>
                <a:ea typeface="ＭＳ Ｐゴシック" charset="0"/>
                <a:cs typeface="ＭＳ Ｐゴシック" charset="0"/>
              </a:rPr>
              <a:t>"</a:t>
            </a:r>
            <a:r>
              <a:rPr lang="en-US" sz="3600" b="1" dirty="0">
                <a:solidFill>
                  <a:srgbClr val="FFFFFF"/>
                </a:solidFill>
                <a:effectLst>
                  <a:glow rad="127000">
                    <a:srgbClr val="000000"/>
                  </a:glow>
                </a:effectLst>
                <a:latin typeface="Arial" charset="0"/>
                <a:ea typeface="ＭＳ Ｐゴシック" charset="0"/>
                <a:cs typeface="ＭＳ Ｐゴシック" charset="0"/>
              </a:rPr>
              <a:t> </a:t>
            </a:r>
            <a:br>
              <a:rPr lang="en-US" sz="3600" b="1" dirty="0">
                <a:solidFill>
                  <a:srgbClr val="FFFFFF"/>
                </a:solidFill>
                <a:effectLst>
                  <a:glow rad="127000">
                    <a:srgbClr val="000000"/>
                  </a:glow>
                </a:effectLst>
                <a:latin typeface="Arial" charset="0"/>
                <a:ea typeface="ＭＳ Ｐゴシック" charset="0"/>
                <a:cs typeface="ＭＳ Ｐゴシック" charset="0"/>
              </a:rPr>
            </a:br>
            <a:r>
              <a:rPr lang="en-US" sz="3600" b="1" dirty="0">
                <a:solidFill>
                  <a:srgbClr val="FFFFFF"/>
                </a:solidFill>
                <a:effectLst>
                  <a:glow rad="127000">
                    <a:srgbClr val="000000"/>
                  </a:glow>
                </a:effectLst>
                <a:latin typeface="Arial" charset="0"/>
                <a:ea typeface="ＭＳ Ｐゴシック" charset="0"/>
                <a:cs typeface="ＭＳ Ｐゴシック" charset="0"/>
              </a:rPr>
              <a:t>(1 Thess </a:t>
            </a:r>
            <a:r>
              <a:rPr lang="ru-RU" sz="3600" b="1" dirty="0">
                <a:solidFill>
                  <a:srgbClr val="FFFFFF"/>
                </a:solidFill>
                <a:effectLst>
                  <a:glow rad="127000">
                    <a:srgbClr val="000000"/>
                  </a:glow>
                </a:effectLst>
                <a:latin typeface="Arial" charset="0"/>
                <a:ea typeface="ＭＳ Ｐゴシック" charset="0"/>
                <a:cs typeface="ＭＳ Ｐゴシック" charset="0"/>
              </a:rPr>
              <a:t>4:</a:t>
            </a:r>
            <a:r>
              <a:rPr lang="en-US" sz="3600" b="1" dirty="0">
                <a:solidFill>
                  <a:srgbClr val="FFFFFF"/>
                </a:solidFill>
                <a:effectLst>
                  <a:glow rad="127000">
                    <a:srgbClr val="000000"/>
                  </a:glow>
                </a:effectLst>
                <a:latin typeface="Arial" charset="0"/>
                <a:ea typeface="ＭＳ Ｐゴシック" charset="0"/>
                <a:cs typeface="ＭＳ Ｐゴシック" charset="0"/>
              </a:rPr>
              <a:t>16a </a:t>
            </a:r>
            <a:r>
              <a:rPr lang="en-US" sz="3200" b="1" dirty="0">
                <a:solidFill>
                  <a:srgbClr val="FFFFFF"/>
                </a:solidFill>
                <a:effectLst>
                  <a:glow rad="127000">
                    <a:srgbClr val="000000"/>
                  </a:glow>
                </a:effectLst>
                <a:latin typeface="Arial" charset="0"/>
                <a:ea typeface="ＭＳ Ｐゴシック" charset="0"/>
                <a:cs typeface="ＭＳ Ｐゴシック" charset="0"/>
              </a:rPr>
              <a:t>NLT</a:t>
            </a:r>
            <a:r>
              <a:rPr lang="en-US" sz="3600" b="1" dirty="0">
                <a:solidFill>
                  <a:srgbClr val="FFFFFF"/>
                </a:solidFill>
                <a:effectLst>
                  <a:glow rad="127000">
                    <a:srgbClr val="000000"/>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084228911"/>
      </p:ext>
    </p:extLst>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6088651"/>
            <a:ext cx="9144000" cy="769349"/>
          </a:xfrm>
          <a:effectLst>
            <a:outerShdw blurRad="63500" dist="35921" dir="2700000" algn="ctr" rotWithShape="0">
              <a:schemeClr val="tx2">
                <a:alpha val="74998"/>
              </a:schemeClr>
            </a:outerShdw>
          </a:effectLst>
        </p:spPr>
        <p:txBody>
          <a:bodyPr/>
          <a:lstStyle/>
          <a:p>
            <a:pPr>
              <a:defRPr/>
            </a:pPr>
            <a:r>
              <a:rPr lang="en-US" sz="4800" b="1" dirty="0">
                <a:effectLst>
                  <a:glow rad="127000">
                    <a:schemeClr val="tx1"/>
                  </a:glow>
                </a:effectLst>
                <a:latin typeface="Arial" charset="0"/>
                <a:ea typeface="ＭＳ Ｐゴシック" charset="0"/>
                <a:cs typeface="ＭＳ Ｐゴシック" charset="0"/>
              </a:rPr>
              <a:t>Christ's Commanding Shout</a:t>
            </a:r>
          </a:p>
        </p:txBody>
      </p:sp>
      <p:pic>
        <p:nvPicPr>
          <p:cNvPr id="3" name="Picture 2"/>
          <p:cNvPicPr>
            <a:picLocks noChangeAspect="1"/>
          </p:cNvPicPr>
          <p:nvPr/>
        </p:nvPicPr>
        <p:blipFill>
          <a:blip r:embed="rId3"/>
          <a:stretch>
            <a:fillRect/>
          </a:stretch>
        </p:blipFill>
        <p:spPr>
          <a:xfrm>
            <a:off x="0" y="279405"/>
            <a:ext cx="9144000" cy="5766816"/>
          </a:xfrm>
          <a:prstGeom prst="rect">
            <a:avLst/>
          </a:prstGeom>
        </p:spPr>
      </p:pic>
    </p:spTree>
    <p:extLst>
      <p:ext uri="{BB962C8B-B14F-4D97-AF65-F5344CB8AC3E}">
        <p14:creationId xmlns:p14="http://schemas.microsoft.com/office/powerpoint/2010/main" val="338376418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6088651"/>
            <a:ext cx="9144000" cy="769349"/>
          </a:xfrm>
          <a:effectLst>
            <a:outerShdw blurRad="63500" dist="35921" dir="2700000" algn="ctr" rotWithShape="0">
              <a:schemeClr val="tx2">
                <a:alpha val="74998"/>
              </a:schemeClr>
            </a:outerShdw>
          </a:effectLst>
        </p:spPr>
        <p:txBody>
          <a:bodyPr/>
          <a:lstStyle/>
          <a:p>
            <a:pPr>
              <a:defRPr/>
            </a:pPr>
            <a:r>
              <a:rPr lang="en-US" sz="4800" b="1" dirty="0">
                <a:effectLst>
                  <a:glow rad="127000">
                    <a:schemeClr val="tx1"/>
                  </a:glow>
                </a:effectLst>
                <a:latin typeface="Arial" charset="0"/>
                <a:ea typeface="ＭＳ Ｐゴシック" charset="0"/>
                <a:cs typeface="ＭＳ Ｐゴシック" charset="0"/>
              </a:rPr>
              <a:t>Voice of the Archangel</a:t>
            </a:r>
          </a:p>
        </p:txBody>
      </p:sp>
      <p:pic>
        <p:nvPicPr>
          <p:cNvPr id="2" name="Picture 1"/>
          <p:cNvPicPr>
            <a:picLocks noChangeAspect="1"/>
          </p:cNvPicPr>
          <p:nvPr/>
        </p:nvPicPr>
        <p:blipFill>
          <a:blip r:embed="rId3"/>
          <a:stretch>
            <a:fillRect/>
          </a:stretch>
        </p:blipFill>
        <p:spPr>
          <a:xfrm>
            <a:off x="0" y="0"/>
            <a:ext cx="9144000" cy="6096000"/>
          </a:xfrm>
          <a:prstGeom prst="rect">
            <a:avLst/>
          </a:prstGeom>
        </p:spPr>
      </p:pic>
    </p:spTree>
    <p:extLst>
      <p:ext uri="{BB962C8B-B14F-4D97-AF65-F5344CB8AC3E}">
        <p14:creationId xmlns:p14="http://schemas.microsoft.com/office/powerpoint/2010/main" val="197435215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6020919"/>
            <a:ext cx="9144000" cy="769349"/>
          </a:xfrm>
          <a:effectLst>
            <a:outerShdw blurRad="63500" dist="35921" dir="2700000" algn="ctr" rotWithShape="0">
              <a:schemeClr val="tx2">
                <a:alpha val="74998"/>
              </a:schemeClr>
            </a:outerShdw>
          </a:effectLst>
        </p:spPr>
        <p:txBody>
          <a:bodyPr/>
          <a:lstStyle/>
          <a:p>
            <a:pPr>
              <a:defRPr/>
            </a:pPr>
            <a:r>
              <a:rPr lang="en-US" sz="4800" b="1" dirty="0">
                <a:effectLst>
                  <a:glow rad="127000">
                    <a:schemeClr val="tx1"/>
                  </a:glow>
                </a:effectLst>
                <a:latin typeface="Arial" charset="0"/>
                <a:ea typeface="ＭＳ Ｐゴシック" charset="0"/>
                <a:cs typeface="ＭＳ Ｐゴシック" charset="0"/>
              </a:rPr>
              <a:t>The Trumpet Call of God</a:t>
            </a:r>
          </a:p>
        </p:txBody>
      </p:sp>
      <p:pic>
        <p:nvPicPr>
          <p:cNvPr id="3" name="Picture 2"/>
          <p:cNvPicPr>
            <a:picLocks noChangeAspect="1"/>
          </p:cNvPicPr>
          <p:nvPr/>
        </p:nvPicPr>
        <p:blipFill>
          <a:blip r:embed="rId3"/>
          <a:stretch>
            <a:fillRect/>
          </a:stretch>
        </p:blipFill>
        <p:spPr>
          <a:xfrm>
            <a:off x="0" y="863600"/>
            <a:ext cx="9144000" cy="5122960"/>
          </a:xfrm>
          <a:prstGeom prst="rect">
            <a:avLst/>
          </a:prstGeom>
        </p:spPr>
      </p:pic>
    </p:spTree>
    <p:extLst>
      <p:ext uri="{BB962C8B-B14F-4D97-AF65-F5344CB8AC3E}">
        <p14:creationId xmlns:p14="http://schemas.microsoft.com/office/powerpoint/2010/main" val="32472483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endParaRPr lang="en-US">
              <a:solidFill>
                <a:srgbClr val="000000"/>
              </a:solidFill>
            </a:endParaRPr>
          </a:p>
        </p:txBody>
      </p:sp>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Resurrection</a:t>
            </a:r>
          </a:p>
        </p:txBody>
      </p:sp>
      <p:sp>
        <p:nvSpPr>
          <p:cNvPr id="4" name="Rectangle 2"/>
          <p:cNvSpPr txBox="1">
            <a:spLocks noChangeArrowheads="1"/>
          </p:cNvSpPr>
          <p:nvPr/>
        </p:nvSpPr>
        <p:spPr bwMode="auto">
          <a:xfrm>
            <a:off x="4139952" y="3640667"/>
            <a:ext cx="5004048" cy="322986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ru-RU" sz="3600" b="1" dirty="0">
                <a:solidFill>
                  <a:srgbClr val="FFFFFF"/>
                </a:solidFill>
                <a:effectLst>
                  <a:glow rad="127000">
                    <a:srgbClr val="000000"/>
                  </a:glow>
                </a:effectLst>
                <a:latin typeface="Arial" charset="0"/>
                <a:ea typeface="ＭＳ Ｐゴシック" charset="0"/>
                <a:cs typeface="ＭＳ Ｐゴシック" charset="0"/>
              </a:rPr>
              <a:t>"</a:t>
            </a:r>
            <a:r>
              <a:rPr lang="en-US" sz="3600" b="1" dirty="0">
                <a:solidFill>
                  <a:srgbClr val="FFFFFF"/>
                </a:solidFill>
                <a:effectLst>
                  <a:glow rad="127000">
                    <a:srgbClr val="000000"/>
                  </a:glow>
                </a:effectLst>
                <a:latin typeface="Arial" charset="0"/>
                <a:ea typeface="ＭＳ Ｐゴシック" charset="0"/>
                <a:cs typeface="ＭＳ Ｐゴシック" charset="0"/>
              </a:rPr>
              <a:t>First, the Christians who have died will rise from their graves</a:t>
            </a:r>
            <a:r>
              <a:rPr lang="ru-RU" sz="3600" b="1" dirty="0">
                <a:solidFill>
                  <a:srgbClr val="FFFFFF"/>
                </a:solidFill>
                <a:effectLst>
                  <a:glow rad="127000">
                    <a:srgbClr val="000000"/>
                  </a:glow>
                </a:effectLst>
                <a:latin typeface="Arial" charset="0"/>
                <a:ea typeface="ＭＳ Ｐゴシック" charset="0"/>
                <a:cs typeface="ＭＳ Ｐゴシック" charset="0"/>
              </a:rPr>
              <a:t>"</a:t>
            </a:r>
            <a:r>
              <a:rPr lang="en-US" sz="3600" b="1" dirty="0">
                <a:solidFill>
                  <a:srgbClr val="FFFFFF"/>
                </a:solidFill>
                <a:effectLst>
                  <a:glow rad="127000">
                    <a:srgbClr val="000000"/>
                  </a:glow>
                </a:effectLst>
                <a:latin typeface="Arial" charset="0"/>
                <a:ea typeface="ＭＳ Ｐゴシック" charset="0"/>
                <a:cs typeface="ＭＳ Ｐゴシック" charset="0"/>
              </a:rPr>
              <a:t> </a:t>
            </a:r>
            <a:br>
              <a:rPr lang="en-US" sz="3600" b="1" dirty="0">
                <a:solidFill>
                  <a:srgbClr val="FFFFFF"/>
                </a:solidFill>
                <a:effectLst>
                  <a:glow rad="127000">
                    <a:srgbClr val="000000"/>
                  </a:glow>
                </a:effectLst>
                <a:latin typeface="Arial" charset="0"/>
                <a:ea typeface="ＭＳ Ｐゴシック" charset="0"/>
                <a:cs typeface="ＭＳ Ｐゴシック" charset="0"/>
              </a:rPr>
            </a:br>
            <a:r>
              <a:rPr lang="en-US" sz="3600" b="1" dirty="0">
                <a:solidFill>
                  <a:srgbClr val="FFFFFF"/>
                </a:solidFill>
                <a:effectLst>
                  <a:glow rad="127000">
                    <a:srgbClr val="000000"/>
                  </a:glow>
                </a:effectLst>
                <a:latin typeface="Arial" charset="0"/>
                <a:ea typeface="ＭＳ Ｐゴシック" charset="0"/>
                <a:cs typeface="ＭＳ Ｐゴシック" charset="0"/>
              </a:rPr>
              <a:t>(1 Thess </a:t>
            </a:r>
            <a:r>
              <a:rPr lang="ru-RU" sz="3600" b="1" dirty="0">
                <a:solidFill>
                  <a:srgbClr val="FFFFFF"/>
                </a:solidFill>
                <a:effectLst>
                  <a:glow rad="127000">
                    <a:srgbClr val="000000"/>
                  </a:glow>
                </a:effectLst>
                <a:latin typeface="Arial" charset="0"/>
                <a:ea typeface="ＭＳ Ｐゴシック" charset="0"/>
                <a:cs typeface="ＭＳ Ｐゴシック" charset="0"/>
              </a:rPr>
              <a:t>4:</a:t>
            </a:r>
            <a:r>
              <a:rPr lang="en-US" sz="3600" b="1" dirty="0">
                <a:solidFill>
                  <a:srgbClr val="FFFFFF"/>
                </a:solidFill>
                <a:effectLst>
                  <a:glow rad="127000">
                    <a:srgbClr val="000000"/>
                  </a:glow>
                </a:effectLst>
                <a:latin typeface="Arial" charset="0"/>
                <a:ea typeface="ＭＳ Ｐゴシック" charset="0"/>
                <a:cs typeface="ＭＳ Ｐゴシック" charset="0"/>
              </a:rPr>
              <a:t>16b </a:t>
            </a:r>
            <a:r>
              <a:rPr lang="en-US" sz="3200" b="1" dirty="0">
                <a:solidFill>
                  <a:srgbClr val="FFFFFF"/>
                </a:solidFill>
                <a:effectLst>
                  <a:glow rad="127000">
                    <a:srgbClr val="000000"/>
                  </a:glow>
                </a:effectLst>
                <a:latin typeface="Arial" charset="0"/>
                <a:ea typeface="ＭＳ Ｐゴシック" charset="0"/>
                <a:cs typeface="ＭＳ Ｐゴシック" charset="0"/>
              </a:rPr>
              <a:t>NLT</a:t>
            </a:r>
            <a:r>
              <a:rPr lang="en-US" sz="3600" b="1" dirty="0">
                <a:solidFill>
                  <a:srgbClr val="FFFFFF"/>
                </a:solidFill>
                <a:effectLst>
                  <a:glow rad="127000">
                    <a:srgbClr val="000000"/>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052045742"/>
      </p:ext>
    </p:extLst>
  </p:cSld>
  <p:clrMapOvr>
    <a:masterClrMapping/>
  </p:clrMapOvr>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89" name="Picture 2" descr="img30[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7043" name="Rectangle 3"/>
          <p:cNvSpPr>
            <a:spLocks noGrp="1" noChangeArrowheads="1"/>
          </p:cNvSpPr>
          <p:nvPr>
            <p:ph type="title" idx="4294967295"/>
          </p:nvPr>
        </p:nvSpPr>
        <p:spPr>
          <a:xfrm>
            <a:off x="0" y="0"/>
            <a:ext cx="3810000" cy="2209800"/>
          </a:xfrm>
          <a:solidFill>
            <a:schemeClr val="bg2"/>
          </a:solidFill>
        </p:spPr>
        <p:txBody>
          <a:bodyPr/>
          <a:lstStyle/>
          <a:p>
            <a:pPr>
              <a:defRPr/>
            </a:pPr>
            <a:r>
              <a:rPr lang="ja-JP" altLang="en-US" sz="3600" b="1">
                <a:latin typeface="Arial" charset="0"/>
                <a:ea typeface="ＭＳ Ｐゴシック" charset="0"/>
                <a:cs typeface="ＭＳ Ｐゴシック" charset="0"/>
              </a:rPr>
              <a:t>“</a:t>
            </a:r>
            <a:r>
              <a:rPr lang="en-US" sz="3600" b="1">
                <a:latin typeface="Arial" charset="0"/>
                <a:ea typeface="ＭＳ Ｐゴシック" charset="0"/>
                <a:cs typeface="ＭＳ Ｐゴシック" charset="0"/>
              </a:rPr>
              <a:t>The dead in Christ will rise first</a:t>
            </a:r>
            <a:r>
              <a:rPr lang="ja-JP" altLang="en-US" sz="3600" b="1">
                <a:latin typeface="Arial" charset="0"/>
                <a:ea typeface="ＭＳ Ｐゴシック" charset="0"/>
                <a:cs typeface="ＭＳ Ｐゴシック" charset="0"/>
              </a:rPr>
              <a:t>”</a:t>
            </a:r>
            <a:r>
              <a:rPr lang="en-US" sz="3600" b="1">
                <a:latin typeface="Arial" charset="0"/>
                <a:ea typeface="ＭＳ Ｐゴシック" charset="0"/>
                <a:cs typeface="ＭＳ Ｐゴシック" charset="0"/>
              </a:rPr>
              <a:t> </a:t>
            </a:r>
            <a:br>
              <a:rPr lang="en-US" sz="3600" b="1">
                <a:latin typeface="Arial" charset="0"/>
                <a:ea typeface="ＭＳ Ｐゴシック" charset="0"/>
                <a:cs typeface="ＭＳ Ｐゴシック" charset="0"/>
              </a:rPr>
            </a:br>
            <a:r>
              <a:rPr lang="en-US" sz="3600" b="1">
                <a:latin typeface="Arial" charset="0"/>
                <a:ea typeface="ＭＳ Ｐゴシック" charset="0"/>
                <a:cs typeface="ＭＳ Ｐゴシック" charset="0"/>
              </a:rPr>
              <a:t>(1 Thess. 4:16b)</a:t>
            </a:r>
          </a:p>
        </p:txBody>
      </p:sp>
    </p:spTree>
    <p:extLst>
      <p:ext uri="{BB962C8B-B14F-4D97-AF65-F5344CB8AC3E}">
        <p14:creationId xmlns:p14="http://schemas.microsoft.com/office/powerpoint/2010/main" val="235680621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6" name="Rectangle 2"/>
          <p:cNvSpPr txBox="1">
            <a:spLocks noChangeArrowheads="1"/>
          </p:cNvSpPr>
          <p:nvPr/>
        </p:nvSpPr>
        <p:spPr bwMode="auto">
          <a:xfrm>
            <a:off x="0" y="3572927"/>
            <a:ext cx="4605867" cy="245533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b="1" dirty="0">
                <a:solidFill>
                  <a:srgbClr val="000000"/>
                </a:solidFill>
                <a:effectLst>
                  <a:glow rad="127000">
                    <a:srgbClr val="FFFFFF"/>
                  </a:glow>
                </a:effectLst>
                <a:latin typeface="Arial" charset="0"/>
                <a:ea typeface="ＭＳ Ｐゴシック" charset="0"/>
                <a:cs typeface="ＭＳ Ｐゴシック" charset="0"/>
              </a:rPr>
              <a:t>"</a:t>
            </a:r>
            <a:r>
              <a:rPr lang="en-US" b="1" dirty="0">
                <a:solidFill>
                  <a:srgbClr val="FF0000"/>
                </a:solidFill>
                <a:effectLst>
                  <a:glow rad="127000">
                    <a:srgbClr val="FFFFFF"/>
                  </a:glow>
                </a:effectLst>
                <a:latin typeface="Arial" charset="0"/>
                <a:ea typeface="ＭＳ Ｐゴシック" charset="0"/>
                <a:cs typeface="ＭＳ Ｐゴシック" charset="0"/>
              </a:rPr>
              <a:t>caught up</a:t>
            </a:r>
            <a:r>
              <a:rPr lang="en-US" b="1" dirty="0">
                <a:solidFill>
                  <a:srgbClr val="000000"/>
                </a:solidFill>
                <a:effectLst>
                  <a:glow rad="127000">
                    <a:srgbClr val="FFFFFF"/>
                  </a:glow>
                </a:effectLst>
                <a:latin typeface="Arial" charset="0"/>
                <a:ea typeface="ＭＳ Ｐゴシック" charset="0"/>
                <a:cs typeface="ＭＳ Ｐゴシック" charset="0"/>
              </a:rPr>
              <a:t>"—not "disappear"</a:t>
            </a:r>
          </a:p>
        </p:txBody>
      </p:sp>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endParaRPr lang="en-US">
              <a:solidFill>
                <a:srgbClr val="000000"/>
              </a:solidFill>
            </a:endParaRPr>
          </a:p>
        </p:txBody>
      </p:sp>
      <p:sp>
        <p:nvSpPr>
          <p:cNvPr id="900098" name="Rectangle 2"/>
          <p:cNvSpPr>
            <a:spLocks noGrp="1" noChangeArrowheads="1"/>
          </p:cNvSpPr>
          <p:nvPr>
            <p:ph type="ctrTitle"/>
          </p:nvPr>
        </p:nvSpPr>
        <p:spPr>
          <a:xfrm>
            <a:off x="406401" y="29469"/>
            <a:ext cx="5232400" cy="829727"/>
          </a:xfrm>
          <a:effectLst>
            <a:outerShdw blurRad="63500" dist="35921" dir="2700000" algn="ctr" rotWithShape="0">
              <a:schemeClr val="tx2">
                <a:alpha val="74998"/>
              </a:schemeClr>
            </a:outerShdw>
          </a:effectLst>
        </p:spPr>
        <p:txBody>
          <a:bodyPr anchor="t"/>
          <a:lstStyle/>
          <a:p>
            <a:pPr algn="l">
              <a:defRPr/>
            </a:pPr>
            <a:r>
              <a:rPr lang="en-US" sz="5400" b="1" dirty="0">
                <a:effectLst>
                  <a:glow rad="127000">
                    <a:schemeClr val="tx1"/>
                  </a:glow>
                </a:effectLst>
                <a:latin typeface="Arial" charset="0"/>
                <a:ea typeface="ＭＳ Ｐゴシック" charset="0"/>
                <a:cs typeface="ＭＳ Ｐゴシック" charset="0"/>
              </a:rPr>
              <a:t>Rapture</a:t>
            </a:r>
          </a:p>
        </p:txBody>
      </p:sp>
      <p:sp>
        <p:nvSpPr>
          <p:cNvPr id="4" name="Rectangle 2"/>
          <p:cNvSpPr txBox="1">
            <a:spLocks noChangeArrowheads="1"/>
          </p:cNvSpPr>
          <p:nvPr/>
        </p:nvSpPr>
        <p:spPr bwMode="auto">
          <a:xfrm>
            <a:off x="5571067" y="-1"/>
            <a:ext cx="3572933" cy="6858001"/>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defPPr>
              <a:defRPr lang="en-GB"/>
            </a:defPPr>
            <a:lvl1pPr algn="ctr" defTabSz="457200">
              <a:defRPr sz="4400" b="1">
                <a:solidFill>
                  <a:srgbClr val="000000"/>
                </a:solidFill>
                <a:effectLst>
                  <a:glow rad="127000">
                    <a:srgbClr val="FFFFFF"/>
                  </a:glow>
                </a:effectLst>
                <a:latin typeface="Arial" charset="0"/>
              </a:defRPr>
            </a:lvl1pPr>
            <a:lvl2pPr algn="ctr">
              <a:defRPr sz="4400">
                <a:solidFill>
                  <a:schemeClr val="bg1"/>
                </a:solidFill>
                <a:latin typeface="Arial" charset="0"/>
                <a:ea typeface="ＭＳ Ｐゴシック" pitchFamily="-108" charset="-128"/>
                <a:cs typeface="ＭＳ Ｐゴシック" pitchFamily="-108" charset="-128"/>
              </a:defRPr>
            </a:lvl2pPr>
            <a:lvl3pPr algn="ctr">
              <a:defRPr sz="4400">
                <a:solidFill>
                  <a:schemeClr val="bg1"/>
                </a:solidFill>
                <a:latin typeface="Arial" charset="0"/>
                <a:ea typeface="ＭＳ Ｐゴシック" pitchFamily="-108" charset="-128"/>
                <a:cs typeface="ＭＳ Ｐゴシック" pitchFamily="-108" charset="-128"/>
              </a:defRPr>
            </a:lvl3pPr>
            <a:lvl4pPr algn="ctr">
              <a:defRPr sz="4400">
                <a:solidFill>
                  <a:schemeClr val="bg1"/>
                </a:solidFill>
                <a:latin typeface="Arial" charset="0"/>
                <a:ea typeface="ＭＳ Ｐゴシック" pitchFamily="-108" charset="-128"/>
                <a:cs typeface="ＭＳ Ｐゴシック" pitchFamily="-108" charset="-128"/>
              </a:defRPr>
            </a:lvl4pPr>
            <a:lvl5pPr algn="ctr">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ru-RU" sz="3600" dirty="0"/>
              <a:t>"</a:t>
            </a:r>
            <a:r>
              <a:rPr lang="en-US" sz="3600" dirty="0"/>
              <a:t>Then, together with them, we who are still alive and remain on the earth will be </a:t>
            </a:r>
            <a:r>
              <a:rPr lang="en-US" sz="3600" dirty="0">
                <a:solidFill>
                  <a:srgbClr val="FF0000"/>
                </a:solidFill>
              </a:rPr>
              <a:t>caught up</a:t>
            </a:r>
            <a:r>
              <a:rPr lang="en-US" sz="3600" dirty="0"/>
              <a:t> in the clouds to meet the Lord in the air</a:t>
            </a:r>
            <a:r>
              <a:rPr lang="ru-RU" sz="3600" dirty="0"/>
              <a:t>"</a:t>
            </a:r>
            <a:r>
              <a:rPr lang="en-US" sz="3600" dirty="0"/>
              <a:t> </a:t>
            </a:r>
            <a:br>
              <a:rPr lang="en-US" sz="3600" dirty="0"/>
            </a:br>
            <a:r>
              <a:rPr lang="en-US" sz="3600" dirty="0"/>
              <a:t>(1 Thess </a:t>
            </a:r>
            <a:r>
              <a:rPr lang="ru-RU" sz="3600" dirty="0"/>
              <a:t>4:</a:t>
            </a:r>
            <a:r>
              <a:rPr lang="en-US" sz="3600" dirty="0"/>
              <a:t>17a </a:t>
            </a:r>
            <a:r>
              <a:rPr lang="en-US" sz="3200" dirty="0"/>
              <a:t>NLT</a:t>
            </a:r>
            <a:r>
              <a:rPr lang="en-US" sz="3600" dirty="0"/>
              <a:t>).</a:t>
            </a:r>
          </a:p>
        </p:txBody>
      </p:sp>
    </p:spTree>
    <p:extLst>
      <p:ext uri="{BB962C8B-B14F-4D97-AF65-F5344CB8AC3E}">
        <p14:creationId xmlns:p14="http://schemas.microsoft.com/office/powerpoint/2010/main" val="3339634247"/>
      </p:ext>
    </p:extLst>
  </p:cSld>
  <p:clrMapOvr>
    <a:masterClrMapping/>
  </p:clrMapOvr>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231901"/>
            <a:ext cx="9144000" cy="2857500"/>
          </a:xfrm>
          <a:prstGeom prst="rect">
            <a:avLst/>
          </a:prstGeom>
        </p:spPr>
      </p:pic>
      <p:pic>
        <p:nvPicPr>
          <p:cNvPr id="3" name="Picture 2"/>
          <p:cNvPicPr>
            <a:picLocks noChangeAspect="1"/>
          </p:cNvPicPr>
          <p:nvPr/>
        </p:nvPicPr>
        <p:blipFill>
          <a:blip r:embed="rId4"/>
          <a:stretch>
            <a:fillRect/>
          </a:stretch>
        </p:blipFill>
        <p:spPr>
          <a:xfrm>
            <a:off x="1483896" y="855128"/>
            <a:ext cx="7660104" cy="5745078"/>
          </a:xfrm>
          <a:prstGeom prst="rect">
            <a:avLst/>
          </a:prstGeom>
        </p:spPr>
      </p:pic>
      <p:sp>
        <p:nvSpPr>
          <p:cNvPr id="900098" name="Rectangle 2"/>
          <p:cNvSpPr>
            <a:spLocks noGrp="1" noChangeArrowheads="1"/>
          </p:cNvSpPr>
          <p:nvPr>
            <p:ph type="ctrTitle"/>
          </p:nvPr>
        </p:nvSpPr>
        <p:spPr>
          <a:xfrm>
            <a:off x="1320801" y="1702917"/>
            <a:ext cx="4605866" cy="769349"/>
          </a:xfrm>
          <a:effectLst>
            <a:outerShdw blurRad="63500" dist="35921" dir="2700000" algn="ctr" rotWithShape="0">
              <a:schemeClr val="tx2">
                <a:alpha val="74998"/>
              </a:schemeClr>
            </a:outerShdw>
          </a:effectLst>
        </p:spPr>
        <p:txBody>
          <a:bodyPr/>
          <a:lstStyle/>
          <a:p>
            <a:pPr>
              <a:defRPr/>
            </a:pPr>
            <a:r>
              <a:rPr lang="en-US" b="1" spc="-200" dirty="0">
                <a:effectLst>
                  <a:glow rad="228600">
                    <a:schemeClr val="tx1"/>
                  </a:glow>
                </a:effectLst>
                <a:latin typeface="Arial" charset="0"/>
                <a:ea typeface="ＭＳ Ｐゴシック" charset="0"/>
                <a:cs typeface="ＭＳ Ｐゴシック" charset="0"/>
              </a:rPr>
              <a:t>THE RAPTURE</a:t>
            </a:r>
          </a:p>
        </p:txBody>
      </p:sp>
      <p:sp>
        <p:nvSpPr>
          <p:cNvPr id="5" name="Rectangle 2"/>
          <p:cNvSpPr txBox="1">
            <a:spLocks noChangeArrowheads="1"/>
          </p:cNvSpPr>
          <p:nvPr/>
        </p:nvSpPr>
        <p:spPr bwMode="auto">
          <a:xfrm>
            <a:off x="0" y="119645"/>
            <a:ext cx="9144000" cy="7693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b="1" spc="-200" dirty="0">
                <a:solidFill>
                  <a:srgbClr val="FFFFFF"/>
                </a:solidFill>
                <a:effectLst>
                  <a:glow rad="228600">
                    <a:srgbClr val="000000"/>
                  </a:glow>
                </a:effectLst>
                <a:latin typeface="Arial" charset="0"/>
                <a:ea typeface="ＭＳ Ｐゴシック" charset="0"/>
                <a:cs typeface="ＭＳ Ｐゴシック" charset="0"/>
              </a:rPr>
              <a:t>From </a:t>
            </a:r>
            <a:r>
              <a:rPr lang="en-US" b="1" i="1" spc="-200" dirty="0">
                <a:solidFill>
                  <a:srgbClr val="FFFFFF"/>
                </a:solidFill>
                <a:effectLst>
                  <a:glow rad="228600">
                    <a:srgbClr val="000000"/>
                  </a:glow>
                </a:effectLst>
                <a:latin typeface="Arial" charset="0"/>
                <a:ea typeface="ＭＳ Ｐゴシック" charset="0"/>
                <a:cs typeface="ＭＳ Ｐゴシック" charset="0"/>
              </a:rPr>
              <a:t>rapturo,</a:t>
            </a:r>
            <a:r>
              <a:rPr lang="en-US" b="1" spc="-200" dirty="0">
                <a:solidFill>
                  <a:srgbClr val="FFFFFF"/>
                </a:solidFill>
                <a:effectLst>
                  <a:glow rad="228600">
                    <a:srgbClr val="000000"/>
                  </a:glow>
                </a:effectLst>
                <a:latin typeface="Arial" charset="0"/>
                <a:ea typeface="ＭＳ Ｐゴシック" charset="0"/>
                <a:cs typeface="ＭＳ Ｐゴシック" charset="0"/>
              </a:rPr>
              <a:t> "to catch up" (Latin)</a:t>
            </a:r>
          </a:p>
        </p:txBody>
      </p:sp>
    </p:spTree>
    <p:extLst>
      <p:ext uri="{BB962C8B-B14F-4D97-AF65-F5344CB8AC3E}">
        <p14:creationId xmlns:p14="http://schemas.microsoft.com/office/powerpoint/2010/main" val="834745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3" name="09-I'm Gonna Miss That Dog.mp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7388" y="-248"/>
            <a:ext cx="9144000" cy="6858000"/>
          </a:xfrm>
          <a:prstGeom prst="rect">
            <a:avLst/>
          </a:prstGeom>
        </p:spPr>
      </p:pic>
    </p:spTree>
    <p:extLst>
      <p:ext uri="{BB962C8B-B14F-4D97-AF65-F5344CB8AC3E}">
        <p14:creationId xmlns:p14="http://schemas.microsoft.com/office/powerpoint/2010/main" val="2518997332"/>
      </p:ext>
    </p:extLst>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60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64276"/>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Eschatology</a:t>
            </a:r>
          </a:p>
        </p:txBody>
      </p:sp>
      <p:pic>
        <p:nvPicPr>
          <p:cNvPr id="2" name="Picture 1"/>
          <p:cNvPicPr>
            <a:picLocks noChangeAspect="1"/>
          </p:cNvPicPr>
          <p:nvPr/>
        </p:nvPicPr>
        <p:blipFill>
          <a:blip r:embed="rId3"/>
          <a:stretch>
            <a:fillRect/>
          </a:stretch>
        </p:blipFill>
        <p:spPr>
          <a:xfrm>
            <a:off x="1410369" y="1155700"/>
            <a:ext cx="5842000" cy="5702300"/>
          </a:xfrm>
          <a:prstGeom prst="rect">
            <a:avLst/>
          </a:prstGeom>
        </p:spPr>
      </p:pic>
      <p:sp>
        <p:nvSpPr>
          <p:cNvPr id="4" name="Rectangle 2"/>
          <p:cNvSpPr txBox="1">
            <a:spLocks noChangeArrowheads="1"/>
          </p:cNvSpPr>
          <p:nvPr/>
        </p:nvSpPr>
        <p:spPr bwMode="auto">
          <a:xfrm>
            <a:off x="0" y="1155700"/>
            <a:ext cx="3911600" cy="7693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5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eschatos</a:t>
            </a:r>
          </a:p>
        </p:txBody>
      </p:sp>
      <p:sp>
        <p:nvSpPr>
          <p:cNvPr id="5" name="Rectangle 2"/>
          <p:cNvSpPr txBox="1">
            <a:spLocks noChangeArrowheads="1"/>
          </p:cNvSpPr>
          <p:nvPr/>
        </p:nvSpPr>
        <p:spPr bwMode="auto">
          <a:xfrm>
            <a:off x="0" y="2154767"/>
            <a:ext cx="3911600" cy="7693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"last"</a:t>
            </a:r>
          </a:p>
        </p:txBody>
      </p:sp>
      <p:sp>
        <p:nvSpPr>
          <p:cNvPr id="6" name="Rectangle 2"/>
          <p:cNvSpPr txBox="1">
            <a:spLocks noChangeArrowheads="1"/>
          </p:cNvSpPr>
          <p:nvPr/>
        </p:nvSpPr>
        <p:spPr bwMode="auto">
          <a:xfrm>
            <a:off x="5296569" y="1155700"/>
            <a:ext cx="3911600" cy="7693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5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ology</a:t>
            </a:r>
          </a:p>
        </p:txBody>
      </p:sp>
      <p:sp>
        <p:nvSpPr>
          <p:cNvPr id="7" name="Rectangle 2"/>
          <p:cNvSpPr txBox="1">
            <a:spLocks noChangeArrowheads="1"/>
          </p:cNvSpPr>
          <p:nvPr/>
        </p:nvSpPr>
        <p:spPr bwMode="auto">
          <a:xfrm>
            <a:off x="5296569" y="2154767"/>
            <a:ext cx="3911600" cy="7693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"study of"</a:t>
            </a:r>
          </a:p>
        </p:txBody>
      </p:sp>
      <p:sp>
        <p:nvSpPr>
          <p:cNvPr id="8" name="Rectangle 2"/>
          <p:cNvSpPr txBox="1">
            <a:spLocks noChangeArrowheads="1"/>
          </p:cNvSpPr>
          <p:nvPr/>
        </p:nvSpPr>
        <p:spPr bwMode="auto">
          <a:xfrm>
            <a:off x="3352800" y="1201446"/>
            <a:ext cx="2658533" cy="7693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15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p>
        </p:txBody>
      </p:sp>
      <p:sp>
        <p:nvSpPr>
          <p:cNvPr id="9" name="Rectangle 2"/>
          <p:cNvSpPr txBox="1">
            <a:spLocks noChangeArrowheads="1"/>
          </p:cNvSpPr>
          <p:nvPr/>
        </p:nvSpPr>
        <p:spPr bwMode="auto">
          <a:xfrm>
            <a:off x="0" y="4859863"/>
            <a:ext cx="9144000" cy="184573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study of the last things (future)</a:t>
            </a:r>
          </a:p>
        </p:txBody>
      </p:sp>
    </p:spTree>
    <p:extLst>
      <p:ext uri="{BB962C8B-B14F-4D97-AF65-F5344CB8AC3E}">
        <p14:creationId xmlns:p14="http://schemas.microsoft.com/office/powerpoint/2010/main" val="1499623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Enoch</a:t>
            </a:r>
          </a:p>
        </p:txBody>
      </p:sp>
      <p:pic>
        <p:nvPicPr>
          <p:cNvPr id="2" name="Picture 1" descr="Gen 5v24 Enoch Taken.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5128496"/>
          </a:xfrm>
          <a:prstGeom prst="rect">
            <a:avLst/>
          </a:prstGeom>
        </p:spPr>
      </p:pic>
    </p:spTree>
    <p:extLst>
      <p:ext uri="{BB962C8B-B14F-4D97-AF65-F5344CB8AC3E}">
        <p14:creationId xmlns:p14="http://schemas.microsoft.com/office/powerpoint/2010/main" val="44115290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254000"/>
            <a:ext cx="9144000" cy="6338698"/>
          </a:xfrm>
          <a:prstGeom prst="rect">
            <a:avLst/>
          </a:prstGeom>
        </p:spPr>
      </p:pic>
      <p:sp>
        <p:nvSpPr>
          <p:cNvPr id="900098" name="Rectangle 2"/>
          <p:cNvSpPr>
            <a:spLocks noGrp="1" noChangeArrowheads="1"/>
          </p:cNvSpPr>
          <p:nvPr>
            <p:ph type="ctrTitle"/>
          </p:nvPr>
        </p:nvSpPr>
        <p:spPr>
          <a:xfrm>
            <a:off x="0" y="232008"/>
            <a:ext cx="4368800" cy="769349"/>
          </a:xfrm>
          <a:effectLst>
            <a:outerShdw blurRad="63500" dist="35921" dir="2700000" algn="ctr" rotWithShape="0">
              <a:schemeClr val="tx2">
                <a:alpha val="74998"/>
              </a:schemeClr>
            </a:outerShdw>
          </a:effectLst>
        </p:spPr>
        <p:txBody>
          <a:bodyPr/>
          <a:lstStyle/>
          <a:p>
            <a:pPr algn="l">
              <a:defRPr/>
            </a:pPr>
            <a:r>
              <a:rPr lang="en-US" b="1" dirty="0">
                <a:effectLst>
                  <a:glow rad="127000">
                    <a:schemeClr val="tx1"/>
                  </a:glow>
                </a:effectLst>
                <a:latin typeface="Arial" charset="0"/>
                <a:ea typeface="ＭＳ Ｐゴシック" charset="0"/>
                <a:cs typeface="ＭＳ Ｐゴシック" charset="0"/>
              </a:rPr>
              <a:t>Rapture Chaos</a:t>
            </a:r>
          </a:p>
        </p:txBody>
      </p:sp>
    </p:spTree>
    <p:extLst>
      <p:ext uri="{BB962C8B-B14F-4D97-AF65-F5344CB8AC3E}">
        <p14:creationId xmlns:p14="http://schemas.microsoft.com/office/powerpoint/2010/main" val="69153620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endParaRPr lang="en-US">
              <a:solidFill>
                <a:srgbClr val="000000"/>
              </a:solidFill>
            </a:endParaRPr>
          </a:p>
        </p:txBody>
      </p:sp>
      <p:sp>
        <p:nvSpPr>
          <p:cNvPr id="900098" name="Rectangle 2"/>
          <p:cNvSpPr>
            <a:spLocks noGrp="1" noChangeArrowheads="1"/>
          </p:cNvSpPr>
          <p:nvPr>
            <p:ph type="ctrTitle"/>
          </p:nvPr>
        </p:nvSpPr>
        <p:spPr>
          <a:xfrm>
            <a:off x="0" y="6028273"/>
            <a:ext cx="9144000" cy="829727"/>
          </a:xfrm>
          <a:effectLst>
            <a:outerShdw blurRad="63500" dist="35921" dir="2700000" algn="ctr" rotWithShape="0">
              <a:schemeClr val="tx2">
                <a:alpha val="74998"/>
              </a:schemeClr>
            </a:outerShdw>
          </a:effectLst>
        </p:spPr>
        <p:txBody>
          <a:bodyPr anchor="t"/>
          <a:lstStyle/>
          <a:p>
            <a:pPr>
              <a:defRPr/>
            </a:pPr>
            <a:r>
              <a:rPr lang="en-US" b="1" dirty="0">
                <a:effectLst>
                  <a:glow rad="127000">
                    <a:schemeClr val="tx1"/>
                  </a:glow>
                </a:effectLst>
                <a:latin typeface="Arial" charset="0"/>
                <a:ea typeface="ＭＳ Ｐゴシック" charset="0"/>
                <a:cs typeface="ＭＳ Ｐゴシック" charset="0"/>
              </a:rPr>
              <a:t>The Translation</a:t>
            </a:r>
          </a:p>
        </p:txBody>
      </p:sp>
    </p:spTree>
    <p:extLst>
      <p:ext uri="{BB962C8B-B14F-4D97-AF65-F5344CB8AC3E}">
        <p14:creationId xmlns:p14="http://schemas.microsoft.com/office/powerpoint/2010/main" val="3485295512"/>
      </p:ext>
    </p:extLst>
  </p:cSld>
  <p:clrMapOvr>
    <a:masterClrMapping/>
  </p:clrMapOvr>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29469"/>
            <a:ext cx="9144000" cy="6828531"/>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endParaRPr lang="en-US">
              <a:solidFill>
                <a:srgbClr val="000000"/>
              </a:solidFill>
            </a:endParaRPr>
          </a:p>
        </p:txBody>
      </p:sp>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Reunion</a:t>
            </a:r>
          </a:p>
        </p:txBody>
      </p:sp>
      <p:sp>
        <p:nvSpPr>
          <p:cNvPr id="4" name="Rectangle 2"/>
          <p:cNvSpPr txBox="1">
            <a:spLocks noChangeArrowheads="1"/>
          </p:cNvSpPr>
          <p:nvPr/>
        </p:nvSpPr>
        <p:spPr bwMode="auto">
          <a:xfrm>
            <a:off x="0" y="1401074"/>
            <a:ext cx="9144000" cy="135906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ru-RU" sz="3600" b="1" dirty="0">
                <a:solidFill>
                  <a:srgbClr val="FFFFFF"/>
                </a:solidFill>
                <a:effectLst>
                  <a:glow rad="127000">
                    <a:srgbClr val="000000"/>
                  </a:glow>
                </a:effectLst>
                <a:latin typeface="Arial" charset="0"/>
                <a:ea typeface="ＭＳ Ｐゴシック" charset="0"/>
                <a:cs typeface="ＭＳ Ｐゴシック" charset="0"/>
              </a:rPr>
              <a:t>"</a:t>
            </a:r>
            <a:r>
              <a:rPr lang="en-US" sz="3600" b="1" dirty="0">
                <a:solidFill>
                  <a:srgbClr val="FFFFFF"/>
                </a:solidFill>
                <a:effectLst>
                  <a:glow rad="127000">
                    <a:srgbClr val="000000"/>
                  </a:glow>
                </a:effectLst>
                <a:latin typeface="Arial" charset="0"/>
                <a:ea typeface="ＭＳ Ｐゴシック" charset="0"/>
                <a:cs typeface="ＭＳ Ｐゴシック" charset="0"/>
              </a:rPr>
              <a:t>Then we will be with the Lord forever</a:t>
            </a:r>
            <a:r>
              <a:rPr lang="ru-RU" sz="3600" b="1" dirty="0">
                <a:solidFill>
                  <a:srgbClr val="FFFFFF"/>
                </a:solidFill>
                <a:effectLst>
                  <a:glow rad="127000">
                    <a:srgbClr val="000000"/>
                  </a:glow>
                </a:effectLst>
                <a:latin typeface="Arial" charset="0"/>
                <a:ea typeface="ＭＳ Ｐゴシック" charset="0"/>
                <a:cs typeface="ＭＳ Ｐゴシック" charset="0"/>
              </a:rPr>
              <a:t>"</a:t>
            </a:r>
            <a:r>
              <a:rPr lang="en-US" sz="3600" b="1" dirty="0">
                <a:solidFill>
                  <a:srgbClr val="FFFFFF"/>
                </a:solidFill>
                <a:effectLst>
                  <a:glow rad="127000">
                    <a:srgbClr val="000000"/>
                  </a:glow>
                </a:effectLst>
                <a:latin typeface="Arial" charset="0"/>
                <a:ea typeface="ＭＳ Ｐゴシック" charset="0"/>
                <a:cs typeface="ＭＳ Ｐゴシック" charset="0"/>
              </a:rPr>
              <a:t> </a:t>
            </a:r>
            <a:br>
              <a:rPr lang="en-US" sz="3600" b="1" dirty="0">
                <a:solidFill>
                  <a:srgbClr val="FFFFFF"/>
                </a:solidFill>
                <a:effectLst>
                  <a:glow rad="127000">
                    <a:srgbClr val="000000"/>
                  </a:glow>
                </a:effectLst>
                <a:latin typeface="Arial" charset="0"/>
                <a:ea typeface="ＭＳ Ｐゴシック" charset="0"/>
                <a:cs typeface="ＭＳ Ｐゴシック" charset="0"/>
              </a:rPr>
            </a:br>
            <a:r>
              <a:rPr lang="en-US" sz="3600" b="1" dirty="0">
                <a:solidFill>
                  <a:srgbClr val="FFFFFF"/>
                </a:solidFill>
                <a:effectLst>
                  <a:glow rad="127000">
                    <a:srgbClr val="000000"/>
                  </a:glow>
                </a:effectLst>
                <a:latin typeface="Arial" charset="0"/>
                <a:ea typeface="ＭＳ Ｐゴシック" charset="0"/>
                <a:cs typeface="ＭＳ Ｐゴシック" charset="0"/>
              </a:rPr>
              <a:t>(1 Thess </a:t>
            </a:r>
            <a:r>
              <a:rPr lang="ru-RU" sz="3600" b="1" dirty="0">
                <a:solidFill>
                  <a:srgbClr val="FFFFFF"/>
                </a:solidFill>
                <a:effectLst>
                  <a:glow rad="127000">
                    <a:srgbClr val="000000"/>
                  </a:glow>
                </a:effectLst>
                <a:latin typeface="Arial" charset="0"/>
                <a:ea typeface="ＭＳ Ｐゴシック" charset="0"/>
                <a:cs typeface="ＭＳ Ｐゴシック" charset="0"/>
              </a:rPr>
              <a:t>4:</a:t>
            </a:r>
            <a:r>
              <a:rPr lang="en-US" sz="3600" b="1" dirty="0">
                <a:solidFill>
                  <a:srgbClr val="FFFFFF"/>
                </a:solidFill>
                <a:effectLst>
                  <a:glow rad="127000">
                    <a:srgbClr val="000000"/>
                  </a:glow>
                </a:effectLst>
                <a:latin typeface="Arial" charset="0"/>
                <a:ea typeface="ＭＳ Ｐゴシック" charset="0"/>
                <a:cs typeface="ＭＳ Ｐゴシック" charset="0"/>
              </a:rPr>
              <a:t>17b </a:t>
            </a:r>
            <a:r>
              <a:rPr lang="en-US" sz="3200" b="1" dirty="0">
                <a:solidFill>
                  <a:srgbClr val="FFFFFF"/>
                </a:solidFill>
                <a:effectLst>
                  <a:glow rad="127000">
                    <a:srgbClr val="000000"/>
                  </a:glow>
                </a:effectLst>
                <a:latin typeface="Arial" charset="0"/>
                <a:ea typeface="ＭＳ Ｐゴシック" charset="0"/>
                <a:cs typeface="ＭＳ Ｐゴシック" charset="0"/>
              </a:rPr>
              <a:t>NLT</a:t>
            </a:r>
            <a:r>
              <a:rPr lang="en-US" sz="3600" b="1" dirty="0">
                <a:solidFill>
                  <a:srgbClr val="FFFFFF"/>
                </a:solidFill>
                <a:effectLst>
                  <a:glow rad="127000">
                    <a:srgbClr val="000000"/>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13257611"/>
      </p:ext>
    </p:extLst>
  </p:cSld>
  <p:clrMapOvr>
    <a:masterClrMapping/>
  </p:clrMapOvr>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63500" y="0"/>
            <a:ext cx="9008867"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endParaRPr lang="en-US">
              <a:solidFill>
                <a:srgbClr val="000000"/>
              </a:solidFill>
            </a:endParaRPr>
          </a:p>
        </p:txBody>
      </p:sp>
      <p:sp>
        <p:nvSpPr>
          <p:cNvPr id="900098" name="Rectangle 2"/>
          <p:cNvSpPr>
            <a:spLocks noGrp="1" noChangeArrowheads="1"/>
          </p:cNvSpPr>
          <p:nvPr>
            <p:ph type="ctrTitle"/>
          </p:nvPr>
        </p:nvSpPr>
        <p:spPr>
          <a:xfrm>
            <a:off x="0" y="5418667"/>
            <a:ext cx="9144000" cy="1439333"/>
          </a:xfrm>
          <a:solidFill>
            <a:srgbClr val="000000"/>
          </a:solidFill>
          <a:effectLst/>
        </p:spPr>
        <p:txBody>
          <a:bodyPr anchor="t"/>
          <a:lstStyle/>
          <a:p>
            <a:pPr>
              <a:defRPr/>
            </a:pPr>
            <a:r>
              <a:rPr lang="en-US" b="1" dirty="0">
                <a:effectLst>
                  <a:glow rad="127000">
                    <a:schemeClr val="tx1"/>
                  </a:glow>
                </a:effectLst>
                <a:latin typeface="Arial" charset="0"/>
                <a:ea typeface="ＭＳ Ｐゴシック" charset="0"/>
                <a:cs typeface="ＭＳ Ｐゴシック" charset="0"/>
              </a:rPr>
              <a:t>3. Christ’s return helps us </a:t>
            </a:r>
            <a:r>
              <a:rPr lang="en-US" b="1" dirty="0">
                <a:solidFill>
                  <a:srgbClr val="FFFF00"/>
                </a:solidFill>
                <a:effectLst>
                  <a:glow rad="127000">
                    <a:schemeClr val="tx1"/>
                  </a:glow>
                </a:effectLst>
                <a:latin typeface="Arial" charset="0"/>
                <a:ea typeface="ＭＳ Ｐゴシック" charset="0"/>
                <a:cs typeface="ＭＳ Ｐゴシック" charset="0"/>
              </a:rPr>
              <a:t>encourage</a:t>
            </a:r>
            <a:r>
              <a:rPr lang="en-US" b="1" dirty="0">
                <a:effectLst>
                  <a:glow rad="127000">
                    <a:schemeClr val="tx1"/>
                  </a:glow>
                </a:effectLst>
                <a:latin typeface="Arial" charset="0"/>
                <a:ea typeface="ＭＳ Ｐゴシック" charset="0"/>
                <a:cs typeface="ＭＳ Ｐゴシック" charset="0"/>
              </a:rPr>
              <a:t> one another (4:18).</a:t>
            </a:r>
          </a:p>
        </p:txBody>
      </p:sp>
    </p:spTree>
    <p:extLst>
      <p:ext uri="{BB962C8B-B14F-4D97-AF65-F5344CB8AC3E}">
        <p14:creationId xmlns:p14="http://schemas.microsoft.com/office/powerpoint/2010/main" val="4125903656"/>
      </p:ext>
    </p:extLst>
  </p:cSld>
  <p:clrMapOvr>
    <a:masterClrMapping/>
  </p:clrMapOvr>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1001357"/>
            <a:ext cx="9263859" cy="5856643"/>
          </a:xfrm>
          <a:prstGeom prst="rect">
            <a:avLst/>
          </a:prstGeom>
        </p:spPr>
      </p:pic>
      <p:sp>
        <p:nvSpPr>
          <p:cNvPr id="900098" name="Rectangle 2"/>
          <p:cNvSpPr>
            <a:spLocks noGrp="1" noChangeArrowheads="1"/>
          </p:cNvSpPr>
          <p:nvPr>
            <p:ph type="ctrTitle"/>
          </p:nvPr>
        </p:nvSpPr>
        <p:spPr>
          <a:xfrm>
            <a:off x="0" y="0"/>
            <a:ext cx="9144000" cy="1422400"/>
          </a:xfrm>
          <a:solidFill>
            <a:schemeClr val="tx1"/>
          </a:solidFill>
          <a:effectLst>
            <a:outerShdw blurRad="63500" dist="35921" dir="2700000" algn="ctr" rotWithShape="0">
              <a:schemeClr val="tx2">
                <a:alpha val="74998"/>
              </a:schemeClr>
            </a:outerShdw>
          </a:effectLst>
        </p:spPr>
        <p:txBody>
          <a:bodyPr/>
          <a:lstStyle/>
          <a:p>
            <a:pPr>
              <a:defRPr/>
            </a:pPr>
            <a:r>
              <a:rPr lang="en-US" b="1" dirty="0">
                <a:effectLst>
                  <a:glow rad="127000">
                    <a:schemeClr val="tx1"/>
                  </a:glow>
                </a:effectLst>
                <a:latin typeface="Arial" charset="0"/>
                <a:ea typeface="ＭＳ Ｐゴシック" charset="0"/>
                <a:cs typeface="ＭＳ Ｐゴシック" charset="0"/>
              </a:rPr>
              <a:t>Why should we look forward to the Rapture with </a:t>
            </a:r>
            <a:r>
              <a:rPr lang="en-US" b="1" dirty="0">
                <a:solidFill>
                  <a:srgbClr val="FFFF00"/>
                </a:solidFill>
                <a:effectLst>
                  <a:glow rad="127000">
                    <a:schemeClr val="tx1"/>
                  </a:glow>
                </a:effectLst>
                <a:latin typeface="Arial" charset="0"/>
                <a:ea typeface="ＭＳ Ｐゴシック" charset="0"/>
                <a:cs typeface="ＭＳ Ｐゴシック" charset="0"/>
              </a:rPr>
              <a:t>expectancy</a:t>
            </a:r>
            <a:r>
              <a:rPr lang="en-US"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703538997"/>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4695338" cy="6858000"/>
          </a:xfrm>
          <a:prstGeom prst="rect">
            <a:avLst/>
          </a:prstGeom>
        </p:spPr>
      </p:pic>
      <p:sp>
        <p:nvSpPr>
          <p:cNvPr id="900098" name="Rectangle 2"/>
          <p:cNvSpPr>
            <a:spLocks noGrp="1" noChangeArrowheads="1"/>
          </p:cNvSpPr>
          <p:nvPr>
            <p:ph type="ctrTitle"/>
          </p:nvPr>
        </p:nvSpPr>
        <p:spPr>
          <a:xfrm>
            <a:off x="-84668" y="5571067"/>
            <a:ext cx="9144000" cy="1151469"/>
          </a:xfrm>
          <a:effectLst>
            <a:outerShdw blurRad="63500" dist="35921" dir="2700000" algn="ctr" rotWithShape="0">
              <a:schemeClr val="tx2">
                <a:alpha val="74998"/>
              </a:schemeClr>
            </a:outerShdw>
          </a:effectLst>
        </p:spPr>
        <p:txBody>
          <a:bodyPr/>
          <a:lstStyle/>
          <a:p>
            <a:pPr>
              <a:defRPr/>
            </a:pPr>
            <a:r>
              <a:rPr lang="en-US" sz="4800" b="1" dirty="0">
                <a:effectLst>
                  <a:glow rad="127000">
                    <a:schemeClr val="tx1"/>
                  </a:glow>
                </a:effectLst>
                <a:latin typeface="Arial" charset="0"/>
                <a:ea typeface="ＭＳ Ｐゴシック" charset="0"/>
                <a:cs typeface="ＭＳ Ｐゴシック" charset="0"/>
              </a:rPr>
              <a:t>Main Idea of </a:t>
            </a:r>
            <a:br>
              <a:rPr lang="en-US" sz="4800" b="1" dirty="0">
                <a:effectLst>
                  <a:glow rad="127000">
                    <a:schemeClr val="tx1"/>
                  </a:glow>
                </a:effectLst>
                <a:latin typeface="Arial" charset="0"/>
                <a:ea typeface="ＭＳ Ｐゴシック" charset="0"/>
                <a:cs typeface="ＭＳ Ｐゴシック" charset="0"/>
              </a:rPr>
            </a:br>
            <a:r>
              <a:rPr lang="en-US" sz="4800" b="1" dirty="0">
                <a:effectLst>
                  <a:glow rad="127000">
                    <a:schemeClr val="tx1"/>
                  </a:glow>
                </a:effectLst>
                <a:latin typeface="Arial" charset="0"/>
                <a:ea typeface="ＭＳ Ｐゴシック" charset="0"/>
                <a:cs typeface="ＭＳ Ｐゴシック" charset="0"/>
              </a:rPr>
              <a:t>1 Thessalonians 4:13-18</a:t>
            </a:r>
          </a:p>
        </p:txBody>
      </p:sp>
      <p:sp>
        <p:nvSpPr>
          <p:cNvPr id="3" name="Rectangle 2"/>
          <p:cNvSpPr txBox="1">
            <a:spLocks noChangeArrowheads="1"/>
          </p:cNvSpPr>
          <p:nvPr/>
        </p:nvSpPr>
        <p:spPr bwMode="auto">
          <a:xfrm>
            <a:off x="4695338" y="322290"/>
            <a:ext cx="4448662" cy="475771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b="1" dirty="0">
                <a:solidFill>
                  <a:srgbClr val="FFFFFF"/>
                </a:solidFill>
                <a:effectLst>
                  <a:glow rad="127000">
                    <a:srgbClr val="000000"/>
                  </a:glow>
                </a:effectLst>
                <a:latin typeface="Arial" charset="0"/>
                <a:ea typeface="ＭＳ Ｐゴシック" charset="0"/>
                <a:cs typeface="ＭＳ Ｐゴシック" charset="0"/>
              </a:rPr>
              <a:t>The Rapture gives hope and encouragement that he will come for </a:t>
            </a:r>
            <a:r>
              <a:rPr lang="en-US" b="1" dirty="0">
                <a:solidFill>
                  <a:srgbClr val="FFFF00"/>
                </a:solidFill>
                <a:effectLst>
                  <a:glow rad="127000">
                    <a:srgbClr val="000000"/>
                  </a:glow>
                </a:effectLst>
                <a:latin typeface="Arial" charset="0"/>
                <a:ea typeface="ＭＳ Ｐゴシック" charset="0"/>
                <a:cs typeface="ＭＳ Ｐゴシック" charset="0"/>
              </a:rPr>
              <a:t>you</a:t>
            </a:r>
            <a:r>
              <a:rPr lang="en-US" b="1" dirty="0">
                <a:solidFill>
                  <a:srgbClr val="FFFFFF"/>
                </a:solidFill>
                <a:effectLst>
                  <a:glow rad="127000">
                    <a:srgbClr val="000000"/>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39942044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6609" name="Picture 2" descr="angel_trumpet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7061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6610" name="Rectangle 3"/>
          <p:cNvSpPr>
            <a:spLocks noGrp="1" noChangeArrowheads="1"/>
          </p:cNvSpPr>
          <p:nvPr>
            <p:ph type="title" idx="4294967295"/>
          </p:nvPr>
        </p:nvSpPr>
        <p:spPr>
          <a:xfrm>
            <a:off x="38100" y="404813"/>
            <a:ext cx="9070975" cy="1143000"/>
          </a:xfrm>
        </p:spPr>
        <p:txBody>
          <a:bodyPr/>
          <a:lstStyle/>
          <a:p>
            <a:r>
              <a:rPr lang="en-US" b="1">
                <a:latin typeface="Arial" charset="0"/>
                <a:ea typeface="ＭＳ Ｐゴシック" charset="0"/>
              </a:rPr>
              <a:t>We will join him in the clouds</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eaLnBrk="1" hangingPunct="1"/>
            <a:endParaRPr lang="en-US" sz="1800"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7200" dirty="0">
                <a:solidFill>
                  <a:schemeClr val="tx1"/>
                </a:solidFill>
                <a:latin typeface="Arial" charset="0"/>
                <a:ea typeface="Osaka" charset="0"/>
                <a:cs typeface="Arial" charset="0"/>
              </a:rPr>
              <a:t>Slides on </a:t>
            </a:r>
            <a:br>
              <a:rPr lang="en-US" sz="7200" dirty="0">
                <a:solidFill>
                  <a:schemeClr val="tx1"/>
                </a:solidFill>
                <a:latin typeface="Arial" charset="0"/>
                <a:ea typeface="Osaka" charset="0"/>
                <a:cs typeface="Arial" charset="0"/>
              </a:rPr>
            </a:br>
            <a:r>
              <a:rPr lang="en-US" sz="7200" dirty="0">
                <a:solidFill>
                  <a:schemeClr val="bg1"/>
                </a:solidFill>
                <a:latin typeface="Arial" charset="0"/>
                <a:ea typeface="Osaka" charset="0"/>
                <a:cs typeface="Arial" charset="0"/>
              </a:rPr>
              <a:t>1 Thessalonians 5</a:t>
            </a:r>
          </a:p>
        </p:txBody>
      </p:sp>
    </p:spTree>
    <p:extLst>
      <p:ext uri="{BB962C8B-B14F-4D97-AF65-F5344CB8AC3E}">
        <p14:creationId xmlns:p14="http://schemas.microsoft.com/office/powerpoint/2010/main" val="177314654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1314" name="AutoShape 2"/>
          <p:cNvSpPr>
            <a:spLocks noChangeArrowheads="1"/>
          </p:cNvSpPr>
          <p:nvPr/>
        </p:nvSpPr>
        <p:spPr bwMode="auto">
          <a:xfrm>
            <a:off x="2514600" y="838200"/>
            <a:ext cx="6324600" cy="4648200"/>
          </a:xfrm>
          <a:prstGeom prst="cloudCallout">
            <a:avLst>
              <a:gd name="adj1" fmla="val -69653"/>
              <a:gd name="adj2" fmla="val 49588"/>
            </a:avLst>
          </a:prstGeom>
          <a:noFill/>
          <a:ln w="9525">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a:p>
        </p:txBody>
      </p:sp>
      <p:sp>
        <p:nvSpPr>
          <p:cNvPr id="141315" name="Text Box 3"/>
          <p:cNvSpPr txBox="1">
            <a:spLocks noChangeArrowheads="1"/>
          </p:cNvSpPr>
          <p:nvPr/>
        </p:nvSpPr>
        <p:spPr bwMode="auto">
          <a:xfrm>
            <a:off x="3124200" y="1752600"/>
            <a:ext cx="4800600" cy="2530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GB" sz="4000">
                <a:latin typeface="Comic Sans MS" charset="0"/>
              </a:rPr>
              <a:t>Looks like I must </a:t>
            </a:r>
            <a:r>
              <a:rPr lang="en-GB" sz="4000">
                <a:solidFill>
                  <a:srgbClr val="CC3300"/>
                </a:solidFill>
                <a:latin typeface="Comic Sans MS" charset="0"/>
              </a:rPr>
              <a:t>clarify</a:t>
            </a:r>
            <a:r>
              <a:rPr lang="en-GB" sz="4000">
                <a:latin typeface="Comic Sans MS" charset="0"/>
              </a:rPr>
              <a:t> some of their queries in the letter also.</a:t>
            </a:r>
            <a:endParaRPr lang="en-GB"/>
          </a:p>
        </p:txBody>
      </p:sp>
      <p:sp>
        <p:nvSpPr>
          <p:cNvPr id="141316" name="Text Box 4"/>
          <p:cNvSpPr txBox="1">
            <a:spLocks noChangeArrowheads="1"/>
          </p:cNvSpPr>
          <p:nvPr/>
        </p:nvSpPr>
        <p:spPr bwMode="auto">
          <a:xfrm>
            <a:off x="8458200" y="76200"/>
            <a:ext cx="6413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t>205</a:t>
            </a:r>
          </a:p>
        </p:txBody>
      </p:sp>
    </p:spTree>
  </p:cSld>
  <p:clrMapOvr>
    <a:masterClrMapping/>
  </p:clrMapOvr>
</p:sld>
</file>

<file path=ppt/theme/theme1.xml><?xml version="1.0" encoding="utf-8"?>
<a:theme xmlns:a="http://schemas.openxmlformats.org/drawingml/2006/main" name="Default Design">
  <a:themeElements>
    <a:clrScheme name="Default Design 8">
      <a:dk1>
        <a:srgbClr val="000000"/>
      </a:dk1>
      <a:lt1>
        <a:srgbClr val="FFFFFF"/>
      </a:lt1>
      <a:dk2>
        <a:srgbClr val="000000"/>
      </a:dk2>
      <a:lt2>
        <a:srgbClr val="808080"/>
      </a:lt2>
      <a:accent1>
        <a:srgbClr val="FFFF99"/>
      </a:accent1>
      <a:accent2>
        <a:srgbClr val="3333CC"/>
      </a:accent2>
      <a:accent3>
        <a:srgbClr val="FFFFFF"/>
      </a:accent3>
      <a:accent4>
        <a:srgbClr val="000000"/>
      </a:accent4>
      <a:accent5>
        <a:srgbClr val="FFFFCA"/>
      </a:accent5>
      <a:accent6>
        <a:srgbClr val="2D2DB9"/>
      </a:accent6>
      <a:hlink>
        <a:srgbClr val="000000"/>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Default Design 8">
        <a:dk1>
          <a:srgbClr val="000000"/>
        </a:dk1>
        <a:lt1>
          <a:srgbClr val="FFFFFF"/>
        </a:lt1>
        <a:dk2>
          <a:srgbClr val="000000"/>
        </a:dk2>
        <a:lt2>
          <a:srgbClr val="808080"/>
        </a:lt2>
        <a:accent1>
          <a:srgbClr val="FFFF99"/>
        </a:accent1>
        <a:accent2>
          <a:srgbClr val="3333CC"/>
        </a:accent2>
        <a:accent3>
          <a:srgbClr val="FFFFFF"/>
        </a:accent3>
        <a:accent4>
          <a:srgbClr val="000000"/>
        </a:accent4>
        <a:accent5>
          <a:srgbClr val="FFFFCA"/>
        </a:accent5>
        <a:accent6>
          <a:srgbClr val="2D2DB9"/>
        </a:accent6>
        <a:hlink>
          <a:srgbClr val="00000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8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5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6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7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8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2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1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1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3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5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1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5.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6.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7.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Default Design">
  <a:themeElements>
    <a:clrScheme name="Default Design 8">
      <a:dk1>
        <a:srgbClr val="000000"/>
      </a:dk1>
      <a:lt1>
        <a:srgbClr val="FFFFFF"/>
      </a:lt1>
      <a:dk2>
        <a:srgbClr val="000000"/>
      </a:dk2>
      <a:lt2>
        <a:srgbClr val="808080"/>
      </a:lt2>
      <a:accent1>
        <a:srgbClr val="FFFF99"/>
      </a:accent1>
      <a:accent2>
        <a:srgbClr val="3333CC"/>
      </a:accent2>
      <a:accent3>
        <a:srgbClr val="FFFFFF"/>
      </a:accent3>
      <a:accent4>
        <a:srgbClr val="000000"/>
      </a:accent4>
      <a:accent5>
        <a:srgbClr val="FFFFCA"/>
      </a:accent5>
      <a:accent6>
        <a:srgbClr val="2D2DB9"/>
      </a:accent6>
      <a:hlink>
        <a:srgbClr val="000000"/>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Default Design 8">
        <a:dk1>
          <a:srgbClr val="000000"/>
        </a:dk1>
        <a:lt1>
          <a:srgbClr val="FFFFFF"/>
        </a:lt1>
        <a:dk2>
          <a:srgbClr val="000000"/>
        </a:dk2>
        <a:lt2>
          <a:srgbClr val="808080"/>
        </a:lt2>
        <a:accent1>
          <a:srgbClr val="FFFF99"/>
        </a:accent1>
        <a:accent2>
          <a:srgbClr val="3333CC"/>
        </a:accent2>
        <a:accent3>
          <a:srgbClr val="FFFFFF"/>
        </a:accent3>
        <a:accent4>
          <a:srgbClr val="000000"/>
        </a:accent4>
        <a:accent5>
          <a:srgbClr val="FFFFCA"/>
        </a:accent5>
        <a:accent6>
          <a:srgbClr val="2D2DB9"/>
        </a:accent6>
        <a:hlink>
          <a:srgbClr val="00000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Globe">
  <a:themeElements>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fontScheme name="Globe">
      <a:majorFont>
        <a:latin typeface="Arial"/>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Globe 1">
        <a:dk1>
          <a:srgbClr val="622100"/>
        </a:dk1>
        <a:lt1>
          <a:srgbClr val="FFFFFF"/>
        </a:lt1>
        <a:dk2>
          <a:srgbClr val="800000"/>
        </a:dk2>
        <a:lt2>
          <a:srgbClr val="FFFFCC"/>
        </a:lt2>
        <a:accent1>
          <a:srgbClr val="E42B00"/>
        </a:accent1>
        <a:accent2>
          <a:srgbClr val="996600"/>
        </a:accent2>
        <a:accent3>
          <a:srgbClr val="C0AAAA"/>
        </a:accent3>
        <a:accent4>
          <a:srgbClr val="DADADA"/>
        </a:accent4>
        <a:accent5>
          <a:srgbClr val="EFACAA"/>
        </a:accent5>
        <a:accent6>
          <a:srgbClr val="8A5C00"/>
        </a:accent6>
        <a:hlink>
          <a:srgbClr val="FADF6C"/>
        </a:hlink>
        <a:folHlink>
          <a:srgbClr val="FF9900"/>
        </a:folHlink>
      </a:clrScheme>
      <a:clrMap bg1="dk2" tx1="lt1" bg2="dk1" tx2="lt2" accent1="accent1" accent2="accent2" accent3="accent3" accent4="accent4" accent5="accent5" accent6="accent6" hlink="hlink" folHlink="folHlink"/>
    </a:extraClrScheme>
    <a:extraClrScheme>
      <a:clrScheme name="Globe 2">
        <a:dk1>
          <a:srgbClr val="5F4545"/>
        </a:dk1>
        <a:lt1>
          <a:srgbClr val="FFFFFF"/>
        </a:lt1>
        <a:dk2>
          <a:srgbClr val="8F6969"/>
        </a:dk2>
        <a:lt2>
          <a:srgbClr val="FFFFCC"/>
        </a:lt2>
        <a:accent1>
          <a:srgbClr val="CC6600"/>
        </a:accent1>
        <a:accent2>
          <a:srgbClr val="924C0C"/>
        </a:accent2>
        <a:accent3>
          <a:srgbClr val="C6B9B9"/>
        </a:accent3>
        <a:accent4>
          <a:srgbClr val="DADADA"/>
        </a:accent4>
        <a:accent5>
          <a:srgbClr val="E2B8AA"/>
        </a:accent5>
        <a:accent6>
          <a:srgbClr val="84440A"/>
        </a:accent6>
        <a:hlink>
          <a:srgbClr val="CFD375"/>
        </a:hlink>
        <a:folHlink>
          <a:srgbClr val="98BB91"/>
        </a:folHlink>
      </a:clrScheme>
      <a:clrMap bg1="dk2" tx1="lt1" bg2="dk1" tx2="lt2" accent1="accent1" accent2="accent2" accent3="accent3" accent4="accent4" accent5="accent5" accent6="accent6" hlink="hlink" folHlink="folHlink"/>
    </a:extraClrScheme>
    <a:extraClrScheme>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Globe 4">
        <a:dk1>
          <a:srgbClr val="005856"/>
        </a:dk1>
        <a:lt1>
          <a:srgbClr val="FFFFFF"/>
        </a:lt1>
        <a:dk2>
          <a:srgbClr val="008080"/>
        </a:dk2>
        <a:lt2>
          <a:srgbClr val="FFFFCC"/>
        </a:lt2>
        <a:accent1>
          <a:srgbClr val="0099CC"/>
        </a:accent1>
        <a:accent2>
          <a:srgbClr val="00CCFF"/>
        </a:accent2>
        <a:accent3>
          <a:srgbClr val="AAC0C0"/>
        </a:accent3>
        <a:accent4>
          <a:srgbClr val="DADADA"/>
        </a:accent4>
        <a:accent5>
          <a:srgbClr val="AACAE2"/>
        </a:accent5>
        <a:accent6>
          <a:srgbClr val="00B9E7"/>
        </a:accent6>
        <a:hlink>
          <a:srgbClr val="1ACE9F"/>
        </a:hlink>
        <a:folHlink>
          <a:srgbClr val="948CCE"/>
        </a:folHlink>
      </a:clrScheme>
      <a:clrMap bg1="dk2" tx1="lt1" bg2="dk1" tx2="lt2" accent1="accent1" accent2="accent2" accent3="accent3" accent4="accent4" accent5="accent5" accent6="accent6" hlink="hlink" folHlink="folHlink"/>
    </a:extraClrScheme>
    <a:extraClrScheme>
      <a:clrScheme name="Globe 5">
        <a:dk1>
          <a:srgbClr val="3C5436"/>
        </a:dk1>
        <a:lt1>
          <a:srgbClr val="FFFFFF"/>
        </a:lt1>
        <a:dk2>
          <a:srgbClr val="5F8656"/>
        </a:dk2>
        <a:lt2>
          <a:srgbClr val="D6D8C0"/>
        </a:lt2>
        <a:accent1>
          <a:srgbClr val="61733D"/>
        </a:accent1>
        <a:accent2>
          <a:srgbClr val="324A39"/>
        </a:accent2>
        <a:accent3>
          <a:srgbClr val="B6C3B4"/>
        </a:accent3>
        <a:accent4>
          <a:srgbClr val="DADADA"/>
        </a:accent4>
        <a:accent5>
          <a:srgbClr val="B7BCAF"/>
        </a:accent5>
        <a:accent6>
          <a:srgbClr val="2C4233"/>
        </a:accent6>
        <a:hlink>
          <a:srgbClr val="73D588"/>
        </a:hlink>
        <a:folHlink>
          <a:srgbClr val="6F99B9"/>
        </a:folHlink>
      </a:clrScheme>
      <a:clrMap bg1="dk2" tx1="lt1" bg2="dk1" tx2="lt2" accent1="accent1" accent2="accent2" accent3="accent3" accent4="accent4" accent5="accent5" accent6="accent6" hlink="hlink" folHlink="folHlink"/>
    </a:extraClrScheme>
    <a:extraClrScheme>
      <a:clrScheme name="Globe 6">
        <a:dk1>
          <a:srgbClr val="5B7B65"/>
        </a:dk1>
        <a:lt1>
          <a:srgbClr val="FFFFFF"/>
        </a:lt1>
        <a:dk2>
          <a:srgbClr val="9ABE9D"/>
        </a:dk2>
        <a:lt2>
          <a:srgbClr val="336600"/>
        </a:lt2>
        <a:accent1>
          <a:srgbClr val="00CC66"/>
        </a:accent1>
        <a:accent2>
          <a:srgbClr val="4E7050"/>
        </a:accent2>
        <a:accent3>
          <a:srgbClr val="CADBCC"/>
        </a:accent3>
        <a:accent4>
          <a:srgbClr val="DADADA"/>
        </a:accent4>
        <a:accent5>
          <a:srgbClr val="AAE2B8"/>
        </a:accent5>
        <a:accent6>
          <a:srgbClr val="466548"/>
        </a:accent6>
        <a:hlink>
          <a:srgbClr val="FFFFCC"/>
        </a:hlink>
        <a:folHlink>
          <a:srgbClr val="9CE8A3"/>
        </a:folHlink>
      </a:clrScheme>
      <a:clrMap bg1="dk2" tx1="lt1" bg2="dk1" tx2="lt2" accent1="accent1" accent2="accent2" accent3="accent3" accent4="accent4" accent5="accent5" accent6="accent6" hlink="hlink" folHlink="folHlink"/>
    </a:extraClrScheme>
    <a:extraClrScheme>
      <a:clrScheme name="Globe 7">
        <a:dk1>
          <a:srgbClr val="4C4E44"/>
        </a:dk1>
        <a:lt1>
          <a:srgbClr val="FFFFFF"/>
        </a:lt1>
        <a:dk2>
          <a:srgbClr val="686B5D"/>
        </a:dk2>
        <a:lt2>
          <a:srgbClr val="D6D5C6"/>
        </a:lt2>
        <a:accent1>
          <a:srgbClr val="898D79"/>
        </a:accent1>
        <a:accent2>
          <a:srgbClr val="4D4F45"/>
        </a:accent2>
        <a:accent3>
          <a:srgbClr val="B9BAB6"/>
        </a:accent3>
        <a:accent4>
          <a:srgbClr val="DADADA"/>
        </a:accent4>
        <a:accent5>
          <a:srgbClr val="C4C5BE"/>
        </a:accent5>
        <a:accent6>
          <a:srgbClr val="45473E"/>
        </a:accent6>
        <a:hlink>
          <a:srgbClr val="58BE67"/>
        </a:hlink>
        <a:folHlink>
          <a:srgbClr val="C0C640"/>
        </a:folHlink>
      </a:clrScheme>
      <a:clrMap bg1="dk2" tx1="lt1" bg2="dk1" tx2="lt2" accent1="accent1" accent2="accent2" accent3="accent3" accent4="accent4" accent5="accent5" accent6="accent6" hlink="hlink" folHlink="folHlink"/>
    </a:extraClrScheme>
    <a:extraClrScheme>
      <a:clrScheme name="Globe 8">
        <a:dk1>
          <a:srgbClr val="000000"/>
        </a:dk1>
        <a:lt1>
          <a:srgbClr val="FFFFDD"/>
        </a:lt1>
        <a:dk2>
          <a:srgbClr val="000000"/>
        </a:dk2>
        <a:lt2>
          <a:srgbClr val="98977A"/>
        </a:lt2>
        <a:accent1>
          <a:srgbClr val="BDCDA7"/>
        </a:accent1>
        <a:accent2>
          <a:srgbClr val="A0D060"/>
        </a:accent2>
        <a:accent3>
          <a:srgbClr val="FFFFEB"/>
        </a:accent3>
        <a:accent4>
          <a:srgbClr val="000000"/>
        </a:accent4>
        <a:accent5>
          <a:srgbClr val="DBE3D0"/>
        </a:accent5>
        <a:accent6>
          <a:srgbClr val="91BC56"/>
        </a:accent6>
        <a:hlink>
          <a:srgbClr val="FADD4E"/>
        </a:hlink>
        <a:folHlink>
          <a:srgbClr val="CC9900"/>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7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ja-JP" altLang="en-US" sz="1800" b="0" i="0" u="none" strike="noStrike" cap="none" normalizeH="0" baseline="0">
            <a:ln>
              <a:noFill/>
            </a:ln>
            <a:solidFill>
              <a:schemeClr val="tx1"/>
            </a:solidFill>
            <a:effectLst/>
            <a:latin typeface="Tahoma" pitchFamily="24" charset="-52"/>
            <a:ea typeface="ＭＳ Ｐゴシック" pitchFamily="24" charset="-128"/>
            <a:cs typeface="ＭＳ Ｐゴシック" pitchFamily="2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ja-JP" altLang="en-US" sz="1800" b="0" i="0" u="none" strike="noStrike" cap="none" normalizeH="0" baseline="0">
            <a:ln>
              <a:noFill/>
            </a:ln>
            <a:solidFill>
              <a:schemeClr val="tx1"/>
            </a:solidFill>
            <a:effectLst/>
            <a:latin typeface="Tahoma" pitchFamily="24" charset="-52"/>
            <a:ea typeface="ＭＳ Ｐゴシック" pitchFamily="24" charset="-128"/>
            <a:cs typeface="ＭＳ Ｐゴシック" pitchFamily="24" charset="-128"/>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docProps/app.xml><?xml version="1.0" encoding="utf-8"?>
<Properties xmlns="http://schemas.openxmlformats.org/officeDocument/2006/extended-properties" xmlns:vt="http://schemas.openxmlformats.org/officeDocument/2006/docPropsVTypes">
  <TotalTime>8094</TotalTime>
  <Words>5486</Words>
  <Application>Microsoft Macintosh PowerPoint</Application>
  <PresentationFormat>On-screen Show (4:3)</PresentationFormat>
  <Paragraphs>623</Paragraphs>
  <Slides>129</Slides>
  <Notes>108</Notes>
  <HiddenSlides>0</HiddenSlides>
  <MMClips>3</MMClips>
  <ScaleCrop>false</ScaleCrop>
  <HeadingPairs>
    <vt:vector size="6" baseType="variant">
      <vt:variant>
        <vt:lpstr>Fonts Used</vt:lpstr>
      </vt:variant>
      <vt:variant>
        <vt:i4>12</vt:i4>
      </vt:variant>
      <vt:variant>
        <vt:lpstr>Theme</vt:lpstr>
      </vt:variant>
      <vt:variant>
        <vt:i4>27</vt:i4>
      </vt:variant>
      <vt:variant>
        <vt:lpstr>Slide Titles</vt:lpstr>
      </vt:variant>
      <vt:variant>
        <vt:i4>129</vt:i4>
      </vt:variant>
    </vt:vector>
  </HeadingPairs>
  <TitlesOfParts>
    <vt:vector size="168" baseType="lpstr">
      <vt:lpstr>acme secret agent</vt:lpstr>
      <vt:lpstr>Apple Chancery</vt:lpstr>
      <vt:lpstr>Arial</vt:lpstr>
      <vt:lpstr>Avenir Black</vt:lpstr>
      <vt:lpstr>Bookman Old Style</vt:lpstr>
      <vt:lpstr>Calibri</vt:lpstr>
      <vt:lpstr>Comic Sans MS</vt:lpstr>
      <vt:lpstr>Impact</vt:lpstr>
      <vt:lpstr>Tahoma</vt:lpstr>
      <vt:lpstr>Times New Roman</vt:lpstr>
      <vt:lpstr>Verdana</vt:lpstr>
      <vt:lpstr>Wingdings</vt:lpstr>
      <vt:lpstr>Default Design</vt:lpstr>
      <vt:lpstr>Blank Presentation</vt:lpstr>
      <vt:lpstr>1_Default Design</vt:lpstr>
      <vt:lpstr>3_Default Design</vt:lpstr>
      <vt:lpstr>2_Blank Presentation</vt:lpstr>
      <vt:lpstr>Globe</vt:lpstr>
      <vt:lpstr>5_Default Design</vt:lpstr>
      <vt:lpstr>7_Default Design</vt:lpstr>
      <vt:lpstr>Slit</vt:lpstr>
      <vt:lpstr>8_Default Design</vt:lpstr>
      <vt:lpstr>5_Blank Presentation</vt:lpstr>
      <vt:lpstr>6_Blank Presentation</vt:lpstr>
      <vt:lpstr>7_Blank Presentation</vt:lpstr>
      <vt:lpstr>8_Blank Presentation</vt:lpstr>
      <vt:lpstr>21_Blank Presentation</vt:lpstr>
      <vt:lpstr>1_Beam</vt:lpstr>
      <vt:lpstr>10_Blank Presentation</vt:lpstr>
      <vt:lpstr>49_Blank Presentation</vt:lpstr>
      <vt:lpstr>11_Blank Presentation</vt:lpstr>
      <vt:lpstr>3_Orbit</vt:lpstr>
      <vt:lpstr>50_Blank Presentation</vt:lpstr>
      <vt:lpstr>51_Blank Presentation</vt:lpstr>
      <vt:lpstr>11_Default Design</vt:lpstr>
      <vt:lpstr>2_Office Theme</vt:lpstr>
      <vt:lpstr>3_Office Theme</vt:lpstr>
      <vt:lpstr>5_Office Theme</vt:lpstr>
      <vt:lpstr>2_Default Design</vt:lpstr>
      <vt:lpstr>Be Prepared</vt:lpstr>
      <vt:lpstr>PowerPoint Presentation</vt:lpstr>
      <vt:lpstr>Our Need</vt:lpstr>
      <vt:lpstr>The Rapture</vt:lpstr>
      <vt:lpstr>The Rapture</vt:lpstr>
      <vt:lpstr>Our Need</vt:lpstr>
      <vt:lpstr>Christ’s Return</vt:lpstr>
      <vt:lpstr>Are you ready for his return?</vt:lpstr>
      <vt:lpstr>Eschatology</vt:lpstr>
      <vt:lpstr>Two Stages of His Return</vt:lpstr>
      <vt:lpstr>The Rapture</vt:lpstr>
      <vt:lpstr>How can you be prepared for the Rapture?</vt:lpstr>
      <vt:lpstr>Harold Camping • 1994</vt:lpstr>
      <vt:lpstr>Let's Study Through Scripture</vt:lpstr>
      <vt:lpstr>Theme</vt:lpstr>
      <vt:lpstr>PowerPoint Presentation</vt:lpstr>
      <vt:lpstr>Some Geographical Perspective</vt:lpstr>
      <vt:lpstr>Book Chart</vt:lpstr>
      <vt:lpstr>How can you be prepared for the Rapture?</vt:lpstr>
      <vt:lpstr>I. Serve Jesus without greed  (1 Thess 1–3). </vt:lpstr>
      <vt:lpstr>Slides on  1 Thessalonians 1</vt:lpstr>
      <vt:lpstr>Silas and Timothy (co-laborers in Thessalonica) wrote with Paul, who did not note his apostleship to show his concern (1:1).</vt:lpstr>
      <vt:lpstr>Paul commended their lifestyle of godly living…</vt:lpstr>
      <vt:lpstr>Paul's Advice to Troubled Thessalonians: Focus on God!</vt:lpstr>
      <vt:lpstr>Slides on  1 Thessalonians 2</vt:lpstr>
      <vt:lpstr>Paul was not motivated by greed since he made tents and cared for them (2:1-16).</vt:lpstr>
      <vt:lpstr>PowerPoint Presentation</vt:lpstr>
      <vt:lpstr>The Suzuki Method</vt:lpstr>
      <vt:lpstr>How can we strengthen others?</vt:lpstr>
      <vt:lpstr>PowerPoint Presentation</vt:lpstr>
      <vt:lpstr>Go in person (2:17-20).</vt:lpstr>
      <vt:lpstr>Paul Tried to Go in Person</vt:lpstr>
      <vt:lpstr>Paul's greatest blessing = People!</vt:lpstr>
      <vt:lpstr>The best way to show people how valuable they are is in person </vt:lpstr>
      <vt:lpstr>Go in person (2:17-20).</vt:lpstr>
      <vt:lpstr>Slides on  1 Thessalonians 3</vt:lpstr>
      <vt:lpstr>Bring others into their lives (3:1-9). </vt:lpstr>
      <vt:lpstr>Paul sent Timothy  to strengthen the church (3:1-5)</vt:lpstr>
      <vt:lpstr>Paul sent Timothy  to strengthen the church (3:1-5)</vt:lpstr>
      <vt:lpstr>Paul was encouraged (3:6-9)</vt:lpstr>
      <vt:lpstr>Send others when you can't go</vt:lpstr>
      <vt:lpstr>Bring others into their lives (3:1-9). </vt:lpstr>
      <vt:lpstr>Pray for them (3:10-13).</vt:lpstr>
      <vt:lpstr>Pray for them (3:10-13).</vt:lpstr>
      <vt:lpstr>PowerPoint Presentation</vt:lpstr>
      <vt:lpstr>Encouragement</vt:lpstr>
      <vt:lpstr>Live on what you need and invest the rest for eternity.</vt:lpstr>
      <vt:lpstr>PowerPoint Presentation</vt:lpstr>
      <vt:lpstr>How can you be prepared for the Rapture?</vt:lpstr>
      <vt:lpstr>I. Serve Jesus without greed  (1 Thess 1–3). </vt:lpstr>
      <vt:lpstr>II. Care about both people and theology (1 Thess 4–5).</vt:lpstr>
      <vt:lpstr>Slides on  1 Thessalonians 4</vt:lpstr>
      <vt:lpstr>What's Most Important?</vt:lpstr>
      <vt:lpstr>Our Vision</vt:lpstr>
      <vt:lpstr>PowerPoint Presentation</vt:lpstr>
      <vt:lpstr>The Rapture will be both a comfort and a warning</vt:lpstr>
      <vt:lpstr>Christ's First Coming</vt:lpstr>
      <vt:lpstr>Are you ready for his return?</vt:lpstr>
      <vt:lpstr>Christ's Two Comings</vt:lpstr>
      <vt:lpstr>"Pre-Trib" Rapture</vt:lpstr>
      <vt:lpstr>The Rapture</vt:lpstr>
      <vt:lpstr>Why should we look forward to the Rapture with expectancy?</vt:lpstr>
      <vt:lpstr>1. The Rapture helps us grieve with hope  (1 Thess 4:13-14).</vt:lpstr>
      <vt:lpstr>"And now, dear brothers and sisters, we want you to know what will happen to the believers who have died..."  (4:13a NLT).</vt:lpstr>
      <vt:lpstr>Know about the future destiny of believers who die (4:13a). </vt:lpstr>
      <vt:lpstr>Grief is hard</vt:lpstr>
      <vt:lpstr>"Grief is the price we pay for love." Queen Elizabeth II</vt:lpstr>
      <vt:lpstr>Being informed about believers who have died will prevent us from hopeless grief (4:13b). </vt:lpstr>
      <vt:lpstr>"And now, dear brothers and sisters, we want you to know what will happen to the believers who have died so you will not grieve like people who have no hope"  (4:13 NLT).</vt:lpstr>
      <vt:lpstr>Should Christians grieve when a fellow believer dies?</vt:lpstr>
      <vt:lpstr>Five Stages of Grief</vt:lpstr>
      <vt:lpstr>"And now, dear brothers and sisters, we want you to know what will happen to the believers who have died so you will not grieve like people who have no hope"  (4:13 NLT).</vt:lpstr>
      <vt:lpstr>The Rapture</vt:lpstr>
      <vt:lpstr>Christ's resurrection guarantees the believer's resurrection (4:14). </vt:lpstr>
      <vt:lpstr>"For since we believe that Jesus died and was raised to life again, we also believe that when Jesus returns, God will bring back with him the believers who have died" (4:14 NLT).</vt:lpstr>
      <vt:lpstr>The Implictions</vt:lpstr>
      <vt:lpstr>1. The Rapture helps us grieve with hope  (1 Thess 4:13-14).</vt:lpstr>
      <vt:lpstr>2. Christians who have died will meet Christ in the air before those living (4:15-17).</vt:lpstr>
      <vt:lpstr>"We tell you this directly from the Lord: We who are still living when the Lord returns will not meet him ahead of those who have died"  (1 Thess 4:15 NLT).</vt:lpstr>
      <vt:lpstr>Some future day  4 amazing events will happen without a moment's notice (4:16-17) </vt:lpstr>
      <vt:lpstr>Return</vt:lpstr>
      <vt:lpstr>Christ's Commanding Shout</vt:lpstr>
      <vt:lpstr>Voice of the Archangel</vt:lpstr>
      <vt:lpstr>The Trumpet Call of God</vt:lpstr>
      <vt:lpstr>Resurrection</vt:lpstr>
      <vt:lpstr>“The dead in Christ will rise first”  (1 Thess. 4:16b)</vt:lpstr>
      <vt:lpstr>Rapture</vt:lpstr>
      <vt:lpstr>THE RAPTURE</vt:lpstr>
      <vt:lpstr>PowerPoint Presentation</vt:lpstr>
      <vt:lpstr>Enoch</vt:lpstr>
      <vt:lpstr>Rapture Chaos</vt:lpstr>
      <vt:lpstr>The Translation</vt:lpstr>
      <vt:lpstr>Reunion</vt:lpstr>
      <vt:lpstr>3. Christ’s return helps us encourage one another (4:18).</vt:lpstr>
      <vt:lpstr>Why should we look forward to the Rapture with expectancy?</vt:lpstr>
      <vt:lpstr>Main Idea of  1 Thessalonians 4:13-18</vt:lpstr>
      <vt:lpstr>We will join him in the clouds</vt:lpstr>
      <vt:lpstr>Slides on  1 Thessalonians 5</vt:lpstr>
      <vt:lpstr>PowerPoint Presentation</vt:lpstr>
      <vt:lpstr>After the Rapture…</vt:lpstr>
      <vt:lpstr>"Now concerning how and when all this will happen, dear brothers and sisters, we don’t really need to write you.  2For you know quite well that the day of the Lord’s return will come unexpectedly, like a thief in the night.”</vt:lpstr>
      <vt:lpstr>"3When people are saying, ‘Everything is peaceful and secure,’ then disaster will fall on them as suddenly as a pregnant woman’s labor pains begin. And there will be no escape"  (1 Thess 5:1-3 NLT).</vt:lpstr>
      <vt:lpstr>"But you aren’t in the dark about these things, dear brothers and sisters, and you won’t be surprised when the day of the Lord comes like a thief.  5For you are all children of the light and of the day; we don’t belong to darkness and night.  6So be on your guard, not asleep like the others. Stay alert and be clearheaded"  (1 Thess 5:4-6 NLT).</vt:lpstr>
      <vt:lpstr>Five Purposes in Writing</vt:lpstr>
      <vt:lpstr>Healthy church life is where each person fulfills his roles (5:12-28).</vt:lpstr>
      <vt:lpstr>Don’t be lazy (5:14).</vt:lpstr>
      <vt:lpstr>Be joyful (5:16).</vt:lpstr>
      <vt:lpstr>Pray without ceasing (5:17).</vt:lpstr>
      <vt:lpstr>Never Stop Praying (5:18).</vt:lpstr>
      <vt:lpstr>Always give thanks (5:18).</vt:lpstr>
      <vt:lpstr>Be honest that while the Spirit is present, you may have quenched him.</vt:lpstr>
      <vt:lpstr>DO NOT QUENCH THE SPIRIT (1 THESS 5:19)</vt:lpstr>
      <vt:lpstr>PowerPoint Presentation</vt:lpstr>
      <vt:lpstr>PowerPoint Presentation</vt:lpstr>
      <vt:lpstr>So…how about you? Are you growing in your relational and Bible skills?</vt:lpstr>
      <vt:lpstr>Church</vt:lpstr>
      <vt:lpstr>How can you be prepared for the Rapture?</vt:lpstr>
      <vt:lpstr>Main Idea</vt:lpstr>
      <vt:lpstr>I. Serve Jesus without greed  (1 Thess 1–3). </vt:lpstr>
      <vt:lpstr>II. Care about both people and theology (1 Thess 4–5).</vt:lpstr>
      <vt:lpstr>He will definitely return</vt:lpstr>
      <vt:lpstr>We will all give an account</vt:lpstr>
      <vt:lpstr>The faithful will reign with Christ</vt:lpstr>
      <vt:lpstr>"I've got time..."</vt:lpstr>
      <vt:lpstr>Behold,  I COME QUICKLY</vt:lpstr>
      <vt:lpstr>1 Thessalonians 5:2</vt:lpstr>
      <vt:lpstr>How to live?</vt:lpstr>
      <vt:lpstr>Black</vt:lpstr>
      <vt:lpstr>NT Preaching  •  BibleStudyDownloads.org</vt:lpstr>
    </vt:vector>
  </TitlesOfParts>
  <Company>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creator>jimaia wong</dc:creator>
  <cp:lastModifiedBy>Rick Griffith</cp:lastModifiedBy>
  <cp:revision>309</cp:revision>
  <dcterms:created xsi:type="dcterms:W3CDTF">2009-02-26T08:23:52Z</dcterms:created>
  <dcterms:modified xsi:type="dcterms:W3CDTF">2020-08-09T00:08:15Z</dcterms:modified>
</cp:coreProperties>
</file>