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2.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3.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38" r:id="rId2"/>
    <p:sldMasterId id="2147483807" r:id="rId3"/>
    <p:sldMasterId id="2147483919" r:id="rId4"/>
  </p:sldMasterIdLst>
  <p:notesMasterIdLst>
    <p:notesMasterId r:id="rId120"/>
  </p:notesMasterIdLst>
  <p:sldIdLst>
    <p:sldId id="387" r:id="rId5"/>
    <p:sldId id="257" r:id="rId6"/>
    <p:sldId id="258" r:id="rId7"/>
    <p:sldId id="259" r:id="rId8"/>
    <p:sldId id="359" r:id="rId9"/>
    <p:sldId id="261" r:id="rId10"/>
    <p:sldId id="262" r:id="rId11"/>
    <p:sldId id="368" r:id="rId12"/>
    <p:sldId id="369" r:id="rId13"/>
    <p:sldId id="370" r:id="rId14"/>
    <p:sldId id="371" r:id="rId15"/>
    <p:sldId id="372" r:id="rId16"/>
    <p:sldId id="373" r:id="rId17"/>
    <p:sldId id="374" r:id="rId18"/>
    <p:sldId id="375" r:id="rId19"/>
    <p:sldId id="271" r:id="rId20"/>
    <p:sldId id="376"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77" r:id="rId52"/>
    <p:sldId id="303" r:id="rId53"/>
    <p:sldId id="304" r:id="rId54"/>
    <p:sldId id="305" r:id="rId55"/>
    <p:sldId id="306" r:id="rId56"/>
    <p:sldId id="307" r:id="rId57"/>
    <p:sldId id="308" r:id="rId58"/>
    <p:sldId id="309" r:id="rId59"/>
    <p:sldId id="310" r:id="rId60"/>
    <p:sldId id="311" r:id="rId61"/>
    <p:sldId id="378"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52" r:id="rId99"/>
    <p:sldId id="353" r:id="rId100"/>
    <p:sldId id="354" r:id="rId101"/>
    <p:sldId id="355" r:id="rId102"/>
    <p:sldId id="382" r:id="rId103"/>
    <p:sldId id="383" r:id="rId104"/>
    <p:sldId id="384" r:id="rId105"/>
    <p:sldId id="362" r:id="rId106"/>
    <p:sldId id="363" r:id="rId107"/>
    <p:sldId id="364" r:id="rId108"/>
    <p:sldId id="365" r:id="rId109"/>
    <p:sldId id="386" r:id="rId110"/>
    <p:sldId id="366" r:id="rId111"/>
    <p:sldId id="367" r:id="rId112"/>
    <p:sldId id="357" r:id="rId113"/>
    <p:sldId id="358" r:id="rId114"/>
    <p:sldId id="379" r:id="rId115"/>
    <p:sldId id="380" r:id="rId116"/>
    <p:sldId id="381" r:id="rId117"/>
    <p:sldId id="388" r:id="rId118"/>
    <p:sldId id="389" r:id="rId1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1pPr>
    <a:lvl2pPr marL="0" marR="0" indent="3429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2pPr>
    <a:lvl3pPr marL="0" marR="0" indent="6858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3pPr>
    <a:lvl4pPr marL="0" marR="0" indent="10287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4pPr>
    <a:lvl5pPr marL="0" marR="0" indent="13716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5pPr>
    <a:lvl6pPr marL="0" marR="0" indent="17145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6pPr>
    <a:lvl7pPr marL="0" marR="0" indent="20574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7pPr>
    <a:lvl8pPr marL="0" marR="0" indent="24003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8pPr>
    <a:lvl9pPr marL="0" marR="0" indent="27432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briele" initials="G"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DB7"/>
    <a:srgbClr val="FFED9E"/>
    <a:srgbClr val="E2DEAB"/>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rgbClr val="5B5854"/>
      </a:tcTxStyle>
      <a:tcStyle>
        <a:tcBdr>
          <a:left>
            <a:ln w="25400" cap="flat">
              <a:solidFill>
                <a:srgbClr val="5B5854"/>
              </a:solidFill>
              <a:custDash>
                <a:ds d="200000" sp="200000"/>
              </a:custDash>
              <a:miter lim="400000"/>
            </a:ln>
          </a:left>
          <a:right>
            <a:ln w="25400" cap="flat">
              <a:solidFill>
                <a:srgbClr val="5B5854"/>
              </a:solidFill>
              <a:custDash>
                <a:ds d="200000" sp="200000"/>
              </a:custDash>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25400" cap="flat">
              <a:solidFill>
                <a:srgbClr val="5B5854"/>
              </a:solidFill>
              <a:custDash>
                <a:ds d="200000" sp="200000"/>
              </a:custDash>
              <a:miter lim="400000"/>
            </a:ln>
          </a:insideV>
        </a:tcBdr>
        <a:fill>
          <a:noFill/>
        </a:fill>
      </a:tcStyle>
    </a:wholeTbl>
    <a:band2H>
      <a:tcTxStyle/>
      <a:tcStyle>
        <a:tcBdr/>
        <a:fill>
          <a:solidFill>
            <a:schemeClr val="accent2">
              <a:hueOff val="-1122706"/>
              <a:satOff val="6504"/>
              <a:lumOff val="15871"/>
              <a:alpha val="17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38100" cap="flat">
              <a:solidFill>
                <a:srgbClr val="5B5854"/>
              </a:solidFill>
              <a:prstDash val="solid"/>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809E35">
              <a:alpha val="10000"/>
            </a:srgbClr>
          </a:solidFill>
        </a:fill>
      </a:tcStyle>
    </a:firstCol>
    <a:la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38100" cap="flat">
              <a:solidFill>
                <a:srgbClr val="5B5854"/>
              </a:solidFill>
              <a:prstDash val="solid"/>
              <a:miter lim="400000"/>
            </a:ln>
          </a:top>
          <a:bottom>
            <a:ln w="12700" cap="flat">
              <a:noFill/>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12700" cap="flat">
              <a:noFill/>
              <a:miter lim="400000"/>
            </a:ln>
          </a:top>
          <a:bottom>
            <a:ln w="381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619E5C">
              <a:alpha val="15000"/>
            </a:srgbClr>
          </a:solidFill>
        </a:fill>
      </a:tcStyle>
    </a:firstRow>
  </a:tblStyle>
  <a:tblStyle styleId="{C7B018BB-80A7-4F77-B60F-C8B233D01FF8}" styleName="">
    <a:tblBg/>
    <a:wholeTbl>
      <a:tcTxStyle b="off" i="off">
        <a:font>
          <a:latin typeface="Avenir Next Medium"/>
          <a:ea typeface="Avenir Next Medium"/>
          <a:cs typeface="Avenir Next Medium"/>
        </a:font>
        <a:srgbClr val="5B5854"/>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noFill/>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noFill/>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n" i="off">
        <a:font>
          <a:latin typeface="Avenir Next Demi Bold"/>
          <a:ea typeface="Avenir Next Demi Bold"/>
          <a:cs typeface="Avenir Next Demi Bold"/>
        </a:font>
        <a:srgbClr val="5B5854"/>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n" i="off">
        <a:font>
          <a:latin typeface="Avenir Next Demi Bold"/>
          <a:ea typeface="Avenir Next Demi Bold"/>
          <a:cs typeface="Avenir Next Demi Bold"/>
        </a:font>
        <a:srgbClr val="5B5854"/>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n" i="off">
        <a:font>
          <a:latin typeface="Avenir Next Demi Bold"/>
          <a:ea typeface="Avenir Next Demi Bold"/>
          <a:cs typeface="Avenir Next Demi Bold"/>
        </a:font>
        <a:srgbClr val="5B585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
          <a:latin typeface="Avenir Next Medium"/>
          <a:ea typeface="Avenir Next Medium"/>
          <a:cs typeface="Avenir Next Medium"/>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wholeTbl>
    <a:band2H>
      <a:tcTxStyle/>
      <a:tcStyle>
        <a:tcBdr/>
        <a:fill>
          <a:solidFill>
            <a:schemeClr val="accent2">
              <a:hueOff val="-1122706"/>
              <a:satOff val="6504"/>
              <a:lumOff val="15871"/>
              <a:alpha val="12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50800" cap="flat">
              <a:solidFill>
                <a:schemeClr val="accent5">
                  <a:alpha val="75000"/>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Col>
    <a:la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50800" cap="flat">
              <a:solidFill>
                <a:schemeClr val="accent5">
                  <a:alpha val="75000"/>
                </a:schemeClr>
              </a:solidFill>
              <a:prstDash val="solid"/>
              <a:miter lim="400000"/>
            </a:ln>
          </a:top>
          <a:bottom>
            <a:ln w="12700" cap="flat">
              <a:noFill/>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12700" cap="flat">
              <a:noFill/>
              <a:miter lim="400000"/>
            </a:ln>
          </a:top>
          <a:bottom>
            <a:ln w="50800" cap="flat">
              <a:solidFill>
                <a:schemeClr val="accent5">
                  <a:alpha val="75000"/>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Row>
  </a:tblStyle>
  <a:tblStyle styleId="{8F44A2F1-9E1F-4B54-A3A2-5F16C0AD49E2}"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
          <a:latin typeface="DejaVu Sans Condensed"/>
          <a:ea typeface="DejaVu Sans Condensed"/>
          <a:cs typeface="DejaVu Sans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4A9BC294-FFE2-49D5-8D69-9E1BD2C41BD5}"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DDDD"/>
          </a:solidFill>
        </a:fill>
      </a:tcStyle>
    </a:wholeTbl>
    <a:band2H>
      <a:tcTxStyle/>
      <a:tcStyle>
        <a:tcBdr/>
        <a:fill>
          <a:solidFill>
            <a:srgbClr val="EFEFEF"/>
          </a:solidFill>
        </a:fill>
      </a:tcStyle>
    </a:band2H>
    <a:firstCol>
      <a:tcTxStyle b="on" i="off">
        <a:fontRef idx="maj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firstRow>
  </a:tblStyle>
  <a:tblStyle styleId="{BBFC77FB-9ED0-4EC9-95AA-A1379042E648}" styleName="">
    <a:tblBg/>
    <a:wholeTbl>
      <a:tcTxStyle b="off" i="off">
        <a:font>
          <a:latin typeface="DejaVu Sans Condensed"/>
          <a:ea typeface="DejaVu Sans Condensed"/>
          <a:cs typeface="DejaVu Sans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3DC5C2F9-1CAC-4260-A1DD-9FCDBB877499}" styleName="">
    <a:tblBg/>
    <a:wholeTb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6CBB8FF1-D9AA-43F3-AF6F-95CC898621D3}" styleName="">
    <a:tblBg/>
    <a:wholeTbl>
      <a:tcTxStyle b="off" i="off">
        <a:font>
          <a:latin typeface="DejaVu Sans Condensed"/>
          <a:ea typeface="DejaVu Sans Condensed"/>
          <a:cs typeface="DejaVu Sans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5C121633-35A3-438C-9C74-1E7D7727424A}"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4D4"/>
          </a:solidFill>
        </a:fill>
      </a:tcStyle>
    </a:wholeTbl>
    <a:band2H>
      <a:tcTxStyle/>
      <a:tcStyle>
        <a:tcBdr/>
        <a:fill>
          <a:solidFill>
            <a:srgbClr val="EBEBEB"/>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C2DB9C3F-8C15-49C5-8D4D-F0E30D49DD21}" styleName="">
    <a:tblBg/>
    <a:wholeTbl>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Arial"/>
          <a:ea typeface="Arial"/>
          <a:cs typeface="Arial"/>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9AEF936B-24DF-4FA6-B6FC-C8170C894F9F}" styleName="">
    <a:tblBg/>
    <a:wholeTbl>
      <a:tcTxStyle b="off" i="off">
        <a:font>
          <a:latin typeface="Helvetica"/>
          <a:ea typeface="Helvetica"/>
          <a:cs typeface="Helvetic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4D4"/>
          </a:solidFill>
        </a:fill>
      </a:tcStyle>
    </a:wholeTbl>
    <a:band2H>
      <a:tcTxStyle/>
      <a:tcStyle>
        <a:tcBdr/>
        <a:fill>
          <a:solidFill>
            <a:srgbClr val="EBEBEB"/>
          </a:solidFill>
        </a:fill>
      </a:tcStyle>
    </a:band2H>
    <a:firstCol>
      <a:tcTxStyle b="on" i="off">
        <a:font>
          <a:latin typeface="Helvetica"/>
          <a:ea typeface="Helvetica"/>
          <a:cs typeface="Helvetica"/>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A680108-8EF7-4786-A392-B7BBC639373F}" styleName="">
    <a:tblBg/>
    <a:wholeTbl>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ajor">
          <a:srgbClr val="E7E7E7"/>
        </a:fontRef>
        <a:srgbClr val="E7E7E7"/>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857FD3C7-F5FF-40C3-B85C-5DF48A034C13}" styleName="">
    <a:tblBg/>
    <a:wholeTbl>
      <a:tcTxStyle b="off" i="off">
        <a:font>
          <a:latin typeface="Helvetica Light"/>
          <a:ea typeface="Helvetica Light"/>
          <a:cs typeface="Helvetica Light"/>
        </a:font>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254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254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254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0365C0"/>
          </a:solidFill>
        </a:fill>
      </a:tcStyle>
    </a:firstRow>
  </a:tblStyle>
  <a:tblStyle styleId="{2C262836-58C3-4125-8624-9D4B86289341}"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11" autoAdjust="0"/>
    <p:restoredTop sz="84697" autoAdjust="0"/>
  </p:normalViewPr>
  <p:slideViewPr>
    <p:cSldViewPr snapToGrid="0">
      <p:cViewPr varScale="1">
        <p:scale>
          <a:sx n="53" d="100"/>
          <a:sy n="53" d="100"/>
        </p:scale>
        <p:origin x="-880" y="-136"/>
      </p:cViewPr>
      <p:guideLst>
        <p:guide orient="horz" pos="4320"/>
        <p:guide pos="7680"/>
      </p:guideLst>
    </p:cSldViewPr>
  </p:slideViewPr>
  <p:outlineViewPr>
    <p:cViewPr>
      <p:scale>
        <a:sx n="33" d="100"/>
        <a:sy n="33" d="100"/>
      </p:scale>
      <p:origin x="0" y="-34728"/>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89" d="100"/>
          <a:sy n="89" d="100"/>
        </p:scale>
        <p:origin x="3798" y="78"/>
      </p:cViewPr>
      <p:guideLst/>
    </p:cSldViewPr>
  </p:notes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20" Type="http://schemas.openxmlformats.org/officeDocument/2006/relationships/notesMaster" Target="notesMasters/notesMaster1.xml"/><Relationship Id="rId121" Type="http://schemas.openxmlformats.org/officeDocument/2006/relationships/printerSettings" Target="printerSettings/printerSettings1.bin"/><Relationship Id="rId122" Type="http://schemas.openxmlformats.org/officeDocument/2006/relationships/commentAuthors" Target="commentAuthors.xml"/><Relationship Id="rId123" Type="http://schemas.openxmlformats.org/officeDocument/2006/relationships/presProps" Target="presProps.xml"/><Relationship Id="rId124" Type="http://schemas.openxmlformats.org/officeDocument/2006/relationships/viewProps" Target="viewProps.xml"/><Relationship Id="rId125" Type="http://schemas.openxmlformats.org/officeDocument/2006/relationships/theme" Target="theme/theme1.xml"/><Relationship Id="rId126"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101" Type="http://schemas.openxmlformats.org/officeDocument/2006/relationships/slide" Target="slides/slide97.xml"/><Relationship Id="rId102" Type="http://schemas.openxmlformats.org/officeDocument/2006/relationships/slide" Target="slides/slide98.xml"/><Relationship Id="rId103" Type="http://schemas.openxmlformats.org/officeDocument/2006/relationships/slide" Target="slides/slide99.xml"/><Relationship Id="rId104" Type="http://schemas.openxmlformats.org/officeDocument/2006/relationships/slide" Target="slides/slide100.xml"/><Relationship Id="rId105" Type="http://schemas.openxmlformats.org/officeDocument/2006/relationships/slide" Target="slides/slide101.xml"/><Relationship Id="rId106" Type="http://schemas.openxmlformats.org/officeDocument/2006/relationships/slide" Target="slides/slide102.xml"/><Relationship Id="rId107" Type="http://schemas.openxmlformats.org/officeDocument/2006/relationships/slide" Target="slides/slide103.xml"/><Relationship Id="rId108" Type="http://schemas.openxmlformats.org/officeDocument/2006/relationships/slide" Target="slides/slide104.xml"/><Relationship Id="rId109" Type="http://schemas.openxmlformats.org/officeDocument/2006/relationships/slide" Target="slides/slide105.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00" Type="http://schemas.openxmlformats.org/officeDocument/2006/relationships/slide" Target="slides/slide96.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110" Type="http://schemas.openxmlformats.org/officeDocument/2006/relationships/slide" Target="slides/slide106.xml"/><Relationship Id="rId111" Type="http://schemas.openxmlformats.org/officeDocument/2006/relationships/slide" Target="slides/slide107.xml"/><Relationship Id="rId112" Type="http://schemas.openxmlformats.org/officeDocument/2006/relationships/slide" Target="slides/slide108.xml"/><Relationship Id="rId113" Type="http://schemas.openxmlformats.org/officeDocument/2006/relationships/slide" Target="slides/slide109.xml"/><Relationship Id="rId114" Type="http://schemas.openxmlformats.org/officeDocument/2006/relationships/slide" Target="slides/slide110.xml"/><Relationship Id="rId115" Type="http://schemas.openxmlformats.org/officeDocument/2006/relationships/slide" Target="slides/slide111.xml"/><Relationship Id="rId116" Type="http://schemas.openxmlformats.org/officeDocument/2006/relationships/slide" Target="slides/slide112.xml"/><Relationship Id="rId117" Type="http://schemas.openxmlformats.org/officeDocument/2006/relationships/slide" Target="slides/slide113.xml"/><Relationship Id="rId118" Type="http://schemas.openxmlformats.org/officeDocument/2006/relationships/slide" Target="slides/slide114.xml"/><Relationship Id="rId119" Type="http://schemas.openxmlformats.org/officeDocument/2006/relationships/slide" Target="slides/slide1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1-22T20:20:01.982" idx="2">
    <p:pos x="10" y="10"/>
    <p:text>Allgemeine und spezielle Geschichte der Natur (Histoire naturelle générale et particulière),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64" name="Shape 864"/>
          <p:cNvSpPr>
            <a:spLocks noGrp="1" noRot="1" noChangeAspect="1"/>
          </p:cNvSpPr>
          <p:nvPr>
            <p:ph type="sldImg"/>
          </p:nvPr>
        </p:nvSpPr>
        <p:spPr>
          <a:xfrm>
            <a:off x="1143000" y="685800"/>
            <a:ext cx="4572000" cy="3429000"/>
          </a:xfrm>
          <a:prstGeom prst="rect">
            <a:avLst/>
          </a:prstGeom>
        </p:spPr>
        <p:txBody>
          <a:bodyPr/>
          <a:lstStyle/>
          <a:p>
            <a:endParaRPr/>
          </a:p>
        </p:txBody>
      </p:sp>
      <p:sp>
        <p:nvSpPr>
          <p:cNvPr id="865" name="Shape 86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262125076"/>
      </p:ext>
    </p:extLst>
  </p:cSld>
  <p:clrMap bg1="lt1" tx1="dk1" bg2="lt2" tx2="dk2" accent1="accent1" accent2="accent2" accent3="accent3" accent4="accent4" accent5="accent5" accent6="accent6" hlink="hlink" folHlink="folHlink"/>
  <p:notesStyle>
    <a:lvl1pPr defTabSz="825500" latinLnBrk="0">
      <a:defRPr sz="3000">
        <a:latin typeface="Lucida Grande"/>
        <a:ea typeface="Lucida Grande"/>
        <a:cs typeface="Lucida Grande"/>
        <a:sym typeface="Lucida Grande"/>
      </a:defRPr>
    </a:lvl1pPr>
    <a:lvl2pPr indent="228600" defTabSz="825500" latinLnBrk="0">
      <a:defRPr sz="3000">
        <a:latin typeface="Lucida Grande"/>
        <a:ea typeface="Lucida Grande"/>
        <a:cs typeface="Lucida Grande"/>
        <a:sym typeface="Lucida Grande"/>
      </a:defRPr>
    </a:lvl2pPr>
    <a:lvl3pPr indent="457200" defTabSz="825500" latinLnBrk="0">
      <a:defRPr sz="3000">
        <a:latin typeface="Lucida Grande"/>
        <a:ea typeface="Lucida Grande"/>
        <a:cs typeface="Lucida Grande"/>
        <a:sym typeface="Lucida Grande"/>
      </a:defRPr>
    </a:lvl3pPr>
    <a:lvl4pPr indent="685800" defTabSz="825500" latinLnBrk="0">
      <a:defRPr sz="3000">
        <a:latin typeface="Lucida Grande"/>
        <a:ea typeface="Lucida Grande"/>
        <a:cs typeface="Lucida Grande"/>
        <a:sym typeface="Lucida Grande"/>
      </a:defRPr>
    </a:lvl4pPr>
    <a:lvl5pPr indent="914400" defTabSz="825500" latinLnBrk="0">
      <a:defRPr sz="3000">
        <a:latin typeface="Lucida Grande"/>
        <a:ea typeface="Lucida Grande"/>
        <a:cs typeface="Lucida Grande"/>
        <a:sym typeface="Lucida Grande"/>
      </a:defRPr>
    </a:lvl5pPr>
    <a:lvl6pPr indent="1143000" defTabSz="825500" latinLnBrk="0">
      <a:defRPr sz="3000">
        <a:latin typeface="Lucida Grande"/>
        <a:ea typeface="Lucida Grande"/>
        <a:cs typeface="Lucida Grande"/>
        <a:sym typeface="Lucida Grande"/>
      </a:defRPr>
    </a:lvl6pPr>
    <a:lvl7pPr indent="1371600" defTabSz="825500" latinLnBrk="0">
      <a:defRPr sz="3000">
        <a:latin typeface="Lucida Grande"/>
        <a:ea typeface="Lucida Grande"/>
        <a:cs typeface="Lucida Grande"/>
        <a:sym typeface="Lucida Grande"/>
      </a:defRPr>
    </a:lvl7pPr>
    <a:lvl8pPr indent="1600200" defTabSz="825500" latinLnBrk="0">
      <a:defRPr sz="3000">
        <a:latin typeface="Lucida Grande"/>
        <a:ea typeface="Lucida Grande"/>
        <a:cs typeface="Lucida Grande"/>
        <a:sym typeface="Lucida Grande"/>
      </a:defRPr>
    </a:lvl8pPr>
    <a:lvl9pPr indent="1828800" defTabSz="825500" latinLnBrk="0">
      <a:defRPr sz="30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 Id="rId3" Type="http://schemas.openxmlformats.org/officeDocument/2006/relationships/hyperlink" Target="http://atlantipedia.ie/samples/tag/ignatius-donnelly/"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bbc.co.uk/arts/yourpaintings/paintings/professor-john-fleming-17851857-125652" TargetMode="External"/><Relationship Id="rId4" Type="http://schemas.openxmlformats.org/officeDocument/2006/relationships/hyperlink" Target="http://britishbryozoans.myspecies.info/gallery?f%5B0%5D=tid:3356" TargetMode="External"/><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 Id="rId3" Type="http://schemas.openxmlformats.org/officeDocument/2006/relationships/hyperlink" Target="http://www.spurgeon.org/sermons/0041.htm"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 Id="rId3" Type="http://schemas.openxmlformats.org/officeDocument/2006/relationships/hyperlink" Target="http://www.spurgeon.org/sermons/0041.htm"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 Id="rId3" Type="http://schemas.openxmlformats.org/officeDocument/2006/relationships/hyperlink" Target="http://www.creationdays.dk/C.%20I.%20Scofield/0.php"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 Id="rId3" Type="http://schemas.openxmlformats.org/officeDocument/2006/relationships/hyperlink" Target="http://www.wts.edu/stayinformed/view.html?id=1225"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 Id="rId3" Type="http://schemas.openxmlformats.org/officeDocument/2006/relationships/hyperlink" Target="http://library.mcz.harvard.edu/history/images/mayr.jpg"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en.wikipedia.org/wiki/public_domain" TargetMode="External"/><Relationship Id="rId4" Type="http://schemas.openxmlformats.org/officeDocument/2006/relationships/hyperlink" Target="http://commons.wikimedia.org/wiki/User:Dcoetzee" TargetMode="External"/><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Millions of years: the origin and evil consequences of that idea</a:t>
            </a:r>
          </a:p>
        </p:txBody>
      </p:sp>
    </p:spTree>
    <p:extLst>
      <p:ext uri="{BB962C8B-B14F-4D97-AF65-F5344CB8AC3E}">
        <p14:creationId xmlns:p14="http://schemas.microsoft.com/office/powerpoint/2010/main" val="3500565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 name="Shape 1024"/>
          <p:cNvSpPr>
            <a:spLocks noGrp="1" noRot="1" noChangeAspect="1"/>
          </p:cNvSpPr>
          <p:nvPr>
            <p:ph type="sldImg"/>
          </p:nvPr>
        </p:nvSpPr>
        <p:spPr>
          <a:xfrm>
            <a:off x="381000" y="685800"/>
            <a:ext cx="6096000" cy="3429000"/>
          </a:xfrm>
          <a:prstGeom prst="rect">
            <a:avLst/>
          </a:prstGeom>
        </p:spPr>
        <p:txBody>
          <a:bodyPr/>
          <a:lstStyle/>
          <a:p>
            <a:endParaRPr/>
          </a:p>
        </p:txBody>
      </p:sp>
      <p:sp>
        <p:nvSpPr>
          <p:cNvPr id="1025" name="Shape 1025"/>
          <p:cNvSpPr>
            <a:spLocks noGrp="1"/>
          </p:cNvSpPr>
          <p:nvPr>
            <p:ph type="body" sz="quarter" idx="1"/>
          </p:nvPr>
        </p:nvSpPr>
        <p:spPr>
          <a:prstGeom prst="rect">
            <a:avLst/>
          </a:prstGeom>
        </p:spPr>
        <p:txBody>
          <a:bodyPr/>
          <a:lstStyle>
            <a:lvl1pPr defTabSz="914400">
              <a:buClr>
                <a:srgbClr val="000000"/>
              </a:buClr>
              <a:buFont typeface="Arial"/>
              <a:defRPr sz="2400">
                <a:uFill>
                  <a:solidFill>
                    <a:srgbClr val="000000"/>
                  </a:solidFill>
                </a:uFill>
                <a:latin typeface="Arial"/>
                <a:ea typeface="Arial"/>
                <a:cs typeface="Arial"/>
                <a:sym typeface="Arial"/>
              </a:defRPr>
            </a:lvl1pPr>
          </a:lstStyle>
          <a:p>
            <a:r>
              <a:t>car mechanic (how the pistons, fuel injector, A/C work)</a:t>
            </a:r>
          </a:p>
        </p:txBody>
      </p:sp>
    </p:spTree>
    <p:extLst>
      <p:ext uri="{BB962C8B-B14F-4D97-AF65-F5344CB8AC3E}">
        <p14:creationId xmlns:p14="http://schemas.microsoft.com/office/powerpoint/2010/main" val="213456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 name="Shape 992"/>
          <p:cNvSpPr>
            <a:spLocks noGrp="1" noRot="1" noChangeAspect="1"/>
          </p:cNvSpPr>
          <p:nvPr>
            <p:ph type="sldImg"/>
          </p:nvPr>
        </p:nvSpPr>
        <p:spPr>
          <a:xfrm>
            <a:off x="381000" y="685800"/>
            <a:ext cx="6096000" cy="3429000"/>
          </a:xfrm>
          <a:prstGeom prst="rect">
            <a:avLst/>
          </a:prstGeom>
        </p:spPr>
        <p:txBody>
          <a:bodyPr/>
          <a:lstStyle/>
          <a:p>
            <a:endParaRPr/>
          </a:p>
        </p:txBody>
      </p:sp>
      <p:sp>
        <p:nvSpPr>
          <p:cNvPr id="993" name="Shape 993"/>
          <p:cNvSpPr>
            <a:spLocks noGrp="1"/>
          </p:cNvSpPr>
          <p:nvPr>
            <p:ph type="body" sz="quarter" idx="1"/>
          </p:nvPr>
        </p:nvSpPr>
        <p:spPr>
          <a:prstGeom prst="rect">
            <a:avLst/>
          </a:prstGeom>
        </p:spPr>
        <p:txBody>
          <a:bodyPr/>
          <a:lstStyle/>
          <a:p>
            <a:pPr marL="42597" marR="42597" defTabSz="914400">
              <a:buClr>
                <a:srgbClr val="000000"/>
              </a:buClr>
              <a:buFont typeface="Arial"/>
              <a:defRPr sz="2200"/>
            </a:pPr>
            <a:r>
              <a:rPr sz="1200" dirty="0" err="1">
                <a:uFill>
                  <a:solidFill>
                    <a:srgbClr val="000000"/>
                  </a:solidFill>
                </a:uFill>
                <a:latin typeface="Arial"/>
                <a:ea typeface="Arial"/>
                <a:cs typeface="Arial"/>
                <a:sym typeface="Arial"/>
              </a:rPr>
              <a:t>Mayr</a:t>
            </a:r>
            <a:r>
              <a:rPr sz="1200" dirty="0">
                <a:uFill>
                  <a:solidFill>
                    <a:srgbClr val="000000"/>
                  </a:solidFill>
                </a:uFill>
                <a:latin typeface="Arial"/>
                <a:ea typeface="Arial"/>
                <a:cs typeface="Arial"/>
                <a:sym typeface="Arial"/>
              </a:rPr>
              <a:t> (died at 100+, 1904-2005), great evolutionary zoologist at Harvard.  </a:t>
            </a:r>
          </a:p>
          <a:p>
            <a:pPr marL="42597" marR="42597" defTabSz="914400">
              <a:buClr>
                <a:srgbClr val="000000"/>
              </a:buClr>
              <a:buFont typeface="Arial"/>
              <a:defRPr sz="2200"/>
            </a:pPr>
            <a:r>
              <a:rPr sz="1200" dirty="0">
                <a:uFill>
                  <a:solidFill>
                    <a:srgbClr val="000000"/>
                  </a:solidFill>
                </a:uFill>
                <a:latin typeface="Arial"/>
                <a:ea typeface="Arial"/>
                <a:cs typeface="Arial"/>
                <a:sym typeface="Arial"/>
              </a:rPr>
              <a:t>New York Times: </a:t>
            </a:r>
            <a:r>
              <a:rPr lang="de-DE" sz="1200" dirty="0">
                <a:uFill>
                  <a:solidFill>
                    <a:srgbClr val="000000"/>
                  </a:solidFill>
                </a:uFill>
                <a:latin typeface="Arial"/>
                <a:ea typeface="Arial"/>
                <a:cs typeface="Arial"/>
                <a:sym typeface="Arial"/>
              </a:rPr>
              <a:t>„</a:t>
            </a:r>
            <a:r>
              <a:rPr sz="1200" dirty="0">
                <a:uFill>
                  <a:solidFill>
                    <a:srgbClr val="000000"/>
                  </a:solidFill>
                </a:uFill>
                <a:latin typeface="Arial"/>
                <a:ea typeface="Arial"/>
                <a:cs typeface="Arial"/>
                <a:sym typeface="Arial"/>
              </a:rPr>
              <a:t>the Charles Darwin of the 20</a:t>
            </a:r>
            <a:r>
              <a:rPr sz="1200" baseline="29999" dirty="0">
                <a:uFill>
                  <a:solidFill>
                    <a:srgbClr val="000000"/>
                  </a:solidFill>
                </a:uFill>
                <a:latin typeface="Arial"/>
                <a:ea typeface="Arial"/>
                <a:cs typeface="Arial"/>
                <a:sym typeface="Arial"/>
              </a:rPr>
              <a:t>th</a:t>
            </a:r>
            <a:r>
              <a:rPr sz="1200" dirty="0">
                <a:uFill>
                  <a:solidFill>
                    <a:srgbClr val="000000"/>
                  </a:solidFill>
                </a:uFill>
                <a:latin typeface="Arial"/>
                <a:ea typeface="Arial"/>
                <a:cs typeface="Arial"/>
                <a:sym typeface="Arial"/>
              </a:rPr>
              <a:t> century</a:t>
            </a:r>
            <a:r>
              <a:rPr lang="de-DE" sz="1200" dirty="0">
                <a:uFill>
                  <a:solidFill>
                    <a:srgbClr val="000000"/>
                  </a:solidFill>
                </a:uFill>
                <a:latin typeface="Arial"/>
                <a:ea typeface="Arial"/>
                <a:cs typeface="Arial"/>
                <a:sym typeface="Arial"/>
              </a:rPr>
              <a:t>„</a:t>
            </a:r>
            <a:endParaRPr sz="1200" dirty="0">
              <a:uFill>
                <a:solidFill>
                  <a:srgbClr val="000000"/>
                </a:solidFill>
              </a:u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 name="Shape 1003"/>
          <p:cNvSpPr>
            <a:spLocks noGrp="1" noRot="1" noChangeAspect="1"/>
          </p:cNvSpPr>
          <p:nvPr>
            <p:ph type="sldImg"/>
          </p:nvPr>
        </p:nvSpPr>
        <p:spPr>
          <a:xfrm>
            <a:off x="381000" y="685800"/>
            <a:ext cx="6096000" cy="3429000"/>
          </a:xfrm>
          <a:prstGeom prst="rect">
            <a:avLst/>
          </a:prstGeom>
        </p:spPr>
        <p:txBody>
          <a:bodyPr/>
          <a:lstStyle/>
          <a:p>
            <a:endParaRPr/>
          </a:p>
        </p:txBody>
      </p:sp>
      <p:sp>
        <p:nvSpPr>
          <p:cNvPr id="1004" name="Shape 1004"/>
          <p:cNvSpPr>
            <a:spLocks noGrp="1"/>
          </p:cNvSpPr>
          <p:nvPr>
            <p:ph type="body" sz="quarter" idx="1"/>
          </p:nvPr>
        </p:nvSpPr>
        <p:spPr>
          <a:prstGeom prst="rect">
            <a:avLst/>
          </a:prstGeom>
        </p:spPr>
        <p:txBody>
          <a:bodyPr/>
          <a:lstStyle>
            <a:lvl1pPr marL="42597" marR="42597" defTabSz="914400">
              <a:spcBef>
                <a:spcPts val="400"/>
              </a:spcBef>
              <a:buClr>
                <a:srgbClr val="FFFFFF"/>
              </a:buClr>
              <a:buFont typeface="Arial"/>
              <a:defRPr sz="1200">
                <a:uFill>
                  <a:solidFill>
                    <a:srgbClr val="000000"/>
                  </a:solidFill>
                </a:uFill>
                <a:latin typeface="Arial"/>
                <a:ea typeface="Arial"/>
                <a:cs typeface="Arial"/>
                <a:sym typeface="Arial"/>
              </a:defRPr>
            </a:lvl1pPr>
          </a:lstStyle>
          <a:p>
            <a:pPr>
              <a:defRPr sz="2200">
                <a:uFillTx/>
                <a:latin typeface="Lucida Grande"/>
                <a:ea typeface="Lucida Grande"/>
                <a:cs typeface="Lucida Grande"/>
                <a:sym typeface="Lucida Grande"/>
              </a:defRPr>
            </a:pPr>
            <a:r>
              <a:rPr sz="1200">
                <a:uFill>
                  <a:solidFill>
                    <a:srgbClr val="000000"/>
                  </a:solidFill>
                </a:uFill>
                <a:latin typeface="Arial"/>
                <a:ea typeface="Arial"/>
                <a:cs typeface="Arial"/>
                <a:sym typeface="Arial"/>
              </a:rPr>
              <a:t>Source: Ian Taylor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Shape 1011"/>
          <p:cNvSpPr>
            <a:spLocks noGrp="1" noRot="1" noChangeAspect="1"/>
          </p:cNvSpPr>
          <p:nvPr>
            <p:ph type="sldImg"/>
          </p:nvPr>
        </p:nvSpPr>
        <p:spPr>
          <a:xfrm>
            <a:off x="381000" y="685800"/>
            <a:ext cx="6096000" cy="3429000"/>
          </a:xfrm>
          <a:prstGeom prst="rect">
            <a:avLst/>
          </a:prstGeom>
        </p:spPr>
        <p:txBody>
          <a:bodyPr/>
          <a:lstStyle/>
          <a:p>
            <a:endParaRPr/>
          </a:p>
        </p:txBody>
      </p:sp>
      <p:sp>
        <p:nvSpPr>
          <p:cNvPr id="1012" name="Shape 1012"/>
          <p:cNvSpPr>
            <a:spLocks noGrp="1"/>
          </p:cNvSpPr>
          <p:nvPr>
            <p:ph type="body" sz="quarter" idx="1"/>
          </p:nvPr>
        </p:nvSpPr>
        <p:spPr>
          <a:prstGeom prst="rect">
            <a:avLst/>
          </a:prstGeom>
        </p:spPr>
        <p:txBody>
          <a:bodyPr/>
          <a:lstStyle>
            <a:lvl1pPr marL="42597" marR="42597" defTabSz="914400">
              <a:spcBef>
                <a:spcPts val="700"/>
              </a:spcBef>
              <a:buClr>
                <a:srgbClr val="FFFFFF"/>
              </a:buClr>
              <a:buFont typeface="Arial"/>
              <a:defRPr sz="1200" b="1">
                <a:uFill>
                  <a:solidFill>
                    <a:srgbClr val="000000"/>
                  </a:solidFill>
                </a:uFill>
                <a:latin typeface="Arial"/>
                <a:ea typeface="Arial"/>
                <a:cs typeface="Arial"/>
                <a:sym typeface="Arial"/>
              </a:defRPr>
            </a:lvl1pPr>
          </a:lstStyle>
          <a:p>
            <a:r>
              <a:t>Source: The Historical Perspective (Milton Keynes: Open University Press, 1973), p. 51.</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 name="Shape 1018"/>
          <p:cNvSpPr>
            <a:spLocks noGrp="1" noRot="1" noChangeAspect="1"/>
          </p:cNvSpPr>
          <p:nvPr>
            <p:ph type="sldImg"/>
          </p:nvPr>
        </p:nvSpPr>
        <p:spPr>
          <a:xfrm>
            <a:off x="381000" y="685800"/>
            <a:ext cx="6096000" cy="3429000"/>
          </a:xfrm>
          <a:prstGeom prst="rect">
            <a:avLst/>
          </a:prstGeom>
        </p:spPr>
        <p:txBody>
          <a:bodyPr/>
          <a:lstStyle/>
          <a:p>
            <a:endParaRPr/>
          </a:p>
        </p:txBody>
      </p:sp>
      <p:sp>
        <p:nvSpPr>
          <p:cNvPr id="1019" name="Shape 1019"/>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2200"/>
            </a:pPr>
            <a:r>
              <a:rPr sz="1200" dirty="0">
                <a:uFill>
                  <a:solidFill>
                    <a:srgbClr val="000000"/>
                  </a:solidFill>
                </a:uFill>
                <a:latin typeface="Arial"/>
                <a:ea typeface="Arial"/>
                <a:cs typeface="Arial"/>
                <a:sym typeface="Arial"/>
              </a:rPr>
              <a:t>Picture from Roy A. Gallant, </a:t>
            </a:r>
            <a:r>
              <a:rPr sz="1200" i="1" dirty="0">
                <a:uFill>
                  <a:solidFill>
                    <a:srgbClr val="000000"/>
                  </a:solidFill>
                </a:uFill>
                <a:latin typeface="Arial"/>
                <a:ea typeface="Arial"/>
                <a:cs typeface="Arial"/>
                <a:sym typeface="Arial"/>
              </a:rPr>
              <a:t>National Geographic Picture Atlas of Our Universe</a:t>
            </a:r>
            <a:r>
              <a:rPr sz="1200" dirty="0">
                <a:uFill>
                  <a:solidFill>
                    <a:srgbClr val="000000"/>
                  </a:solidFill>
                </a:uFill>
                <a:latin typeface="Arial"/>
                <a:ea typeface="Arial"/>
                <a:cs typeface="Arial"/>
                <a:sym typeface="Arial"/>
              </a:rPr>
              <a:t> (Wash. DC: National Geographic Society, 1986), p. 38.  Similar to the diagram in Robert A. Wallace, Jack L. King and Gerald P. Sanders, </a:t>
            </a:r>
            <a:r>
              <a:rPr sz="1200" i="1" dirty="0">
                <a:uFill>
                  <a:solidFill>
                    <a:srgbClr val="000000"/>
                  </a:solidFill>
                </a:uFill>
                <a:latin typeface="Arial"/>
                <a:ea typeface="Arial"/>
                <a:cs typeface="Arial"/>
                <a:sym typeface="Arial"/>
              </a:rPr>
              <a:t>Biology: the Science of Life</a:t>
            </a:r>
            <a:r>
              <a:rPr sz="1200" dirty="0">
                <a:uFill>
                  <a:solidFill>
                    <a:srgbClr val="000000"/>
                  </a:solidFill>
                </a:uFill>
                <a:latin typeface="Arial"/>
                <a:ea typeface="Arial"/>
                <a:cs typeface="Arial"/>
                <a:sym typeface="Arial"/>
              </a:rPr>
              <a:t> (Glenview, IL: Scott, </a:t>
            </a:r>
            <a:r>
              <a:rPr sz="1200" dirty="0" err="1">
                <a:uFill>
                  <a:solidFill>
                    <a:srgbClr val="000000"/>
                  </a:solidFill>
                </a:uFill>
                <a:latin typeface="Arial"/>
                <a:ea typeface="Arial"/>
                <a:cs typeface="Arial"/>
                <a:sym typeface="Arial"/>
              </a:rPr>
              <a:t>Foresman</a:t>
            </a:r>
            <a:r>
              <a:rPr sz="1200" dirty="0">
                <a:uFill>
                  <a:solidFill>
                    <a:srgbClr val="000000"/>
                  </a:solidFill>
                </a:uFill>
                <a:latin typeface="Arial"/>
                <a:ea typeface="Arial"/>
                <a:cs typeface="Arial"/>
                <a:sym typeface="Arial"/>
              </a:rPr>
              <a:t> &amp; Co., 1986), p. 426.</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Shape 1026"/>
          <p:cNvSpPr>
            <a:spLocks noGrp="1" noRot="1" noChangeAspect="1"/>
          </p:cNvSpPr>
          <p:nvPr>
            <p:ph type="sldImg"/>
          </p:nvPr>
        </p:nvSpPr>
        <p:spPr>
          <a:xfrm>
            <a:off x="381000" y="685800"/>
            <a:ext cx="6096000" cy="3429000"/>
          </a:xfrm>
          <a:prstGeom prst="rect">
            <a:avLst/>
          </a:prstGeom>
        </p:spPr>
        <p:txBody>
          <a:bodyPr/>
          <a:lstStyle/>
          <a:p>
            <a:endParaRPr/>
          </a:p>
        </p:txBody>
      </p:sp>
      <p:sp>
        <p:nvSpPr>
          <p:cNvPr id="1027" name="Shape 1027"/>
          <p:cNvSpPr>
            <a:spLocks noGrp="1"/>
          </p:cNvSpPr>
          <p:nvPr>
            <p:ph type="body" sz="quarter" idx="1"/>
          </p:nvPr>
        </p:nvSpPr>
        <p:spPr>
          <a:prstGeom prst="rect">
            <a:avLst/>
          </a:prstGeom>
        </p:spPr>
        <p:txBody>
          <a:bodyPr/>
          <a:lstStyle>
            <a:lvl1pPr marL="42597" marR="42597" defTabSz="914400">
              <a:spcBef>
                <a:spcPts val="700"/>
              </a:spcBef>
              <a:buClr>
                <a:srgbClr val="FFFFFF"/>
              </a:buClr>
              <a:buFont typeface="Arial"/>
              <a:defRPr sz="1200" b="1">
                <a:uFill>
                  <a:solidFill>
                    <a:srgbClr val="000000"/>
                  </a:solidFill>
                </a:uFill>
                <a:latin typeface="Arial"/>
                <a:ea typeface="Arial"/>
                <a:cs typeface="Arial"/>
                <a:sym typeface="Arial"/>
              </a:defRPr>
            </a:lvl1pPr>
          </a:lstStyle>
          <a:p>
            <a:r>
              <a:t>Source: Ian Taylor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Shape 1034"/>
          <p:cNvSpPr>
            <a:spLocks noGrp="1" noRot="1" noChangeAspect="1"/>
          </p:cNvSpPr>
          <p:nvPr>
            <p:ph type="sldImg"/>
          </p:nvPr>
        </p:nvSpPr>
        <p:spPr>
          <a:xfrm>
            <a:off x="381000" y="685800"/>
            <a:ext cx="6096000" cy="3429000"/>
          </a:xfrm>
          <a:prstGeom prst="rect">
            <a:avLst/>
          </a:prstGeom>
        </p:spPr>
        <p:txBody>
          <a:bodyPr/>
          <a:lstStyle/>
          <a:p>
            <a:endParaRPr/>
          </a:p>
        </p:txBody>
      </p:sp>
      <p:sp>
        <p:nvSpPr>
          <p:cNvPr id="1035" name="Shape 1035"/>
          <p:cNvSpPr>
            <a:spLocks noGrp="1"/>
          </p:cNvSpPr>
          <p:nvPr>
            <p:ph type="body" sz="quarter" idx="1"/>
          </p:nvPr>
        </p:nvSpPr>
        <p:spPr>
          <a:prstGeom prst="rect">
            <a:avLst/>
          </a:prstGeom>
        </p:spPr>
        <p:txBody>
          <a:bodyPr/>
          <a:lstStyle>
            <a:lvl1pPr marL="42597" marR="42597" defTabSz="914400">
              <a:spcBef>
                <a:spcPts val="700"/>
              </a:spcBef>
              <a:buClr>
                <a:srgbClr val="FFFFFF"/>
              </a:buClr>
              <a:buFont typeface="Arial"/>
              <a:defRPr sz="1200" b="1">
                <a:uFill>
                  <a:solidFill>
                    <a:srgbClr val="000000"/>
                  </a:solidFill>
                </a:uFill>
                <a:latin typeface="Arial"/>
                <a:ea typeface="Arial"/>
                <a:cs typeface="Arial"/>
                <a:sym typeface="Arial"/>
              </a:defRPr>
            </a:lvl1pPr>
          </a:lstStyle>
          <a:p>
            <a:r>
              <a:rPr dirty="0"/>
              <a:t>Werner was very kind and helpful to his students but extremely dogmatic about this speculative theory of the earth.  As such he had an enormous impact on his students, who swallowed his theory or at least his belief in millions of years for the age of the earth.</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Shape 1042"/>
          <p:cNvSpPr>
            <a:spLocks noGrp="1" noRot="1" noChangeAspect="1"/>
          </p:cNvSpPr>
          <p:nvPr>
            <p:ph type="sldImg"/>
          </p:nvPr>
        </p:nvSpPr>
        <p:spPr>
          <a:xfrm>
            <a:off x="381000" y="685800"/>
            <a:ext cx="6096000" cy="3429000"/>
          </a:xfrm>
          <a:prstGeom prst="rect">
            <a:avLst/>
          </a:prstGeom>
        </p:spPr>
        <p:txBody>
          <a:bodyPr/>
          <a:lstStyle/>
          <a:p>
            <a:endParaRPr/>
          </a:p>
        </p:txBody>
      </p:sp>
      <p:sp>
        <p:nvSpPr>
          <p:cNvPr id="1043" name="Shape 1043"/>
          <p:cNvSpPr>
            <a:spLocks noGrp="1"/>
          </p:cNvSpPr>
          <p:nvPr>
            <p:ph type="body" sz="quarter" idx="1"/>
          </p:nvPr>
        </p:nvSpPr>
        <p:spPr>
          <a:prstGeom prst="rect">
            <a:avLst/>
          </a:prstGeom>
        </p:spPr>
        <p:txBody>
          <a:bodyPr/>
          <a:lstStyle/>
          <a:p>
            <a:pPr marL="42597" marR="42597" defTabSz="914400">
              <a:spcBef>
                <a:spcPts val="700"/>
              </a:spcBef>
              <a:buClr>
                <a:srgbClr val="FFFFFF"/>
              </a:buClr>
              <a:buFont typeface="Arial"/>
              <a:defRPr sz="2200"/>
            </a:pPr>
            <a:r>
              <a:rPr sz="1200" b="1" dirty="0">
                <a:uFill>
                  <a:solidFill>
                    <a:srgbClr val="000000"/>
                  </a:solidFill>
                </a:uFill>
                <a:latin typeface="Arial"/>
                <a:ea typeface="Arial"/>
                <a:cs typeface="Arial"/>
                <a:sym typeface="Arial"/>
              </a:rPr>
              <a:t>Hutton’s theory written in incomprehensible English was </a:t>
            </a:r>
            <a:r>
              <a:rPr lang="de-DE" sz="1200" b="1" dirty="0">
                <a:uFill>
                  <a:solidFill>
                    <a:srgbClr val="000000"/>
                  </a:solidFill>
                </a:uFill>
                <a:latin typeface="Arial"/>
                <a:ea typeface="Arial"/>
                <a:cs typeface="Arial"/>
                <a:sym typeface="Arial"/>
              </a:rPr>
              <a:t>„</a:t>
            </a:r>
            <a:r>
              <a:rPr sz="1200" b="1" dirty="0">
                <a:uFill>
                  <a:solidFill>
                    <a:srgbClr val="000000"/>
                  </a:solidFill>
                </a:uFill>
                <a:latin typeface="Arial"/>
                <a:ea typeface="Arial"/>
                <a:cs typeface="Arial"/>
                <a:sym typeface="Arial"/>
              </a:rPr>
              <a:t>translated</a:t>
            </a:r>
            <a:r>
              <a:rPr lang="de-DE" sz="1200" b="1" dirty="0">
                <a:uFill>
                  <a:solidFill>
                    <a:srgbClr val="000000"/>
                  </a:solidFill>
                </a:uFill>
                <a:latin typeface="Arial"/>
                <a:ea typeface="Arial"/>
                <a:cs typeface="Arial"/>
                <a:sym typeface="Arial"/>
              </a:rPr>
              <a:t>„</a:t>
            </a:r>
            <a:r>
              <a:rPr sz="1200" b="1" dirty="0">
                <a:uFill>
                  <a:solidFill>
                    <a:srgbClr val="000000"/>
                  </a:solidFill>
                </a:uFill>
                <a:latin typeface="Arial"/>
                <a:ea typeface="Arial"/>
                <a:cs typeface="Arial"/>
                <a:sym typeface="Arial"/>
              </a:rPr>
              <a:t> by John </a:t>
            </a:r>
            <a:r>
              <a:rPr sz="1200" b="1" dirty="0" err="1">
                <a:uFill>
                  <a:solidFill>
                    <a:srgbClr val="000000"/>
                  </a:solidFill>
                </a:uFill>
                <a:latin typeface="Arial"/>
                <a:ea typeface="Arial"/>
                <a:cs typeface="Arial"/>
                <a:sym typeface="Arial"/>
              </a:rPr>
              <a:t>Playfair</a:t>
            </a:r>
            <a:r>
              <a:rPr sz="1200" b="1" dirty="0">
                <a:uFill>
                  <a:solidFill>
                    <a:srgbClr val="000000"/>
                  </a:solidFill>
                </a:uFill>
                <a:latin typeface="Arial"/>
                <a:ea typeface="Arial"/>
                <a:cs typeface="Arial"/>
                <a:sym typeface="Arial"/>
              </a:rPr>
              <a:t> (mathematician at Univ. of Edinburgh) in </a:t>
            </a:r>
            <a:r>
              <a:rPr sz="1200" b="1" i="1" dirty="0">
                <a:uFill>
                  <a:solidFill>
                    <a:srgbClr val="000000"/>
                  </a:solidFill>
                </a:uFill>
                <a:latin typeface="Arial"/>
                <a:ea typeface="Arial"/>
                <a:cs typeface="Arial"/>
                <a:sym typeface="Arial"/>
              </a:rPr>
              <a:t>Illustrations of the </a:t>
            </a:r>
            <a:r>
              <a:rPr sz="1200" b="1" i="1" dirty="0" err="1">
                <a:uFill>
                  <a:solidFill>
                    <a:srgbClr val="000000"/>
                  </a:solidFill>
                </a:uFill>
                <a:latin typeface="Arial"/>
                <a:ea typeface="Arial"/>
                <a:cs typeface="Arial"/>
                <a:sym typeface="Arial"/>
              </a:rPr>
              <a:t>Huttonian</a:t>
            </a:r>
            <a:r>
              <a:rPr sz="1200" b="1" i="1" dirty="0">
                <a:uFill>
                  <a:solidFill>
                    <a:srgbClr val="000000"/>
                  </a:solidFill>
                </a:uFill>
                <a:latin typeface="Arial"/>
                <a:ea typeface="Arial"/>
                <a:cs typeface="Arial"/>
                <a:sym typeface="Arial"/>
              </a:rPr>
              <a:t> Theory of the Earth</a:t>
            </a:r>
            <a:r>
              <a:rPr sz="1200" b="1" dirty="0">
                <a:uFill>
                  <a:solidFill>
                    <a:srgbClr val="000000"/>
                  </a:solidFill>
                </a:uFill>
                <a:latin typeface="Arial"/>
                <a:ea typeface="Arial"/>
                <a:cs typeface="Arial"/>
                <a:sym typeface="Arial"/>
              </a:rPr>
              <a:t> (Edinburgh, 1802)</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 name="Shape 1050"/>
          <p:cNvSpPr>
            <a:spLocks noGrp="1" noRot="1" noChangeAspect="1"/>
          </p:cNvSpPr>
          <p:nvPr>
            <p:ph type="sldImg"/>
          </p:nvPr>
        </p:nvSpPr>
        <p:spPr>
          <a:xfrm>
            <a:off x="381000" y="685800"/>
            <a:ext cx="6096000" cy="3429000"/>
          </a:xfrm>
          <a:prstGeom prst="rect">
            <a:avLst/>
          </a:prstGeom>
        </p:spPr>
        <p:txBody>
          <a:bodyPr/>
          <a:lstStyle/>
          <a:p>
            <a:endParaRPr/>
          </a:p>
        </p:txBody>
      </p:sp>
      <p:sp>
        <p:nvSpPr>
          <p:cNvPr id="1051" name="Shape 1051"/>
          <p:cNvSpPr>
            <a:spLocks noGrp="1"/>
          </p:cNvSpPr>
          <p:nvPr>
            <p:ph type="body" sz="quarter" idx="1"/>
          </p:nvPr>
        </p:nvSpPr>
        <p:spPr>
          <a:prstGeom prst="rect">
            <a:avLst/>
          </a:prstGeom>
        </p:spPr>
        <p:txBody>
          <a:bodyPr/>
          <a:lstStyle>
            <a:lvl1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rPr dirty="0"/>
              <a:t>He believed in multiple local or regional catastrophes.  All the animals were not killed in these events and creatures migrated in after the events to repopulate the flooded areas.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 name="Shape 1058"/>
          <p:cNvSpPr>
            <a:spLocks noGrp="1" noRot="1" noChangeAspect="1"/>
          </p:cNvSpPr>
          <p:nvPr>
            <p:ph type="sldImg"/>
          </p:nvPr>
        </p:nvSpPr>
        <p:spPr>
          <a:xfrm>
            <a:off x="381000" y="685800"/>
            <a:ext cx="6096000" cy="3429000"/>
          </a:xfrm>
          <a:prstGeom prst="rect">
            <a:avLst/>
          </a:prstGeom>
        </p:spPr>
        <p:txBody>
          <a:bodyPr/>
          <a:lstStyle/>
          <a:p>
            <a:endParaRPr/>
          </a:p>
        </p:txBody>
      </p:sp>
      <p:sp>
        <p:nvSpPr>
          <p:cNvPr id="1059" name="Shape 1059"/>
          <p:cNvSpPr>
            <a:spLocks noGrp="1"/>
          </p:cNvSpPr>
          <p:nvPr>
            <p:ph type="body" sz="quarter" idx="1"/>
          </p:nvPr>
        </p:nvSpPr>
        <p:spPr>
          <a:prstGeom prst="rect">
            <a:avLst/>
          </a:prstGeom>
        </p:spPr>
        <p:txBody>
          <a:bodyPr/>
          <a:lstStyle/>
          <a:p>
            <a:pPr marL="42597" marR="42597" defTabSz="914400">
              <a:spcBef>
                <a:spcPts val="700"/>
              </a:spcBef>
              <a:buClr>
                <a:srgbClr val="FFFFFF"/>
              </a:buClr>
              <a:buFont typeface="Arial"/>
              <a:defRPr sz="2200">
                <a:solidFill>
                  <a:srgbClr val="232323"/>
                </a:solidFill>
              </a:defRPr>
            </a:pPr>
            <a:r>
              <a:rPr sz="1200" dirty="0">
                <a:uFill>
                  <a:solidFill>
                    <a:srgbClr val="232323"/>
                  </a:solidFill>
                </a:uFill>
                <a:latin typeface="Arial"/>
                <a:ea typeface="Arial"/>
                <a:cs typeface="Arial"/>
                <a:sym typeface="Arial"/>
              </a:rPr>
              <a:t>Source: </a:t>
            </a:r>
            <a:r>
              <a:rPr sz="1200" i="1" dirty="0">
                <a:uFill>
                  <a:solidFill>
                    <a:srgbClr val="232323"/>
                  </a:solidFill>
                </a:uFill>
                <a:latin typeface="Arial"/>
                <a:ea typeface="Arial"/>
                <a:cs typeface="Arial"/>
                <a:sym typeface="Arial"/>
              </a:rPr>
              <a:t>The Age of the Earth</a:t>
            </a:r>
            <a:r>
              <a:rPr sz="1200" dirty="0">
                <a:uFill>
                  <a:solidFill>
                    <a:srgbClr val="232323"/>
                  </a:solidFill>
                </a:uFill>
                <a:latin typeface="Arial"/>
                <a:ea typeface="Arial"/>
                <a:cs typeface="Arial"/>
                <a:sym typeface="Arial"/>
              </a:rPr>
              <a:t> (London: Institute of Geological Sciences), p. 8.</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Millions of years: the origin and evil consequences of that idea</a:t>
            </a:r>
          </a:p>
        </p:txBody>
      </p:sp>
    </p:spTree>
    <p:extLst>
      <p:ext uri="{BB962C8B-B14F-4D97-AF65-F5344CB8AC3E}">
        <p14:creationId xmlns:p14="http://schemas.microsoft.com/office/powerpoint/2010/main" val="3500565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6" name="Shape 1066"/>
          <p:cNvSpPr>
            <a:spLocks noGrp="1" noRot="1" noChangeAspect="1"/>
          </p:cNvSpPr>
          <p:nvPr>
            <p:ph type="sldImg"/>
          </p:nvPr>
        </p:nvSpPr>
        <p:spPr>
          <a:xfrm>
            <a:off x="381000" y="685800"/>
            <a:ext cx="6096000" cy="3429000"/>
          </a:xfrm>
          <a:prstGeom prst="rect">
            <a:avLst/>
          </a:prstGeom>
        </p:spPr>
        <p:txBody>
          <a:bodyPr/>
          <a:lstStyle/>
          <a:p>
            <a:endParaRPr/>
          </a:p>
        </p:txBody>
      </p:sp>
      <p:sp>
        <p:nvSpPr>
          <p:cNvPr id="1067" name="Shape 1067"/>
          <p:cNvSpPr>
            <a:spLocks noGrp="1"/>
          </p:cNvSpPr>
          <p:nvPr>
            <p:ph type="body" sz="quarter" idx="1"/>
          </p:nvPr>
        </p:nvSpPr>
        <p:spPr>
          <a:prstGeom prst="rect">
            <a:avLst/>
          </a:prstGeom>
        </p:spPr>
        <p:txBody>
          <a:bodyPr/>
          <a:lstStyle>
            <a:lvl1pPr marL="42597" marR="42597" defTabSz="914400">
              <a:spcBef>
                <a:spcPts val="700"/>
              </a:spcBef>
              <a:buClr>
                <a:srgbClr val="FFFFFF"/>
              </a:buClr>
              <a:buFont typeface="Arial"/>
              <a:defRPr sz="1200" b="1">
                <a:uFill>
                  <a:solidFill>
                    <a:srgbClr val="000000"/>
                  </a:solidFill>
                </a:uFill>
                <a:latin typeface="Arial"/>
                <a:ea typeface="Arial"/>
                <a:cs typeface="Arial"/>
                <a:sym typeface="Arial"/>
              </a:defRPr>
            </a:lvl1pPr>
          </a:lstStyle>
          <a:p>
            <a:r>
              <a:t>Source: Ian Taylor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Shape 1115"/>
          <p:cNvSpPr>
            <a:spLocks noGrp="1" noRot="1" noChangeAspect="1"/>
          </p:cNvSpPr>
          <p:nvPr>
            <p:ph type="sldImg"/>
          </p:nvPr>
        </p:nvSpPr>
        <p:spPr>
          <a:xfrm>
            <a:off x="381000" y="685800"/>
            <a:ext cx="6096000" cy="3429000"/>
          </a:xfrm>
          <a:prstGeom prst="rect">
            <a:avLst/>
          </a:prstGeom>
        </p:spPr>
        <p:txBody>
          <a:bodyPr/>
          <a:lstStyle/>
          <a:p>
            <a:endParaRPr/>
          </a:p>
        </p:txBody>
      </p:sp>
      <p:sp>
        <p:nvSpPr>
          <p:cNvPr id="1116" name="Shape 1116"/>
          <p:cNvSpPr>
            <a:spLocks noGrp="1"/>
          </p:cNvSpPr>
          <p:nvPr>
            <p:ph type="body" sz="quarter" idx="1"/>
          </p:nvPr>
        </p:nvSpPr>
        <p:spPr>
          <a:prstGeom prst="rect">
            <a:avLst/>
          </a:prstGeom>
        </p:spPr>
        <p:txBody>
          <a:bodyPr/>
          <a:lstStyle/>
          <a:p>
            <a:r>
              <a:rPr lang="en-US" dirty="0"/>
              <a:t>ÜA = </a:t>
            </a:r>
            <a:r>
              <a:rPr dirty="0"/>
              <a:t>übernatürlicher </a:t>
            </a:r>
            <a:r>
              <a:rPr dirty="0" err="1"/>
              <a:t>Anfang</a:t>
            </a:r>
            <a:endParaRPr dirty="0"/>
          </a:p>
          <a:p>
            <a:r>
              <a:rPr lang="en-US" dirty="0"/>
              <a:t>K = </a:t>
            </a:r>
            <a:r>
              <a:rPr dirty="0" err="1"/>
              <a:t>Katastrophe</a:t>
            </a:r>
            <a:endParaRPr dirty="0"/>
          </a:p>
          <a:p>
            <a:r>
              <a:rPr lang="en-US" dirty="0"/>
              <a:t>G = </a:t>
            </a:r>
            <a:r>
              <a:rPr dirty="0" err="1"/>
              <a:t>Gegenwart</a:t>
            </a:r>
            <a:endParaRPr dirty="0"/>
          </a:p>
          <a:p>
            <a:r>
              <a:rPr lang="en-US" dirty="0"/>
              <a:t>ÜSW = </a:t>
            </a:r>
            <a:r>
              <a:rPr dirty="0" err="1"/>
              <a:t>übernatürliche</a:t>
            </a:r>
            <a:r>
              <a:rPr dirty="0"/>
              <a:t> </a:t>
            </a:r>
            <a:r>
              <a:rPr dirty="0" err="1"/>
              <a:t>Schöpfungswoche</a:t>
            </a:r>
            <a:endParaRPr lang="en-US" dirty="0"/>
          </a:p>
          <a:p>
            <a:r>
              <a:rPr lang="en-US" dirty="0"/>
              <a:t>S = </a:t>
            </a:r>
            <a:r>
              <a:rPr lang="en-US" dirty="0" err="1"/>
              <a:t>Sintflut</a:t>
            </a:r>
            <a:endParaRPr dirty="0"/>
          </a:p>
          <a:p>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 name="Shape 1124"/>
          <p:cNvSpPr>
            <a:spLocks noGrp="1" noRot="1" noChangeAspect="1"/>
          </p:cNvSpPr>
          <p:nvPr>
            <p:ph type="sldImg"/>
          </p:nvPr>
        </p:nvSpPr>
        <p:spPr>
          <a:xfrm>
            <a:off x="381000" y="685800"/>
            <a:ext cx="6096000" cy="3429000"/>
          </a:xfrm>
          <a:prstGeom prst="rect">
            <a:avLst/>
          </a:prstGeom>
        </p:spPr>
        <p:txBody>
          <a:bodyPr/>
          <a:lstStyle/>
          <a:p>
            <a:endParaRPr/>
          </a:p>
        </p:txBody>
      </p:sp>
      <p:sp>
        <p:nvSpPr>
          <p:cNvPr id="1125" name="Shape 1125"/>
          <p:cNvSpPr>
            <a:spLocks noGrp="1"/>
          </p:cNvSpPr>
          <p:nvPr>
            <p:ph type="body" sz="quarter" idx="1"/>
          </p:nvPr>
        </p:nvSpPr>
        <p:spPr>
          <a:prstGeom prst="rect">
            <a:avLst/>
          </a:prstGeom>
        </p:spPr>
        <p:txBody>
          <a:bodyPr/>
          <a:lstStyle>
            <a:lvl1pPr marL="42597" marR="42597" defTabSz="914400">
              <a:spcBef>
                <a:spcPts val="400"/>
              </a:spcBef>
              <a:buClr>
                <a:srgbClr val="FFFFFF"/>
              </a:buClr>
              <a:buFont typeface="Arial"/>
              <a:defRPr sz="1200" b="1">
                <a:uFill>
                  <a:solidFill>
                    <a:srgbClr val="000000"/>
                  </a:solidFill>
                </a:uFill>
                <a:latin typeface="Arial"/>
                <a:ea typeface="Arial"/>
                <a:cs typeface="Arial"/>
                <a:sym typeface="Arial"/>
              </a:defRPr>
            </a:lvl1pPr>
          </a:lstStyle>
          <a:p>
            <a:r>
              <a:rPr dirty="0"/>
              <a:t>Source: Ian Taylor</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 name="Shape 1133"/>
          <p:cNvSpPr>
            <a:spLocks noGrp="1" noRot="1" noChangeAspect="1"/>
          </p:cNvSpPr>
          <p:nvPr>
            <p:ph type="sldImg"/>
          </p:nvPr>
        </p:nvSpPr>
        <p:spPr>
          <a:xfrm>
            <a:off x="381000" y="685800"/>
            <a:ext cx="6096000" cy="3429000"/>
          </a:xfrm>
          <a:prstGeom prst="rect">
            <a:avLst/>
          </a:prstGeom>
        </p:spPr>
        <p:txBody>
          <a:bodyPr/>
          <a:lstStyle/>
          <a:p>
            <a:endParaRPr/>
          </a:p>
        </p:txBody>
      </p:sp>
      <p:sp>
        <p:nvSpPr>
          <p:cNvPr id="1134" name="Shape 1134"/>
          <p:cNvSpPr>
            <a:spLocks noGrp="1"/>
          </p:cNvSpPr>
          <p:nvPr>
            <p:ph type="body" sz="quarter" idx="1"/>
          </p:nvPr>
        </p:nvSpPr>
        <p:spPr>
          <a:prstGeom prst="rect">
            <a:avLst/>
          </a:prstGeom>
        </p:spPr>
        <p:txBody>
          <a:bodyPr/>
          <a:lstStyle/>
          <a:p>
            <a:pPr>
              <a:defRPr sz="2200"/>
            </a:pPr>
            <a:r>
              <a:rPr dirty="0"/>
              <a:t>photo: </a:t>
            </a:r>
            <a:r>
              <a:rPr u="sng" dirty="0">
                <a:hlinkClick r:id="rId3"/>
              </a:rPr>
              <a:t>http://atlantipedia.ie/samples/tag/ignatius-donnelly/</a:t>
            </a:r>
            <a:r>
              <a:rPr dirty="0"/>
              <a:t>, accessed 2016 Jan 9</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 name="Shape 1142"/>
          <p:cNvSpPr>
            <a:spLocks noGrp="1" noRot="1" noChangeAspect="1"/>
          </p:cNvSpPr>
          <p:nvPr>
            <p:ph type="sldImg"/>
          </p:nvPr>
        </p:nvSpPr>
        <p:spPr>
          <a:xfrm>
            <a:off x="381000" y="685800"/>
            <a:ext cx="6096000" cy="3429000"/>
          </a:xfrm>
          <a:prstGeom prst="rect">
            <a:avLst/>
          </a:prstGeom>
        </p:spPr>
        <p:txBody>
          <a:bodyPr/>
          <a:lstStyle/>
          <a:p>
            <a:endParaRPr/>
          </a:p>
        </p:txBody>
      </p:sp>
      <p:sp>
        <p:nvSpPr>
          <p:cNvPr id="1143" name="Shape 1143"/>
          <p:cNvSpPr>
            <a:spLocks noGrp="1"/>
          </p:cNvSpPr>
          <p:nvPr>
            <p:ph type="body" sz="quarter" idx="1"/>
          </p:nvPr>
        </p:nvSpPr>
        <p:spPr>
          <a:prstGeom prst="rect">
            <a:avLst/>
          </a:prstGeom>
        </p:spPr>
        <p:txBody>
          <a:bodyPr/>
          <a:lstStyle>
            <a:lvl1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t>Source: Ian Taylor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 name="Shape 1154"/>
          <p:cNvSpPr>
            <a:spLocks noGrp="1" noRot="1" noChangeAspect="1"/>
          </p:cNvSpPr>
          <p:nvPr>
            <p:ph type="sldImg"/>
          </p:nvPr>
        </p:nvSpPr>
        <p:spPr>
          <a:xfrm>
            <a:off x="381000" y="685800"/>
            <a:ext cx="6096000" cy="3429000"/>
          </a:xfrm>
          <a:prstGeom prst="rect">
            <a:avLst/>
          </a:prstGeom>
        </p:spPr>
        <p:txBody>
          <a:bodyPr/>
          <a:lstStyle/>
          <a:p>
            <a:endParaRPr/>
          </a:p>
        </p:txBody>
      </p:sp>
      <p:sp>
        <p:nvSpPr>
          <p:cNvPr id="1155" name="Shape 1155"/>
          <p:cNvSpPr>
            <a:spLocks noGrp="1"/>
          </p:cNvSpPr>
          <p:nvPr>
            <p:ph type="body" sz="quarter" idx="1"/>
          </p:nvPr>
        </p:nvSpPr>
        <p:spPr>
          <a:prstGeom prst="rect">
            <a:avLst/>
          </a:prstGeom>
        </p:spPr>
        <p:txBody>
          <a:bodyPr/>
          <a:lstStyle>
            <a:lvl1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t>Source: Ian Taylor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 name="Shape 1163"/>
          <p:cNvSpPr>
            <a:spLocks noGrp="1" noRot="1" noChangeAspect="1"/>
          </p:cNvSpPr>
          <p:nvPr>
            <p:ph type="sldImg"/>
          </p:nvPr>
        </p:nvSpPr>
        <p:spPr>
          <a:xfrm>
            <a:off x="381000" y="685800"/>
            <a:ext cx="6096000" cy="3429000"/>
          </a:xfrm>
          <a:prstGeom prst="rect">
            <a:avLst/>
          </a:prstGeom>
        </p:spPr>
        <p:txBody>
          <a:bodyPr/>
          <a:lstStyle/>
          <a:p>
            <a:endParaRPr/>
          </a:p>
        </p:txBody>
      </p:sp>
      <p:sp>
        <p:nvSpPr>
          <p:cNvPr id="1164" name="Shape 1164"/>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2000"/>
            </a:pPr>
            <a:r>
              <a:rPr dirty="0">
                <a:uFill>
                  <a:solidFill>
                    <a:srgbClr val="000000"/>
                  </a:solidFill>
                </a:uFill>
                <a:latin typeface="Arial"/>
                <a:ea typeface="Arial"/>
                <a:cs typeface="Arial"/>
                <a:sym typeface="Arial"/>
              </a:rPr>
              <a:t>Fleming published his idea in a journal article in </a:t>
            </a:r>
            <a:r>
              <a:rPr b="1" dirty="0">
                <a:uFill>
                  <a:solidFill>
                    <a:srgbClr val="000000"/>
                  </a:solidFill>
                </a:uFill>
                <a:latin typeface="Arial"/>
                <a:ea typeface="Arial"/>
                <a:cs typeface="Arial"/>
                <a:sym typeface="Arial"/>
              </a:rPr>
              <a:t>1826</a:t>
            </a:r>
            <a:r>
              <a:rPr dirty="0">
                <a:uFill>
                  <a:solidFill>
                    <a:srgbClr val="000000"/>
                  </a:solidFill>
                </a:uFill>
                <a:latin typeface="Arial"/>
                <a:ea typeface="Arial"/>
                <a:cs typeface="Arial"/>
                <a:sym typeface="Arial"/>
              </a:rPr>
              <a:t>.  He said the Bible describes a tranquil flood that didn’t displace the plants or </a:t>
            </a:r>
            <a:r>
              <a:rPr b="1" dirty="0">
                <a:uFill>
                  <a:solidFill>
                    <a:srgbClr val="000000"/>
                  </a:solidFill>
                </a:uFill>
                <a:latin typeface="Arial"/>
                <a:ea typeface="Arial"/>
                <a:cs typeface="Arial"/>
                <a:sym typeface="Arial"/>
              </a:rPr>
              <a:t>even the soil</a:t>
            </a:r>
            <a:r>
              <a:rPr dirty="0">
                <a:uFill>
                  <a:solidFill>
                    <a:srgbClr val="000000"/>
                  </a:solidFill>
                </a:uFill>
                <a:latin typeface="Arial"/>
                <a:ea typeface="Arial"/>
                <a:cs typeface="Arial"/>
                <a:sym typeface="Arial"/>
              </a:rPr>
              <a:t> and therefore would have left no geological evidence.  </a:t>
            </a:r>
            <a:r>
              <a:rPr b="1" dirty="0">
                <a:uFill>
                  <a:solidFill>
                    <a:srgbClr val="000000"/>
                  </a:solidFill>
                </a:uFill>
                <a:latin typeface="Arial"/>
                <a:ea typeface="Arial"/>
                <a:cs typeface="Arial"/>
                <a:sym typeface="Arial"/>
              </a:rPr>
              <a:t>Lyell exploited Flemings argument</a:t>
            </a:r>
            <a:r>
              <a:rPr dirty="0">
                <a:uFill>
                  <a:solidFill>
                    <a:srgbClr val="000000"/>
                  </a:solidFill>
                </a:uFill>
                <a:latin typeface="Arial"/>
                <a:ea typeface="Arial"/>
                <a:cs typeface="Arial"/>
                <a:sym typeface="Arial"/>
              </a:rPr>
              <a:t> to say the same, especially noting that the dove found an </a:t>
            </a:r>
            <a:r>
              <a:rPr lang="de-DE" dirty="0">
                <a:uFill>
                  <a:solidFill>
                    <a:srgbClr val="000000"/>
                  </a:solidFill>
                </a:uFill>
                <a:latin typeface="Arial"/>
                <a:ea typeface="Arial"/>
                <a:cs typeface="Arial"/>
                <a:sym typeface="Arial"/>
              </a:rPr>
              <a:t>„</a:t>
            </a:r>
            <a:r>
              <a:rPr dirty="0">
                <a:uFill>
                  <a:solidFill>
                    <a:srgbClr val="000000"/>
                  </a:solidFill>
                </a:uFill>
                <a:latin typeface="Arial"/>
                <a:ea typeface="Arial"/>
                <a:cs typeface="Arial"/>
                <a:sym typeface="Arial"/>
              </a:rPr>
              <a:t>olive branch</a:t>
            </a:r>
            <a:r>
              <a:rPr lang="de-DE" dirty="0">
                <a:uFill>
                  <a:solidFill>
                    <a:srgbClr val="000000"/>
                  </a:solidFill>
                </a:uFill>
                <a:latin typeface="Arial"/>
                <a:ea typeface="Arial"/>
                <a:cs typeface="Arial"/>
                <a:sym typeface="Arial"/>
              </a:rPr>
              <a:t>„</a:t>
            </a:r>
            <a:r>
              <a:rPr dirty="0">
                <a:uFill>
                  <a:solidFill>
                    <a:srgbClr val="000000"/>
                  </a:solidFill>
                </a:uFill>
                <a:latin typeface="Arial"/>
                <a:ea typeface="Arial"/>
                <a:cs typeface="Arial"/>
                <a:sym typeface="Arial"/>
              </a:rPr>
              <a:t> (the Bible says </a:t>
            </a:r>
            <a:r>
              <a:rPr lang="de-DE" dirty="0">
                <a:uFill>
                  <a:solidFill>
                    <a:srgbClr val="000000"/>
                  </a:solidFill>
                </a:uFill>
                <a:latin typeface="Arial"/>
                <a:ea typeface="Arial"/>
                <a:cs typeface="Arial"/>
                <a:sym typeface="Arial"/>
              </a:rPr>
              <a:t>„</a:t>
            </a:r>
            <a:r>
              <a:rPr dirty="0">
                <a:uFill>
                  <a:solidFill>
                    <a:srgbClr val="000000"/>
                  </a:solidFill>
                </a:uFill>
                <a:latin typeface="Arial"/>
                <a:ea typeface="Arial"/>
                <a:cs typeface="Arial"/>
                <a:sym typeface="Arial"/>
              </a:rPr>
              <a:t>olive leaf</a:t>
            </a:r>
            <a:r>
              <a:rPr lang="de-DE" dirty="0">
                <a:uFill>
                  <a:solidFill>
                    <a:srgbClr val="000000"/>
                  </a:solidFill>
                </a:uFill>
                <a:latin typeface="Arial"/>
                <a:ea typeface="Arial"/>
                <a:cs typeface="Arial"/>
                <a:sym typeface="Arial"/>
              </a:rPr>
              <a:t>„</a:t>
            </a:r>
            <a:r>
              <a:rPr dirty="0">
                <a:uFill>
                  <a:solidFill>
                    <a:srgbClr val="000000"/>
                  </a:solidFill>
                </a:uFill>
                <a:latin typeface="Arial"/>
                <a:ea typeface="Arial"/>
                <a:cs typeface="Arial"/>
                <a:sym typeface="Arial"/>
              </a:rPr>
              <a:t>).</a:t>
            </a:r>
          </a:p>
          <a:p>
            <a:pPr marL="42597" marR="42597" defTabSz="914400">
              <a:spcBef>
                <a:spcPts val="400"/>
              </a:spcBef>
              <a:buClr>
                <a:srgbClr val="000000"/>
              </a:buClr>
              <a:buFont typeface="Arial"/>
              <a:defRPr sz="2200"/>
            </a:pPr>
            <a:endParaRPr sz="1200" dirty="0">
              <a:uFill>
                <a:solidFill>
                  <a:srgbClr val="000000"/>
                </a:solidFill>
              </a:uFill>
              <a:latin typeface="Arial"/>
              <a:ea typeface="Arial"/>
              <a:cs typeface="Arial"/>
              <a:sym typeface="Arial"/>
            </a:endParaRPr>
          </a:p>
          <a:p>
            <a:pPr marL="42597" marR="42597" defTabSz="914400">
              <a:spcBef>
                <a:spcPts val="400"/>
              </a:spcBef>
              <a:buClr>
                <a:srgbClr val="000000"/>
              </a:buClr>
              <a:buFont typeface="Arial"/>
              <a:defRPr sz="1200">
                <a:latin typeface="Arial"/>
                <a:ea typeface="Arial"/>
                <a:cs typeface="Arial"/>
                <a:sym typeface="Arial"/>
              </a:defRPr>
            </a:pPr>
            <a:r>
              <a:rPr dirty="0">
                <a:uFill>
                  <a:solidFill>
                    <a:srgbClr val="000000"/>
                  </a:solidFill>
                </a:uFill>
              </a:rPr>
              <a:t>Photo: </a:t>
            </a:r>
            <a:r>
              <a:rPr u="sng" dirty="0">
                <a:hlinkClick r:id="rId3"/>
              </a:rPr>
              <a:t>http://www.bbc.co.uk/arts/yourpaintings/paintings/professor-john-fleming-17851857-125652</a:t>
            </a:r>
            <a:r>
              <a:rPr dirty="0">
                <a:uFill>
                  <a:solidFill>
                    <a:srgbClr val="000000"/>
                  </a:solidFill>
                </a:uFill>
              </a:rPr>
              <a:t>, accessed 2016 Jan 9, information about copyright in a link on this page.  I</a:t>
            </a:r>
            <a:r>
              <a:rPr dirty="0"/>
              <a:t> </a:t>
            </a:r>
            <a:r>
              <a:rPr dirty="0">
                <a:uFill>
                  <a:solidFill>
                    <a:srgbClr val="000000"/>
                  </a:solidFill>
                </a:uFill>
              </a:rPr>
              <a:t>have in my picture/creation folder under Fleming, John 1785-1857</a:t>
            </a:r>
          </a:p>
          <a:p>
            <a:pPr marL="42597" marR="42597" defTabSz="914400">
              <a:spcBef>
                <a:spcPts val="400"/>
              </a:spcBef>
              <a:buClr>
                <a:srgbClr val="000000"/>
              </a:buClr>
              <a:buFont typeface="Arial"/>
              <a:defRPr sz="1200">
                <a:latin typeface="Arial"/>
                <a:ea typeface="Arial"/>
                <a:cs typeface="Arial"/>
                <a:sym typeface="Arial"/>
              </a:defRPr>
            </a:pPr>
            <a:endParaRPr dirty="0">
              <a:uFill>
                <a:solidFill>
                  <a:srgbClr val="000000"/>
                </a:solidFill>
              </a:uFill>
            </a:endParaRPr>
          </a:p>
          <a:p>
            <a:pPr marL="42597" marR="42597" defTabSz="914400">
              <a:spcBef>
                <a:spcPts val="400"/>
              </a:spcBef>
              <a:buClr>
                <a:srgbClr val="000000"/>
              </a:buClr>
              <a:buFont typeface="Arial"/>
              <a:defRPr sz="1200">
                <a:latin typeface="Arial"/>
                <a:ea typeface="Arial"/>
                <a:cs typeface="Arial"/>
                <a:sym typeface="Arial"/>
              </a:defRPr>
            </a:pPr>
            <a:r>
              <a:rPr dirty="0">
                <a:uFill>
                  <a:solidFill>
                    <a:srgbClr val="000000"/>
                  </a:solidFill>
                </a:uFill>
              </a:rPr>
              <a:t>A copyright free photo is at </a:t>
            </a:r>
            <a:r>
              <a:rPr u="sng" dirty="0">
                <a:hlinkClick r:id="rId4"/>
              </a:rPr>
              <a:t>http://britishbryozoans.myspecies.info/gallery?f%5B0%5D=tid%3A3356</a:t>
            </a:r>
            <a:r>
              <a:rPr dirty="0">
                <a:uFill>
                  <a:solidFill>
                    <a:srgbClr val="000000"/>
                  </a:solidFill>
                </a:uFill>
              </a:rPr>
              <a:t>, accessed 2016 Jan 9, which I have in my picture/creation folder under Fleming, John 1785-1857 B&amp;W</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 name="Shape 1172"/>
          <p:cNvSpPr>
            <a:spLocks noGrp="1" noRot="1" noChangeAspect="1"/>
          </p:cNvSpPr>
          <p:nvPr>
            <p:ph type="sldImg"/>
          </p:nvPr>
        </p:nvSpPr>
        <p:spPr>
          <a:xfrm>
            <a:off x="381000" y="685800"/>
            <a:ext cx="6096000" cy="3429000"/>
          </a:xfrm>
          <a:prstGeom prst="rect">
            <a:avLst/>
          </a:prstGeom>
        </p:spPr>
        <p:txBody>
          <a:bodyPr/>
          <a:lstStyle/>
          <a:p>
            <a:endParaRPr/>
          </a:p>
        </p:txBody>
      </p:sp>
      <p:sp>
        <p:nvSpPr>
          <p:cNvPr id="1173" name="Shape 1173"/>
          <p:cNvSpPr>
            <a:spLocks noGrp="1"/>
          </p:cNvSpPr>
          <p:nvPr>
            <p:ph type="body" sz="quarter" idx="1"/>
          </p:nvPr>
        </p:nvSpPr>
        <p:spPr>
          <a:prstGeom prst="rect">
            <a:avLst/>
          </a:prstGeom>
        </p:spPr>
        <p:txBody>
          <a:bodyPr/>
          <a:lstStyle>
            <a:lvl1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t>Source: my slide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 name="Shape 1208"/>
          <p:cNvSpPr>
            <a:spLocks noGrp="1" noRot="1" noChangeAspect="1"/>
          </p:cNvSpPr>
          <p:nvPr>
            <p:ph type="sldImg"/>
          </p:nvPr>
        </p:nvSpPr>
        <p:spPr>
          <a:xfrm>
            <a:off x="381000" y="685800"/>
            <a:ext cx="6096000" cy="3429000"/>
          </a:xfrm>
          <a:prstGeom prst="rect">
            <a:avLst/>
          </a:prstGeom>
        </p:spPr>
        <p:txBody>
          <a:bodyPr/>
          <a:lstStyle/>
          <a:p>
            <a:endParaRPr/>
          </a:p>
        </p:txBody>
      </p:sp>
      <p:sp>
        <p:nvSpPr>
          <p:cNvPr id="1209" name="Shape 1209"/>
          <p:cNvSpPr>
            <a:spLocks noGrp="1"/>
          </p:cNvSpPr>
          <p:nvPr>
            <p:ph type="body" sz="quarter" idx="1"/>
          </p:nvPr>
        </p:nvSpPr>
        <p:spPr>
          <a:prstGeom prst="rect">
            <a:avLst/>
          </a:prstGeom>
        </p:spPr>
        <p:txBody>
          <a:bodyPr/>
          <a:lstStyle/>
          <a:p>
            <a:pPr marL="42597" marR="42597" defTabSz="914400">
              <a:spcBef>
                <a:spcPts val="400"/>
              </a:spcBef>
              <a:buClr>
                <a:srgbClr val="FFFFFF"/>
              </a:buClr>
              <a:buFont typeface="Arial"/>
              <a:defRPr sz="2200"/>
            </a:pPr>
            <a:r>
              <a:rPr sz="1200" b="1">
                <a:uFill>
                  <a:solidFill>
                    <a:srgbClr val="000000"/>
                  </a:solidFill>
                </a:uFill>
                <a:latin typeface="Arial"/>
                <a:ea typeface="Arial"/>
                <a:cs typeface="Arial"/>
                <a:sym typeface="Arial"/>
              </a:rPr>
              <a:t>Diagrams from Wayne Grudem, </a:t>
            </a:r>
            <a:r>
              <a:rPr sz="1200" b="1" i="1">
                <a:uFill>
                  <a:solidFill>
                    <a:srgbClr val="000000"/>
                  </a:solidFill>
                </a:uFill>
                <a:latin typeface="Arial"/>
                <a:ea typeface="Arial"/>
                <a:cs typeface="Arial"/>
                <a:sym typeface="Arial"/>
              </a:rPr>
              <a:t>Systematic Theology </a:t>
            </a:r>
            <a:r>
              <a:rPr sz="1200" b="1">
                <a:uFill>
                  <a:solidFill>
                    <a:srgbClr val="000000"/>
                  </a:solidFill>
                </a:uFill>
                <a:latin typeface="Arial"/>
                <a:ea typeface="Arial"/>
                <a:cs typeface="Arial"/>
                <a:sym typeface="Arial"/>
              </a:rPr>
              <a:t>(1994), p 268.</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 name="Shape 1223"/>
          <p:cNvSpPr>
            <a:spLocks noGrp="1" noRot="1" noChangeAspect="1"/>
          </p:cNvSpPr>
          <p:nvPr>
            <p:ph type="sldImg"/>
          </p:nvPr>
        </p:nvSpPr>
        <p:spPr>
          <a:xfrm>
            <a:off x="381000" y="685800"/>
            <a:ext cx="6096000" cy="3429000"/>
          </a:xfrm>
          <a:prstGeom prst="rect">
            <a:avLst/>
          </a:prstGeom>
        </p:spPr>
        <p:txBody>
          <a:bodyPr/>
          <a:lstStyle/>
          <a:p>
            <a:endParaRPr/>
          </a:p>
        </p:txBody>
      </p:sp>
      <p:sp>
        <p:nvSpPr>
          <p:cNvPr id="1224" name="Shape 1224"/>
          <p:cNvSpPr>
            <a:spLocks noGrp="1"/>
          </p:cNvSpPr>
          <p:nvPr>
            <p:ph type="body" sz="quarter" idx="1"/>
          </p:nvPr>
        </p:nvSpPr>
        <p:spPr>
          <a:prstGeom prst="rect">
            <a:avLst/>
          </a:prstGeom>
        </p:spPr>
        <p:txBody>
          <a:bodyPr/>
          <a:lstStyle>
            <a:lvl1pPr marL="42597" marR="42597" defTabSz="914400">
              <a:spcBef>
                <a:spcPts val="400"/>
              </a:spcBef>
              <a:buFont typeface="Arial"/>
              <a:defRPr sz="1200">
                <a:uFill>
                  <a:solidFill>
                    <a:srgbClr val="000000"/>
                  </a:solidFill>
                </a:uFill>
                <a:latin typeface="Arial"/>
                <a:ea typeface="Arial"/>
                <a:cs typeface="Arial"/>
                <a:sym typeface="Arial"/>
              </a:defRPr>
            </a:lvl1pPr>
          </a:lstStyle>
          <a:p>
            <a:r>
              <a:t>And many Christians who were influenced by these writers became semi-deists in their thinking about the world.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6228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 name="Shape 1231"/>
          <p:cNvSpPr>
            <a:spLocks noGrp="1" noRot="1" noChangeAspect="1"/>
          </p:cNvSpPr>
          <p:nvPr>
            <p:ph type="sldImg"/>
          </p:nvPr>
        </p:nvSpPr>
        <p:spPr>
          <a:xfrm>
            <a:off x="381000" y="685800"/>
            <a:ext cx="6096000" cy="3429000"/>
          </a:xfrm>
          <a:prstGeom prst="rect">
            <a:avLst/>
          </a:prstGeom>
        </p:spPr>
        <p:txBody>
          <a:bodyPr/>
          <a:lstStyle/>
          <a:p>
            <a:endParaRPr/>
          </a:p>
        </p:txBody>
      </p:sp>
      <p:sp>
        <p:nvSpPr>
          <p:cNvPr id="1232" name="Shape 1232"/>
          <p:cNvSpPr>
            <a:spLocks noGrp="1"/>
          </p:cNvSpPr>
          <p:nvPr>
            <p:ph type="body" sz="quarter" idx="1"/>
          </p:nvPr>
        </p:nvSpPr>
        <p:spPr>
          <a:prstGeom prst="rect">
            <a:avLst/>
          </a:prstGeom>
        </p:spPr>
        <p:txBody>
          <a:bodyPr/>
          <a:lstStyle/>
          <a:p>
            <a:pPr>
              <a:defRPr sz="1500">
                <a:latin typeface="Arial"/>
                <a:ea typeface="Arial"/>
                <a:cs typeface="Arial"/>
                <a:sym typeface="Arial"/>
              </a:defRPr>
            </a:pPr>
            <a:r>
              <a:rPr sz="1200">
                <a:uFill>
                  <a:solidFill>
                    <a:srgbClr val="000000"/>
                  </a:solidFill>
                </a:uFill>
              </a:rPr>
              <a:t>Original source of last part of quote is James Hutton, </a:t>
            </a:r>
            <a:r>
              <a:rPr sz="1200" i="1">
                <a:uFill>
                  <a:solidFill>
                    <a:srgbClr val="000000"/>
                  </a:solidFill>
                </a:uFill>
              </a:rPr>
              <a:t>Theory of the Earth</a:t>
            </a:r>
            <a:r>
              <a:rPr sz="1200">
                <a:uFill>
                  <a:solidFill>
                    <a:srgbClr val="000000"/>
                  </a:solidFill>
                </a:uFill>
              </a:rPr>
              <a:t> (Edinburgh: William Creech, 1795), Vol. 2, p 547.  I could not find the first part of the quote in Hutton’s vol. 1 or vol. 2.  I also didn’t find the first part of the quote in Hutton’s 1788 article.</a:t>
            </a:r>
          </a:p>
          <a:p>
            <a:pPr>
              <a:defRPr sz="1500">
                <a:latin typeface="Arial"/>
                <a:ea typeface="Arial"/>
                <a:cs typeface="Arial"/>
                <a:sym typeface="Arial"/>
              </a:defRPr>
            </a:pPr>
            <a:endParaRPr sz="1200">
              <a:uFill>
                <a:solidFill>
                  <a:srgbClr val="000000"/>
                </a:solidFill>
              </a:uFill>
            </a:endParaRPr>
          </a:p>
          <a:p>
            <a:pPr>
              <a:defRPr sz="1500">
                <a:latin typeface="Arial"/>
                <a:ea typeface="Arial"/>
                <a:cs typeface="Arial"/>
                <a:sym typeface="Arial"/>
              </a:defRPr>
            </a:pPr>
            <a:r>
              <a:rPr sz="1200">
                <a:uFill>
                  <a:solidFill>
                    <a:srgbClr val="000000"/>
                  </a:solidFill>
                </a:uFill>
              </a:rPr>
              <a:t>But the statement clearly reflects Hutton’s view.</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1" name="Shape 1241"/>
          <p:cNvSpPr>
            <a:spLocks noGrp="1" noRot="1" noChangeAspect="1"/>
          </p:cNvSpPr>
          <p:nvPr>
            <p:ph type="sldImg"/>
          </p:nvPr>
        </p:nvSpPr>
        <p:spPr>
          <a:xfrm>
            <a:off x="381000" y="685800"/>
            <a:ext cx="6096000" cy="3429000"/>
          </a:xfrm>
          <a:prstGeom prst="rect">
            <a:avLst/>
          </a:prstGeom>
        </p:spPr>
        <p:txBody>
          <a:bodyPr/>
          <a:lstStyle/>
          <a:p>
            <a:endParaRPr/>
          </a:p>
        </p:txBody>
      </p:sp>
      <p:sp>
        <p:nvSpPr>
          <p:cNvPr id="1242" name="Shape 1242"/>
          <p:cNvSpPr>
            <a:spLocks noGrp="1"/>
          </p:cNvSpPr>
          <p:nvPr>
            <p:ph type="body" sz="quarter" idx="1"/>
          </p:nvPr>
        </p:nvSpPr>
        <p:spPr>
          <a:prstGeom prst="rect">
            <a:avLst/>
          </a:prstGeom>
        </p:spPr>
        <p:txBody>
          <a:bodyPr/>
          <a:lstStyle/>
          <a:p>
            <a:pPr marL="42597" marR="42597" defTabSz="914400">
              <a:spcBef>
                <a:spcPts val="400"/>
              </a:spcBef>
              <a:buClr>
                <a:srgbClr val="FFFFFF"/>
              </a:buClr>
              <a:buFont typeface="Arial"/>
              <a:defRPr sz="2200"/>
            </a:pPr>
            <a:r>
              <a:rPr sz="1200" dirty="0">
                <a:uFill>
                  <a:solidFill>
                    <a:srgbClr val="000000"/>
                  </a:solidFill>
                </a:uFill>
                <a:latin typeface="Arial"/>
                <a:ea typeface="Arial"/>
                <a:cs typeface="Arial"/>
                <a:sym typeface="Arial"/>
              </a:rPr>
              <a:t>Quoted in A. Holmes, </a:t>
            </a:r>
            <a:r>
              <a:rPr sz="1200" i="1" dirty="0">
                <a:uFill>
                  <a:solidFill>
                    <a:srgbClr val="000000"/>
                  </a:solidFill>
                </a:uFill>
                <a:latin typeface="Arial"/>
                <a:ea typeface="Arial"/>
                <a:cs typeface="Arial"/>
                <a:sym typeface="Arial"/>
              </a:rPr>
              <a:t>Principles of Physical Geology</a:t>
            </a:r>
            <a:r>
              <a:rPr sz="1200" dirty="0">
                <a:uFill>
                  <a:solidFill>
                    <a:srgbClr val="000000"/>
                  </a:solidFill>
                </a:uFill>
                <a:latin typeface="Arial"/>
                <a:ea typeface="Arial"/>
                <a:cs typeface="Arial"/>
                <a:sym typeface="Arial"/>
              </a:rPr>
              <a:t>, (UK: Thomas Nelson &amp; Sons Ltd., 1965), pp. 43–44.</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1" name="Shape 1251"/>
          <p:cNvSpPr>
            <a:spLocks noGrp="1" noRot="1" noChangeAspect="1"/>
          </p:cNvSpPr>
          <p:nvPr>
            <p:ph type="sldImg"/>
          </p:nvPr>
        </p:nvSpPr>
        <p:spPr>
          <a:xfrm>
            <a:off x="381000" y="685800"/>
            <a:ext cx="6096000" cy="3429000"/>
          </a:xfrm>
          <a:prstGeom prst="rect">
            <a:avLst/>
          </a:prstGeom>
        </p:spPr>
        <p:txBody>
          <a:bodyPr/>
          <a:lstStyle/>
          <a:p>
            <a:endParaRPr/>
          </a:p>
        </p:txBody>
      </p:sp>
      <p:sp>
        <p:nvSpPr>
          <p:cNvPr id="1252" name="Shape 1252"/>
          <p:cNvSpPr>
            <a:spLocks noGrp="1"/>
          </p:cNvSpPr>
          <p:nvPr>
            <p:ph type="body" sz="quarter" idx="1"/>
          </p:nvPr>
        </p:nvSpPr>
        <p:spPr>
          <a:prstGeom prst="rect">
            <a:avLst/>
          </a:prstGeom>
        </p:spPr>
        <p:txBody>
          <a:bodyPr/>
          <a:lstStyle/>
          <a:p>
            <a:pPr marL="42597" marR="42597" defTabSz="914400">
              <a:spcBef>
                <a:spcPts val="400"/>
              </a:spcBef>
              <a:buClr>
                <a:srgbClr val="FFFFFF"/>
              </a:buClr>
              <a:buFont typeface="Arial"/>
              <a:defRPr sz="2200"/>
            </a:pPr>
            <a:r>
              <a:rPr dirty="0"/>
              <a:t>Full title of the book (1st edition in 1830) is here.  Subtitle changed slightly in subsequent editions which hide a little the uniformitarian worldview.</a:t>
            </a:r>
          </a:p>
          <a:p>
            <a:pPr marL="42597" marR="42597" defTabSz="914400">
              <a:spcBef>
                <a:spcPts val="400"/>
              </a:spcBef>
              <a:buClr>
                <a:srgbClr val="FFFFFF"/>
              </a:buClr>
              <a:buFont typeface="Arial"/>
              <a:defRPr sz="2200"/>
            </a:pPr>
            <a:endParaRPr dirty="0"/>
          </a:p>
          <a:p>
            <a:pPr marL="42597" marR="42597" defTabSz="914400">
              <a:spcBef>
                <a:spcPts val="400"/>
              </a:spcBef>
              <a:buClr>
                <a:srgbClr val="FFFFFF"/>
              </a:buClr>
              <a:buFont typeface="Arial"/>
              <a:defRPr sz="2200"/>
            </a:pPr>
            <a:endParaRPr dirty="0"/>
          </a:p>
          <a:p>
            <a:pPr marL="42597" marR="42597" defTabSz="914400">
              <a:spcBef>
                <a:spcPts val="400"/>
              </a:spcBef>
              <a:buClr>
                <a:srgbClr val="FFFFFF"/>
              </a:buClr>
              <a:buFont typeface="Arial"/>
              <a:defRPr sz="2200"/>
            </a:pPr>
            <a:r>
              <a:rPr dirty="0"/>
              <a:t>der </a:t>
            </a:r>
            <a:r>
              <a:rPr dirty="0" err="1"/>
              <a:t>Versuch</a:t>
            </a:r>
            <a:r>
              <a:rPr dirty="0"/>
              <a:t> die </a:t>
            </a:r>
            <a:r>
              <a:rPr dirty="0" err="1"/>
              <a:t>früheren</a:t>
            </a:r>
            <a:r>
              <a:rPr dirty="0"/>
              <a:t> </a:t>
            </a:r>
            <a:r>
              <a:rPr dirty="0" err="1"/>
              <a:t>Veränderungen</a:t>
            </a:r>
            <a:r>
              <a:rPr dirty="0"/>
              <a:t> auf der </a:t>
            </a:r>
            <a:r>
              <a:rPr dirty="0" err="1"/>
              <a:t>Erdoberfläche</a:t>
            </a:r>
            <a:r>
              <a:rPr dirty="0"/>
              <a:t> </a:t>
            </a:r>
            <a:r>
              <a:rPr dirty="0" err="1"/>
              <a:t>zu</a:t>
            </a:r>
            <a:r>
              <a:rPr dirty="0"/>
              <a:t> </a:t>
            </a:r>
            <a:r>
              <a:rPr dirty="0" err="1"/>
              <a:t>erklären</a:t>
            </a:r>
            <a:r>
              <a:rPr dirty="0"/>
              <a:t>, </a:t>
            </a:r>
            <a:r>
              <a:rPr dirty="0" err="1"/>
              <a:t>indem</a:t>
            </a:r>
            <a:r>
              <a:rPr dirty="0"/>
              <a:t> auf </a:t>
            </a:r>
            <a:r>
              <a:rPr dirty="0" err="1"/>
              <a:t>gegenwärtige</a:t>
            </a:r>
            <a:r>
              <a:rPr dirty="0"/>
              <a:t> </a:t>
            </a:r>
            <a:r>
              <a:rPr dirty="0" err="1"/>
              <a:t>Prozesse</a:t>
            </a:r>
            <a:r>
              <a:rPr dirty="0"/>
              <a:t> </a:t>
            </a:r>
            <a:r>
              <a:rPr dirty="0" err="1"/>
              <a:t>Bezug</a:t>
            </a:r>
            <a:r>
              <a:rPr dirty="0"/>
              <a:t> </a:t>
            </a:r>
            <a:r>
              <a:rPr dirty="0" err="1"/>
              <a:t>genommen</a:t>
            </a:r>
            <a:r>
              <a:rPr dirty="0"/>
              <a:t> </a:t>
            </a:r>
            <a:r>
              <a:rPr dirty="0" err="1"/>
              <a:t>wird</a:t>
            </a:r>
            <a:r>
              <a:rPr dirty="0"/>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Shape 1115"/>
          <p:cNvSpPr>
            <a:spLocks noGrp="1" noRot="1" noChangeAspect="1"/>
          </p:cNvSpPr>
          <p:nvPr>
            <p:ph type="sldImg"/>
          </p:nvPr>
        </p:nvSpPr>
        <p:spPr>
          <a:xfrm>
            <a:off x="381000" y="685800"/>
            <a:ext cx="6096000" cy="3429000"/>
          </a:xfrm>
          <a:prstGeom prst="rect">
            <a:avLst/>
          </a:prstGeom>
        </p:spPr>
        <p:txBody>
          <a:bodyPr/>
          <a:lstStyle/>
          <a:p>
            <a:endParaRPr/>
          </a:p>
        </p:txBody>
      </p:sp>
      <p:sp>
        <p:nvSpPr>
          <p:cNvPr id="1116" name="Shape 1116"/>
          <p:cNvSpPr>
            <a:spLocks noGrp="1"/>
          </p:cNvSpPr>
          <p:nvPr>
            <p:ph type="body" sz="quarter" idx="1"/>
          </p:nvPr>
        </p:nvSpPr>
        <p:spPr>
          <a:prstGeom prst="rect">
            <a:avLst/>
          </a:prstGeom>
        </p:spPr>
        <p:txBody>
          <a:bodyPr/>
          <a:lstStyle/>
          <a:p>
            <a:r>
              <a:rPr lang="en-US" dirty="0"/>
              <a:t>ÜA = </a:t>
            </a:r>
            <a:r>
              <a:rPr dirty="0"/>
              <a:t>übernatürlicher </a:t>
            </a:r>
            <a:r>
              <a:rPr dirty="0" err="1"/>
              <a:t>Anfang</a:t>
            </a:r>
            <a:endParaRPr dirty="0"/>
          </a:p>
          <a:p>
            <a:r>
              <a:rPr lang="en-US" dirty="0"/>
              <a:t>K = </a:t>
            </a:r>
            <a:r>
              <a:rPr dirty="0" err="1"/>
              <a:t>Katastrophe</a:t>
            </a:r>
            <a:endParaRPr dirty="0"/>
          </a:p>
          <a:p>
            <a:r>
              <a:rPr lang="en-US" dirty="0"/>
              <a:t>G = </a:t>
            </a:r>
            <a:r>
              <a:rPr dirty="0" err="1"/>
              <a:t>Gegenwart</a:t>
            </a:r>
            <a:endParaRPr dirty="0"/>
          </a:p>
          <a:p>
            <a:r>
              <a:rPr lang="en-US" dirty="0"/>
              <a:t>ÜSW = </a:t>
            </a:r>
            <a:r>
              <a:rPr dirty="0" err="1"/>
              <a:t>übernatürliche</a:t>
            </a:r>
            <a:r>
              <a:rPr dirty="0"/>
              <a:t> </a:t>
            </a:r>
            <a:r>
              <a:rPr dirty="0" err="1"/>
              <a:t>Schöpfungswoche</a:t>
            </a:r>
            <a:endParaRPr lang="en-US" dirty="0"/>
          </a:p>
          <a:p>
            <a:r>
              <a:rPr lang="en-US" dirty="0"/>
              <a:t>S = </a:t>
            </a:r>
            <a:r>
              <a:rPr lang="en-US" dirty="0" err="1"/>
              <a:t>Sintflut</a:t>
            </a:r>
            <a:endParaRPr dirty="0"/>
          </a:p>
          <a:p>
            <a:endParaRPr dirty="0"/>
          </a:p>
        </p:txBody>
      </p:sp>
    </p:spTree>
    <p:extLst>
      <p:ext uri="{BB962C8B-B14F-4D97-AF65-F5344CB8AC3E}">
        <p14:creationId xmlns:p14="http://schemas.microsoft.com/office/powerpoint/2010/main" val="12722669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5" name="Shape 1325"/>
          <p:cNvSpPr>
            <a:spLocks noGrp="1" noRot="1" noChangeAspect="1"/>
          </p:cNvSpPr>
          <p:nvPr>
            <p:ph type="sldImg"/>
          </p:nvPr>
        </p:nvSpPr>
        <p:spPr>
          <a:xfrm>
            <a:off x="381000" y="685800"/>
            <a:ext cx="6096000" cy="3429000"/>
          </a:xfrm>
          <a:prstGeom prst="rect">
            <a:avLst/>
          </a:prstGeom>
        </p:spPr>
        <p:txBody>
          <a:bodyPr/>
          <a:lstStyle/>
          <a:p>
            <a:endParaRPr/>
          </a:p>
        </p:txBody>
      </p:sp>
      <p:sp>
        <p:nvSpPr>
          <p:cNvPr id="1326" name="Shape 1326"/>
          <p:cNvSpPr>
            <a:spLocks noGrp="1"/>
          </p:cNvSpPr>
          <p:nvPr>
            <p:ph type="body" sz="quarter" idx="1"/>
          </p:nvPr>
        </p:nvSpPr>
        <p:spPr>
          <a:prstGeom prst="rect">
            <a:avLst/>
          </a:prstGeom>
        </p:spPr>
        <p:txBody>
          <a:bodyPr/>
          <a:lstStyle>
            <a:lvl1pPr marL="42597" marR="42597" defTabSz="914400">
              <a:spcBef>
                <a:spcPts val="400"/>
              </a:spcBef>
              <a:buClr>
                <a:srgbClr val="FFFFFF"/>
              </a:buClr>
              <a:buFont typeface="Arial"/>
              <a:defRPr sz="1200" b="1">
                <a:uFill>
                  <a:solidFill>
                    <a:srgbClr val="000000"/>
                  </a:solidFill>
                </a:uFill>
                <a:latin typeface="Arial"/>
                <a:ea typeface="Arial"/>
                <a:cs typeface="Arial"/>
                <a:sym typeface="Arial"/>
              </a:defRPr>
            </a:lvl1pPr>
          </a:lstStyle>
          <a:p>
            <a:r>
              <a:rPr dirty="0"/>
              <a:t>Quote from Lyell’s lecture at King’s College London, 4 May 1832</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4" name="Shape 13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35" name="Shape 1335"/>
          <p:cNvSpPr>
            <a:spLocks noGrp="1"/>
          </p:cNvSpPr>
          <p:nvPr>
            <p:ph type="body" sz="quarter" idx="1"/>
          </p:nvPr>
        </p:nvSpPr>
        <p:spPr>
          <a:prstGeom prst="rect">
            <a:avLst/>
          </a:prstGeom>
        </p:spPr>
        <p:txBody>
          <a:bodyPr/>
          <a:lstStyle/>
          <a:p>
            <a:pPr marL="42597" marR="42597" defTabSz="914400">
              <a:spcBef>
                <a:spcPts val="400"/>
              </a:spcBef>
              <a:buClr>
                <a:srgbClr val="FFFFFF"/>
              </a:buClr>
              <a:buFont typeface="Arial"/>
              <a:defRPr sz="2400">
                <a:uFill>
                  <a:solidFill>
                    <a:srgbClr val="000000"/>
                  </a:solidFill>
                </a:uFill>
                <a:latin typeface="Arial"/>
                <a:ea typeface="Arial"/>
                <a:cs typeface="Arial"/>
                <a:sym typeface="Arial"/>
              </a:defRPr>
            </a:pPr>
            <a:r>
              <a:rPr sz="2800"/>
              <a:t>The quote is from Lyell’s letter on 14 June 1830 to fellow uniformitarian geologist, George Poulett Scrope </a:t>
            </a:r>
            <a:r>
              <a:t>(also a member of Parliament), whom Lyell was encouraging and instructing on how to write his article for the </a:t>
            </a:r>
            <a:r>
              <a:rPr i="1"/>
              <a:t>Quarterly Review</a:t>
            </a:r>
            <a:r>
              <a:t> to accomplish what Lyell prescribed above so that the British church leaders would accept the millions of years and reject Genesis.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0" name="Shape 1340"/>
          <p:cNvSpPr>
            <a:spLocks noGrp="1" noRot="1" noChangeAspect="1"/>
          </p:cNvSpPr>
          <p:nvPr>
            <p:ph type="sldImg"/>
          </p:nvPr>
        </p:nvSpPr>
        <p:spPr>
          <a:xfrm>
            <a:off x="381000" y="685800"/>
            <a:ext cx="6096000" cy="3429000"/>
          </a:xfrm>
          <a:prstGeom prst="rect">
            <a:avLst/>
          </a:prstGeom>
        </p:spPr>
        <p:txBody>
          <a:bodyPr/>
          <a:lstStyle/>
          <a:p>
            <a:endParaRPr/>
          </a:p>
        </p:txBody>
      </p:sp>
      <p:sp>
        <p:nvSpPr>
          <p:cNvPr id="1341" name="Shape 1341"/>
          <p:cNvSpPr>
            <a:spLocks noGrp="1"/>
          </p:cNvSpPr>
          <p:nvPr>
            <p:ph type="body" sz="quarter" idx="1"/>
          </p:nvPr>
        </p:nvSpPr>
        <p:spPr>
          <a:prstGeom prst="rect">
            <a:avLst/>
          </a:prstGeom>
        </p:spPr>
        <p:txBody>
          <a:bodyPr/>
          <a:lstStyle/>
          <a:p>
            <a:pPr>
              <a:defRPr sz="1800">
                <a:latin typeface="Arial"/>
                <a:ea typeface="Arial"/>
                <a:cs typeface="Arial"/>
                <a:sym typeface="Arial"/>
              </a:defRPr>
            </a:pPr>
            <a:r>
              <a:t>Letter 772, to his good friend Leonard Horner, 29 Aug. </a:t>
            </a:r>
            <a:r>
              <a:rPr b="1"/>
              <a:t>1844</a:t>
            </a:r>
            <a:r>
              <a:t>.  Darwin’s books on geology up to this point included:</a:t>
            </a:r>
          </a:p>
          <a:p>
            <a:pPr>
              <a:defRPr sz="1800">
                <a:latin typeface="Arial"/>
                <a:ea typeface="Arial"/>
                <a:cs typeface="Arial"/>
                <a:sym typeface="Arial"/>
              </a:defRPr>
            </a:pPr>
            <a:r>
              <a:rPr i="1"/>
              <a:t>Letters on Geology</a:t>
            </a:r>
            <a:r>
              <a:t> (1835)</a:t>
            </a:r>
          </a:p>
          <a:p>
            <a:pPr defTabSz="457200">
              <a:defRPr sz="1800">
                <a:latin typeface="Arial"/>
                <a:ea typeface="Arial"/>
                <a:cs typeface="Arial"/>
                <a:sym typeface="Arial"/>
              </a:defRPr>
            </a:pPr>
            <a:r>
              <a:rPr i="1"/>
              <a:t>Journal of researches into the geology &amp; natural history of the various countries visited by H.M.S. Beagle</a:t>
            </a:r>
            <a:r>
              <a:t> (1839)</a:t>
            </a:r>
          </a:p>
          <a:p>
            <a:pPr defTabSz="457200">
              <a:defRPr sz="1800" i="1">
                <a:latin typeface="Arial"/>
                <a:ea typeface="Arial"/>
                <a:cs typeface="Arial"/>
                <a:sym typeface="Arial"/>
              </a:defRPr>
            </a:pPr>
            <a:r>
              <a:t>The structure and distribution of coral reefs</a:t>
            </a:r>
            <a:r>
              <a:rPr i="0"/>
              <a:t> (1842)</a:t>
            </a:r>
          </a:p>
          <a:p>
            <a:pPr>
              <a:defRPr sz="1800">
                <a:latin typeface="Arial"/>
                <a:ea typeface="Arial"/>
                <a:cs typeface="Arial"/>
                <a:sym typeface="Arial"/>
              </a:defRPr>
            </a:pPr>
            <a:r>
              <a:rPr i="1"/>
              <a:t>Geological observations on the volcanic islands visited during the voyage of H.M.S. Beagle</a:t>
            </a:r>
            <a:r>
              <a:t> (1844)</a:t>
            </a:r>
          </a:p>
          <a:p>
            <a:pPr>
              <a:defRPr sz="1800">
                <a:latin typeface="Arial"/>
                <a:ea typeface="Arial"/>
                <a:cs typeface="Arial"/>
                <a:sym typeface="Arial"/>
              </a:defRPr>
            </a:pPr>
            <a:endParaRPr/>
          </a:p>
          <a:p>
            <a:pPr>
              <a:defRPr sz="1400">
                <a:latin typeface="Arial"/>
                <a:ea typeface="Arial"/>
                <a:cs typeface="Arial"/>
                <a:sym typeface="Arial"/>
              </a:defRPr>
            </a:pPr>
            <a:r>
              <a:t>photo: Wikimedia.org.  This work is based on a work in the public domain. It has been digitally enhanced and/or modified. This derivative work has been (or is hereby) released into the public domain by its author, D. Coetzee. This applies worldwide.  In some countries this may not be legally possible; if so, D. Coetzee grants anyone the right to use this work for any purpose, without any conditions, unless such conditions are required by law.</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Experimental vs Origin science</a:t>
            </a:r>
          </a:p>
        </p:txBody>
      </p:sp>
    </p:spTree>
    <p:extLst>
      <p:ext uri="{BB962C8B-B14F-4D97-AF65-F5344CB8AC3E}">
        <p14:creationId xmlns:p14="http://schemas.microsoft.com/office/powerpoint/2010/main" val="28125462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0" name="Shape 1460"/>
          <p:cNvSpPr>
            <a:spLocks noGrp="1" noRot="1" noChangeAspect="1"/>
          </p:cNvSpPr>
          <p:nvPr>
            <p:ph type="sldImg"/>
          </p:nvPr>
        </p:nvSpPr>
        <p:spPr>
          <a:xfrm>
            <a:off x="381000" y="685800"/>
            <a:ext cx="6096000" cy="3429000"/>
          </a:xfrm>
          <a:prstGeom prst="rect">
            <a:avLst/>
          </a:prstGeom>
        </p:spPr>
        <p:txBody>
          <a:bodyPr/>
          <a:lstStyle/>
          <a:p>
            <a:endParaRPr/>
          </a:p>
        </p:txBody>
      </p:sp>
      <p:sp>
        <p:nvSpPr>
          <p:cNvPr id="1461" name="Shape 1461"/>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2000"/>
            </a:pPr>
            <a:r>
              <a:rPr lang="de-DE" dirty="0">
                <a:uFill>
                  <a:solidFill>
                    <a:srgbClr val="000000"/>
                  </a:solidFill>
                </a:uFill>
                <a:latin typeface="Arial"/>
                <a:ea typeface="Arial"/>
                <a:cs typeface="Arial"/>
                <a:sym typeface="Arial"/>
              </a:rPr>
              <a:t>„</a:t>
            </a:r>
            <a:r>
              <a:rPr dirty="0">
                <a:uFill>
                  <a:solidFill>
                    <a:srgbClr val="000000"/>
                  </a:solidFill>
                </a:uFill>
                <a:latin typeface="Arial"/>
                <a:ea typeface="Arial"/>
                <a:cs typeface="Arial"/>
                <a:sym typeface="Arial"/>
              </a:rPr>
              <a:t>Science</a:t>
            </a:r>
            <a:r>
              <a:rPr lang="de-DE" dirty="0">
                <a:uFill>
                  <a:solidFill>
                    <a:srgbClr val="000000"/>
                  </a:solidFill>
                </a:uFill>
                <a:latin typeface="Arial"/>
                <a:ea typeface="Arial"/>
                <a:cs typeface="Arial"/>
                <a:sym typeface="Arial"/>
              </a:rPr>
              <a:t>„</a:t>
            </a:r>
            <a:r>
              <a:rPr dirty="0">
                <a:uFill>
                  <a:solidFill>
                    <a:srgbClr val="000000"/>
                  </a:solidFill>
                </a:uFill>
                <a:latin typeface="Arial"/>
                <a:ea typeface="Arial"/>
                <a:cs typeface="Arial"/>
                <a:sym typeface="Arial"/>
              </a:rPr>
              <a:t> (from the Latin, </a:t>
            </a:r>
            <a:r>
              <a:rPr i="1" dirty="0" err="1">
                <a:uFill>
                  <a:solidFill>
                    <a:srgbClr val="000000"/>
                  </a:solidFill>
                </a:uFill>
                <a:latin typeface="Arial"/>
                <a:ea typeface="Arial"/>
                <a:cs typeface="Arial"/>
                <a:sym typeface="Arial"/>
              </a:rPr>
              <a:t>scientia</a:t>
            </a:r>
            <a:r>
              <a:rPr dirty="0">
                <a:uFill>
                  <a:solidFill>
                    <a:srgbClr val="000000"/>
                  </a:solidFill>
                </a:uFill>
                <a:latin typeface="Arial"/>
                <a:ea typeface="Arial"/>
                <a:cs typeface="Arial"/>
                <a:sym typeface="Arial"/>
              </a:rPr>
              <a:t>, meaning knowledge) is the Greek, </a:t>
            </a:r>
            <a:r>
              <a:rPr i="1" dirty="0">
                <a:uFill>
                  <a:solidFill>
                    <a:srgbClr val="000000"/>
                  </a:solidFill>
                </a:uFill>
                <a:latin typeface="Arial"/>
                <a:ea typeface="Arial"/>
                <a:cs typeface="Arial"/>
                <a:sym typeface="Arial"/>
              </a:rPr>
              <a:t>gnosis</a:t>
            </a:r>
            <a:r>
              <a:rPr dirty="0">
                <a:uFill>
                  <a:solidFill>
                    <a:srgbClr val="000000"/>
                  </a:solidFill>
                </a:uFill>
                <a:latin typeface="Arial"/>
                <a:ea typeface="Arial"/>
                <a:cs typeface="Arial"/>
                <a:sym typeface="Arial"/>
              </a:rPr>
              <a:t>, meaning knowledge.</a:t>
            </a:r>
          </a:p>
          <a:p>
            <a:pPr marL="42597" marR="42597" defTabSz="914400">
              <a:spcBef>
                <a:spcPts val="400"/>
              </a:spcBef>
              <a:buClr>
                <a:srgbClr val="000000"/>
              </a:buClr>
              <a:buFont typeface="Arial"/>
              <a:defRPr sz="3600"/>
            </a:pPr>
            <a:r>
              <a:rPr lang="de-DE" dirty="0">
                <a:uFill>
                  <a:solidFill>
                    <a:srgbClr val="000000"/>
                  </a:solidFill>
                </a:uFill>
                <a:latin typeface="Arial"/>
                <a:ea typeface="Arial"/>
                <a:cs typeface="Arial"/>
                <a:sym typeface="Arial"/>
              </a:rPr>
              <a:t>Schlachter 2000</a:t>
            </a:r>
            <a:endParaRPr dirty="0">
              <a:uFill>
                <a:solidFill>
                  <a:srgbClr val="000000"/>
                </a:solidFill>
              </a:u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8" name="Shape 1468"/>
          <p:cNvSpPr>
            <a:spLocks noGrp="1" noRot="1" noChangeAspect="1"/>
          </p:cNvSpPr>
          <p:nvPr>
            <p:ph type="sldImg"/>
          </p:nvPr>
        </p:nvSpPr>
        <p:spPr>
          <a:xfrm>
            <a:off x="381000" y="685800"/>
            <a:ext cx="6096000" cy="3429000"/>
          </a:xfrm>
          <a:prstGeom prst="rect">
            <a:avLst/>
          </a:prstGeom>
        </p:spPr>
        <p:txBody>
          <a:bodyPr/>
          <a:lstStyle/>
          <a:p>
            <a:endParaRPr/>
          </a:p>
        </p:txBody>
      </p:sp>
      <p:sp>
        <p:nvSpPr>
          <p:cNvPr id="1469" name="Shape 1469"/>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2200"/>
            </a:pPr>
            <a:r>
              <a:rPr sz="1200" i="1">
                <a:uFill>
                  <a:solidFill>
                    <a:srgbClr val="000000"/>
                  </a:solidFill>
                </a:uFill>
                <a:latin typeface="Arial"/>
                <a:ea typeface="Arial"/>
                <a:cs typeface="Arial"/>
                <a:sym typeface="Arial"/>
              </a:rPr>
              <a:t>Charles Haddon Spurgeon</a:t>
            </a:r>
            <a:r>
              <a:rPr sz="1200">
                <a:uFill>
                  <a:solidFill>
                    <a:srgbClr val="000000"/>
                  </a:solidFill>
                </a:uFill>
                <a:latin typeface="Arial"/>
                <a:ea typeface="Arial"/>
                <a:cs typeface="Arial"/>
                <a:sym typeface="Arial"/>
              </a:rPr>
              <a:t> (1834-92) was 21 years old when he preached this sermon.</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This is at the beginning of his point that divine election is eternal.</a:t>
            </a:r>
          </a:p>
          <a:p>
            <a:pPr marL="42597" marR="42597" defTabSz="914400">
              <a:spcBef>
                <a:spcPts val="400"/>
              </a:spcBef>
              <a:buClr>
                <a:srgbClr val="FFFFFF"/>
              </a:buClr>
              <a:buFont typeface="Arial"/>
              <a:defRPr sz="1200" b="1">
                <a:solidFill>
                  <a:srgbClr val="FFFFFF"/>
                </a:solidFill>
                <a:uFill>
                  <a:solidFill>
                    <a:srgbClr val="FFFFFF"/>
                  </a:solidFill>
                </a:uFill>
                <a:latin typeface="Arial"/>
                <a:ea typeface="Arial"/>
                <a:cs typeface="Arial"/>
                <a:sym typeface="Arial"/>
              </a:defRPr>
            </a:pPr>
            <a:r>
              <a:t>Sermon was preached on 2 Sept. 1855.</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rPr u="sng">
                <a:hlinkClick r:id="rId3"/>
              </a:rPr>
              <a:t>http://www.spurgeon.org/sermons/0041.htm</a:t>
            </a:r>
            <a:r>
              <a:t>, p. 10.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 name="Shape 925"/>
          <p:cNvSpPr>
            <a:spLocks noGrp="1" noRot="1" noChangeAspect="1"/>
          </p:cNvSpPr>
          <p:nvPr>
            <p:ph type="sldImg"/>
          </p:nvPr>
        </p:nvSpPr>
        <p:spPr>
          <a:xfrm>
            <a:off x="381000" y="685800"/>
            <a:ext cx="6096000" cy="3429000"/>
          </a:xfrm>
          <a:prstGeom prst="rect">
            <a:avLst/>
          </a:prstGeom>
        </p:spPr>
        <p:txBody>
          <a:bodyPr/>
          <a:lstStyle/>
          <a:p>
            <a:endParaRPr/>
          </a:p>
        </p:txBody>
      </p:sp>
      <p:sp>
        <p:nvSpPr>
          <p:cNvPr id="926" name="Shape 926"/>
          <p:cNvSpPr>
            <a:spLocks noGrp="1"/>
          </p:cNvSpPr>
          <p:nvPr>
            <p:ph type="body" sz="quarter" idx="1"/>
          </p:nvPr>
        </p:nvSpPr>
        <p:spPr>
          <a:prstGeom prst="rect">
            <a:avLst/>
          </a:prstGeom>
        </p:spPr>
        <p:txBody>
          <a:bodyPr/>
          <a:lstStyle/>
          <a:p>
            <a:r>
              <a:rPr lang="de-DE" dirty="0"/>
              <a:t>Schlachter 2000</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6" name="Shape 1476"/>
          <p:cNvSpPr>
            <a:spLocks noGrp="1" noRot="1" noChangeAspect="1"/>
          </p:cNvSpPr>
          <p:nvPr>
            <p:ph type="sldImg"/>
          </p:nvPr>
        </p:nvSpPr>
        <p:spPr>
          <a:xfrm>
            <a:off x="381000" y="685800"/>
            <a:ext cx="6096000" cy="3429000"/>
          </a:xfrm>
          <a:prstGeom prst="rect">
            <a:avLst/>
          </a:prstGeom>
        </p:spPr>
        <p:txBody>
          <a:bodyPr/>
          <a:lstStyle/>
          <a:p>
            <a:endParaRPr/>
          </a:p>
        </p:txBody>
      </p:sp>
      <p:sp>
        <p:nvSpPr>
          <p:cNvPr id="1477" name="Shape 1477"/>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rPr dirty="0"/>
              <a:t>This is at the beginning of his point that divine election is eternal.</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rPr u="sng" dirty="0">
                <a:hlinkClick r:id="rId3"/>
              </a:rPr>
              <a:t>http://www.spurgeon.org/sermons/0041.htm</a:t>
            </a:r>
            <a:r>
              <a:rPr dirty="0"/>
              <a:t>, p. 10.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 name="Shape 1484"/>
          <p:cNvSpPr>
            <a:spLocks noGrp="1" noRot="1" noChangeAspect="1"/>
          </p:cNvSpPr>
          <p:nvPr>
            <p:ph type="sldImg"/>
          </p:nvPr>
        </p:nvSpPr>
        <p:spPr>
          <a:xfrm>
            <a:off x="381000" y="685800"/>
            <a:ext cx="6096000" cy="3429000"/>
          </a:xfrm>
          <a:prstGeom prst="rect">
            <a:avLst/>
          </a:prstGeom>
        </p:spPr>
        <p:txBody>
          <a:bodyPr/>
          <a:lstStyle/>
          <a:p>
            <a:endParaRPr/>
          </a:p>
        </p:txBody>
      </p:sp>
      <p:sp>
        <p:nvSpPr>
          <p:cNvPr id="1485" name="Shape 1485"/>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rPr dirty="0"/>
              <a:t>That statement is all Scofield said about the gap (1917 edition).  No argument, nothing.  Just a bald assertion.  The 1967 edition said at v. 1, </a:t>
            </a:r>
            <a:r>
              <a:rPr lang="de-DE" dirty="0"/>
              <a:t>„</a:t>
            </a:r>
            <a:r>
              <a:rPr dirty="0"/>
              <a:t>Scripture gives no data for determining how long ago the universe was created.</a:t>
            </a:r>
            <a:r>
              <a:rPr lang="de-DE" dirty="0"/>
              <a:t>„</a:t>
            </a:r>
            <a:r>
              <a:rPr dirty="0"/>
              <a:t>  At v. 2, it gives two weak statements for the gap theory.</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rPr dirty="0"/>
              <a:t>The picture: </a:t>
            </a:r>
            <a:r>
              <a:rPr u="sng" dirty="0">
                <a:hlinkClick r:id="rId3"/>
              </a:rPr>
              <a:t>http://www.creationdays.dk/C.%20I.%20Scofield/0.php</a:t>
            </a:r>
            <a:r>
              <a:rPr dirty="0"/>
              <a:t> </a:t>
            </a:r>
          </a:p>
          <a:p>
            <a:pPr marL="42597" marR="42597" defTabSz="914400">
              <a:spcBef>
                <a:spcPts val="400"/>
              </a:spcBef>
              <a:buClr>
                <a:srgbClr val="000000"/>
              </a:buClr>
              <a:buFont typeface="Arial"/>
              <a:defRPr sz="2200"/>
            </a:pPr>
            <a:r>
              <a:rPr sz="1200" i="1" dirty="0">
                <a:uFill>
                  <a:solidFill>
                    <a:srgbClr val="000000"/>
                  </a:solidFill>
                </a:uFill>
                <a:latin typeface="Arial"/>
                <a:ea typeface="Arial"/>
                <a:cs typeface="Arial"/>
                <a:sym typeface="Arial"/>
              </a:rPr>
              <a:t>Scofield Reference Bible</a:t>
            </a:r>
            <a:r>
              <a:rPr sz="1200" dirty="0">
                <a:uFill>
                  <a:solidFill>
                    <a:srgbClr val="000000"/>
                  </a:solidFill>
                </a:uFill>
                <a:latin typeface="Arial"/>
                <a:ea typeface="Arial"/>
                <a:cs typeface="Arial"/>
                <a:sym typeface="Arial"/>
              </a:rPr>
              <a:t> (revised in 1967 and still in print) has been used by tens of millions of Christians worldwide, many of whom act as if Scofield’s notes are as inspired as the Biblical text.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2" name="Shape 1502"/>
          <p:cNvSpPr>
            <a:spLocks noGrp="1" noRot="1" noChangeAspect="1"/>
          </p:cNvSpPr>
          <p:nvPr>
            <p:ph type="sldImg"/>
          </p:nvPr>
        </p:nvSpPr>
        <p:spPr>
          <a:xfrm>
            <a:off x="381000" y="685800"/>
            <a:ext cx="6096000" cy="3429000"/>
          </a:xfrm>
          <a:prstGeom prst="rect">
            <a:avLst/>
          </a:prstGeom>
        </p:spPr>
        <p:txBody>
          <a:bodyPr/>
          <a:lstStyle/>
          <a:p>
            <a:endParaRPr/>
          </a:p>
        </p:txBody>
      </p:sp>
      <p:sp>
        <p:nvSpPr>
          <p:cNvPr id="1503" name="Shape 1503"/>
          <p:cNvSpPr>
            <a:spLocks noGrp="1"/>
          </p:cNvSpPr>
          <p:nvPr>
            <p:ph type="body" sz="quarter" idx="1"/>
          </p:nvPr>
        </p:nvSpPr>
        <p:spPr>
          <a:prstGeom prst="rect">
            <a:avLst/>
          </a:prstGeom>
        </p:spPr>
        <p:txBody>
          <a:bodyPr/>
          <a:lstStyle/>
          <a:p>
            <a:pPr marL="271197" marR="42597" indent="-228600" defTabSz="914400">
              <a:spcBef>
                <a:spcPts val="400"/>
              </a:spcBef>
              <a:buClr>
                <a:srgbClr val="000000"/>
              </a:buClr>
              <a:buFont typeface="Arial"/>
              <a:defRPr sz="2400">
                <a:latin typeface="Arial"/>
                <a:ea typeface="Arial"/>
                <a:cs typeface="Arial"/>
                <a:sym typeface="Arial"/>
              </a:defRPr>
            </a:pPr>
            <a:r>
              <a:rPr>
                <a:uFill>
                  <a:solidFill>
                    <a:srgbClr val="000000"/>
                  </a:solidFill>
                </a:uFill>
              </a:rPr>
              <a:t>C. Hodge (1797-1878)—initially favored </a:t>
            </a:r>
            <a:r>
              <a:rPr b="1">
                <a:uFill>
                  <a:solidFill>
                    <a:srgbClr val="000000"/>
                  </a:solidFill>
                </a:uFill>
              </a:rPr>
              <a:t>gap theory</a:t>
            </a:r>
            <a:r>
              <a:rPr>
                <a:uFill>
                  <a:solidFill>
                    <a:srgbClr val="000000"/>
                  </a:solidFill>
                </a:uFill>
              </a:rPr>
              <a:t>, then by </a:t>
            </a:r>
            <a:r>
              <a:rPr b="1">
                <a:uFill>
                  <a:solidFill>
                    <a:srgbClr val="000000"/>
                  </a:solidFill>
                </a:uFill>
              </a:rPr>
              <a:t>1860</a:t>
            </a:r>
            <a:r>
              <a:rPr>
                <a:uFill>
                  <a:solidFill>
                    <a:srgbClr val="000000"/>
                  </a:solidFill>
                </a:uFill>
              </a:rPr>
              <a:t> he favored the </a:t>
            </a:r>
            <a:r>
              <a:rPr b="1">
                <a:uFill>
                  <a:solidFill>
                    <a:srgbClr val="000000"/>
                  </a:solidFill>
                </a:uFill>
              </a:rPr>
              <a:t>day-age view</a:t>
            </a:r>
            <a:r>
              <a:rPr>
                <a:uFill>
                  <a:solidFill>
                    <a:srgbClr val="000000"/>
                  </a:solidFill>
                </a:uFill>
              </a:rPr>
              <a:t>.  </a:t>
            </a:r>
          </a:p>
          <a:p>
            <a:pPr marL="271197" marR="42597" indent="-228600" defTabSz="914400">
              <a:spcBef>
                <a:spcPts val="400"/>
              </a:spcBef>
              <a:buClr>
                <a:srgbClr val="000000"/>
              </a:buClr>
              <a:buFont typeface="Arial"/>
              <a:defRPr sz="2400">
                <a:latin typeface="Arial"/>
                <a:ea typeface="Arial"/>
                <a:cs typeface="Arial"/>
                <a:sym typeface="Arial"/>
              </a:defRPr>
            </a:pPr>
            <a:r>
              <a:rPr>
                <a:uFill>
                  <a:solidFill>
                    <a:srgbClr val="000000"/>
                  </a:solidFill>
                </a:uFill>
              </a:rPr>
              <a:t>		He was adamantly opposed to Darwinism, but not to theistic evolution</a:t>
            </a:r>
          </a:p>
          <a:p>
            <a:pPr marL="271197" marR="42597" indent="-228600" defTabSz="914400">
              <a:spcBef>
                <a:spcPts val="400"/>
              </a:spcBef>
              <a:buClr>
                <a:srgbClr val="000000"/>
              </a:buClr>
              <a:buFont typeface="Arial"/>
              <a:defRPr sz="1800">
                <a:latin typeface="Arial"/>
                <a:ea typeface="Arial"/>
                <a:cs typeface="Arial"/>
                <a:sym typeface="Arial"/>
              </a:defRPr>
            </a:pPr>
            <a:r>
              <a:rPr>
                <a:uFill>
                  <a:solidFill>
                    <a:srgbClr val="000000"/>
                  </a:solidFill>
                </a:uFill>
              </a:rPr>
              <a:t>	In his 25-page chapter on the doctrine of creation (</a:t>
            </a:r>
            <a:r>
              <a:rPr i="1">
                <a:uFill>
                  <a:solidFill>
                    <a:srgbClr val="000000"/>
                  </a:solidFill>
                </a:uFill>
              </a:rPr>
              <a:t>Systematic Theology</a:t>
            </a:r>
            <a:r>
              <a:rPr>
                <a:uFill>
                  <a:solidFill>
                    <a:srgbClr val="000000"/>
                  </a:solidFill>
                </a:uFill>
              </a:rPr>
              <a:t>, 1871, vol. 1, pp. 550–574), Hodge mentions </a:t>
            </a:r>
            <a:r>
              <a:rPr b="1">
                <a:uFill>
                  <a:solidFill>
                    <a:srgbClr val="000000"/>
                  </a:solidFill>
                </a:uFill>
              </a:rPr>
              <a:t>6 verses</a:t>
            </a:r>
            <a:r>
              <a:rPr>
                <a:uFill>
                  <a:solidFill>
                    <a:srgbClr val="000000"/>
                  </a:solidFill>
                </a:uFill>
              </a:rPr>
              <a:t> from Genesis, but he </a:t>
            </a:r>
            <a:r>
              <a:rPr b="1">
                <a:uFill>
                  <a:solidFill>
                    <a:srgbClr val="000000"/>
                  </a:solidFill>
                </a:uFill>
              </a:rPr>
              <a:t>discusses none of the Biblical verses relevant to determining the length of the Creation days or the age of the earth</a:t>
            </a:r>
            <a:r>
              <a:rPr>
                <a:uFill>
                  <a:solidFill>
                    <a:srgbClr val="000000"/>
                  </a:solidFill>
                </a:uFill>
              </a:rPr>
              <a:t>.   In a couple of sentences he mentions the young-earth view and the gap theory, but gives no arguments against those views.  Rather he has several pages defending the day-age view (mostly by a lengthy quote by an OEC geologist [Dana]), but without using any Scripture from Genesis!</a:t>
            </a:r>
          </a:p>
          <a:p>
            <a:pPr marL="271197" marR="42597" indent="-228600" defTabSz="914400">
              <a:spcBef>
                <a:spcPts val="400"/>
              </a:spcBef>
              <a:buClr>
                <a:srgbClr val="000000"/>
              </a:buClr>
              <a:buFont typeface="Arial"/>
              <a:defRPr sz="1800">
                <a:latin typeface="Arial"/>
                <a:ea typeface="Arial"/>
                <a:cs typeface="Arial"/>
                <a:sym typeface="Arial"/>
              </a:defRPr>
            </a:pPr>
            <a:r>
              <a:rPr>
                <a:uFill>
                  <a:solidFill>
                    <a:srgbClr val="000000"/>
                  </a:solidFill>
                </a:uFill>
              </a:rPr>
              <a:t>A.A. Hodge toyed with belief in evolution, open to gap or day-age but not sure if Gen. 1-11 was history</a:t>
            </a:r>
          </a:p>
          <a:p>
            <a:pPr marL="271197" marR="42597" indent="-228600" defTabSz="914400">
              <a:spcBef>
                <a:spcPts val="400"/>
              </a:spcBef>
              <a:buClr>
                <a:srgbClr val="000000"/>
              </a:buClr>
              <a:buFont typeface="Arial"/>
              <a:defRPr sz="1800">
                <a:latin typeface="Arial"/>
                <a:ea typeface="Arial"/>
                <a:cs typeface="Arial"/>
                <a:sym typeface="Arial"/>
              </a:defRPr>
            </a:pPr>
            <a:r>
              <a:rPr>
                <a:uFill>
                  <a:solidFill>
                    <a:srgbClr val="000000"/>
                  </a:solidFill>
                </a:uFill>
              </a:rPr>
              <a:t>B.B. Warfield (1851-1921) open to theistic evolution, and even toyed with the idea that maybe, just maybe, human evolution (under God’s providential control, of course) could be harmonized with the Genesis 2 account of the origin of man</a:t>
            </a:r>
          </a:p>
          <a:p>
            <a:pPr marL="271197" marR="42597" indent="-228600" defTabSz="914400">
              <a:spcBef>
                <a:spcPts val="400"/>
              </a:spcBef>
              <a:buClr>
                <a:srgbClr val="000000"/>
              </a:buClr>
              <a:buFont typeface="Arial"/>
              <a:defRPr sz="1800">
                <a:latin typeface="Arial"/>
                <a:ea typeface="Arial"/>
                <a:cs typeface="Arial"/>
                <a:sym typeface="Arial"/>
              </a:defRPr>
            </a:pPr>
            <a:endParaRPr>
              <a:uFill>
                <a:solidFill>
                  <a:srgbClr val="000000"/>
                </a:solidFill>
              </a:uFill>
            </a:endParaRPr>
          </a:p>
          <a:p>
            <a:pPr marL="271197" marR="42597" indent="-228600" defTabSz="914400">
              <a:spcBef>
                <a:spcPts val="400"/>
              </a:spcBef>
              <a:buClr>
                <a:srgbClr val="000000"/>
              </a:buClr>
              <a:buFont typeface="Arial"/>
              <a:defRPr sz="1800">
                <a:latin typeface="Arial"/>
                <a:ea typeface="Arial"/>
                <a:cs typeface="Arial"/>
                <a:sym typeface="Arial"/>
              </a:defRPr>
            </a:pPr>
            <a:r>
              <a:rPr>
                <a:uFill>
                  <a:solidFill>
                    <a:srgbClr val="000000"/>
                  </a:solidFill>
                </a:uFill>
              </a:rPr>
              <a:t>See Joseph Pipa &amp; David Hall, eds., </a:t>
            </a:r>
            <a:r>
              <a:rPr i="1">
                <a:uFill>
                  <a:solidFill>
                    <a:srgbClr val="000000"/>
                  </a:solidFill>
                </a:uFill>
              </a:rPr>
              <a:t>Did God Create in Six Days?</a:t>
            </a:r>
            <a:r>
              <a:rPr>
                <a:uFill>
                  <a:solidFill>
                    <a:srgbClr val="000000"/>
                  </a:solidFill>
                </a:uFill>
              </a:rPr>
              <a:t> (Taylor, SC: Southern Presbyterian Press, 1999), pp. 5-15.  All the contributing authors to this book were Reformed.</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 name="Shape 1515"/>
          <p:cNvSpPr>
            <a:spLocks noGrp="1" noRot="1" noChangeAspect="1"/>
          </p:cNvSpPr>
          <p:nvPr>
            <p:ph type="sldImg"/>
          </p:nvPr>
        </p:nvSpPr>
        <p:spPr>
          <a:xfrm>
            <a:off x="381000" y="685800"/>
            <a:ext cx="6096000" cy="3429000"/>
          </a:xfrm>
          <a:prstGeom prst="rect">
            <a:avLst/>
          </a:prstGeom>
        </p:spPr>
        <p:txBody>
          <a:bodyPr/>
          <a:lstStyle/>
          <a:p>
            <a:endParaRPr/>
          </a:p>
        </p:txBody>
      </p:sp>
      <p:sp>
        <p:nvSpPr>
          <p:cNvPr id="1516" name="Shape 1516"/>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After Princeton he continued preaching with the National Council of Churches.  He had increasing health problems, esp. chest pains.  A doctor said there was nothing physically wrong with him and suggested that the symptoms were the result of his inner conflict about doubting Scripture even as he preached it to others.</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1957—left the ministry to become a secular journalist and author</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2001—died as an atheist after suffering from Alzheimer’s disease.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 name="Shape 1532"/>
          <p:cNvSpPr>
            <a:spLocks noGrp="1" noRot="1" noChangeAspect="1"/>
          </p:cNvSpPr>
          <p:nvPr>
            <p:ph type="sldImg"/>
          </p:nvPr>
        </p:nvSpPr>
        <p:spPr>
          <a:xfrm>
            <a:off x="381000" y="685800"/>
            <a:ext cx="6096000" cy="3429000"/>
          </a:xfrm>
          <a:prstGeom prst="rect">
            <a:avLst/>
          </a:prstGeom>
        </p:spPr>
        <p:txBody>
          <a:bodyPr/>
          <a:lstStyle/>
          <a:p>
            <a:endParaRPr/>
          </a:p>
        </p:txBody>
      </p:sp>
      <p:sp>
        <p:nvSpPr>
          <p:cNvPr id="1533" name="Shape 1533"/>
          <p:cNvSpPr>
            <a:spLocks noGrp="1"/>
          </p:cNvSpPr>
          <p:nvPr>
            <p:ph type="body" sz="quarter" idx="1"/>
          </p:nvPr>
        </p:nvSpPr>
        <p:spPr>
          <a:prstGeom prst="rect">
            <a:avLst/>
          </a:prstGeom>
        </p:spPr>
        <p:txBody>
          <a:bodyPr/>
          <a:lstStyle/>
          <a:p>
            <a:pPr marL="271197" marR="42597" indent="-228600" defTabSz="914400">
              <a:spcBef>
                <a:spcPts val="400"/>
              </a:spcBef>
              <a:buClr>
                <a:srgbClr val="000000"/>
              </a:buClr>
              <a:buFont typeface="Arial"/>
              <a:defRPr sz="2200"/>
            </a:pPr>
            <a:r>
              <a:rPr sz="1200" dirty="0">
                <a:uFill>
                  <a:solidFill>
                    <a:srgbClr val="000000"/>
                  </a:solidFill>
                </a:uFill>
                <a:latin typeface="Arial"/>
                <a:ea typeface="Arial"/>
                <a:cs typeface="Arial"/>
                <a:sym typeface="Arial"/>
              </a:rPr>
              <a:t>C. Hodge (1797-1878)—initially favored gap theory, then by 1860 day-age, but was adamantly opposed to Darwinism, but not theistic evolution</a:t>
            </a:r>
          </a:p>
          <a:p>
            <a:pPr marL="271197" marR="42597" indent="-228600" defTabSz="914400">
              <a:spcBef>
                <a:spcPts val="400"/>
              </a:spcBef>
              <a:buClr>
                <a:srgbClr val="000000"/>
              </a:buClr>
              <a:buFont typeface="Arial"/>
              <a:defRPr sz="2200"/>
            </a:pPr>
            <a:r>
              <a:rPr sz="1200" dirty="0">
                <a:uFill>
                  <a:solidFill>
                    <a:srgbClr val="000000"/>
                  </a:solidFill>
                </a:uFill>
                <a:latin typeface="ＭＳ Ｐゴシック"/>
                <a:ea typeface="ＭＳ Ｐゴシック"/>
                <a:cs typeface="ＭＳ Ｐゴシック"/>
                <a:sym typeface="ＭＳ Ｐゴシック"/>
              </a:rPr>
              <a:t>	</a:t>
            </a:r>
            <a:r>
              <a:rPr sz="1200" dirty="0">
                <a:uFill>
                  <a:solidFill>
                    <a:srgbClr val="000000"/>
                  </a:solidFill>
                </a:uFill>
                <a:latin typeface="Arial"/>
                <a:ea typeface="Arial"/>
                <a:cs typeface="Arial"/>
                <a:sym typeface="Arial"/>
              </a:rPr>
              <a:t>In his 25-page chapter on the doctrine of creation (1871, vol. 1, pp. 550–574), Hodge mentions 6 verses from Genesis, but he discusses none of the Biblical verses relevant to determining the length of the Creation days or the age of the earth.   In a couple of sentences he mentions the young-earth view and the gap theory, but no arguments against those views.  Rather he has several pages defending the day-age view (mostly by a lengthy quote by an OEC geologist [Dana], but without using any Scripture from Genesis!</a:t>
            </a:r>
          </a:p>
          <a:p>
            <a:pPr marL="271197" marR="42597" indent="-228600" defTabSz="914400">
              <a:spcBef>
                <a:spcPts val="400"/>
              </a:spcBef>
              <a:buClr>
                <a:srgbClr val="000000"/>
              </a:buClr>
              <a:buFont typeface="Arial"/>
              <a:defRPr sz="2200"/>
            </a:pPr>
            <a:r>
              <a:rPr sz="1200" dirty="0">
                <a:uFill>
                  <a:solidFill>
                    <a:srgbClr val="000000"/>
                  </a:solidFill>
                </a:uFill>
                <a:latin typeface="Arial"/>
                <a:ea typeface="Arial"/>
                <a:cs typeface="Arial"/>
                <a:sym typeface="Arial"/>
              </a:rPr>
              <a:t>A.A. Hodge toyed with belief in evolution, open to gap or day-age but not sure if Gen. 1-11 was history</a:t>
            </a:r>
          </a:p>
          <a:p>
            <a:pPr marL="271197" marR="42597" indent="-228600" defTabSz="914400">
              <a:spcBef>
                <a:spcPts val="400"/>
              </a:spcBef>
              <a:buClr>
                <a:srgbClr val="000000"/>
              </a:buClr>
              <a:buFont typeface="Arial"/>
              <a:defRPr sz="2200"/>
            </a:pPr>
            <a:r>
              <a:rPr sz="1200" dirty="0">
                <a:uFill>
                  <a:solidFill>
                    <a:srgbClr val="000000"/>
                  </a:solidFill>
                </a:uFill>
                <a:latin typeface="Arial"/>
                <a:ea typeface="Arial"/>
                <a:cs typeface="Arial"/>
                <a:sym typeface="Arial"/>
              </a:rPr>
              <a:t>B.B. Warfield (1851-1921) open to theistic evolution, but not of man, but not sure</a:t>
            </a:r>
          </a:p>
          <a:p>
            <a:pPr marL="271197" marR="42597" indent="-228600" defTabSz="914400">
              <a:spcBef>
                <a:spcPts val="400"/>
              </a:spcBef>
              <a:buClr>
                <a:srgbClr val="000000"/>
              </a:buClr>
              <a:buFont typeface="Arial"/>
              <a:defRPr sz="2200"/>
            </a:pPr>
            <a:endParaRPr sz="1200" dirty="0">
              <a:uFill>
                <a:solidFill>
                  <a:srgbClr val="000000"/>
                </a:solidFill>
              </a:uFill>
              <a:latin typeface="Arial"/>
              <a:ea typeface="Arial"/>
              <a:cs typeface="Arial"/>
              <a:sym typeface="Arial"/>
            </a:endParaRPr>
          </a:p>
          <a:p>
            <a:pPr marL="271197" marR="42597" indent="-228600" defTabSz="914400">
              <a:spcBef>
                <a:spcPts val="400"/>
              </a:spcBef>
              <a:buClr>
                <a:srgbClr val="000000"/>
              </a:buClr>
              <a:buFont typeface="Arial"/>
              <a:defRPr sz="2200"/>
            </a:pPr>
            <a:r>
              <a:rPr sz="1200" dirty="0">
                <a:uFill>
                  <a:solidFill>
                    <a:srgbClr val="000000"/>
                  </a:solidFill>
                </a:uFill>
                <a:latin typeface="Arial"/>
                <a:ea typeface="Arial"/>
                <a:cs typeface="Arial"/>
                <a:sym typeface="Arial"/>
              </a:rPr>
              <a:t>Based on Joseph </a:t>
            </a:r>
            <a:r>
              <a:rPr sz="1200" dirty="0" err="1">
                <a:uFill>
                  <a:solidFill>
                    <a:srgbClr val="000000"/>
                  </a:solidFill>
                </a:uFill>
                <a:latin typeface="Arial"/>
                <a:ea typeface="Arial"/>
                <a:cs typeface="Arial"/>
                <a:sym typeface="Arial"/>
              </a:rPr>
              <a:t>Pipa</a:t>
            </a:r>
            <a:r>
              <a:rPr sz="1200" dirty="0">
                <a:uFill>
                  <a:solidFill>
                    <a:srgbClr val="000000"/>
                  </a:solidFill>
                </a:uFill>
                <a:latin typeface="Arial"/>
                <a:ea typeface="Arial"/>
                <a:cs typeface="Arial"/>
                <a:sym typeface="Arial"/>
              </a:rPr>
              <a:t> &amp; David Hall, </a:t>
            </a:r>
            <a:r>
              <a:rPr sz="1200" i="1" dirty="0">
                <a:uFill>
                  <a:solidFill>
                    <a:srgbClr val="000000"/>
                  </a:solidFill>
                </a:uFill>
                <a:latin typeface="Arial"/>
                <a:ea typeface="Arial"/>
                <a:cs typeface="Arial"/>
                <a:sym typeface="Arial"/>
              </a:rPr>
              <a:t>Did God Create in Six Days?</a:t>
            </a:r>
            <a:r>
              <a:rPr sz="1200" dirty="0">
                <a:uFill>
                  <a:solidFill>
                    <a:srgbClr val="000000"/>
                  </a:solidFill>
                </a:uFill>
                <a:latin typeface="Arial"/>
                <a:ea typeface="Arial"/>
                <a:cs typeface="Arial"/>
                <a:sym typeface="Arial"/>
              </a:rPr>
              <a:t> (Taylor, SC: Southern Presbyterian Press, 1999), pp 5-15.</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8" name="Shape 1538"/>
          <p:cNvSpPr>
            <a:spLocks noGrp="1" noRot="1" noChangeAspect="1"/>
          </p:cNvSpPr>
          <p:nvPr>
            <p:ph type="sldImg"/>
          </p:nvPr>
        </p:nvSpPr>
        <p:spPr>
          <a:xfrm>
            <a:off x="381000" y="685800"/>
            <a:ext cx="6096000" cy="3429000"/>
          </a:xfrm>
          <a:prstGeom prst="rect">
            <a:avLst/>
          </a:prstGeom>
        </p:spPr>
        <p:txBody>
          <a:bodyPr/>
          <a:lstStyle/>
          <a:p>
            <a:endParaRPr/>
          </a:p>
        </p:txBody>
      </p:sp>
      <p:sp>
        <p:nvSpPr>
          <p:cNvPr id="1539" name="Shape 1539"/>
          <p:cNvSpPr>
            <a:spLocks noGrp="1"/>
          </p:cNvSpPr>
          <p:nvPr>
            <p:ph type="body" sz="quarter" idx="1"/>
          </p:nvPr>
        </p:nvSpPr>
        <p:spPr>
          <a:prstGeom prst="rect">
            <a:avLst/>
          </a:prstGeom>
        </p:spPr>
        <p:txBody>
          <a:bodyPr/>
          <a:lstStyle/>
          <a:p>
            <a:r>
              <a:t>Young is Professor Emeritus of Geology at Calvin College in Michigan and son of the famous OT professor, E.J. Young, at Westminster Theological Seminary (1936-68).</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 name="Shape 1546"/>
          <p:cNvSpPr>
            <a:spLocks noGrp="1" noRot="1" noChangeAspect="1"/>
          </p:cNvSpPr>
          <p:nvPr>
            <p:ph type="sldImg"/>
          </p:nvPr>
        </p:nvSpPr>
        <p:spPr>
          <a:xfrm>
            <a:off x="381000" y="685800"/>
            <a:ext cx="6096000" cy="3429000"/>
          </a:xfrm>
          <a:prstGeom prst="rect">
            <a:avLst/>
          </a:prstGeom>
        </p:spPr>
        <p:txBody>
          <a:bodyPr/>
          <a:lstStyle/>
          <a:p>
            <a:endParaRPr/>
          </a:p>
        </p:txBody>
      </p:sp>
      <p:sp>
        <p:nvSpPr>
          <p:cNvPr id="1547" name="Shape 1547"/>
          <p:cNvSpPr>
            <a:spLocks noGrp="1"/>
          </p:cNvSpPr>
          <p:nvPr>
            <p:ph type="body" sz="quarter" idx="1"/>
          </p:nvPr>
        </p:nvSpPr>
        <p:spPr>
          <a:prstGeom prst="rect">
            <a:avLst/>
          </a:prstGeom>
        </p:spPr>
        <p:txBody>
          <a:bodyPr/>
          <a:lstStyle/>
          <a:p>
            <a:pPr marR="457200" defTabSz="457200">
              <a:defRPr sz="2000">
                <a:latin typeface="Times New Roman"/>
                <a:ea typeface="Times New Roman"/>
                <a:cs typeface="Times New Roman"/>
                <a:sym typeface="Times New Roman"/>
              </a:defRPr>
            </a:pPr>
            <a:r>
              <a:t>OT prof at Covenant Theological Seminary</a:t>
            </a:r>
          </a:p>
          <a:p>
            <a:pPr marR="457200" defTabSz="457200">
              <a:defRPr sz="2000">
                <a:latin typeface="Times New Roman"/>
                <a:ea typeface="Times New Roman"/>
                <a:cs typeface="Times New Roman"/>
                <a:sym typeface="Times New Roman"/>
              </a:defRPr>
            </a:pPr>
            <a:r>
              <a:t>Editor of the OT notes for the ESV Study Bible </a:t>
            </a:r>
          </a:p>
          <a:p>
            <a:pPr marR="457200" defTabSz="457200">
              <a:defRPr sz="1200">
                <a:latin typeface="Times New Roman"/>
                <a:ea typeface="Times New Roman"/>
                <a:cs typeface="Times New Roman"/>
                <a:sym typeface="Times New Roman"/>
              </a:defRPr>
            </a:pPr>
            <a:endParaRPr/>
          </a:p>
          <a:p>
            <a:pPr marR="457200" defTabSz="457200">
              <a:defRPr sz="1200">
                <a:latin typeface="Times New Roman"/>
                <a:ea typeface="Times New Roman"/>
                <a:cs typeface="Times New Roman"/>
                <a:sym typeface="Times New Roman"/>
              </a:defRPr>
            </a:pPr>
            <a:r>
              <a:t>Picture: </a:t>
            </a:r>
            <a:r>
              <a:rPr u="sng">
                <a:hlinkClick r:id="rId3"/>
              </a:rPr>
              <a:t>http://www.wts.edu/stayinformed/view.html?id=1225</a:t>
            </a:r>
            <a:r>
              <a:t>, accessed 2013 Mar 4</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 name="Shape 1577"/>
          <p:cNvSpPr>
            <a:spLocks noGrp="1" noRot="1" noChangeAspect="1"/>
          </p:cNvSpPr>
          <p:nvPr>
            <p:ph type="sldImg"/>
          </p:nvPr>
        </p:nvSpPr>
        <p:spPr>
          <a:xfrm>
            <a:off x="381000" y="685800"/>
            <a:ext cx="6096000" cy="3429000"/>
          </a:xfrm>
          <a:prstGeom prst="rect">
            <a:avLst/>
          </a:prstGeom>
        </p:spPr>
        <p:txBody>
          <a:bodyPr/>
          <a:lstStyle/>
          <a:p>
            <a:endParaRPr/>
          </a:p>
        </p:txBody>
      </p:sp>
      <p:sp>
        <p:nvSpPr>
          <p:cNvPr id="1578" name="Shape 1578"/>
          <p:cNvSpPr>
            <a:spLocks noGrp="1"/>
          </p:cNvSpPr>
          <p:nvPr>
            <p:ph type="body" sz="quarter" idx="1"/>
          </p:nvPr>
        </p:nvSpPr>
        <p:spPr>
          <a:prstGeom prst="rect">
            <a:avLst/>
          </a:prstGeom>
        </p:spPr>
        <p:txBody>
          <a:bodyPr/>
          <a:lstStyle/>
          <a:p>
            <a:pPr>
              <a:defRPr sz="2500">
                <a:latin typeface="Arial"/>
                <a:ea typeface="Arial"/>
                <a:cs typeface="Arial"/>
                <a:sym typeface="Arial"/>
              </a:defRPr>
            </a:pPr>
            <a:r>
              <a:t>Jack Collins, Covenant Seminary		Wayne Grudem, Phoenix Seminary</a:t>
            </a:r>
          </a:p>
          <a:p>
            <a:pPr>
              <a:defRPr sz="2500">
                <a:latin typeface="Arial"/>
                <a:ea typeface="Arial"/>
                <a:cs typeface="Arial"/>
                <a:sym typeface="Arial"/>
              </a:defRPr>
            </a:pPr>
            <a:r>
              <a:t>Ken Keathley, SEBTS				Paul Copan, Palm Beach Atlantic Univ.</a:t>
            </a:r>
          </a:p>
          <a:p>
            <a:r>
              <a:t>Book published in 2016 by Kregel and Solid Rock Lectures, Financed by secular geologists from Am. Assoc. Pet. Geol., BioLogos (from Templeton Foundation grant $$$), and Amer. Sci. Affil.</a:t>
            </a:r>
          </a:p>
          <a:p>
            <a:r>
              <a:t>Contributing authors: 8 Christians and 3 non-Christians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5" name="Shape 1625"/>
          <p:cNvSpPr>
            <a:spLocks noGrp="1" noRot="1" noChangeAspect="1"/>
          </p:cNvSpPr>
          <p:nvPr>
            <p:ph type="sldImg"/>
          </p:nvPr>
        </p:nvSpPr>
        <p:spPr>
          <a:xfrm>
            <a:off x="381000" y="685800"/>
            <a:ext cx="6096000" cy="3429000"/>
          </a:xfrm>
          <a:prstGeom prst="rect">
            <a:avLst/>
          </a:prstGeom>
        </p:spPr>
        <p:txBody>
          <a:bodyPr/>
          <a:lstStyle/>
          <a:p>
            <a:endParaRPr/>
          </a:p>
        </p:txBody>
      </p:sp>
      <p:sp>
        <p:nvSpPr>
          <p:cNvPr id="1626" name="Shape 1626"/>
          <p:cNvSpPr>
            <a:spLocks noGrp="1"/>
          </p:cNvSpPr>
          <p:nvPr>
            <p:ph type="body" sz="quarter" idx="1"/>
          </p:nvPr>
        </p:nvSpPr>
        <p:spPr>
          <a:prstGeom prst="rect">
            <a:avLst/>
          </a:prstGeom>
        </p:spPr>
        <p:txBody>
          <a:bodyPr/>
          <a:lstStyle/>
          <a:p>
            <a:r>
              <a:rPr lang="de-DE" dirty="0"/>
              <a:t>Menge</a:t>
            </a: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7" name="Shape 1647"/>
          <p:cNvSpPr>
            <a:spLocks noGrp="1" noRot="1" noChangeAspect="1"/>
          </p:cNvSpPr>
          <p:nvPr>
            <p:ph type="sldImg"/>
          </p:nvPr>
        </p:nvSpPr>
        <p:spPr>
          <a:xfrm>
            <a:off x="381000" y="685800"/>
            <a:ext cx="6096000" cy="3429000"/>
          </a:xfrm>
          <a:prstGeom prst="rect">
            <a:avLst/>
          </a:prstGeom>
        </p:spPr>
        <p:txBody>
          <a:bodyPr/>
          <a:lstStyle/>
          <a:p>
            <a:endParaRPr/>
          </a:p>
        </p:txBody>
      </p:sp>
      <p:sp>
        <p:nvSpPr>
          <p:cNvPr id="1648" name="Shape 1648"/>
          <p:cNvSpPr>
            <a:spLocks noGrp="1"/>
          </p:cNvSpPr>
          <p:nvPr>
            <p:ph type="body" sz="quarter" idx="1"/>
          </p:nvPr>
        </p:nvSpPr>
        <p:spPr>
          <a:prstGeom prst="rect">
            <a:avLst/>
          </a:prstGeom>
        </p:spPr>
        <p:txBody>
          <a:bodyPr/>
          <a:lstStyle/>
          <a:p>
            <a:r>
              <a:rPr dirty="0"/>
              <a:t>The rockets and explosions image and the words on the image can be moved to reveal the individual letters in </a:t>
            </a:r>
            <a:r>
              <a:rPr lang="de-DE" dirty="0"/>
              <a:t>„</a:t>
            </a:r>
            <a:r>
              <a:rPr dirty="0"/>
              <a:t>GENESIS.</a:t>
            </a:r>
            <a:r>
              <a:rPr lang="de-DE" dirty="0"/>
              <a:t>„</a:t>
            </a:r>
            <a:endParaRPr dirty="0"/>
          </a:p>
          <a:p>
            <a:endParaRPr dirty="0"/>
          </a:p>
          <a:p>
            <a:r>
              <a:rPr dirty="0"/>
              <a:t>After clicking on the image, double-click on the words on the image to translate the words.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 name="Shape 930"/>
          <p:cNvSpPr>
            <a:spLocks noGrp="1" noRot="1" noChangeAspect="1"/>
          </p:cNvSpPr>
          <p:nvPr>
            <p:ph type="sldImg"/>
          </p:nvPr>
        </p:nvSpPr>
        <p:spPr>
          <a:xfrm>
            <a:off x="381000" y="685800"/>
            <a:ext cx="6096000" cy="3429000"/>
          </a:xfrm>
          <a:prstGeom prst="rect">
            <a:avLst/>
          </a:prstGeom>
        </p:spPr>
        <p:txBody>
          <a:bodyPr/>
          <a:lstStyle/>
          <a:p>
            <a:endParaRPr/>
          </a:p>
        </p:txBody>
      </p:sp>
      <p:sp>
        <p:nvSpPr>
          <p:cNvPr id="931" name="Shape 931"/>
          <p:cNvSpPr>
            <a:spLocks noGrp="1"/>
          </p:cNvSpPr>
          <p:nvPr>
            <p:ph type="body" sz="quarter" idx="1"/>
          </p:nvPr>
        </p:nvSpPr>
        <p:spPr>
          <a:prstGeom prst="rect">
            <a:avLst/>
          </a:prstGeom>
        </p:spPr>
        <p:txBody>
          <a:bodyPr/>
          <a:lstStyle>
            <a:lvl1pPr marL="42597" marR="42597" defTabSz="914400">
              <a:spcBef>
                <a:spcPts val="400"/>
              </a:spcBef>
              <a:buClr>
                <a:srgbClr val="000000"/>
              </a:buClr>
              <a:buFont typeface="Arial"/>
              <a:defRPr sz="2400">
                <a:uFill>
                  <a:solidFill>
                    <a:srgbClr val="000000"/>
                  </a:solidFill>
                </a:uFill>
                <a:latin typeface="Arial"/>
                <a:ea typeface="Arial"/>
                <a:cs typeface="Arial"/>
                <a:sym typeface="Arial"/>
              </a:defRPr>
            </a:lvl1pPr>
          </a:lstStyle>
          <a:p>
            <a:r>
              <a:rPr lang="de-DE" dirty="0"/>
              <a:t>Schlachter 2000</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2" name="Shape 1662"/>
          <p:cNvSpPr>
            <a:spLocks noGrp="1" noRot="1" noChangeAspect="1"/>
          </p:cNvSpPr>
          <p:nvPr>
            <p:ph type="sldImg"/>
          </p:nvPr>
        </p:nvSpPr>
        <p:spPr>
          <a:xfrm>
            <a:off x="381000" y="685800"/>
            <a:ext cx="6096000" cy="3429000"/>
          </a:xfrm>
          <a:prstGeom prst="rect">
            <a:avLst/>
          </a:prstGeom>
        </p:spPr>
        <p:txBody>
          <a:bodyPr/>
          <a:lstStyle/>
          <a:p>
            <a:endParaRPr/>
          </a:p>
        </p:txBody>
      </p:sp>
      <p:sp>
        <p:nvSpPr>
          <p:cNvPr id="1663" name="Shape 1663"/>
          <p:cNvSpPr>
            <a:spLocks noGrp="1"/>
          </p:cNvSpPr>
          <p:nvPr>
            <p:ph type="body" sz="quarter" idx="1"/>
          </p:nvPr>
        </p:nvSpPr>
        <p:spPr>
          <a:prstGeom prst="rect">
            <a:avLst/>
          </a:prstGeom>
        </p:spPr>
        <p:txBody>
          <a:bodyPr/>
          <a:lstStyle/>
          <a:p>
            <a:r>
              <a:t>Letters are in individual text boxes: G-E-N-E-S-I-S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4" name="Shape 1674"/>
          <p:cNvSpPr>
            <a:spLocks noGrp="1" noRot="1" noChangeAspect="1"/>
          </p:cNvSpPr>
          <p:nvPr>
            <p:ph type="sldImg"/>
          </p:nvPr>
        </p:nvSpPr>
        <p:spPr>
          <a:xfrm>
            <a:off x="381000" y="685800"/>
            <a:ext cx="6096000" cy="3429000"/>
          </a:xfrm>
          <a:prstGeom prst="rect">
            <a:avLst/>
          </a:prstGeom>
        </p:spPr>
        <p:txBody>
          <a:bodyPr/>
          <a:lstStyle/>
          <a:p>
            <a:endParaRPr/>
          </a:p>
        </p:txBody>
      </p:sp>
      <p:sp>
        <p:nvSpPr>
          <p:cNvPr id="1675" name="Shape 1675"/>
          <p:cNvSpPr>
            <a:spLocks noGrp="1"/>
          </p:cNvSpPr>
          <p:nvPr>
            <p:ph type="body" sz="quarter" idx="1"/>
          </p:nvPr>
        </p:nvSpPr>
        <p:spPr>
          <a:prstGeom prst="rect">
            <a:avLst/>
          </a:prstGeom>
        </p:spPr>
        <p:txBody>
          <a:bodyPr/>
          <a:lstStyle/>
          <a:p>
            <a:r>
              <a:t>NASB</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6" name="Shape 1706"/>
          <p:cNvSpPr>
            <a:spLocks noGrp="1" noRot="1" noChangeAspect="1"/>
          </p:cNvSpPr>
          <p:nvPr>
            <p:ph type="sldImg"/>
          </p:nvPr>
        </p:nvSpPr>
        <p:spPr>
          <a:xfrm>
            <a:off x="381000" y="685800"/>
            <a:ext cx="6096000" cy="3429000"/>
          </a:xfrm>
          <a:prstGeom prst="rect">
            <a:avLst/>
          </a:prstGeom>
        </p:spPr>
        <p:txBody>
          <a:bodyPr/>
          <a:lstStyle/>
          <a:p>
            <a:endParaRPr/>
          </a:p>
        </p:txBody>
      </p:sp>
      <p:sp>
        <p:nvSpPr>
          <p:cNvPr id="1707" name="Shape 1707"/>
          <p:cNvSpPr>
            <a:spLocks noGrp="1"/>
          </p:cNvSpPr>
          <p:nvPr>
            <p:ph type="body" sz="quarter" idx="1"/>
          </p:nvPr>
        </p:nvSpPr>
        <p:spPr>
          <a:prstGeom prst="rect">
            <a:avLst/>
          </a:prstGeom>
        </p:spPr>
        <p:txBody>
          <a:bodyPr/>
          <a:lstStyle/>
          <a:p>
            <a:r>
              <a:rPr dirty="0"/>
              <a:t>The rockets and explosions image and the words on the image can be moved to reveal the individual letters in </a:t>
            </a:r>
            <a:r>
              <a:rPr lang="de-DE" dirty="0"/>
              <a:t>„</a:t>
            </a:r>
            <a:r>
              <a:rPr dirty="0"/>
              <a:t>GENESIS.</a:t>
            </a:r>
            <a:r>
              <a:rPr lang="de-DE" dirty="0"/>
              <a:t>„</a:t>
            </a:r>
            <a:endParaRPr dirty="0"/>
          </a:p>
          <a:p>
            <a:endParaRPr dirty="0"/>
          </a:p>
          <a:p>
            <a:r>
              <a:rPr dirty="0"/>
              <a:t>After clicking on the image, double-click on the words on the image to translate the words.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7" name="Shape 1757"/>
          <p:cNvSpPr>
            <a:spLocks noGrp="1" noRot="1" noChangeAspect="1"/>
          </p:cNvSpPr>
          <p:nvPr>
            <p:ph type="sldImg"/>
          </p:nvPr>
        </p:nvSpPr>
        <p:spPr>
          <a:xfrm>
            <a:off x="381000" y="685800"/>
            <a:ext cx="6096000" cy="3429000"/>
          </a:xfrm>
          <a:prstGeom prst="rect">
            <a:avLst/>
          </a:prstGeom>
        </p:spPr>
        <p:txBody>
          <a:bodyPr/>
          <a:lstStyle/>
          <a:p>
            <a:endParaRPr/>
          </a:p>
        </p:txBody>
      </p:sp>
      <p:sp>
        <p:nvSpPr>
          <p:cNvPr id="1758" name="Shape 1758"/>
          <p:cNvSpPr>
            <a:spLocks noGrp="1"/>
          </p:cNvSpPr>
          <p:nvPr>
            <p:ph type="body" sz="quarter" idx="1"/>
          </p:nvPr>
        </p:nvSpPr>
        <p:spPr>
          <a:prstGeom prst="rect">
            <a:avLst/>
          </a:prstGeom>
        </p:spPr>
        <p:txBody>
          <a:bodyPr/>
          <a:lstStyle/>
          <a:p>
            <a:r>
              <a:t>NASB</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9" name="Shape 1809"/>
          <p:cNvSpPr>
            <a:spLocks noGrp="1" noRot="1" noChangeAspect="1"/>
          </p:cNvSpPr>
          <p:nvPr>
            <p:ph type="sldImg"/>
          </p:nvPr>
        </p:nvSpPr>
        <p:spPr>
          <a:xfrm>
            <a:off x="381000" y="685800"/>
            <a:ext cx="6096000" cy="3429000"/>
          </a:xfrm>
          <a:prstGeom prst="rect">
            <a:avLst/>
          </a:prstGeom>
        </p:spPr>
        <p:txBody>
          <a:bodyPr/>
          <a:lstStyle/>
          <a:p>
            <a:endParaRPr/>
          </a:p>
        </p:txBody>
      </p:sp>
      <p:sp>
        <p:nvSpPr>
          <p:cNvPr id="1810" name="Shape 1810"/>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Denton is medical doctor and PhD molecular biologist.</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At the time of his book, he was an agnostic regarding the existence of God.</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7" name="Shape 1817"/>
          <p:cNvSpPr>
            <a:spLocks noGrp="1" noRot="1" noChangeAspect="1"/>
          </p:cNvSpPr>
          <p:nvPr>
            <p:ph type="sldImg"/>
          </p:nvPr>
        </p:nvSpPr>
        <p:spPr>
          <a:xfrm>
            <a:off x="381000" y="685800"/>
            <a:ext cx="6096000" cy="3429000"/>
          </a:xfrm>
          <a:prstGeom prst="rect">
            <a:avLst/>
          </a:prstGeom>
        </p:spPr>
        <p:txBody>
          <a:bodyPr/>
          <a:lstStyle/>
          <a:p>
            <a:endParaRPr/>
          </a:p>
        </p:txBody>
      </p:sp>
      <p:sp>
        <p:nvSpPr>
          <p:cNvPr id="1818" name="Shape 1818"/>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Mayr (1904-2005, died at age 100), Harvard zoologist</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Picture from </a:t>
            </a:r>
            <a:r>
              <a:rPr u="sng">
                <a:hlinkClick r:id="rId3"/>
              </a:rPr>
              <a:t>http://library.mcz.harvard.edu/history/images/mayr.jpg</a:t>
            </a:r>
            <a:r>
              <a:t>, accessed 19 Feb. 2004</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6" name="Shape 1826"/>
          <p:cNvSpPr>
            <a:spLocks noGrp="1" noRot="1" noChangeAspect="1"/>
          </p:cNvSpPr>
          <p:nvPr>
            <p:ph type="sldImg"/>
          </p:nvPr>
        </p:nvSpPr>
        <p:spPr>
          <a:xfrm>
            <a:off x="381000" y="685800"/>
            <a:ext cx="6096000" cy="3429000"/>
          </a:xfrm>
          <a:prstGeom prst="rect">
            <a:avLst/>
          </a:prstGeom>
        </p:spPr>
        <p:txBody>
          <a:bodyPr/>
          <a:lstStyle/>
          <a:p>
            <a:endParaRPr/>
          </a:p>
        </p:txBody>
      </p:sp>
      <p:sp>
        <p:nvSpPr>
          <p:cNvPr id="1827" name="Shape 1827"/>
          <p:cNvSpPr>
            <a:spLocks noGrp="1"/>
          </p:cNvSpPr>
          <p:nvPr>
            <p:ph type="body" sz="quarter" idx="1"/>
          </p:nvPr>
        </p:nvSpPr>
        <p:spPr>
          <a:prstGeom prst="rect">
            <a:avLst/>
          </a:prstGeom>
        </p:spPr>
        <p:txBody>
          <a:bodyPr/>
          <a:lstStyle/>
          <a:p>
            <a:r>
              <a:rPr dirty="0"/>
              <a:t>NASB, except that in Prov. 29:25 is says </a:t>
            </a:r>
            <a:r>
              <a:rPr lang="de-DE" dirty="0"/>
              <a:t>„</a:t>
            </a:r>
            <a:r>
              <a:rPr dirty="0"/>
              <a:t>exalted</a:t>
            </a:r>
            <a:r>
              <a:rPr lang="de-DE" dirty="0"/>
              <a:t>„</a:t>
            </a:r>
            <a:r>
              <a:rPr dirty="0"/>
              <a:t> in place of </a:t>
            </a:r>
            <a:r>
              <a:rPr lang="de-DE" dirty="0"/>
              <a:t>„</a:t>
            </a:r>
            <a:r>
              <a:rPr dirty="0"/>
              <a:t>safe</a:t>
            </a:r>
            <a:r>
              <a:rPr lang="de-DE" dirty="0"/>
              <a:t>„</a:t>
            </a:r>
            <a:r>
              <a:rPr dirty="0"/>
              <a:t> since the Hebrew word has both connotation</a:t>
            </a:r>
            <a:r>
              <a:rPr lang="en-US" dirty="0"/>
              <a:t>s</a:t>
            </a:r>
            <a:r>
              <a:rPr dirty="0"/>
              <a:t>.  The person who trusts in the Lord will be exalted or lifted high up out of a snare.</a:t>
            </a:r>
          </a:p>
          <a:p>
            <a:endParaRPr dirty="0"/>
          </a:p>
          <a:p>
            <a:r>
              <a:rPr dirty="0"/>
              <a:t>TRANSLATOR SEE ABOVE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8" name="Shape 21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19" name="Shape 2119"/>
          <p:cNvSpPr>
            <a:spLocks noGrp="1"/>
          </p:cNvSpPr>
          <p:nvPr>
            <p:ph type="body" sz="quarter" idx="1"/>
          </p:nvPr>
        </p:nvSpPr>
        <p:spPr>
          <a:prstGeom prst="rect">
            <a:avLst/>
          </a:prstGeom>
        </p:spPr>
        <p:txBody>
          <a:bodyPr/>
          <a:lstStyle>
            <a:lvl1pPr defTabSz="825500">
              <a:defRPr sz="3000"/>
            </a:lvl1pPr>
          </a:lstStyle>
          <a:p>
            <a:r>
              <a:rPr dirty="0"/>
              <a:t>An</a:t>
            </a:r>
            <a:r>
              <a:rPr lang="de-DE" dirty="0" err="1"/>
              <a:t>tworten</a:t>
            </a:r>
            <a:r>
              <a:rPr lang="de-DE" dirty="0"/>
              <a:t> auf die </a:t>
            </a:r>
            <a:r>
              <a:rPr dirty="0"/>
              <a:t>130 </a:t>
            </a:r>
            <a:r>
              <a:rPr lang="de-DE" dirty="0"/>
              <a:t>häufigsten</a:t>
            </a:r>
            <a:r>
              <a:rPr lang="de-DE" baseline="0" dirty="0"/>
              <a:t> Fragen</a:t>
            </a:r>
            <a:endParaRPr dirty="0"/>
          </a:p>
        </p:txBody>
      </p:sp>
    </p:spTree>
    <p:extLst>
      <p:ext uri="{BB962C8B-B14F-4D97-AF65-F5344CB8AC3E}">
        <p14:creationId xmlns:p14="http://schemas.microsoft.com/office/powerpoint/2010/main" val="27157354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115</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b="0" dirty="0" smtClean="0">
                <a:solidFill>
                  <a:srgbClr val="FFFFFF"/>
                </a:solidFill>
                <a:latin typeface="Arial" charset="0"/>
                <a:ea typeface="ＭＳ Ｐゴシック" charset="0"/>
              </a:rPr>
              <a:t>Creation</a:t>
            </a:r>
            <a:r>
              <a:rPr lang="en-US" sz="1200" b="0" baseline="0" dirty="0" smtClean="0">
                <a:solidFill>
                  <a:srgbClr val="FFFFFF"/>
                </a:solidFill>
                <a:latin typeface="Arial" charset="0"/>
                <a:ea typeface="ＭＳ Ｐゴシック" charset="0"/>
              </a:rPr>
              <a:t> (CR)</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Experimental vs Origin science</a:t>
            </a:r>
          </a:p>
        </p:txBody>
      </p:sp>
    </p:spTree>
    <p:extLst>
      <p:ext uri="{BB962C8B-B14F-4D97-AF65-F5344CB8AC3E}">
        <p14:creationId xmlns:p14="http://schemas.microsoft.com/office/powerpoint/2010/main" val="1122709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OBSERVATIONAL SCIENCE</a:t>
            </a:r>
          </a:p>
        </p:txBody>
      </p:sp>
    </p:spTree>
    <p:extLst>
      <p:ext uri="{BB962C8B-B14F-4D97-AF65-F5344CB8AC3E}">
        <p14:creationId xmlns:p14="http://schemas.microsoft.com/office/powerpoint/2010/main" val="3472247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 name="Shape 987"/>
          <p:cNvSpPr>
            <a:spLocks noGrp="1" noRot="1" noChangeAspect="1"/>
          </p:cNvSpPr>
          <p:nvPr>
            <p:ph type="sldImg"/>
          </p:nvPr>
        </p:nvSpPr>
        <p:spPr>
          <a:xfrm>
            <a:off x="381000" y="685800"/>
            <a:ext cx="6096000" cy="3429000"/>
          </a:xfrm>
          <a:prstGeom prst="rect">
            <a:avLst/>
          </a:prstGeom>
        </p:spPr>
        <p:txBody>
          <a:bodyPr/>
          <a:lstStyle/>
          <a:p>
            <a:endParaRPr/>
          </a:p>
        </p:txBody>
      </p:sp>
      <p:sp>
        <p:nvSpPr>
          <p:cNvPr id="988" name="Shape 988"/>
          <p:cNvSpPr>
            <a:spLocks noGrp="1"/>
          </p:cNvSpPr>
          <p:nvPr>
            <p:ph type="body" sz="quarter" idx="1"/>
          </p:nvPr>
        </p:nvSpPr>
        <p:spPr>
          <a:prstGeom prst="rect">
            <a:avLst/>
          </a:prstGeom>
        </p:spPr>
        <p:txBody>
          <a:bodyPr/>
          <a:lstStyle/>
          <a:p>
            <a:pPr>
              <a:defRPr sz="1200"/>
            </a:pPr>
            <a:r>
              <a:t>147703743_Thinkstock2012_GrandCanyon.jpg</a:t>
            </a:r>
          </a:p>
          <a:p>
            <a:pPr>
              <a:defRPr sz="1200"/>
            </a:pPr>
            <a:r>
              <a:t>Downloaded by Brandie</a:t>
            </a:r>
          </a:p>
        </p:txBody>
      </p:sp>
    </p:spTree>
    <p:extLst>
      <p:ext uri="{BB962C8B-B14F-4D97-AF65-F5344CB8AC3E}">
        <p14:creationId xmlns:p14="http://schemas.microsoft.com/office/powerpoint/2010/main" val="3853120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 name="Shape 994"/>
          <p:cNvSpPr>
            <a:spLocks noGrp="1" noRot="1" noChangeAspect="1"/>
          </p:cNvSpPr>
          <p:nvPr>
            <p:ph type="sldImg"/>
          </p:nvPr>
        </p:nvSpPr>
        <p:spPr>
          <a:xfrm>
            <a:off x="381000" y="685800"/>
            <a:ext cx="6096000" cy="3429000"/>
          </a:xfrm>
          <a:prstGeom prst="rect">
            <a:avLst/>
          </a:prstGeom>
        </p:spPr>
        <p:txBody>
          <a:bodyPr/>
          <a:lstStyle/>
          <a:p>
            <a:endParaRPr/>
          </a:p>
        </p:txBody>
      </p:sp>
      <p:sp>
        <p:nvSpPr>
          <p:cNvPr id="995" name="Shape 995"/>
          <p:cNvSpPr>
            <a:spLocks noGrp="1"/>
          </p:cNvSpPr>
          <p:nvPr>
            <p:ph type="body" sz="quarter" idx="1"/>
          </p:nvPr>
        </p:nvSpPr>
        <p:spPr>
          <a:prstGeom prst="rect">
            <a:avLst/>
          </a:prstGeom>
        </p:spPr>
        <p:txBody>
          <a:bodyPr/>
          <a:lstStyle/>
          <a:p>
            <a:r>
              <a:t>IMAGE: Wikimedia.org </a:t>
            </a:r>
            <a:r>
              <a:rPr sz="1200">
                <a:latin typeface="Times"/>
                <a:ea typeface="Times"/>
                <a:cs typeface="Times"/>
                <a:sym typeface="Times"/>
              </a:rPr>
              <a:t>This work is based on a work in the </a:t>
            </a:r>
            <a:r>
              <a:rPr sz="1200" u="sng">
                <a:solidFill>
                  <a:srgbClr val="0000EE"/>
                </a:solidFill>
                <a:latin typeface="Times"/>
                <a:ea typeface="Times"/>
                <a:cs typeface="Times"/>
                <a:sym typeface="Times"/>
                <a:hlinkClick r:id="rId3"/>
              </a:rPr>
              <a:t>public domain</a:t>
            </a:r>
            <a:r>
              <a:rPr sz="1200">
                <a:latin typeface="Times"/>
                <a:ea typeface="Times"/>
                <a:cs typeface="Times"/>
                <a:sym typeface="Times"/>
              </a:rPr>
              <a:t>. It has been digitally enhanced and/or modified. This derivative work has been (or is hereby) released into the </a:t>
            </a:r>
            <a:r>
              <a:rPr sz="1200" b="1" u="sng">
                <a:solidFill>
                  <a:srgbClr val="0000EE"/>
                </a:solidFill>
                <a:latin typeface="Times New Roman"/>
                <a:ea typeface="Times New Roman"/>
                <a:cs typeface="Times New Roman"/>
                <a:sym typeface="Times New Roman"/>
                <a:hlinkClick r:id="rId3"/>
              </a:rPr>
              <a:t>public domain</a:t>
            </a:r>
            <a:r>
              <a:rPr sz="1200">
                <a:latin typeface="Times"/>
                <a:ea typeface="Times"/>
                <a:cs typeface="Times"/>
                <a:sym typeface="Times"/>
              </a:rPr>
              <a:t> by its author, </a:t>
            </a:r>
            <a:r>
              <a:rPr sz="1200" b="1" u="sng">
                <a:solidFill>
                  <a:srgbClr val="0000EE"/>
                </a:solidFill>
                <a:latin typeface="Times New Roman"/>
                <a:ea typeface="Times New Roman"/>
                <a:cs typeface="Times New Roman"/>
                <a:sym typeface="Times New Roman"/>
                <a:hlinkClick r:id="rId4"/>
              </a:rPr>
              <a:t>Dcoetzee</a:t>
            </a:r>
            <a:r>
              <a:rPr sz="1200">
                <a:latin typeface="Times"/>
                <a:ea typeface="Times"/>
                <a:cs typeface="Times"/>
                <a:sym typeface="Times"/>
              </a:rPr>
              <a:t>. This applies worldwide.</a:t>
            </a:r>
          </a:p>
          <a:p>
            <a:pPr defTabSz="457200">
              <a:spcBef>
                <a:spcPts val="1200"/>
              </a:spcBef>
              <a:defRPr sz="1200">
                <a:latin typeface="Times"/>
                <a:ea typeface="Times"/>
                <a:cs typeface="Times"/>
                <a:sym typeface="Times"/>
              </a:defRPr>
            </a:pPr>
            <a:r>
              <a:rPr sz="1000"/>
              <a:t>In some countries this may not be legally possible; if so:</a:t>
            </a:r>
            <a:br>
              <a:rPr sz="1000"/>
            </a:br>
            <a:r>
              <a:rPr b="1" u="sng">
                <a:solidFill>
                  <a:srgbClr val="0000EE"/>
                </a:solidFill>
                <a:latin typeface="Times New Roman"/>
                <a:ea typeface="Times New Roman"/>
                <a:cs typeface="Times New Roman"/>
                <a:sym typeface="Times New Roman"/>
                <a:hlinkClick r:id="rId4"/>
              </a:rPr>
              <a:t>Dcoetzee</a:t>
            </a:r>
            <a:r>
              <a:t> grants anyone the right to use this work </a:t>
            </a:r>
            <a:r>
              <a:rPr b="1">
                <a:latin typeface="Times New Roman"/>
                <a:ea typeface="Times New Roman"/>
                <a:cs typeface="Times New Roman"/>
                <a:sym typeface="Times New Roman"/>
              </a:rPr>
              <a:t>for any purpose</a:t>
            </a:r>
            <a:r>
              <a:t>, without any conditions, unless such conditions are required by law.</a:t>
            </a:r>
          </a:p>
        </p:txBody>
      </p:sp>
    </p:spTree>
    <p:extLst>
      <p:ext uri="{BB962C8B-B14F-4D97-AF65-F5344CB8AC3E}">
        <p14:creationId xmlns:p14="http://schemas.microsoft.com/office/powerpoint/2010/main" val="4048525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e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e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e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e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e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e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eg"/><Relationship Id="rId3" Type="http://schemas.openxmlformats.org/officeDocument/2006/relationships/image" Target="../media/image23.jpe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e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e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e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e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jpe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jpe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jpe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jpe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e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jpe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e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e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e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eg"/><Relationship Id="rId3" Type="http://schemas.openxmlformats.org/officeDocument/2006/relationships/image" Target="../media/image23.jpeg"/></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eg"/><Relationship Id="rId3" Type="http://schemas.openxmlformats.org/officeDocument/2006/relationships/image" Target="../media/image23.jpeg"/></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eg"/></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jpeg"/></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jpeg"/></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jpeg"/></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eg"/></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jpeg"/></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e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Scripture 1 copy">
    <p:spTree>
      <p:nvGrpSpPr>
        <p:cNvPr id="1" name=""/>
        <p:cNvGrpSpPr/>
        <p:nvPr/>
      </p:nvGrpSpPr>
      <p:grpSpPr>
        <a:xfrm>
          <a:off x="0" y="0"/>
          <a:ext cx="0" cy="0"/>
          <a:chOff x="0" y="0"/>
          <a:chExt cx="0" cy="0"/>
        </a:xfrm>
      </p:grpSpPr>
      <p:sp>
        <p:nvSpPr>
          <p:cNvPr id="12" name="Title Text"/>
          <p:cNvSpPr txBox="1">
            <a:spLocks noGrp="1"/>
          </p:cNvSpPr>
          <p:nvPr>
            <p:ph type="title"/>
          </p:nvPr>
        </p:nvSpPr>
        <p:spPr>
          <a:prstGeom prst="rect">
            <a:avLst/>
          </a:prstGeom>
        </p:spPr>
        <p:txBody>
          <a:bodyPr/>
          <a:lstStyle/>
          <a:p>
            <a:r>
              <a:t>Title Text</a:t>
            </a:r>
          </a:p>
        </p:txBody>
      </p:sp>
      <p:sp>
        <p:nvSpPr>
          <p:cNvPr id="1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97"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98" name="Title Text"/>
          <p:cNvSpPr txBox="1">
            <a:spLocks noGrp="1"/>
          </p:cNvSpPr>
          <p:nvPr>
            <p:ph type="title"/>
          </p:nvPr>
        </p:nvSpPr>
        <p:spPr>
          <a:xfrm>
            <a:off x="1219358" y="549275"/>
            <a:ext cx="21948460" cy="2651138"/>
          </a:xfrm>
          <a:prstGeom prst="rect">
            <a:avLst/>
          </a:prstGeom>
          <a:ln>
            <a:round/>
          </a:ln>
          <a:effectLst/>
        </p:spPr>
        <p:txBody>
          <a:bodyPr lIns="38100" tIns="38100" rIns="38100" bIns="38100"/>
          <a:lstStyle>
            <a:lvl1pPr algn="ct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9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0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sp>
        <p:nvSpPr>
          <p:cNvPr id="141"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buClr>
                <a:srgbClr val="000000"/>
              </a:buClr>
              <a:defRPr>
                <a:uFill>
                  <a:solidFill>
                    <a:srgbClr val="000000"/>
                  </a:solidFill>
                </a:uFill>
              </a:defRPr>
            </a:pPr>
            <a:endParaRPr/>
          </a:p>
        </p:txBody>
      </p:sp>
      <p:sp>
        <p:nvSpPr>
          <p:cNvPr id="142"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143" name="Rounded Rectangle"/>
          <p:cNvSpPr/>
          <p:nvPr/>
        </p:nvSpPr>
        <p:spPr>
          <a:xfrm>
            <a:off x="-1155852" y="2832100"/>
            <a:ext cx="26228915" cy="800100"/>
          </a:xfrm>
          <a:prstGeom prst="roundRect">
            <a:avLst>
              <a:gd name="adj" fmla="val 23806"/>
            </a:avLst>
          </a:prstGeom>
          <a:solidFill>
            <a:srgbClr val="D6D6D6"/>
          </a:solidFill>
        </p:spPr>
        <p:txBody>
          <a:bodyPr lIns="0" tIns="0" rIns="0" bIns="0"/>
          <a:lstStyle/>
          <a:p>
            <a:pPr defTabSz="914400">
              <a:defRPr sz="6400">
                <a:uFill>
                  <a:solidFill>
                    <a:srgbClr val="000000"/>
                  </a:solidFill>
                </a:uFill>
              </a:defRPr>
            </a:pPr>
            <a:endParaRPr/>
          </a:p>
        </p:txBody>
      </p:sp>
      <p:sp>
        <p:nvSpPr>
          <p:cNvPr id="144" name="Title Text"/>
          <p:cNvSpPr txBox="1">
            <a:spLocks noGrp="1"/>
          </p:cNvSpPr>
          <p:nvPr>
            <p:ph type="title"/>
          </p:nvPr>
        </p:nvSpPr>
        <p:spPr>
          <a:xfrm>
            <a:off x="1867142" y="0"/>
            <a:ext cx="20640188" cy="2705100"/>
          </a:xfrm>
          <a:prstGeom prst="rect">
            <a:avLst/>
          </a:prstGeom>
          <a:ln w="9525">
            <a:round/>
          </a:ln>
        </p:spPr>
        <p:txBody>
          <a:bodyPr anchor="b"/>
          <a:lstStyle>
            <a:lvl1pPr algn="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45"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519315637"/>
      </p:ext>
    </p:extLst>
  </p:cSld>
  <p:clrMapOvr>
    <a:masterClrMapping/>
  </p:clrMapOvr>
  <p:transition xmlns:p14="http://schemas.microsoft.com/office/powerpoint/2010/mai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6">
    <p:spTree>
      <p:nvGrpSpPr>
        <p:cNvPr id="1" name=""/>
        <p:cNvGrpSpPr/>
        <p:nvPr/>
      </p:nvGrpSpPr>
      <p:grpSpPr>
        <a:xfrm>
          <a:off x="0" y="0"/>
          <a:ext cx="0" cy="0"/>
          <a:chOff x="0" y="0"/>
          <a:chExt cx="0" cy="0"/>
        </a:xfrm>
      </p:grpSpPr>
      <p:sp>
        <p:nvSpPr>
          <p:cNvPr id="153"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54" name="image9.png" descr="image9.png"/>
          <p:cNvPicPr>
            <a:picLocks noChangeAspect="1"/>
          </p:cNvPicPr>
          <p:nvPr/>
        </p:nvPicPr>
        <p:blipFill>
          <a:blip r:embed="rId2">
            <a:extLst/>
          </a:blip>
          <a:stretch>
            <a:fillRect/>
          </a:stretch>
        </p:blipFill>
        <p:spPr>
          <a:xfrm>
            <a:off x="15521751" y="10274300"/>
            <a:ext cx="5601430" cy="2566989"/>
          </a:xfrm>
          <a:prstGeom prst="rect">
            <a:avLst/>
          </a:prstGeom>
        </p:spPr>
      </p:pic>
      <p:sp>
        <p:nvSpPr>
          <p:cNvPr id="155"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56"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751574823"/>
      </p:ext>
    </p:extLst>
  </p:cSld>
  <p:clrMapOvr>
    <a:masterClrMapping/>
  </p:clrMapOvr>
  <p:transition xmlns:p14="http://schemas.microsoft.com/office/powerpoint/2010/mai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3">
    <p:spTree>
      <p:nvGrpSpPr>
        <p:cNvPr id="1" name=""/>
        <p:cNvGrpSpPr/>
        <p:nvPr/>
      </p:nvGrpSpPr>
      <p:grpSpPr>
        <a:xfrm>
          <a:off x="0" y="0"/>
          <a:ext cx="0" cy="0"/>
          <a:chOff x="0" y="0"/>
          <a:chExt cx="0" cy="0"/>
        </a:xfrm>
      </p:grpSpPr>
      <p:sp>
        <p:nvSpPr>
          <p:cNvPr id="164"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65" name="image9.png" descr="image9.png"/>
          <p:cNvPicPr>
            <a:picLocks noChangeAspect="1"/>
          </p:cNvPicPr>
          <p:nvPr/>
        </p:nvPicPr>
        <p:blipFill>
          <a:blip r:embed="rId2">
            <a:extLst/>
          </a:blip>
          <a:stretch>
            <a:fillRect/>
          </a:stretch>
        </p:blipFill>
        <p:spPr>
          <a:xfrm>
            <a:off x="15521762" y="10274300"/>
            <a:ext cx="5601430" cy="2566989"/>
          </a:xfrm>
          <a:prstGeom prst="rect">
            <a:avLst/>
          </a:prstGeom>
        </p:spPr>
      </p:pic>
      <p:sp>
        <p:nvSpPr>
          <p:cNvPr id="166"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67"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6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802057036"/>
      </p:ext>
    </p:extLst>
  </p:cSld>
  <p:clrMapOvr>
    <a:masterClrMapping/>
  </p:clrMapOvr>
  <p:transition xmlns:p14="http://schemas.microsoft.com/office/powerpoint/2010/mai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8">
    <p:spTree>
      <p:nvGrpSpPr>
        <p:cNvPr id="1" name=""/>
        <p:cNvGrpSpPr/>
        <p:nvPr/>
      </p:nvGrpSpPr>
      <p:grpSpPr>
        <a:xfrm>
          <a:off x="0" y="0"/>
          <a:ext cx="0" cy="0"/>
          <a:chOff x="0" y="0"/>
          <a:chExt cx="0" cy="0"/>
        </a:xfrm>
      </p:grpSpPr>
      <p:sp>
        <p:nvSpPr>
          <p:cNvPr id="175"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76" name="image9.png" descr="image9.png"/>
          <p:cNvPicPr>
            <a:picLocks noChangeAspect="1"/>
          </p:cNvPicPr>
          <p:nvPr/>
        </p:nvPicPr>
        <p:blipFill>
          <a:blip r:embed="rId2">
            <a:extLst/>
          </a:blip>
          <a:stretch>
            <a:fillRect/>
          </a:stretch>
        </p:blipFill>
        <p:spPr>
          <a:xfrm>
            <a:off x="15521491" y="10274300"/>
            <a:ext cx="5601430" cy="2566989"/>
          </a:xfrm>
          <a:prstGeom prst="rect">
            <a:avLst/>
          </a:prstGeom>
        </p:spPr>
      </p:pic>
      <p:sp>
        <p:nvSpPr>
          <p:cNvPr id="177"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78"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7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576692732"/>
      </p:ext>
    </p:extLst>
  </p:cSld>
  <p:clrMapOvr>
    <a:masterClrMapping/>
  </p:clrMapOvr>
  <p:transition xmlns:p14="http://schemas.microsoft.com/office/powerpoint/2010/mai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18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187"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188" name="Title Text"/>
          <p:cNvSpPr txBox="1">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1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14275929"/>
      </p:ext>
    </p:extLst>
  </p:cSld>
  <p:clrMapOvr>
    <a:masterClrMapping/>
  </p:clrMapOvr>
  <p:transition xmlns:p14="http://schemas.microsoft.com/office/powerpoint/2010/mai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1_Default - Title Only">
    <p:spTree>
      <p:nvGrpSpPr>
        <p:cNvPr id="1" name=""/>
        <p:cNvGrpSpPr/>
        <p:nvPr/>
      </p:nvGrpSpPr>
      <p:grpSpPr>
        <a:xfrm>
          <a:off x="0" y="0"/>
          <a:ext cx="0" cy="0"/>
          <a:chOff x="0" y="0"/>
          <a:chExt cx="0" cy="0"/>
        </a:xfrm>
      </p:grpSpPr>
      <p:sp>
        <p:nvSpPr>
          <p:cNvPr id="19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197"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198"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9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988563983"/>
      </p:ext>
    </p:extLst>
  </p:cSld>
  <p:clrMapOvr>
    <a:masterClrMapping/>
  </p:clrMapOvr>
  <p:transition xmlns:p14="http://schemas.microsoft.com/office/powerpoint/2010/mai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Title &amp; Subtitle copy 15">
    <p:spTree>
      <p:nvGrpSpPr>
        <p:cNvPr id="1" name=""/>
        <p:cNvGrpSpPr/>
        <p:nvPr/>
      </p:nvGrpSpPr>
      <p:grpSpPr>
        <a:xfrm>
          <a:off x="0" y="0"/>
          <a:ext cx="0" cy="0"/>
          <a:chOff x="0" y="0"/>
          <a:chExt cx="0" cy="0"/>
        </a:xfrm>
      </p:grpSpPr>
      <p:sp>
        <p:nvSpPr>
          <p:cNvPr id="206"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207"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208" name="Title Text"/>
          <p:cNvSpPr txBox="1">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2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13575586"/>
      </p:ext>
    </p:extLst>
  </p:cSld>
  <p:clrMapOvr>
    <a:masterClrMapping/>
  </p:clrMapOvr>
  <p:transition xmlns:p14="http://schemas.microsoft.com/office/powerpoint/2010/mai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7">
    <p:spTree>
      <p:nvGrpSpPr>
        <p:cNvPr id="1" name=""/>
        <p:cNvGrpSpPr/>
        <p:nvPr/>
      </p:nvGrpSpPr>
      <p:grpSpPr>
        <a:xfrm>
          <a:off x="0" y="0"/>
          <a:ext cx="0" cy="0"/>
          <a:chOff x="0" y="0"/>
          <a:chExt cx="0" cy="0"/>
        </a:xfrm>
      </p:grpSpPr>
      <p:sp>
        <p:nvSpPr>
          <p:cNvPr id="216"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17" name="Title Text"/>
          <p:cNvSpPr txBox="1">
            <a:spLocks noGrp="1"/>
          </p:cNvSpPr>
          <p:nvPr>
            <p:ph type="title"/>
          </p:nvPr>
        </p:nvSpPr>
        <p:spPr>
          <a:xfrm>
            <a:off x="1866900" y="0"/>
            <a:ext cx="20637500"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18"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1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974847953"/>
      </p:ext>
    </p:extLst>
  </p:cSld>
  <p:clrMapOvr>
    <a:masterClrMapping/>
  </p:clrMapOvr>
  <p:transition xmlns:p14="http://schemas.microsoft.com/office/powerpoint/2010/mai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Title &amp; Subtitle copy 9">
    <p:spTree>
      <p:nvGrpSpPr>
        <p:cNvPr id="1" name=""/>
        <p:cNvGrpSpPr/>
        <p:nvPr/>
      </p:nvGrpSpPr>
      <p:grpSpPr>
        <a:xfrm>
          <a:off x="0" y="0"/>
          <a:ext cx="0" cy="0"/>
          <a:chOff x="0" y="0"/>
          <a:chExt cx="0" cy="0"/>
        </a:xfrm>
      </p:grpSpPr>
      <p:sp>
        <p:nvSpPr>
          <p:cNvPr id="22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27" name="Title Text"/>
          <p:cNvSpPr txBox="1">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2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93147738"/>
      </p:ext>
    </p:extLst>
  </p:cSld>
  <p:clrMapOvr>
    <a:masterClrMapping/>
  </p:clrMapOvr>
  <p:transition xmlns:p14="http://schemas.microsoft.com/office/powerpoint/2010/mai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235"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buClr>
                <a:srgbClr val="000000"/>
              </a:buClr>
              <a:defRPr>
                <a:uFill>
                  <a:solidFill>
                    <a:srgbClr val="000000"/>
                  </a:solidFill>
                </a:uFill>
              </a:defRPr>
            </a:pPr>
            <a:endParaRPr/>
          </a:p>
        </p:txBody>
      </p:sp>
      <p:sp>
        <p:nvSpPr>
          <p:cNvPr id="236"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237" name="Rounded Rectangle"/>
          <p:cNvSpPr/>
          <p:nvPr/>
        </p:nvSpPr>
        <p:spPr>
          <a:xfrm>
            <a:off x="-1155852" y="2832100"/>
            <a:ext cx="26228915" cy="368300"/>
          </a:xfrm>
          <a:prstGeom prst="roundRect">
            <a:avLst>
              <a:gd name="adj" fmla="val 50000"/>
            </a:avLst>
          </a:prstGeom>
          <a:solidFill>
            <a:srgbClr val="D6D6D6"/>
          </a:solidFill>
        </p:spPr>
        <p:txBody>
          <a:bodyPr lIns="0" tIns="0" rIns="0" bIns="0"/>
          <a:lstStyle/>
          <a:p>
            <a:pPr defTabSz="914400">
              <a:defRPr sz="6400">
                <a:uFill>
                  <a:solidFill>
                    <a:srgbClr val="000000"/>
                  </a:solidFill>
                </a:uFill>
              </a:defRPr>
            </a:pPr>
            <a:endParaRPr/>
          </a:p>
        </p:txBody>
      </p:sp>
      <p:sp>
        <p:nvSpPr>
          <p:cNvPr id="238" name="Title Text"/>
          <p:cNvSpPr txBox="1">
            <a:spLocks noGrp="1"/>
          </p:cNvSpPr>
          <p:nvPr>
            <p:ph type="title"/>
          </p:nvPr>
        </p:nvSpPr>
        <p:spPr>
          <a:xfrm>
            <a:off x="1867142" y="0"/>
            <a:ext cx="20640188" cy="2705100"/>
          </a:xfrm>
          <a:prstGeom prst="rect">
            <a:avLst/>
          </a:prstGeom>
          <a:ln w="9525">
            <a:round/>
          </a:ln>
        </p:spPr>
        <p:txBody>
          <a:bodyPr anchor="b"/>
          <a:lstStyle>
            <a:lvl1pPr algn="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39"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4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658411516"/>
      </p:ext>
    </p:extLst>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sp>
        <p:nvSpPr>
          <p:cNvPr id="107"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buClr>
                <a:srgbClr val="000000"/>
              </a:buClr>
              <a:defRPr>
                <a:uFill>
                  <a:solidFill>
                    <a:srgbClr val="000000"/>
                  </a:solidFill>
                </a:uFill>
              </a:defRPr>
            </a:pPr>
            <a:endParaRPr/>
          </a:p>
        </p:txBody>
      </p:sp>
      <p:sp>
        <p:nvSpPr>
          <p:cNvPr id="108"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109" name="Rounded Rectangle"/>
          <p:cNvSpPr/>
          <p:nvPr/>
        </p:nvSpPr>
        <p:spPr>
          <a:xfrm>
            <a:off x="-1155852" y="2832100"/>
            <a:ext cx="26228915" cy="800100"/>
          </a:xfrm>
          <a:prstGeom prst="roundRect">
            <a:avLst>
              <a:gd name="adj" fmla="val 23806"/>
            </a:avLst>
          </a:prstGeom>
          <a:solidFill>
            <a:srgbClr val="D6D6D6"/>
          </a:solidFill>
        </p:spPr>
        <p:txBody>
          <a:bodyPr lIns="0" tIns="0" rIns="0" bIns="0"/>
          <a:lstStyle/>
          <a:p>
            <a:pPr defTabSz="914400">
              <a:defRPr sz="6400">
                <a:uFill>
                  <a:solidFill>
                    <a:srgbClr val="000000"/>
                  </a:solidFill>
                </a:uFill>
              </a:defRPr>
            </a:pPr>
            <a:endParaRPr/>
          </a:p>
        </p:txBody>
      </p:sp>
      <p:sp>
        <p:nvSpPr>
          <p:cNvPr id="110"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11"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24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48" name="Title Text"/>
          <p:cNvSpPr txBox="1">
            <a:spLocks noGrp="1"/>
          </p:cNvSpPr>
          <p:nvPr>
            <p:ph type="title"/>
          </p:nvPr>
        </p:nvSpPr>
        <p:spPr>
          <a:xfrm>
            <a:off x="1219358" y="549275"/>
            <a:ext cx="21948460" cy="2651126"/>
          </a:xfrm>
          <a:prstGeom prst="rect">
            <a:avLst/>
          </a:prstGeom>
          <a:ln>
            <a:round/>
          </a:ln>
        </p:spPr>
        <p:txBody>
          <a:bodyPr lIns="38100" tIns="38100" rIns="38100" bIns="38100"/>
          <a:lstStyle>
            <a:lvl1pP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249"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5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4166901599"/>
      </p:ext>
    </p:extLst>
  </p:cSld>
  <p:clrMapOvr>
    <a:masterClrMapping/>
  </p:clrMapOvr>
  <p:transition xmlns:p14="http://schemas.microsoft.com/office/powerpoint/2010/mai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Chalkboard">
    <p:spTree>
      <p:nvGrpSpPr>
        <p:cNvPr id="1" name=""/>
        <p:cNvGrpSpPr/>
        <p:nvPr/>
      </p:nvGrpSpPr>
      <p:grpSpPr>
        <a:xfrm>
          <a:off x="0" y="0"/>
          <a:ext cx="0" cy="0"/>
          <a:chOff x="0" y="0"/>
          <a:chExt cx="0" cy="0"/>
        </a:xfrm>
      </p:grpSpPr>
      <p:pic>
        <p:nvPicPr>
          <p:cNvPr id="257" name="Chalkboard BG.jpg" descr="Chalkboard BG.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8834670"/>
      </p:ext>
    </p:extLst>
  </p:cSld>
  <p:clrMapOvr>
    <a:masterClrMapping/>
  </p:clrMapOvr>
  <p:transition xmlns:p14="http://schemas.microsoft.com/office/powerpoint/2010/mai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Default - 9_Title and Content copy 1">
    <p:spTree>
      <p:nvGrpSpPr>
        <p:cNvPr id="1" name=""/>
        <p:cNvGrpSpPr/>
        <p:nvPr/>
      </p:nvGrpSpPr>
      <p:grpSpPr>
        <a:xfrm>
          <a:off x="0" y="0"/>
          <a:ext cx="0" cy="0"/>
          <a:chOff x="0" y="0"/>
          <a:chExt cx="0" cy="0"/>
        </a:xfrm>
      </p:grpSpPr>
      <p:pic>
        <p:nvPicPr>
          <p:cNvPr id="265"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66" name="Body Level One…"/>
          <p:cNvSpPr txBox="1">
            <a:spLocks noGrp="1"/>
          </p:cNvSpPr>
          <p:nvPr>
            <p:ph type="body" idx="1"/>
          </p:nvPr>
        </p:nvSpPr>
        <p:spPr>
          <a:xfrm>
            <a:off x="1765300" y="1498600"/>
            <a:ext cx="20866100" cy="10998200"/>
          </a:xfrm>
          <a:prstGeom prst="rect">
            <a:avLst/>
          </a:prstGeom>
          <a:ln w="9525">
            <a:round/>
          </a:ln>
        </p:spPr>
        <p:txBody>
          <a:bodyPr lIns="0" tIns="0" rIns="0" bIns="0"/>
          <a:lstStyle>
            <a:lvl1pPr defTabSz="914400">
              <a:buClr>
                <a:srgbClr val="FEFCDD"/>
              </a:buClr>
              <a:defRPr>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buClr>
                <a:srgbClr val="FEFCDD"/>
              </a:buClr>
              <a:defRPr>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buClr>
                <a:srgbClr val="FEFCDD"/>
              </a:buClr>
              <a:defRPr>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6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439945515"/>
      </p:ext>
    </p:extLst>
  </p:cSld>
  <p:clrMapOvr>
    <a:masterClrMapping/>
  </p:clrMapOvr>
  <p:transition xmlns:p14="http://schemas.microsoft.com/office/powerpoint/2010/mai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1_Title &amp; Subtitle">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1739900" y="2298700"/>
            <a:ext cx="20904200" cy="4635500"/>
          </a:xfrm>
          <a:prstGeom prst="rect">
            <a:avLst/>
          </a:prstGeom>
        </p:spPr>
        <p:txBody>
          <a:bodyPr anchor="b"/>
          <a:lstStyle>
            <a:lvl1pPr>
              <a:defRPr sz="11600">
                <a:solidFill>
                  <a:srgbClr val="000000"/>
                </a:solidFill>
                <a:latin typeface="Gill Sans"/>
                <a:ea typeface="Gill Sans"/>
                <a:cs typeface="Gill Sans"/>
                <a:sym typeface="Gill Sans"/>
              </a:defRPr>
            </a:lvl1pPr>
          </a:lstStyle>
          <a:p>
            <a:r>
              <a:t>Title Text</a:t>
            </a:r>
          </a:p>
        </p:txBody>
      </p:sp>
      <p:sp>
        <p:nvSpPr>
          <p:cNvPr id="275" name="Body Level One…"/>
          <p:cNvSpPr txBox="1">
            <a:spLocks noGrp="1"/>
          </p:cNvSpPr>
          <p:nvPr>
            <p:ph type="body" sz="quarter" idx="1"/>
          </p:nvPr>
        </p:nvSpPr>
        <p:spPr>
          <a:xfrm>
            <a:off x="1739900" y="7061200"/>
            <a:ext cx="20904200" cy="1587500"/>
          </a:xfrm>
          <a:prstGeom prst="rect">
            <a:avLst/>
          </a:prstGeom>
        </p:spPr>
        <p:txBody>
          <a:bodyPr/>
          <a:lstStyle>
            <a:lvl1pPr algn="ctr">
              <a:defRPr sz="4800">
                <a:solidFill>
                  <a:srgbClr val="000000"/>
                </a:solidFill>
                <a:latin typeface="Gill Sans"/>
                <a:ea typeface="Gill Sans"/>
                <a:cs typeface="Gill Sans"/>
                <a:sym typeface="Gill Sans"/>
              </a:defRPr>
            </a:lvl1pPr>
            <a:lvl2pPr algn="ctr">
              <a:defRPr sz="4800">
                <a:solidFill>
                  <a:srgbClr val="000000"/>
                </a:solidFill>
                <a:latin typeface="Gill Sans"/>
                <a:ea typeface="Gill Sans"/>
                <a:cs typeface="Gill Sans"/>
                <a:sym typeface="Gill Sans"/>
              </a:defRPr>
            </a:lvl2pPr>
            <a:lvl3pPr algn="ctr">
              <a:defRPr sz="4800">
                <a:solidFill>
                  <a:srgbClr val="000000"/>
                </a:solidFill>
                <a:latin typeface="Gill Sans"/>
                <a:ea typeface="Gill Sans"/>
                <a:cs typeface="Gill Sans"/>
                <a:sym typeface="Gill Sans"/>
              </a:defRPr>
            </a:lvl3pPr>
            <a:lvl4pPr algn="ctr">
              <a:defRPr sz="4800">
                <a:solidFill>
                  <a:srgbClr val="000000"/>
                </a:solidFill>
                <a:latin typeface="Gill Sans"/>
                <a:ea typeface="Gill Sans"/>
                <a:cs typeface="Gill Sans"/>
                <a:sym typeface="Gill Sans"/>
              </a:defRPr>
            </a:lvl4pPr>
            <a:lvl5pPr algn="ctr">
              <a:defRPr sz="48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58010622"/>
      </p:ext>
    </p:extLst>
  </p:cSld>
  <p:clrMapOvr>
    <a:masterClrMapping/>
  </p:clrMapOvr>
  <p:transition xmlns:p14="http://schemas.microsoft.com/office/powerpoint/2010/mai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sp>
        <p:nvSpPr>
          <p:cNvPr id="2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80962183"/>
      </p:ext>
    </p:extLst>
  </p:cSld>
  <p:clrMapOvr>
    <a:masterClrMapping/>
  </p:clrMapOvr>
  <p:transition xmlns:p14="http://schemas.microsoft.com/office/powerpoint/2010/mai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Blank copy 1">
    <p:spTree>
      <p:nvGrpSpPr>
        <p:cNvPr id="1" name=""/>
        <p:cNvGrpSpPr/>
        <p:nvPr/>
      </p:nvGrpSpPr>
      <p:grpSpPr>
        <a:xfrm>
          <a:off x="0" y="0"/>
          <a:ext cx="0" cy="0"/>
          <a:chOff x="0" y="0"/>
          <a:chExt cx="0" cy="0"/>
        </a:xfrm>
      </p:grpSpPr>
      <p:sp>
        <p:nvSpPr>
          <p:cNvPr id="2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052584"/>
      </p:ext>
    </p:extLst>
  </p:cSld>
  <p:clrMapOvr>
    <a:masterClrMapping/>
  </p:clrMapOvr>
  <p:transition xmlns:p14="http://schemas.microsoft.com/office/powerpoint/2010/mai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sp>
        <p:nvSpPr>
          <p:cNvPr id="297"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98" name="Title Text"/>
          <p:cNvSpPr txBox="1">
            <a:spLocks noGrp="1"/>
          </p:cNvSpPr>
          <p:nvPr>
            <p:ph type="title"/>
          </p:nvPr>
        </p:nvSpPr>
        <p:spPr>
          <a:xfrm>
            <a:off x="1866900" y="0"/>
            <a:ext cx="20637500"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99"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0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761390040"/>
      </p:ext>
    </p:extLst>
  </p:cSld>
  <p:clrMapOvr>
    <a:masterClrMapping/>
  </p:clrMapOvr>
  <p:transition xmlns:p14="http://schemas.microsoft.com/office/powerpoint/2010/mai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Relevance copy 1">
    <p:spTree>
      <p:nvGrpSpPr>
        <p:cNvPr id="1" name=""/>
        <p:cNvGrpSpPr/>
        <p:nvPr/>
      </p:nvGrpSpPr>
      <p:grpSpPr>
        <a:xfrm>
          <a:off x="0" y="0"/>
          <a:ext cx="0" cy="0"/>
          <a:chOff x="0" y="0"/>
          <a:chExt cx="0" cy="0"/>
        </a:xfrm>
      </p:grpSpPr>
      <p:pic>
        <p:nvPicPr>
          <p:cNvPr id="307"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08" name="Title Text"/>
          <p:cNvSpPr txBox="1">
            <a:spLocks noGrp="1"/>
          </p:cNvSpPr>
          <p:nvPr>
            <p:ph type="title"/>
          </p:nvPr>
        </p:nvSpPr>
        <p:spPr>
          <a:xfrm>
            <a:off x="1778000" y="1384300"/>
            <a:ext cx="20828000" cy="9537700"/>
          </a:xfrm>
          <a:prstGeom prst="rect">
            <a:avLst/>
          </a:prstGeom>
          <a:effectLst>
            <a:outerShdw blurRad="50800" dist="38100" dir="5400000" rotWithShape="0">
              <a:srgbClr val="000000">
                <a:alpha val="40000"/>
              </a:srgbClr>
            </a:outerShdw>
          </a:effectLst>
        </p:spPr>
        <p:txBody>
          <a:bodyPr lIns="0" tIns="0" rIns="0" bIns="0"/>
          <a:lstStyle>
            <a:lvl1pPr algn="l">
              <a:defRPr sz="7200">
                <a:solidFill>
                  <a:srgbClr val="FEFCDD"/>
                </a:solidFill>
                <a:latin typeface="DejaVu Sans Condensed"/>
                <a:ea typeface="DejaVu Sans Condensed"/>
                <a:cs typeface="DejaVu Sans Condensed"/>
                <a:sym typeface="DejaVu Sans Condensed"/>
              </a:defRPr>
            </a:lvl1pPr>
          </a:lstStyle>
          <a:p>
            <a:r>
              <a:t>Title Text</a:t>
            </a:r>
          </a:p>
        </p:txBody>
      </p:sp>
      <p:sp>
        <p:nvSpPr>
          <p:cNvPr id="309"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lIns="0" tIns="0" rIns="0" bIns="0"/>
          <a:lstStyle>
            <a:lvl1pPr>
              <a:defRPr sz="3600">
                <a:solidFill>
                  <a:srgbClr val="FEFCDD"/>
                </a:solidFill>
                <a:latin typeface="DejaVu Sans Condensed"/>
                <a:ea typeface="DejaVu Sans Condensed"/>
                <a:cs typeface="DejaVu Sans Condensed"/>
                <a:sym typeface="DejaVu Sans Condensed"/>
              </a:defRPr>
            </a:lvl1pPr>
            <a:lvl2pPr>
              <a:defRPr sz="3600">
                <a:solidFill>
                  <a:srgbClr val="FEFCDD"/>
                </a:solidFill>
                <a:latin typeface="DejaVu Sans Condensed"/>
                <a:ea typeface="DejaVu Sans Condensed"/>
                <a:cs typeface="DejaVu Sans Condensed"/>
                <a:sym typeface="DejaVu Sans Condensed"/>
              </a:defRPr>
            </a:lvl2pPr>
            <a:lvl3pPr>
              <a:defRPr sz="3600">
                <a:solidFill>
                  <a:srgbClr val="FEFCDD"/>
                </a:solidFill>
                <a:latin typeface="DejaVu Sans Condensed"/>
                <a:ea typeface="DejaVu Sans Condensed"/>
                <a:cs typeface="DejaVu Sans Condensed"/>
                <a:sym typeface="DejaVu Sans Condensed"/>
              </a:defRPr>
            </a:lvl3pPr>
            <a:lvl4pPr>
              <a:defRPr sz="3600">
                <a:solidFill>
                  <a:srgbClr val="FEFCDD"/>
                </a:solidFill>
                <a:latin typeface="DejaVu Sans Condensed"/>
                <a:ea typeface="DejaVu Sans Condensed"/>
                <a:cs typeface="DejaVu Sans Condensed"/>
                <a:sym typeface="DejaVu Sans Condensed"/>
              </a:defRPr>
            </a:lvl4pPr>
            <a:lvl5pPr>
              <a:defRPr sz="3600">
                <a:solidFill>
                  <a:srgbClr val="FEFCDD"/>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83825961"/>
      </p:ext>
    </p:extLst>
  </p:cSld>
  <p:clrMapOvr>
    <a:masterClrMapping/>
  </p:clrMapOvr>
  <p:transition xmlns:p14="http://schemas.microsoft.com/office/powerpoint/2010/mai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Pictures">
    <p:spTree>
      <p:nvGrpSpPr>
        <p:cNvPr id="1" name=""/>
        <p:cNvGrpSpPr/>
        <p:nvPr/>
      </p:nvGrpSpPr>
      <p:grpSpPr>
        <a:xfrm>
          <a:off x="0" y="0"/>
          <a:ext cx="0" cy="0"/>
          <a:chOff x="0" y="0"/>
          <a:chExt cx="0" cy="0"/>
        </a:xfrm>
      </p:grpSpPr>
      <p:pic>
        <p:nvPicPr>
          <p:cNvPr id="317" name="Strips_LightBlue.png" descr="Strips_LightBlue.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18" name="Title Text"/>
          <p:cNvSpPr txBox="1">
            <a:spLocks noGrp="1"/>
          </p:cNvSpPr>
          <p:nvPr>
            <p:ph type="title"/>
          </p:nvPr>
        </p:nvSpPr>
        <p:spPr>
          <a:xfrm>
            <a:off x="1739900" y="355600"/>
            <a:ext cx="20904200" cy="3441700"/>
          </a:xfrm>
          <a:prstGeom prst="rect">
            <a:avLst/>
          </a:prstGeom>
        </p:spPr>
        <p:txBody>
          <a:bodyPr anchor="ctr"/>
          <a:lstStyle>
            <a:lvl1pPr>
              <a:defRPr sz="11600">
                <a:solidFill>
                  <a:srgbClr val="000000"/>
                </a:solidFill>
                <a:latin typeface="Gill Sans"/>
                <a:ea typeface="Gill Sans"/>
                <a:cs typeface="Gill Sans"/>
                <a:sym typeface="Gill Sans"/>
              </a:defRPr>
            </a:lvl1pPr>
          </a:lstStyle>
          <a:p>
            <a:r>
              <a:t>Title Text</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449849"/>
      </p:ext>
    </p:extLst>
  </p:cSld>
  <p:clrMapOvr>
    <a:masterClrMapping/>
  </p:clrMapOvr>
  <p:transition xmlns:p14="http://schemas.microsoft.com/office/powerpoint/2010/mai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Museum Pics">
    <p:spTree>
      <p:nvGrpSpPr>
        <p:cNvPr id="1" name=""/>
        <p:cNvGrpSpPr/>
        <p:nvPr/>
      </p:nvGrpSpPr>
      <p:grpSpPr>
        <a:xfrm>
          <a:off x="0" y="0"/>
          <a:ext cx="0" cy="0"/>
          <a:chOff x="0" y="0"/>
          <a:chExt cx="0" cy="0"/>
        </a:xfrm>
      </p:grpSpPr>
      <p:sp>
        <p:nvSpPr>
          <p:cNvPr id="326" name="Rectangle"/>
          <p:cNvSpPr/>
          <p:nvPr/>
        </p:nvSpPr>
        <p:spPr>
          <a:xfrm>
            <a:off x="-927100" y="-355600"/>
            <a:ext cx="25628600" cy="14376400"/>
          </a:xfrm>
          <a:prstGeom prst="rect">
            <a:avLst/>
          </a:prstGeom>
          <a:solidFill>
            <a:srgbClr val="000000"/>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27" name="Title Text"/>
          <p:cNvSpPr txBox="1">
            <a:spLocks noGrp="1"/>
          </p:cNvSpPr>
          <p:nvPr>
            <p:ph type="title"/>
          </p:nvPr>
        </p:nvSpPr>
        <p:spPr>
          <a:xfrm>
            <a:off x="1739900" y="12065000"/>
            <a:ext cx="20904200" cy="1270000"/>
          </a:xfrm>
          <a:prstGeom prst="rect">
            <a:avLst/>
          </a:prstGeom>
        </p:spPr>
        <p:txBody>
          <a:bodyPr anchor="b"/>
          <a:lstStyle>
            <a:lvl1pPr>
              <a:defRPr sz="11600">
                <a:solidFill>
                  <a:srgbClr val="E7E7E7"/>
                </a:solidFill>
                <a:latin typeface="Copperplate"/>
                <a:ea typeface="Copperplate"/>
                <a:cs typeface="Copperplate"/>
                <a:sym typeface="Copperplate"/>
              </a:defRPr>
            </a:lvl1pPr>
          </a:lstStyle>
          <a:p>
            <a:r>
              <a:t>Title Text</a:t>
            </a:r>
          </a:p>
        </p:txBody>
      </p:sp>
      <p:sp>
        <p:nvSpPr>
          <p:cNvPr id="3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36991298"/>
      </p:ext>
    </p:extLst>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3">
    <p:spTree>
      <p:nvGrpSpPr>
        <p:cNvPr id="1" name=""/>
        <p:cNvGrpSpPr/>
        <p:nvPr/>
      </p:nvGrpSpPr>
      <p:grpSpPr>
        <a:xfrm>
          <a:off x="0" y="0"/>
          <a:ext cx="0" cy="0"/>
          <a:chOff x="0" y="0"/>
          <a:chExt cx="0" cy="0"/>
        </a:xfrm>
      </p:grpSpPr>
      <p:sp>
        <p:nvSpPr>
          <p:cNvPr id="119" name="Rectangle"/>
          <p:cNvSpPr/>
          <p:nvPr/>
        </p:nvSpPr>
        <p:spPr>
          <a:xfrm>
            <a:off x="-177824" y="-165100"/>
            <a:ext cx="24742821" cy="13931900"/>
          </a:xfrm>
          <a:prstGeom prst="rect">
            <a:avLst/>
          </a:prstGeom>
          <a:solidFill>
            <a:srgbClr val="444444"/>
          </a:solidFill>
          <a:ln w="25400">
            <a:solidFill>
              <a:srgbClr val="444444"/>
            </a:solidFill>
            <a:miter lim="400000"/>
          </a:ln>
        </p:spPr>
        <p:txBody>
          <a:bodyPr lIns="0" tIns="0" rIns="0" bIns="0"/>
          <a:lstStyle/>
          <a:p>
            <a:pPr defTabSz="914400">
              <a:buClr>
                <a:srgbClr val="000000"/>
              </a:buClr>
              <a:defRPr>
                <a:uFill>
                  <a:solidFill>
                    <a:srgbClr val="000000"/>
                  </a:solidFill>
                </a:uFill>
              </a:defRPr>
            </a:pPr>
            <a:endParaRPr/>
          </a:p>
        </p:txBody>
      </p:sp>
      <p:sp>
        <p:nvSpPr>
          <p:cNvPr id="120"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121" name="Rounded Rectangle"/>
          <p:cNvSpPr/>
          <p:nvPr/>
        </p:nvSpPr>
        <p:spPr>
          <a:xfrm>
            <a:off x="-1155852" y="2832100"/>
            <a:ext cx="26228915" cy="800100"/>
          </a:xfrm>
          <a:prstGeom prst="roundRect">
            <a:avLst>
              <a:gd name="adj" fmla="val 23806"/>
            </a:avLst>
          </a:prstGeom>
          <a:solidFill>
            <a:srgbClr val="D6D6D6"/>
          </a:solidFill>
        </p:spPr>
        <p:txBody>
          <a:bodyPr lIns="0" tIns="0" rIns="0" bIns="0"/>
          <a:lstStyle/>
          <a:p>
            <a:pPr defTabSz="914400">
              <a:defRPr sz="6400">
                <a:uFill>
                  <a:solidFill>
                    <a:srgbClr val="000000"/>
                  </a:solidFill>
                </a:uFill>
              </a:defRPr>
            </a:pPr>
            <a:endParaRPr/>
          </a:p>
        </p:txBody>
      </p:sp>
      <p:sp>
        <p:nvSpPr>
          <p:cNvPr id="122"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23"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2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335"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36"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37"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38" name="Title Text"/>
          <p:cNvSpPr txBox="1">
            <a:spLocks noGrp="1"/>
          </p:cNvSpPr>
          <p:nvPr>
            <p:ph type="title"/>
          </p:nvPr>
        </p:nvSpPr>
        <p:spPr>
          <a:xfrm>
            <a:off x="1866900" y="863600"/>
            <a:ext cx="20637500" cy="1841500"/>
          </a:xfrm>
          <a:prstGeom prst="rect">
            <a:avLst/>
          </a:prstGeom>
        </p:spPr>
        <p:txBody>
          <a:bodyPr anchor="b"/>
          <a:lstStyle>
            <a:lvl1pPr algn="r">
              <a:defRPr sz="11600" b="1">
                <a:solidFill>
                  <a:srgbClr val="444444"/>
                </a:solidFill>
                <a:latin typeface="+mj-lt"/>
                <a:ea typeface="+mj-ea"/>
                <a:cs typeface="+mj-cs"/>
                <a:sym typeface="Calibri"/>
              </a:defRPr>
            </a:lvl1pPr>
          </a:lstStyle>
          <a:p>
            <a:r>
              <a:t>Title Text</a:t>
            </a:r>
          </a:p>
        </p:txBody>
      </p:sp>
      <p:sp>
        <p:nvSpPr>
          <p:cNvPr id="3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47348042"/>
      </p:ext>
    </p:extLst>
  </p:cSld>
  <p:clrMapOvr>
    <a:masterClrMapping/>
  </p:clrMapOvr>
  <p:transition xmlns:p14="http://schemas.microsoft.com/office/powerpoint/2010/mai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1_Scriipture">
    <p:spTree>
      <p:nvGrpSpPr>
        <p:cNvPr id="1" name=""/>
        <p:cNvGrpSpPr/>
        <p:nvPr/>
      </p:nvGrpSpPr>
      <p:grpSpPr>
        <a:xfrm>
          <a:off x="0" y="0"/>
          <a:ext cx="0" cy="0"/>
          <a:chOff x="0" y="0"/>
          <a:chExt cx="0" cy="0"/>
        </a:xfrm>
      </p:grpSpPr>
      <p:sp>
        <p:nvSpPr>
          <p:cNvPr id="346" name="Title Text"/>
          <p:cNvSpPr txBox="1">
            <a:spLocks noGrp="1"/>
          </p:cNvSpPr>
          <p:nvPr>
            <p:ph type="title"/>
          </p:nvPr>
        </p:nvSpPr>
        <p:spPr>
          <a:xfrm>
            <a:off x="1435100" y="1473200"/>
            <a:ext cx="20904200" cy="2438400"/>
          </a:xfrm>
          <a:prstGeom prst="rect">
            <a:avLst/>
          </a:prstGeom>
        </p:spPr>
        <p:txBody>
          <a:bodyPr/>
          <a:lstStyle>
            <a:lvl1pPr algn="l" defTabSz="914400">
              <a:defRPr>
                <a:solidFill>
                  <a:srgbClr val="37121A"/>
                </a:solidFill>
                <a:uFill>
                  <a:solidFill>
                    <a:srgbClr val="37121A"/>
                  </a:solidFill>
                </a:uFill>
              </a:defRPr>
            </a:lvl1pPr>
          </a:lstStyle>
          <a:p>
            <a:r>
              <a:t>Title Text</a:t>
            </a:r>
          </a:p>
        </p:txBody>
      </p:sp>
      <p:sp>
        <p:nvSpPr>
          <p:cNvPr id="347" name="Body Level One…"/>
          <p:cNvSpPr txBox="1">
            <a:spLocks noGrp="1"/>
          </p:cNvSpPr>
          <p:nvPr>
            <p:ph type="body" idx="1"/>
          </p:nvPr>
        </p:nvSpPr>
        <p:spPr>
          <a:xfrm>
            <a:off x="1422400" y="3911600"/>
            <a:ext cx="21221700" cy="9804400"/>
          </a:xfrm>
          <a:prstGeom prst="rect">
            <a:avLst/>
          </a:prstGeom>
        </p:spPr>
        <p:txBody>
          <a:bodyPr/>
          <a:lstStyle>
            <a:lvl1pPr marL="342900" indent="-342900" defTabSz="914400">
              <a:defRPr>
                <a:solidFill>
                  <a:srgbClr val="37121A"/>
                </a:solidFill>
                <a:uFill>
                  <a:solidFill>
                    <a:srgbClr val="37121A"/>
                  </a:solidFill>
                </a:uFill>
                <a:latin typeface="DejaVu Sans Condensed"/>
                <a:ea typeface="DejaVu Sans Condensed"/>
                <a:cs typeface="DejaVu Sans Condensed"/>
                <a:sym typeface="DejaVu Sans Condensed"/>
              </a:defRPr>
            </a:lvl1pPr>
            <a:lvl2pPr marL="742950" indent="-285750" defTabSz="914400">
              <a:defRPr>
                <a:solidFill>
                  <a:srgbClr val="37121A"/>
                </a:solidFill>
                <a:uFill>
                  <a:solidFill>
                    <a:srgbClr val="37121A"/>
                  </a:solidFill>
                </a:uFill>
                <a:latin typeface="DejaVu Sans Condensed"/>
                <a:ea typeface="DejaVu Sans Condensed"/>
                <a:cs typeface="DejaVu Sans Condensed"/>
                <a:sym typeface="DejaVu Sans Condensed"/>
              </a:defRPr>
            </a:lvl2pPr>
            <a:lvl3pPr marL="1143000" indent="-228600" defTabSz="914400">
              <a:defRPr>
                <a:solidFill>
                  <a:srgbClr val="37121A"/>
                </a:solidFill>
                <a:uFill>
                  <a:solidFill>
                    <a:srgbClr val="37121A"/>
                  </a:solidFill>
                </a:uFill>
                <a:latin typeface="DejaVu Sans Condensed"/>
                <a:ea typeface="DejaVu Sans Condensed"/>
                <a:cs typeface="DejaVu Sans Condensed"/>
                <a:sym typeface="DejaVu Sans Condensed"/>
              </a:defRPr>
            </a:lvl3pPr>
            <a:lvl4pPr marL="1600200" indent="-228600" defTabSz="914400">
              <a:defRPr>
                <a:solidFill>
                  <a:srgbClr val="37121A"/>
                </a:solidFill>
                <a:uFill>
                  <a:solidFill>
                    <a:srgbClr val="37121A"/>
                  </a:solidFill>
                </a:uFill>
                <a:latin typeface="DejaVu Sans Condensed"/>
                <a:ea typeface="DejaVu Sans Condensed"/>
                <a:cs typeface="DejaVu Sans Condensed"/>
                <a:sym typeface="DejaVu Sans Condensed"/>
              </a:defRPr>
            </a:lvl4pPr>
            <a:lvl5pPr marL="2057400" indent="-228600" defTabSz="914400">
              <a:defRPr>
                <a:solidFill>
                  <a:srgbClr val="37121A"/>
                </a:solidFill>
                <a:uFill>
                  <a:solidFill>
                    <a:srgbClr val="37121A"/>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48" name="Slide Number"/>
          <p:cNvSpPr txBox="1">
            <a:spLocks noGrp="1"/>
          </p:cNvSpPr>
          <p:nvPr>
            <p:ph type="sldNum" sz="quarter" idx="2"/>
          </p:nvPr>
        </p:nvSpPr>
        <p:spPr>
          <a:xfrm>
            <a:off x="11779250" y="13246100"/>
            <a:ext cx="825500" cy="914400"/>
          </a:xfrm>
          <a:prstGeom prst="rect">
            <a:avLst/>
          </a:prstGeom>
        </p:spPr>
        <p:txBody>
          <a:bodyPr/>
          <a:lstStyle>
            <a:lvl1pPr defTabSz="584200">
              <a:defRPr sz="56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416974439"/>
      </p:ext>
    </p:extLst>
  </p:cSld>
  <p:clrMapOvr>
    <a:masterClrMapping/>
  </p:clrMapOvr>
  <p:transition xmlns:p14="http://schemas.microsoft.com/office/powerpoint/2010/mai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355" name="Slide Number"/>
          <p:cNvSpPr txBox="1">
            <a:spLocks noGrp="1"/>
          </p:cNvSpPr>
          <p:nvPr>
            <p:ph type="sldNum" sz="quarter" idx="2"/>
          </p:nvPr>
        </p:nvSpPr>
        <p:spPr>
          <a:xfrm>
            <a:off x="11779250" y="13246100"/>
            <a:ext cx="825500" cy="914400"/>
          </a:xfrm>
          <a:prstGeom prst="rect">
            <a:avLst/>
          </a:prstGeom>
        </p:spPr>
        <p:txBody>
          <a:bodyPr/>
          <a:lstStyle>
            <a:lvl1pPr defTabSz="584200">
              <a:defRPr sz="56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508337510"/>
      </p:ext>
    </p:extLst>
  </p:cSld>
  <p:clrMapOvr>
    <a:masterClrMapping/>
  </p:clrMapOvr>
  <p:transition xmlns:p14="http://schemas.microsoft.com/office/powerpoint/2010/mai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Title &amp; Subtitle copy 6">
    <p:spTree>
      <p:nvGrpSpPr>
        <p:cNvPr id="1" name=""/>
        <p:cNvGrpSpPr/>
        <p:nvPr/>
      </p:nvGrpSpPr>
      <p:grpSpPr>
        <a:xfrm>
          <a:off x="0" y="0"/>
          <a:ext cx="0" cy="0"/>
          <a:chOff x="0" y="0"/>
          <a:chExt cx="0" cy="0"/>
        </a:xfrm>
      </p:grpSpPr>
      <p:sp>
        <p:nvSpPr>
          <p:cNvPr id="36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04503282"/>
      </p:ext>
    </p:extLst>
  </p:cSld>
  <p:clrMapOvr>
    <a:masterClrMapping/>
  </p:clrMapOvr>
  <p:transition xmlns:p14="http://schemas.microsoft.com/office/powerpoint/2010/mai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2">
    <p:spTree>
      <p:nvGrpSpPr>
        <p:cNvPr id="1" name=""/>
        <p:cNvGrpSpPr/>
        <p:nvPr/>
      </p:nvGrpSpPr>
      <p:grpSpPr>
        <a:xfrm>
          <a:off x="0" y="0"/>
          <a:ext cx="0" cy="0"/>
          <a:chOff x="0" y="0"/>
          <a:chExt cx="0" cy="0"/>
        </a:xfrm>
      </p:grpSpPr>
      <p:sp>
        <p:nvSpPr>
          <p:cNvPr id="370"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71" name="image9.png" descr="image9.png"/>
          <p:cNvPicPr>
            <a:picLocks noChangeAspect="1"/>
          </p:cNvPicPr>
          <p:nvPr/>
        </p:nvPicPr>
        <p:blipFill>
          <a:blip r:embed="rId2">
            <a:extLst/>
          </a:blip>
          <a:stretch>
            <a:fillRect/>
          </a:stretch>
        </p:blipFill>
        <p:spPr>
          <a:xfrm>
            <a:off x="15521435" y="10274300"/>
            <a:ext cx="5601430" cy="2566989"/>
          </a:xfrm>
          <a:prstGeom prst="rect">
            <a:avLst/>
          </a:prstGeom>
        </p:spPr>
      </p:pic>
      <p:sp>
        <p:nvSpPr>
          <p:cNvPr id="372"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73"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7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429115590"/>
      </p:ext>
    </p:extLst>
  </p:cSld>
  <p:clrMapOvr>
    <a:masterClrMapping/>
  </p:clrMapOvr>
  <p:transition xmlns:p14="http://schemas.microsoft.com/office/powerpoint/2010/mai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Blank copy 2">
    <p:spTree>
      <p:nvGrpSpPr>
        <p:cNvPr id="1" name=""/>
        <p:cNvGrpSpPr/>
        <p:nvPr/>
      </p:nvGrpSpPr>
      <p:grpSpPr>
        <a:xfrm>
          <a:off x="0" y="0"/>
          <a:ext cx="0" cy="0"/>
          <a:chOff x="0" y="0"/>
          <a:chExt cx="0" cy="0"/>
        </a:xfrm>
      </p:grpSpPr>
      <p:sp>
        <p:nvSpPr>
          <p:cNvPr id="3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70255284"/>
      </p:ext>
    </p:extLst>
  </p:cSld>
  <p:clrMapOvr>
    <a:masterClrMapping/>
  </p:clrMapOvr>
  <p:transition xmlns:p14="http://schemas.microsoft.com/office/powerpoint/2010/mai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1_Default - Title and Content">
    <p:spTree>
      <p:nvGrpSpPr>
        <p:cNvPr id="1" name=""/>
        <p:cNvGrpSpPr/>
        <p:nvPr/>
      </p:nvGrpSpPr>
      <p:grpSpPr>
        <a:xfrm>
          <a:off x="0" y="0"/>
          <a:ext cx="0" cy="0"/>
          <a:chOff x="0" y="0"/>
          <a:chExt cx="0" cy="0"/>
        </a:xfrm>
      </p:grpSpPr>
      <p:pic>
        <p:nvPicPr>
          <p:cNvPr id="388"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89" name="Title Text"/>
          <p:cNvSpPr txBox="1">
            <a:spLocks noGrp="1"/>
          </p:cNvSpPr>
          <p:nvPr>
            <p:ph type="title"/>
          </p:nvPr>
        </p:nvSpPr>
        <p:spPr>
          <a:xfrm>
            <a:off x="1778231" y="1371600"/>
            <a:ext cx="20830713" cy="1930401"/>
          </a:xfrm>
          <a:prstGeom prst="rect">
            <a:avLst/>
          </a:prstGeom>
          <a:ln>
            <a:round/>
          </a:ln>
        </p:spPr>
        <p:txBody>
          <a:bodyPr/>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390" name="Body Level One…"/>
          <p:cNvSpPr txBox="1">
            <a:spLocks noGrp="1"/>
          </p:cNvSpPr>
          <p:nvPr>
            <p:ph type="body" idx="1"/>
          </p:nvPr>
        </p:nvSpPr>
        <p:spPr>
          <a:xfrm>
            <a:off x="1765528" y="2971800"/>
            <a:ext cx="20868819" cy="10744200"/>
          </a:xfrm>
          <a:prstGeom prst="rect">
            <a:avLst/>
          </a:prstGeom>
          <a:ln>
            <a:round/>
          </a:ln>
        </p:spPr>
        <p:txBody>
          <a:bodyPr/>
          <a:lstStyle>
            <a:lvl1pPr defTabSz="914400">
              <a:buClr>
                <a:srgbClr val="FEFCDD"/>
              </a:buClr>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buClr>
                <a:srgbClr val="FEFCDD"/>
              </a:buClr>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buClr>
                <a:srgbClr val="FEFCDD"/>
              </a:buClr>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9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744448229"/>
      </p:ext>
    </p:extLst>
  </p:cSld>
  <p:clrMapOvr>
    <a:masterClrMapping/>
  </p:clrMapOvr>
  <p:transition xmlns:p14="http://schemas.microsoft.com/office/powerpoint/2010/mai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Blank copy 3">
    <p:spTree>
      <p:nvGrpSpPr>
        <p:cNvPr id="1" name=""/>
        <p:cNvGrpSpPr/>
        <p:nvPr/>
      </p:nvGrpSpPr>
      <p:grpSpPr>
        <a:xfrm>
          <a:off x="0" y="0"/>
          <a:ext cx="0" cy="0"/>
          <a:chOff x="0" y="0"/>
          <a:chExt cx="0" cy="0"/>
        </a:xfrm>
      </p:grpSpPr>
      <p:sp>
        <p:nvSpPr>
          <p:cNvPr id="3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42719304"/>
      </p:ext>
    </p:extLst>
  </p:cSld>
  <p:clrMapOvr>
    <a:masterClrMapping/>
  </p:clrMapOvr>
  <p:transition xmlns:p14="http://schemas.microsoft.com/office/powerpoint/2010/mai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Blank copy 4">
    <p:spTree>
      <p:nvGrpSpPr>
        <p:cNvPr id="1" name=""/>
        <p:cNvGrpSpPr/>
        <p:nvPr/>
      </p:nvGrpSpPr>
      <p:grpSpPr>
        <a:xfrm>
          <a:off x="0" y="0"/>
          <a:ext cx="0" cy="0"/>
          <a:chOff x="0" y="0"/>
          <a:chExt cx="0" cy="0"/>
        </a:xfrm>
      </p:grpSpPr>
      <p:sp>
        <p:nvSpPr>
          <p:cNvPr id="4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13963581"/>
      </p:ext>
    </p:extLst>
  </p:cSld>
  <p:clrMapOvr>
    <a:masterClrMapping/>
  </p:clrMapOvr>
  <p:transition xmlns:p14="http://schemas.microsoft.com/office/powerpoint/2010/mai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Blank copy 5">
    <p:spTree>
      <p:nvGrpSpPr>
        <p:cNvPr id="1" name=""/>
        <p:cNvGrpSpPr/>
        <p:nvPr/>
      </p:nvGrpSpPr>
      <p:grpSpPr>
        <a:xfrm>
          <a:off x="0" y="0"/>
          <a:ext cx="0" cy="0"/>
          <a:chOff x="0" y="0"/>
          <a:chExt cx="0" cy="0"/>
        </a:xfrm>
      </p:grpSpPr>
      <p:sp>
        <p:nvSpPr>
          <p:cNvPr id="4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14099717"/>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4">
    <p:spTree>
      <p:nvGrpSpPr>
        <p:cNvPr id="1" name=""/>
        <p:cNvGrpSpPr/>
        <p:nvPr/>
      </p:nvGrpSpPr>
      <p:grpSpPr>
        <a:xfrm>
          <a:off x="0" y="0"/>
          <a:ext cx="0" cy="0"/>
          <a:chOff x="0" y="0"/>
          <a:chExt cx="0" cy="0"/>
        </a:xfrm>
      </p:grpSpPr>
      <p:sp>
        <p:nvSpPr>
          <p:cNvPr id="131"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32" name="image5.png" descr="image5.png"/>
          <p:cNvPicPr>
            <a:picLocks noChangeAspect="1"/>
          </p:cNvPicPr>
          <p:nvPr/>
        </p:nvPicPr>
        <p:blipFill>
          <a:blip r:embed="rId2">
            <a:extLst/>
          </a:blip>
          <a:stretch>
            <a:fillRect/>
          </a:stretch>
        </p:blipFill>
        <p:spPr>
          <a:xfrm>
            <a:off x="15521499" y="10274300"/>
            <a:ext cx="5601430" cy="2566989"/>
          </a:xfrm>
          <a:prstGeom prst="rect">
            <a:avLst/>
          </a:prstGeom>
        </p:spPr>
      </p:pic>
      <p:sp>
        <p:nvSpPr>
          <p:cNvPr id="133"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34"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Blank copy 6">
    <p:spTree>
      <p:nvGrpSpPr>
        <p:cNvPr id="1" name=""/>
        <p:cNvGrpSpPr/>
        <p:nvPr/>
      </p:nvGrpSpPr>
      <p:grpSpPr>
        <a:xfrm>
          <a:off x="0" y="0"/>
          <a:ext cx="0" cy="0"/>
          <a:chOff x="0" y="0"/>
          <a:chExt cx="0" cy="0"/>
        </a:xfrm>
      </p:grpSpPr>
      <p:sp>
        <p:nvSpPr>
          <p:cNvPr id="4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64940340"/>
      </p:ext>
    </p:extLst>
  </p:cSld>
  <p:clrMapOvr>
    <a:masterClrMapping/>
  </p:clrMapOvr>
  <p:transition xmlns:p14="http://schemas.microsoft.com/office/powerpoint/2010/mai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Blank copy 7">
    <p:spTree>
      <p:nvGrpSpPr>
        <p:cNvPr id="1" name=""/>
        <p:cNvGrpSpPr/>
        <p:nvPr/>
      </p:nvGrpSpPr>
      <p:grpSpPr>
        <a:xfrm>
          <a:off x="0" y="0"/>
          <a:ext cx="0" cy="0"/>
          <a:chOff x="0" y="0"/>
          <a:chExt cx="0" cy="0"/>
        </a:xfrm>
      </p:grpSpPr>
      <p:sp>
        <p:nvSpPr>
          <p:cNvPr id="4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83851102"/>
      </p:ext>
    </p:extLst>
  </p:cSld>
  <p:clrMapOvr>
    <a:masterClrMapping/>
  </p:clrMapOvr>
  <p:transition xmlns:p14="http://schemas.microsoft.com/office/powerpoint/2010/mai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Title &amp; Subtitle copy 23">
    <p:spTree>
      <p:nvGrpSpPr>
        <p:cNvPr id="1" name=""/>
        <p:cNvGrpSpPr/>
        <p:nvPr/>
      </p:nvGrpSpPr>
      <p:grpSpPr>
        <a:xfrm>
          <a:off x="0" y="0"/>
          <a:ext cx="0" cy="0"/>
          <a:chOff x="0" y="0"/>
          <a:chExt cx="0" cy="0"/>
        </a:xfrm>
      </p:grpSpPr>
      <p:sp>
        <p:nvSpPr>
          <p:cNvPr id="44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5588980"/>
      </p:ext>
    </p:extLst>
  </p:cSld>
  <p:clrMapOvr>
    <a:masterClrMapping/>
  </p:clrMapOvr>
  <p:transition xmlns:p14="http://schemas.microsoft.com/office/powerpoint/2010/mai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449"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50"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lIns="0" tIns="0" rIns="0" bIns="0"/>
          <a:lstStyle>
            <a:lvl1pPr algn="r">
              <a:defRPr sz="11500">
                <a:solidFill>
                  <a:srgbClr val="FFFFFF"/>
                </a:solidFill>
                <a:latin typeface="Geared Slab Extrabold"/>
                <a:ea typeface="Geared Slab Extrabold"/>
                <a:cs typeface="Geared Slab Extrabold"/>
                <a:sym typeface="Geared Slab Extrabold"/>
              </a:defRPr>
            </a:lvl1pPr>
          </a:lstStyle>
          <a:p>
            <a:r>
              <a:t>Title Text</a:t>
            </a:r>
          </a:p>
        </p:txBody>
      </p:sp>
      <p:sp>
        <p:nvSpPr>
          <p:cNvPr id="451"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lIns="0" tIns="0" rIns="0" bIns="0">
            <a:normAutofit/>
          </a:bodyPr>
          <a:lstStyle>
            <a:lvl1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13878274"/>
      </p:ext>
    </p:extLst>
  </p:cSld>
  <p:clrMapOvr>
    <a:masterClrMapping/>
  </p:clrMapOvr>
  <p:transition xmlns:p14="http://schemas.microsoft.com/office/powerpoint/2010/mai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Blue Rays copy">
    <p:spTree>
      <p:nvGrpSpPr>
        <p:cNvPr id="1" name=""/>
        <p:cNvGrpSpPr/>
        <p:nvPr/>
      </p:nvGrpSpPr>
      <p:grpSpPr>
        <a:xfrm>
          <a:off x="0" y="0"/>
          <a:ext cx="0" cy="0"/>
          <a:chOff x="0" y="0"/>
          <a:chExt cx="0" cy="0"/>
        </a:xfrm>
      </p:grpSpPr>
      <p:pic>
        <p:nvPicPr>
          <p:cNvPr id="459"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60" name="Title Text"/>
          <p:cNvSpPr txBox="1">
            <a:spLocks noGrp="1"/>
          </p:cNvSpPr>
          <p:nvPr>
            <p:ph type="title"/>
          </p:nvPr>
        </p:nvSpPr>
        <p:spPr>
          <a:xfrm>
            <a:off x="2324100" y="1384300"/>
            <a:ext cx="19697700" cy="1562100"/>
          </a:xfrm>
          <a:prstGeom prst="rect">
            <a:avLst/>
          </a:prstGeom>
          <a:effectLst>
            <a:outerShdw blurRad="50800" dist="38100" dir="5400000" rotWithShape="0">
              <a:srgbClr val="000000">
                <a:alpha val="40000"/>
              </a:srgbClr>
            </a:outerShdw>
          </a:effectLst>
        </p:spPr>
        <p:txBody>
          <a:bodyPr lIns="0" tIns="0" rIns="0" bIns="0"/>
          <a:lstStyle>
            <a:lvl1pPr algn="l">
              <a:defRPr sz="72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Title Text</a:t>
            </a:r>
          </a:p>
        </p:txBody>
      </p:sp>
      <p:sp>
        <p:nvSpPr>
          <p:cNvPr id="4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90533819"/>
      </p:ext>
    </p:extLst>
  </p:cSld>
  <p:clrMapOvr>
    <a:masterClrMapping/>
  </p:clrMapOvr>
  <p:transition xmlns:p14="http://schemas.microsoft.com/office/powerpoint/2010/mai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Magazine">
    <p:spTree>
      <p:nvGrpSpPr>
        <p:cNvPr id="1" name=""/>
        <p:cNvGrpSpPr/>
        <p:nvPr/>
      </p:nvGrpSpPr>
      <p:grpSpPr>
        <a:xfrm>
          <a:off x="0" y="0"/>
          <a:ext cx="0" cy="0"/>
          <a:chOff x="0" y="0"/>
          <a:chExt cx="0" cy="0"/>
        </a:xfrm>
      </p:grpSpPr>
      <p:sp>
        <p:nvSpPr>
          <p:cNvPr id="468"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69"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70"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71" name="Title Text"/>
          <p:cNvSpPr txBox="1">
            <a:spLocks noGrp="1"/>
          </p:cNvSpPr>
          <p:nvPr>
            <p:ph type="title"/>
          </p:nvPr>
        </p:nvSpPr>
        <p:spPr>
          <a:xfrm>
            <a:off x="1866900" y="863600"/>
            <a:ext cx="20637500" cy="1841500"/>
          </a:xfrm>
          <a:prstGeom prst="rect">
            <a:avLst/>
          </a:prstGeom>
        </p:spPr>
        <p:txBody>
          <a:bodyPr anchor="b"/>
          <a:lstStyle>
            <a:lvl1pPr algn="r">
              <a:defRPr sz="11600" b="1">
                <a:solidFill>
                  <a:srgbClr val="444444"/>
                </a:solidFill>
                <a:latin typeface="+mj-lt"/>
                <a:ea typeface="+mj-ea"/>
                <a:cs typeface="+mj-cs"/>
                <a:sym typeface="Calibri"/>
              </a:defRPr>
            </a:lvl1pPr>
          </a:lstStyle>
          <a:p>
            <a:r>
              <a:t>Title Text</a:t>
            </a:r>
          </a:p>
        </p:txBody>
      </p:sp>
      <p:sp>
        <p:nvSpPr>
          <p:cNvPr id="4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54142128"/>
      </p:ext>
    </p:extLst>
  </p:cSld>
  <p:clrMapOvr>
    <a:masterClrMapping/>
  </p:clrMapOvr>
  <p:transition xmlns:p14="http://schemas.microsoft.com/office/powerpoint/2010/mai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Blank copy 8">
    <p:spTree>
      <p:nvGrpSpPr>
        <p:cNvPr id="1" name=""/>
        <p:cNvGrpSpPr/>
        <p:nvPr/>
      </p:nvGrpSpPr>
      <p:grpSpPr>
        <a:xfrm>
          <a:off x="0" y="0"/>
          <a:ext cx="0" cy="0"/>
          <a:chOff x="0" y="0"/>
          <a:chExt cx="0" cy="0"/>
        </a:xfrm>
      </p:grpSpPr>
      <p:sp>
        <p:nvSpPr>
          <p:cNvPr id="4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52953534"/>
      </p:ext>
    </p:extLst>
  </p:cSld>
  <p:clrMapOvr>
    <a:masterClrMapping/>
  </p:clrMapOvr>
  <p:transition xmlns:p14="http://schemas.microsoft.com/office/powerpoint/2010/mai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1_Title &amp; Subtitle copy 16">
    <p:spTree>
      <p:nvGrpSpPr>
        <p:cNvPr id="1" name=""/>
        <p:cNvGrpSpPr/>
        <p:nvPr/>
      </p:nvGrpSpPr>
      <p:grpSpPr>
        <a:xfrm>
          <a:off x="0" y="0"/>
          <a:ext cx="0" cy="0"/>
          <a:chOff x="0" y="0"/>
          <a:chExt cx="0" cy="0"/>
        </a:xfrm>
      </p:grpSpPr>
      <p:sp>
        <p:nvSpPr>
          <p:cNvPr id="486" name="Rectangle"/>
          <p:cNvSpPr/>
          <p:nvPr/>
        </p:nvSpPr>
        <p:spPr>
          <a:xfrm>
            <a:off x="-177800" y="-165100"/>
            <a:ext cx="24726902" cy="14033500"/>
          </a:xfrm>
          <a:prstGeom prst="rect">
            <a:avLst/>
          </a:prstGeom>
          <a:solidFill>
            <a:srgbClr val="444444"/>
          </a:solidFill>
          <a:ln w="25400">
            <a:solidFill>
              <a:srgbClr val="444444"/>
            </a:solidFill>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487" name="Rounded Rectangle"/>
          <p:cNvSpPr/>
          <p:nvPr/>
        </p:nvSpPr>
        <p:spPr>
          <a:xfrm>
            <a:off x="-1473200" y="876300"/>
            <a:ext cx="26225500" cy="1816100"/>
          </a:xfrm>
          <a:prstGeom prst="roundRect">
            <a:avLst>
              <a:gd name="adj" fmla="val 10486"/>
            </a:avLst>
          </a:prstGeom>
          <a:solidFill>
            <a:srgbClr val="D6D6D6"/>
          </a:solidFill>
          <a:ln w="12700">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488" name="Rounded Rectangle"/>
          <p:cNvSpPr/>
          <p:nvPr/>
        </p:nvSpPr>
        <p:spPr>
          <a:xfrm>
            <a:off x="-1155700" y="2832100"/>
            <a:ext cx="26225500" cy="800100"/>
          </a:xfrm>
          <a:prstGeom prst="roundRect">
            <a:avLst>
              <a:gd name="adj" fmla="val 23806"/>
            </a:avLst>
          </a:prstGeom>
          <a:solidFill>
            <a:srgbClr val="D6D6D6"/>
          </a:solidFill>
          <a:ln w="12700">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489" name="Title Text"/>
          <p:cNvSpPr txBox="1">
            <a:spLocks noGrp="1"/>
          </p:cNvSpPr>
          <p:nvPr>
            <p:ph type="title"/>
          </p:nvPr>
        </p:nvSpPr>
        <p:spPr>
          <a:xfrm>
            <a:off x="1866900" y="0"/>
            <a:ext cx="20637500" cy="2705100"/>
          </a:xfrm>
          <a:prstGeom prst="rect">
            <a:avLst/>
          </a:prstGeom>
        </p:spPr>
        <p:txBody>
          <a:bodyPr anchor="b"/>
          <a:lstStyle>
            <a:lvl1pPr algn="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490" name="Slide Number"/>
          <p:cNvSpPr txBox="1">
            <a:spLocks noGrp="1"/>
          </p:cNvSpPr>
          <p:nvPr>
            <p:ph type="sldNum" sz="quarter" idx="2"/>
          </p:nvPr>
        </p:nvSpPr>
        <p:spPr>
          <a:xfrm>
            <a:off x="12058650" y="13246100"/>
            <a:ext cx="266700" cy="279400"/>
          </a:xfrm>
          <a:prstGeom prst="rect">
            <a:avLst/>
          </a:prstGeom>
        </p:spPr>
        <p:txBody>
          <a:bodyPr/>
          <a:lstStyle>
            <a:lvl1pPr defTabSz="5842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953213250"/>
      </p:ext>
    </p:extLst>
  </p:cSld>
  <p:clrMapOvr>
    <a:masterClrMapping/>
  </p:clrMapOvr>
  <p:transition xmlns:p14="http://schemas.microsoft.com/office/powerpoint/2010/mai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Title &amp; Subtitle copy 25">
    <p:spTree>
      <p:nvGrpSpPr>
        <p:cNvPr id="1" name=""/>
        <p:cNvGrpSpPr/>
        <p:nvPr/>
      </p:nvGrpSpPr>
      <p:grpSpPr>
        <a:xfrm>
          <a:off x="0" y="0"/>
          <a:ext cx="0" cy="0"/>
          <a:chOff x="0" y="0"/>
          <a:chExt cx="0" cy="0"/>
        </a:xfrm>
      </p:grpSpPr>
      <p:sp>
        <p:nvSpPr>
          <p:cNvPr id="49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98"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99" name="Title Text"/>
          <p:cNvSpPr txBox="1">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5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1459359"/>
      </p:ext>
    </p:extLst>
  </p:cSld>
  <p:clrMapOvr>
    <a:masterClrMapping/>
  </p:clrMapOvr>
  <p:transition xmlns:p14="http://schemas.microsoft.com/office/powerpoint/2010/mai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
  <p:cSld name="Image">
    <p:spTree>
      <p:nvGrpSpPr>
        <p:cNvPr id="1" name=""/>
        <p:cNvGrpSpPr/>
        <p:nvPr/>
      </p:nvGrpSpPr>
      <p:grpSpPr>
        <a:xfrm>
          <a:off x="0" y="0"/>
          <a:ext cx="0" cy="0"/>
          <a:chOff x="0" y="0"/>
          <a:chExt cx="0" cy="0"/>
        </a:xfrm>
      </p:grpSpPr>
      <p:pic>
        <p:nvPicPr>
          <p:cNvPr id="507"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45912136"/>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5">
    <p:spTree>
      <p:nvGrpSpPr>
        <p:cNvPr id="1" name=""/>
        <p:cNvGrpSpPr/>
        <p:nvPr/>
      </p:nvGrpSpPr>
      <p:grpSpPr>
        <a:xfrm>
          <a:off x="0" y="0"/>
          <a:ext cx="0" cy="0"/>
          <a:chOff x="0" y="0"/>
          <a:chExt cx="0" cy="0"/>
        </a:xfrm>
      </p:grpSpPr>
      <p:sp>
        <p:nvSpPr>
          <p:cNvPr id="142"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43" name="image5.png" descr="image5.png"/>
          <p:cNvPicPr>
            <a:picLocks noChangeAspect="1"/>
          </p:cNvPicPr>
          <p:nvPr/>
        </p:nvPicPr>
        <p:blipFill>
          <a:blip r:embed="rId2">
            <a:extLst/>
          </a:blip>
          <a:stretch>
            <a:fillRect/>
          </a:stretch>
        </p:blipFill>
        <p:spPr>
          <a:xfrm>
            <a:off x="15521495" y="10274300"/>
            <a:ext cx="5601431" cy="2566989"/>
          </a:xfrm>
          <a:prstGeom prst="rect">
            <a:avLst/>
          </a:prstGeom>
        </p:spPr>
      </p:pic>
      <p:sp>
        <p:nvSpPr>
          <p:cNvPr id="144"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45"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5_Default Design">
    <p:bg>
      <p:bgPr>
        <a:solidFill>
          <a:srgbClr val="000000"/>
        </a:solidFill>
        <a:effectLst/>
      </p:bgPr>
    </p:bg>
    <p:spTree>
      <p:nvGrpSpPr>
        <p:cNvPr id="1" name=""/>
        <p:cNvGrpSpPr/>
        <p:nvPr/>
      </p:nvGrpSpPr>
      <p:grpSpPr>
        <a:xfrm>
          <a:off x="0" y="0"/>
          <a:ext cx="0" cy="0"/>
          <a:chOff x="0" y="0"/>
          <a:chExt cx="0" cy="0"/>
        </a:xfrm>
      </p:grpSpPr>
      <p:sp>
        <p:nvSpPr>
          <p:cNvPr id="515" name="Title Text"/>
          <p:cNvSpPr txBox="1">
            <a:spLocks noGrp="1"/>
          </p:cNvSpPr>
          <p:nvPr>
            <p:ph type="title"/>
          </p:nvPr>
        </p:nvSpPr>
        <p:spPr>
          <a:xfrm>
            <a:off x="1219200" y="184149"/>
            <a:ext cx="21945600" cy="3016251"/>
          </a:xfrm>
          <a:prstGeom prst="rect">
            <a:avLst/>
          </a:prstGeom>
        </p:spPr>
        <p:txBody>
          <a:bodyPr anchor="ctr"/>
          <a:lstStyle>
            <a:lvl1pPr marL="81280" marR="81280"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516" name="Body Level One…"/>
          <p:cNvSpPr txBox="1">
            <a:spLocks noGrp="1"/>
          </p:cNvSpPr>
          <p:nvPr>
            <p:ph type="body" idx="1"/>
          </p:nvPr>
        </p:nvSpPr>
        <p:spPr>
          <a:xfrm>
            <a:off x="1219200" y="3200400"/>
            <a:ext cx="21945600" cy="10515600"/>
          </a:xfrm>
          <a:prstGeom prst="rect">
            <a:avLst/>
          </a:prstGeom>
        </p:spPr>
        <p:txBody>
          <a:bodyPr/>
          <a:lstStyle>
            <a:lvl1pPr marL="383540" marR="81280" indent="-3429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17"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003387974"/>
      </p:ext>
    </p:extLst>
  </p:cSld>
  <p:clrMapOvr>
    <a:masterClrMapping/>
  </p:clrMapOvr>
  <p:transition xmlns:p14="http://schemas.microsoft.com/office/powerpoint/2010/mai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17_Default Design">
    <p:bg>
      <p:bgPr>
        <a:solidFill>
          <a:srgbClr val="000000"/>
        </a:solidFill>
        <a:effectLst/>
      </p:bgPr>
    </p:bg>
    <p:spTree>
      <p:nvGrpSpPr>
        <p:cNvPr id="1" name=""/>
        <p:cNvGrpSpPr/>
        <p:nvPr/>
      </p:nvGrpSpPr>
      <p:grpSpPr>
        <a:xfrm>
          <a:off x="0" y="0"/>
          <a:ext cx="0" cy="0"/>
          <a:chOff x="0" y="0"/>
          <a:chExt cx="0" cy="0"/>
        </a:xfrm>
      </p:grpSpPr>
      <p:sp>
        <p:nvSpPr>
          <p:cNvPr id="524" name="Title Text"/>
          <p:cNvSpPr txBox="1">
            <a:spLocks noGrp="1"/>
          </p:cNvSpPr>
          <p:nvPr>
            <p:ph type="title"/>
          </p:nvPr>
        </p:nvSpPr>
        <p:spPr>
          <a:xfrm>
            <a:off x="1219200" y="184149"/>
            <a:ext cx="21945600" cy="3016251"/>
          </a:xfrm>
          <a:prstGeom prst="rect">
            <a:avLst/>
          </a:prstGeom>
        </p:spPr>
        <p:txBody>
          <a:bodyPr anchor="ctr"/>
          <a:lstStyle>
            <a:lvl1pPr marL="81280" marR="81280"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525" name="Body Level One…"/>
          <p:cNvSpPr txBox="1">
            <a:spLocks noGrp="1"/>
          </p:cNvSpPr>
          <p:nvPr>
            <p:ph type="body" idx="1"/>
          </p:nvPr>
        </p:nvSpPr>
        <p:spPr>
          <a:xfrm>
            <a:off x="1219200" y="3200400"/>
            <a:ext cx="21945600" cy="10515600"/>
          </a:xfrm>
          <a:prstGeom prst="rect">
            <a:avLst/>
          </a:prstGeom>
        </p:spPr>
        <p:txBody>
          <a:bodyPr/>
          <a:lstStyle>
            <a:lvl1pPr marL="383540" marR="81280" indent="-3429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6"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72945980"/>
      </p:ext>
    </p:extLst>
  </p:cSld>
  <p:clrMapOvr>
    <a:masterClrMapping/>
  </p:clrMapOvr>
  <p:transition xmlns:p14="http://schemas.microsoft.com/office/powerpoint/2010/mai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Image copy">
    <p:spTree>
      <p:nvGrpSpPr>
        <p:cNvPr id="1" name=""/>
        <p:cNvGrpSpPr/>
        <p:nvPr/>
      </p:nvGrpSpPr>
      <p:grpSpPr>
        <a:xfrm>
          <a:off x="0" y="0"/>
          <a:ext cx="0" cy="0"/>
          <a:chOff x="0" y="0"/>
          <a:chExt cx="0" cy="0"/>
        </a:xfrm>
      </p:grpSpPr>
      <p:pic>
        <p:nvPicPr>
          <p:cNvPr id="533"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534" name="1504_AnswersMegaConference_Slide.jpg" descr="1504_AnswersMegaConference_Slid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5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1260715"/>
      </p:ext>
    </p:extLst>
  </p:cSld>
  <p:clrMapOvr>
    <a:masterClrMapping/>
  </p:clrMapOvr>
  <p:transition xmlns:p14="http://schemas.microsoft.com/office/powerpoint/2010/mai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1_Title &amp; Subtitle copy 4">
    <p:spTree>
      <p:nvGrpSpPr>
        <p:cNvPr id="1" name=""/>
        <p:cNvGrpSpPr/>
        <p:nvPr/>
      </p:nvGrpSpPr>
      <p:grpSpPr>
        <a:xfrm>
          <a:off x="0" y="0"/>
          <a:ext cx="0" cy="0"/>
          <a:chOff x="0" y="0"/>
          <a:chExt cx="0" cy="0"/>
        </a:xfrm>
      </p:grpSpPr>
      <p:sp>
        <p:nvSpPr>
          <p:cNvPr id="54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543"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544" name="Title Text"/>
          <p:cNvSpPr txBox="1">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5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57403536"/>
      </p:ext>
    </p:extLst>
  </p:cSld>
  <p:clrMapOvr>
    <a:masterClrMapping/>
  </p:clrMapOvr>
  <p:transition xmlns:p14="http://schemas.microsoft.com/office/powerpoint/2010/mai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p:spTree>
      <p:nvGrpSpPr>
        <p:cNvPr id="1" name=""/>
        <p:cNvGrpSpPr/>
        <p:nvPr/>
      </p:nvGrpSpPr>
      <p:grpSpPr>
        <a:xfrm>
          <a:off x="0" y="0"/>
          <a:ext cx="0" cy="0"/>
          <a:chOff x="0" y="0"/>
          <a:chExt cx="0" cy="0"/>
        </a:xfrm>
      </p:grpSpPr>
      <p:sp>
        <p:nvSpPr>
          <p:cNvPr id="552"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553" name="1600_AiGLogo_Slide_Navy-small.png" descr="1600_AiGLogo_Slide_Navy-small.png"/>
          <p:cNvPicPr>
            <a:picLocks noChangeAspect="1"/>
          </p:cNvPicPr>
          <p:nvPr/>
        </p:nvPicPr>
        <p:blipFill>
          <a:blip r:embed="rId2">
            <a:extLst/>
          </a:blip>
          <a:stretch>
            <a:fillRect/>
          </a:stretch>
        </p:blipFill>
        <p:spPr>
          <a:xfrm>
            <a:off x="68405" y="0"/>
            <a:ext cx="24247189" cy="13716000"/>
          </a:xfrm>
          <a:prstGeom prst="rect">
            <a:avLst/>
          </a:prstGeom>
          <a:ln w="12700">
            <a:miter lim="400000"/>
          </a:ln>
        </p:spPr>
      </p:pic>
      <p:sp>
        <p:nvSpPr>
          <p:cNvPr id="55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98590997"/>
      </p:ext>
    </p:extLst>
  </p:cSld>
  <p:clrMapOvr>
    <a:masterClrMapping/>
  </p:clrMapOvr>
  <p:transition xmlns:p14="http://schemas.microsoft.com/office/powerpoint/2010/mai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1_Blank copy 3">
    <p:spTree>
      <p:nvGrpSpPr>
        <p:cNvPr id="1" name=""/>
        <p:cNvGrpSpPr/>
        <p:nvPr/>
      </p:nvGrpSpPr>
      <p:grpSpPr>
        <a:xfrm>
          <a:off x="0" y="0"/>
          <a:ext cx="0" cy="0"/>
          <a:chOff x="0" y="0"/>
          <a:chExt cx="0" cy="0"/>
        </a:xfrm>
      </p:grpSpPr>
      <p:pic>
        <p:nvPicPr>
          <p:cNvPr id="561"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93447499"/>
      </p:ext>
    </p:extLst>
  </p:cSld>
  <p:clrMapOvr>
    <a:masterClrMapping/>
  </p:clrMapOvr>
  <p:transition xmlns:p14="http://schemas.microsoft.com/office/powerpoint/2010/mai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569"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70" name="Title Text"/>
          <p:cNvSpPr txBox="1">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pic>
        <p:nvPicPr>
          <p:cNvPr id="571" name="1601_AnswersInGenesis_Logo_Spot306C_BookLeft.png" descr="1601_AnswersInGenesis_Logo_Spot306C_BookLeft.png"/>
          <p:cNvPicPr>
            <a:picLocks noChangeAspect="1"/>
          </p:cNvPicPr>
          <p:nvPr/>
        </p:nvPicPr>
        <p:blipFill>
          <a:blip r:embed="rId2">
            <a:extLst/>
          </a:blip>
          <a:stretch>
            <a:fillRect/>
          </a:stretch>
        </p:blipFill>
        <p:spPr>
          <a:xfrm>
            <a:off x="17000725" y="10722895"/>
            <a:ext cx="4925093" cy="1606428"/>
          </a:xfrm>
          <a:prstGeom prst="rect">
            <a:avLst/>
          </a:prstGeom>
          <a:ln w="12700">
            <a:miter lim="400000"/>
          </a:ln>
        </p:spPr>
      </p:pic>
      <p:sp>
        <p:nvSpPr>
          <p:cNvPr id="5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1835390"/>
      </p:ext>
    </p:extLst>
  </p:cSld>
  <p:clrMapOvr>
    <a:masterClrMapping/>
  </p:clrMapOvr>
  <p:transition xmlns:p14="http://schemas.microsoft.com/office/powerpoint/2010/mai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1_Title &amp; Subtitle copy 8">
    <p:spTree>
      <p:nvGrpSpPr>
        <p:cNvPr id="1" name=""/>
        <p:cNvGrpSpPr/>
        <p:nvPr/>
      </p:nvGrpSpPr>
      <p:grpSpPr>
        <a:xfrm>
          <a:off x="0" y="0"/>
          <a:ext cx="0" cy="0"/>
          <a:chOff x="0" y="0"/>
          <a:chExt cx="0" cy="0"/>
        </a:xfrm>
      </p:grpSpPr>
      <p:sp>
        <p:nvSpPr>
          <p:cNvPr id="579"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69222884"/>
      </p:ext>
    </p:extLst>
  </p:cSld>
  <p:clrMapOvr>
    <a:masterClrMapping/>
  </p:clrMapOvr>
  <p:transition xmlns:p14="http://schemas.microsoft.com/office/powerpoint/2010/mai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x">
  <p:cSld name="Quote  TS">
    <p:spTree>
      <p:nvGrpSpPr>
        <p:cNvPr id="1" name=""/>
        <p:cNvGrpSpPr/>
        <p:nvPr/>
      </p:nvGrpSpPr>
      <p:grpSpPr>
        <a:xfrm>
          <a:off x="0" y="0"/>
          <a:ext cx="0" cy="0"/>
          <a:chOff x="0" y="0"/>
          <a:chExt cx="0" cy="0"/>
        </a:xfrm>
      </p:grpSpPr>
      <p:pic>
        <p:nvPicPr>
          <p:cNvPr id="587"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88" name="Title Text"/>
          <p:cNvSpPr txBox="1">
            <a:spLocks noGrp="1"/>
          </p:cNvSpPr>
          <p:nvPr>
            <p:ph type="title"/>
          </p:nvPr>
        </p:nvSpPr>
        <p:spPr>
          <a:xfrm>
            <a:off x="2349500" y="1003300"/>
            <a:ext cx="19672300" cy="9550400"/>
          </a:xfrm>
          <a:prstGeom prst="rect">
            <a:avLst/>
          </a:prstGeom>
        </p:spPr>
        <p:txBody>
          <a:bodyPr lIns="0" tIns="0" rIns="0" bIns="0"/>
          <a:lstStyle>
            <a:lvl1pPr algn="l">
              <a:defRPr sz="7200">
                <a:solidFill>
                  <a:srgbClr val="FFFFFF"/>
                </a:solidFill>
                <a:latin typeface="+mj-lt"/>
                <a:ea typeface="+mj-ea"/>
                <a:cs typeface="+mj-cs"/>
                <a:sym typeface="Calibri"/>
              </a:defRPr>
            </a:lvl1pPr>
          </a:lstStyle>
          <a:p>
            <a:r>
              <a:t>Title Text</a:t>
            </a:r>
          </a:p>
        </p:txBody>
      </p:sp>
      <p:sp>
        <p:nvSpPr>
          <p:cNvPr id="589" name="Body Level One…"/>
          <p:cNvSpPr txBox="1">
            <a:spLocks noGrp="1"/>
          </p:cNvSpPr>
          <p:nvPr>
            <p:ph type="body" sz="quarter" idx="1"/>
          </p:nvPr>
        </p:nvSpPr>
        <p:spPr>
          <a:xfrm>
            <a:off x="2324100" y="10591800"/>
            <a:ext cx="19659600" cy="1879600"/>
          </a:xfrm>
          <a:prstGeom prst="rect">
            <a:avLst/>
          </a:prstGeom>
        </p:spPr>
        <p:txBody>
          <a:bodyPr anchor="b"/>
          <a:lstStyle>
            <a:lvl1pPr>
              <a:lnSpc>
                <a:spcPct val="90000"/>
              </a:lnSpc>
              <a:defRPr sz="3600">
                <a:solidFill>
                  <a:srgbClr val="FFFFFF"/>
                </a:solidFill>
                <a:latin typeface="+mj-lt"/>
                <a:ea typeface="+mj-ea"/>
                <a:cs typeface="+mj-cs"/>
                <a:sym typeface="Calibri"/>
              </a:defRPr>
            </a:lvl1pPr>
            <a:lvl2pPr>
              <a:lnSpc>
                <a:spcPct val="90000"/>
              </a:lnSpc>
              <a:defRPr sz="3600">
                <a:solidFill>
                  <a:srgbClr val="FFFFFF"/>
                </a:solidFill>
                <a:latin typeface="+mj-lt"/>
                <a:ea typeface="+mj-ea"/>
                <a:cs typeface="+mj-cs"/>
                <a:sym typeface="Calibri"/>
              </a:defRPr>
            </a:lvl2pPr>
            <a:lvl3pPr>
              <a:lnSpc>
                <a:spcPct val="90000"/>
              </a:lnSpc>
              <a:defRPr sz="3600">
                <a:solidFill>
                  <a:srgbClr val="FFFFFF"/>
                </a:solidFill>
                <a:latin typeface="+mj-lt"/>
                <a:ea typeface="+mj-ea"/>
                <a:cs typeface="+mj-cs"/>
                <a:sym typeface="Calibri"/>
              </a:defRPr>
            </a:lvl3pPr>
            <a:lvl4pPr>
              <a:defRPr sz="3600">
                <a:solidFill>
                  <a:srgbClr val="38220C"/>
                </a:solidFill>
                <a:latin typeface="+mj-lt"/>
                <a:ea typeface="+mj-ea"/>
                <a:cs typeface="+mj-cs"/>
                <a:sym typeface="Calibri"/>
              </a:defRPr>
            </a:lvl4pPr>
            <a:lvl5pPr>
              <a:defRPr sz="3600">
                <a:solidFill>
                  <a:srgbClr val="38220C"/>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36292346"/>
      </p:ext>
    </p:extLst>
  </p:cSld>
  <p:clrMapOvr>
    <a:masterClrMapping/>
  </p:clrMapOvr>
  <p:transition xmlns:p14="http://schemas.microsoft.com/office/powerpoint/2010/mai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x">
  <p:cSld name="1_Default - Black">
    <p:spTree>
      <p:nvGrpSpPr>
        <p:cNvPr id="1" name=""/>
        <p:cNvGrpSpPr/>
        <p:nvPr/>
      </p:nvGrpSpPr>
      <p:grpSpPr>
        <a:xfrm>
          <a:off x="0" y="0"/>
          <a:ext cx="0" cy="0"/>
          <a:chOff x="0" y="0"/>
          <a:chExt cx="0" cy="0"/>
        </a:xfrm>
      </p:grpSpPr>
      <p:sp>
        <p:nvSpPr>
          <p:cNvPr id="597"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defRPr>
                <a:uFill>
                  <a:solidFill>
                    <a:srgbClr val="000000"/>
                  </a:solidFill>
                </a:uFill>
              </a:defRPr>
            </a:pPr>
            <a:endParaRPr/>
          </a:p>
        </p:txBody>
      </p:sp>
      <p:sp>
        <p:nvSpPr>
          <p:cNvPr id="598"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511432590"/>
      </p:ext>
    </p:extLst>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6">
    <p:spTree>
      <p:nvGrpSpPr>
        <p:cNvPr id="1" name=""/>
        <p:cNvGrpSpPr/>
        <p:nvPr/>
      </p:nvGrpSpPr>
      <p:grpSpPr>
        <a:xfrm>
          <a:off x="0" y="0"/>
          <a:ext cx="0" cy="0"/>
          <a:chOff x="0" y="0"/>
          <a:chExt cx="0" cy="0"/>
        </a:xfrm>
      </p:grpSpPr>
      <p:sp>
        <p:nvSpPr>
          <p:cNvPr id="153"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54" name="image5.png" descr="image5.png"/>
          <p:cNvPicPr>
            <a:picLocks noChangeAspect="1"/>
          </p:cNvPicPr>
          <p:nvPr/>
        </p:nvPicPr>
        <p:blipFill>
          <a:blip r:embed="rId2">
            <a:extLst/>
          </a:blip>
          <a:stretch>
            <a:fillRect/>
          </a:stretch>
        </p:blipFill>
        <p:spPr>
          <a:xfrm>
            <a:off x="15521491" y="10274300"/>
            <a:ext cx="5601430" cy="2566989"/>
          </a:xfrm>
          <a:prstGeom prst="rect">
            <a:avLst/>
          </a:prstGeom>
        </p:spPr>
      </p:pic>
      <p:sp>
        <p:nvSpPr>
          <p:cNvPr id="155"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56"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
  <p:cSld name="2_Default - Title and Content copy">
    <p:spTree>
      <p:nvGrpSpPr>
        <p:cNvPr id="1" name=""/>
        <p:cNvGrpSpPr/>
        <p:nvPr/>
      </p:nvGrpSpPr>
      <p:grpSpPr>
        <a:xfrm>
          <a:off x="0" y="0"/>
          <a:ext cx="0" cy="0"/>
          <a:chOff x="0" y="0"/>
          <a:chExt cx="0" cy="0"/>
        </a:xfrm>
      </p:grpSpPr>
      <p:sp>
        <p:nvSpPr>
          <p:cNvPr id="605"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defRPr>
                <a:uFill>
                  <a:solidFill>
                    <a:srgbClr val="000000"/>
                  </a:solidFill>
                </a:uFill>
              </a:defRPr>
            </a:pPr>
            <a:endParaRPr/>
          </a:p>
        </p:txBody>
      </p:sp>
      <p:sp>
        <p:nvSpPr>
          <p:cNvPr id="606" name="Rounded Rectangle"/>
          <p:cNvSpPr/>
          <p:nvPr/>
        </p:nvSpPr>
        <p:spPr>
          <a:xfrm>
            <a:off x="-1473393" y="876300"/>
            <a:ext cx="26228915" cy="1816100"/>
          </a:xfrm>
          <a:prstGeom prst="roundRect">
            <a:avLst>
              <a:gd name="adj" fmla="val 9790"/>
            </a:avLst>
          </a:prstGeom>
          <a:solidFill>
            <a:srgbClr val="D6D6D6"/>
          </a:solidFill>
        </p:spPr>
        <p:txBody>
          <a:bodyPr lIns="0" tIns="0" rIns="0" bIns="0"/>
          <a:lstStyle/>
          <a:p>
            <a:pPr defTabSz="914400">
              <a:defRPr sz="6400">
                <a:uFill>
                  <a:solidFill>
                    <a:srgbClr val="000000"/>
                  </a:solidFill>
                </a:uFill>
              </a:defRPr>
            </a:pPr>
            <a:endParaRPr/>
          </a:p>
        </p:txBody>
      </p:sp>
      <p:sp>
        <p:nvSpPr>
          <p:cNvPr id="607" name="Rounded Rectangle"/>
          <p:cNvSpPr/>
          <p:nvPr/>
        </p:nvSpPr>
        <p:spPr>
          <a:xfrm>
            <a:off x="-1155852" y="2832100"/>
            <a:ext cx="26228915" cy="368300"/>
          </a:xfrm>
          <a:prstGeom prst="roundRect">
            <a:avLst>
              <a:gd name="adj" fmla="val 48276"/>
            </a:avLst>
          </a:prstGeom>
          <a:solidFill>
            <a:srgbClr val="D6D6D6"/>
          </a:solidFill>
        </p:spPr>
        <p:txBody>
          <a:bodyPr lIns="0" tIns="0" rIns="0" bIns="0"/>
          <a:lstStyle/>
          <a:p>
            <a:pPr defTabSz="914400">
              <a:defRPr sz="6400">
                <a:uFill>
                  <a:solidFill>
                    <a:srgbClr val="000000"/>
                  </a:solidFill>
                </a:uFill>
              </a:defRPr>
            </a:pPr>
            <a:endParaRPr/>
          </a:p>
        </p:txBody>
      </p:sp>
      <p:sp>
        <p:nvSpPr>
          <p:cNvPr id="608" name="Title Text"/>
          <p:cNvSpPr txBox="1">
            <a:spLocks noGrp="1"/>
          </p:cNvSpPr>
          <p:nvPr>
            <p:ph type="title"/>
          </p:nvPr>
        </p:nvSpPr>
        <p:spPr>
          <a:xfrm>
            <a:off x="1867142" y="0"/>
            <a:ext cx="20640188" cy="2705100"/>
          </a:xfrm>
          <a:prstGeom prst="rect">
            <a:avLst/>
          </a:prstGeom>
          <a:ln w="9525">
            <a:round/>
          </a:ln>
        </p:spPr>
        <p:txBody>
          <a:bodyPr anchor="b"/>
          <a:lstStyle>
            <a:lvl1pPr algn="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609"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1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852459846"/>
      </p:ext>
    </p:extLst>
  </p:cSld>
  <p:clrMapOvr>
    <a:masterClrMapping/>
  </p:clrMapOvr>
  <p:transition xmlns:p14="http://schemas.microsoft.com/office/powerpoint/2010/mai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1">
    <p:spTree>
      <p:nvGrpSpPr>
        <p:cNvPr id="1" name=""/>
        <p:cNvGrpSpPr/>
        <p:nvPr/>
      </p:nvGrpSpPr>
      <p:grpSpPr>
        <a:xfrm>
          <a:off x="0" y="0"/>
          <a:ext cx="0" cy="0"/>
          <a:chOff x="0" y="0"/>
          <a:chExt cx="0" cy="0"/>
        </a:xfrm>
      </p:grpSpPr>
      <p:sp>
        <p:nvSpPr>
          <p:cNvPr id="61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618" name="Title Text"/>
          <p:cNvSpPr txBox="1">
            <a:spLocks noGrp="1"/>
          </p:cNvSpPr>
          <p:nvPr>
            <p:ph type="title"/>
          </p:nvPr>
        </p:nvSpPr>
        <p:spPr>
          <a:xfrm>
            <a:off x="1219358" y="549275"/>
            <a:ext cx="21948460" cy="2651126"/>
          </a:xfrm>
          <a:prstGeom prst="rect">
            <a:avLst/>
          </a:prstGeom>
          <a:ln>
            <a:round/>
          </a:ln>
        </p:spPr>
        <p:txBody>
          <a:bodyPr lIns="38100" tIns="38100" rIns="38100" bIns="38100"/>
          <a:lstStyle>
            <a:lvl1pP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619"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2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747014259"/>
      </p:ext>
    </p:extLst>
  </p:cSld>
  <p:clrMapOvr>
    <a:masterClrMapping/>
  </p:clrMapOvr>
  <p:transition xmlns:p14="http://schemas.microsoft.com/office/powerpoint/2010/mai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1_Picture">
    <p:spTree>
      <p:nvGrpSpPr>
        <p:cNvPr id="1" name=""/>
        <p:cNvGrpSpPr/>
        <p:nvPr/>
      </p:nvGrpSpPr>
      <p:grpSpPr>
        <a:xfrm>
          <a:off x="0" y="0"/>
          <a:ext cx="0" cy="0"/>
          <a:chOff x="0" y="0"/>
          <a:chExt cx="0" cy="0"/>
        </a:xfrm>
      </p:grpSpPr>
      <p:pic>
        <p:nvPicPr>
          <p:cNvPr id="627" name="Paper_Red_GeneralBG.jpg" descr="Paper_Red_GeneralBG.jpg"/>
          <p:cNvPicPr>
            <a:picLocks/>
          </p:cNvPicPr>
          <p:nvPr/>
        </p:nvPicPr>
        <p:blipFill>
          <a:blip r:embed="rId2">
            <a:extLst/>
          </a:blip>
          <a:stretch>
            <a:fillRect/>
          </a:stretch>
        </p:blipFill>
        <p:spPr>
          <a:xfrm>
            <a:off x="0" y="0"/>
            <a:ext cx="24384000" cy="13716000"/>
          </a:xfrm>
          <a:prstGeom prst="rect">
            <a:avLst/>
          </a:prstGeom>
          <a:ln w="12700">
            <a:miter lim="400000"/>
          </a:ln>
        </p:spPr>
      </p:pic>
      <p:sp>
        <p:nvSpPr>
          <p:cNvPr id="628" name="Title Text"/>
          <p:cNvSpPr txBox="1">
            <a:spLocks noGrp="1"/>
          </p:cNvSpPr>
          <p:nvPr>
            <p:ph type="title"/>
          </p:nvPr>
        </p:nvSpPr>
        <p:spPr>
          <a:xfrm>
            <a:off x="1739900" y="10972800"/>
            <a:ext cx="20904200" cy="2209800"/>
          </a:xfrm>
          <a:prstGeom prst="rect">
            <a:avLst/>
          </a:prstGeom>
        </p:spPr>
        <p:txBody>
          <a:bodyPr/>
          <a:lstStyle>
            <a:lvl1pPr defTabSz="914400">
              <a:defRPr sz="11000">
                <a:solidFill>
                  <a:srgbClr val="37121A"/>
                </a:solidFill>
                <a:uFill>
                  <a:solidFill>
                    <a:srgbClr val="37121A"/>
                  </a:solidFill>
                </a:uFill>
              </a:defRPr>
            </a:lvl1pPr>
          </a:lstStyle>
          <a:p>
            <a:r>
              <a:t>Title Text</a:t>
            </a:r>
          </a:p>
        </p:txBody>
      </p:sp>
      <p:sp>
        <p:nvSpPr>
          <p:cNvPr id="629" name="Slide Number"/>
          <p:cNvSpPr txBox="1">
            <a:spLocks noGrp="1"/>
          </p:cNvSpPr>
          <p:nvPr>
            <p:ph type="sldNum" sz="quarter" idx="2"/>
          </p:nvPr>
        </p:nvSpPr>
        <p:spPr>
          <a:xfrm>
            <a:off x="11779250" y="13246100"/>
            <a:ext cx="825500" cy="914400"/>
          </a:xfrm>
          <a:prstGeom prst="rect">
            <a:avLst/>
          </a:prstGeom>
        </p:spPr>
        <p:txBody>
          <a:bodyPr/>
          <a:lstStyle>
            <a:lvl1pPr defTabSz="584200">
              <a:defRPr sz="56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258816886"/>
      </p:ext>
    </p:extLst>
  </p:cSld>
  <p:clrMapOvr>
    <a:masterClrMapping/>
  </p:clrMapOvr>
  <p:transition xmlns:p14="http://schemas.microsoft.com/office/powerpoint/2010/mai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Bullet_Title copy">
    <p:spTree>
      <p:nvGrpSpPr>
        <p:cNvPr id="1" name=""/>
        <p:cNvGrpSpPr/>
        <p:nvPr/>
      </p:nvGrpSpPr>
      <p:grpSpPr>
        <a:xfrm>
          <a:off x="0" y="0"/>
          <a:ext cx="0" cy="0"/>
          <a:chOff x="0" y="0"/>
          <a:chExt cx="0" cy="0"/>
        </a:xfrm>
      </p:grpSpPr>
      <p:pic>
        <p:nvPicPr>
          <p:cNvPr id="645" name="TextSlide.jpg" descr="TextSlid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94978596"/>
      </p:ext>
    </p:extLst>
  </p:cSld>
  <p:clrMapOvr>
    <a:masterClrMapping/>
  </p:clrMapOvr>
  <p:transition xmlns:p14="http://schemas.microsoft.com/office/powerpoint/2010/main" spd="med"/>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cSld name="2_Title &amp; Subtitle">
    <p:bg>
      <p:bgPr>
        <a:solidFill>
          <a:srgbClr val="000000"/>
        </a:solidFill>
        <a:effectLst/>
      </p:bgPr>
    </p:bg>
    <p:spTree>
      <p:nvGrpSpPr>
        <p:cNvPr id="1" name=""/>
        <p:cNvGrpSpPr/>
        <p:nvPr/>
      </p:nvGrpSpPr>
      <p:grpSpPr>
        <a:xfrm>
          <a:off x="0" y="0"/>
          <a:ext cx="0" cy="0"/>
          <a:chOff x="0" y="0"/>
          <a:chExt cx="0" cy="0"/>
        </a:xfrm>
      </p:grpSpPr>
      <p:sp>
        <p:nvSpPr>
          <p:cNvPr id="653" name="Title Text"/>
          <p:cNvSpPr txBox="1">
            <a:spLocks noGrp="1"/>
          </p:cNvSpPr>
          <p:nvPr>
            <p:ph type="title"/>
          </p:nvPr>
        </p:nvSpPr>
        <p:spPr>
          <a:xfrm>
            <a:off x="1778000" y="2298700"/>
            <a:ext cx="20828000" cy="4648200"/>
          </a:xfrm>
          <a:prstGeom prst="rect">
            <a:avLst/>
          </a:prstGeom>
        </p:spPr>
        <p:txBody>
          <a:bodyPr anchor="b">
            <a:normAutofit/>
          </a:bodyPr>
          <a:lstStyle>
            <a:lvl1pPr>
              <a:defRPr sz="11200">
                <a:solidFill>
                  <a:srgbClr val="FFFFFF"/>
                </a:solidFill>
                <a:latin typeface="Helvetica Light"/>
                <a:ea typeface="Helvetica Light"/>
                <a:cs typeface="Helvetica Light"/>
                <a:sym typeface="Helvetica Light"/>
              </a:defRPr>
            </a:lvl1pPr>
          </a:lstStyle>
          <a:p>
            <a:r>
              <a:t>Title Text</a:t>
            </a:r>
          </a:p>
        </p:txBody>
      </p:sp>
      <p:sp>
        <p:nvSpPr>
          <p:cNvPr id="654" name="Body Level One…"/>
          <p:cNvSpPr txBox="1">
            <a:spLocks noGrp="1"/>
          </p:cNvSpPr>
          <p:nvPr>
            <p:ph type="body" sz="quarter" idx="1"/>
          </p:nvPr>
        </p:nvSpPr>
        <p:spPr>
          <a:xfrm>
            <a:off x="1778000" y="7073900"/>
            <a:ext cx="20828000" cy="1587500"/>
          </a:xfrm>
          <a:prstGeom prst="rect">
            <a:avLst/>
          </a:prstGeom>
        </p:spPr>
        <p:txBody>
          <a:bodyPr>
            <a:normAutofit/>
          </a:bodyPr>
          <a:lstStyle>
            <a:lvl1pPr algn="ctr">
              <a:defRPr sz="4400">
                <a:solidFill>
                  <a:srgbClr val="FFFFFF"/>
                </a:solidFill>
                <a:latin typeface="Helvetica Light"/>
                <a:ea typeface="Helvetica Light"/>
                <a:cs typeface="Helvetica Light"/>
                <a:sym typeface="Helvetica Light"/>
              </a:defRPr>
            </a:lvl1pPr>
            <a:lvl2pPr indent="228600" algn="ctr">
              <a:defRPr sz="4400">
                <a:solidFill>
                  <a:srgbClr val="FFFFFF"/>
                </a:solidFill>
                <a:latin typeface="Helvetica Light"/>
                <a:ea typeface="Helvetica Light"/>
                <a:cs typeface="Helvetica Light"/>
                <a:sym typeface="Helvetica Light"/>
              </a:defRPr>
            </a:lvl2pPr>
            <a:lvl3pPr indent="457200" algn="ctr">
              <a:defRPr sz="4400">
                <a:solidFill>
                  <a:srgbClr val="FFFFFF"/>
                </a:solidFill>
                <a:latin typeface="Helvetica Light"/>
                <a:ea typeface="Helvetica Light"/>
                <a:cs typeface="Helvetica Light"/>
                <a:sym typeface="Helvetica Light"/>
              </a:defRPr>
            </a:lvl3pPr>
            <a:lvl4pPr indent="685800" algn="ctr">
              <a:defRPr sz="4400">
                <a:solidFill>
                  <a:srgbClr val="FFFFFF"/>
                </a:solidFill>
                <a:latin typeface="Helvetica Light"/>
                <a:ea typeface="Helvetica Light"/>
                <a:cs typeface="Helvetica Light"/>
                <a:sym typeface="Helvetica Light"/>
              </a:defRPr>
            </a:lvl4pPr>
            <a:lvl5pPr indent="914400" algn="ctr">
              <a:defRPr sz="440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655" name="Slide Number"/>
          <p:cNvSpPr txBox="1">
            <a:spLocks noGrp="1"/>
          </p:cNvSpPr>
          <p:nvPr>
            <p:ph type="sldNum" sz="quarter" idx="2"/>
          </p:nvPr>
        </p:nvSpPr>
        <p:spPr>
          <a:xfrm>
            <a:off x="11959031" y="13081000"/>
            <a:ext cx="453238" cy="4699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289034017"/>
      </p:ext>
    </p:extLst>
  </p:cSld>
  <p:clrMapOvr>
    <a:masterClrMapping/>
  </p:clrMapOvr>
  <p:transition xmlns:p14="http://schemas.microsoft.com/office/powerpoint/2010/mai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Relevance">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36081527"/>
      </p:ext>
    </p:extLst>
  </p:cSld>
  <p:clrMapOvr>
    <a:masterClrMapping/>
  </p:clrMapOvr>
  <p:transition xmlns:p14="http://schemas.microsoft.com/office/powerpoint/2010/main" spd="med"/>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x">
  <p:cSld name="Relevance copy">
    <p:spTree>
      <p:nvGrpSpPr>
        <p:cNvPr id="1" name=""/>
        <p:cNvGrpSpPr/>
        <p:nvPr/>
      </p:nvGrpSpPr>
      <p:grpSpPr>
        <a:xfrm>
          <a:off x="0" y="0"/>
          <a:ext cx="0" cy="0"/>
          <a:chOff x="0" y="0"/>
          <a:chExt cx="0" cy="0"/>
        </a:xfrm>
      </p:grpSpPr>
      <p:pic>
        <p:nvPicPr>
          <p:cNvPr id="19"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0" name="Title Text"/>
          <p:cNvSpPr txBox="1">
            <a:spLocks noGrp="1"/>
          </p:cNvSpPr>
          <p:nvPr>
            <p:ph type="title"/>
          </p:nvPr>
        </p:nvSpPr>
        <p:spPr>
          <a:xfrm>
            <a:off x="1778000" y="1384300"/>
            <a:ext cx="20828000" cy="10909300"/>
          </a:xfrm>
          <a:prstGeom prst="rect">
            <a:avLst/>
          </a:prstGeom>
          <a:effectLst>
            <a:outerShdw blurRad="50800" dist="38100" dir="5400000" rotWithShape="0">
              <a:srgbClr val="000000">
                <a:alpha val="40000"/>
              </a:srgbClr>
            </a:outerShdw>
          </a:effectLst>
        </p:spPr>
        <p:txBody>
          <a:bodyPr lIns="0" tIns="0" rIns="0" bIns="0" anchor="t"/>
          <a:lstStyle>
            <a:lvl1pPr algn="l">
              <a:defRPr sz="7200">
                <a:solidFill>
                  <a:srgbClr val="FEFCDD"/>
                </a:solidFill>
                <a:latin typeface="DejaVu Sans Condensed"/>
                <a:ea typeface="DejaVu Sans Condensed"/>
                <a:cs typeface="DejaVu Sans Condensed"/>
                <a:sym typeface="DejaVu Sans Condensed"/>
              </a:defRPr>
            </a:lvl1pPr>
          </a:lstStyle>
          <a:p>
            <a:r>
              <a:t>Title Text</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22430345"/>
      </p:ext>
    </p:extLst>
  </p:cSld>
  <p:clrMapOvr>
    <a:masterClrMapping/>
  </p:clrMapOvr>
  <p:transition xmlns:p14="http://schemas.microsoft.com/office/powerpoint/2010/main" spd="med"/>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x">
  <p:cSld name="Relevance copy 1">
    <p:spTree>
      <p:nvGrpSpPr>
        <p:cNvPr id="1" name=""/>
        <p:cNvGrpSpPr/>
        <p:nvPr/>
      </p:nvGrpSpPr>
      <p:grpSpPr>
        <a:xfrm>
          <a:off x="0" y="0"/>
          <a:ext cx="0" cy="0"/>
          <a:chOff x="0" y="0"/>
          <a:chExt cx="0" cy="0"/>
        </a:xfrm>
      </p:grpSpPr>
      <p:pic>
        <p:nvPicPr>
          <p:cNvPr id="28"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9" name="Title Text"/>
          <p:cNvSpPr txBox="1">
            <a:spLocks noGrp="1"/>
          </p:cNvSpPr>
          <p:nvPr>
            <p:ph type="title"/>
          </p:nvPr>
        </p:nvSpPr>
        <p:spPr>
          <a:xfrm>
            <a:off x="1778000" y="1384300"/>
            <a:ext cx="20828000" cy="9537700"/>
          </a:xfrm>
          <a:prstGeom prst="rect">
            <a:avLst/>
          </a:prstGeom>
          <a:effectLst>
            <a:outerShdw blurRad="50800" dist="38100" dir="5400000" rotWithShape="0">
              <a:srgbClr val="000000">
                <a:alpha val="40000"/>
              </a:srgbClr>
            </a:outerShdw>
          </a:effectLst>
        </p:spPr>
        <p:txBody>
          <a:bodyPr lIns="0" tIns="0" rIns="0" bIns="0" anchor="t"/>
          <a:lstStyle>
            <a:lvl1pPr algn="l">
              <a:defRPr sz="7200">
                <a:solidFill>
                  <a:srgbClr val="FEFCDD"/>
                </a:solidFill>
                <a:latin typeface="DejaVu Sans Condensed"/>
                <a:ea typeface="DejaVu Sans Condensed"/>
                <a:cs typeface="DejaVu Sans Condensed"/>
                <a:sym typeface="DejaVu Sans Condensed"/>
              </a:defRPr>
            </a:lvl1pPr>
          </a:lstStyle>
          <a:p>
            <a:r>
              <a:t>Title Text</a:t>
            </a:r>
          </a:p>
        </p:txBody>
      </p:sp>
      <p:sp>
        <p:nvSpPr>
          <p:cNvPr id="30"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lIns="0" tIns="0" rIns="0" bIns="0" anchor="t"/>
          <a:lstStyle>
            <a:lvl1pPr marL="0" indent="0">
              <a:spcBef>
                <a:spcPts val="0"/>
              </a:spcBef>
              <a:buSzTx/>
              <a:buNone/>
              <a:defRPr sz="3600">
                <a:solidFill>
                  <a:srgbClr val="FEFCDD"/>
                </a:solidFill>
                <a:latin typeface="DejaVu Sans Condensed"/>
                <a:ea typeface="DejaVu Sans Condensed"/>
                <a:cs typeface="DejaVu Sans Condensed"/>
                <a:sym typeface="DejaVu Sans Condensed"/>
              </a:defRPr>
            </a:lvl1pPr>
            <a:lvl2pPr marL="0" indent="0">
              <a:spcBef>
                <a:spcPts val="0"/>
              </a:spcBef>
              <a:buSzTx/>
              <a:buNone/>
              <a:defRPr sz="3600">
                <a:solidFill>
                  <a:srgbClr val="FEFCDD"/>
                </a:solidFill>
                <a:latin typeface="DejaVu Sans Condensed"/>
                <a:ea typeface="DejaVu Sans Condensed"/>
                <a:cs typeface="DejaVu Sans Condensed"/>
                <a:sym typeface="DejaVu Sans Condensed"/>
              </a:defRPr>
            </a:lvl2pPr>
            <a:lvl3pPr marL="0" indent="0">
              <a:spcBef>
                <a:spcPts val="0"/>
              </a:spcBef>
              <a:buSzTx/>
              <a:buNone/>
              <a:defRPr sz="3600">
                <a:solidFill>
                  <a:srgbClr val="FEFCDD"/>
                </a:solidFill>
                <a:latin typeface="DejaVu Sans Condensed"/>
                <a:ea typeface="DejaVu Sans Condensed"/>
                <a:cs typeface="DejaVu Sans Condensed"/>
                <a:sym typeface="DejaVu Sans Condensed"/>
              </a:defRPr>
            </a:lvl3pPr>
            <a:lvl4pPr marL="0" indent="0">
              <a:spcBef>
                <a:spcPts val="0"/>
              </a:spcBef>
              <a:buSzTx/>
              <a:buNone/>
              <a:defRPr sz="3600">
                <a:solidFill>
                  <a:srgbClr val="FEFCDD"/>
                </a:solidFill>
                <a:latin typeface="DejaVu Sans Condensed"/>
                <a:ea typeface="DejaVu Sans Condensed"/>
                <a:cs typeface="DejaVu Sans Condensed"/>
                <a:sym typeface="DejaVu Sans Condensed"/>
              </a:defRPr>
            </a:lvl4pPr>
            <a:lvl5pPr marL="0" indent="0">
              <a:spcBef>
                <a:spcPts val="0"/>
              </a:spcBef>
              <a:buSzTx/>
              <a:buNone/>
              <a:defRPr sz="3600">
                <a:solidFill>
                  <a:srgbClr val="FEFCDD"/>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50788812"/>
      </p:ext>
    </p:extLst>
  </p:cSld>
  <p:clrMapOvr>
    <a:masterClrMapping/>
  </p:clrMapOvr>
  <p:transition xmlns:p14="http://schemas.microsoft.com/office/powerpoint/2010/main" spd="med"/>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x">
  <p:cSld name="Relevance copy 2">
    <p:spTree>
      <p:nvGrpSpPr>
        <p:cNvPr id="1" name=""/>
        <p:cNvGrpSpPr/>
        <p:nvPr/>
      </p:nvGrpSpPr>
      <p:grpSpPr>
        <a:xfrm>
          <a:off x="0" y="0"/>
          <a:ext cx="0" cy="0"/>
          <a:chOff x="0" y="0"/>
          <a:chExt cx="0" cy="0"/>
        </a:xfrm>
      </p:grpSpPr>
      <p:pic>
        <p:nvPicPr>
          <p:cNvPr id="47"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8" name="Title Text"/>
          <p:cNvSpPr txBox="1">
            <a:spLocks noGrp="1"/>
          </p:cNvSpPr>
          <p:nvPr>
            <p:ph type="title"/>
          </p:nvPr>
        </p:nvSpPr>
        <p:spPr>
          <a:xfrm>
            <a:off x="1778000" y="1371600"/>
            <a:ext cx="20828000" cy="1701800"/>
          </a:xfrm>
          <a:prstGeom prst="rect">
            <a:avLst/>
          </a:prstGeom>
          <a:effectLst>
            <a:outerShdw blurRad="50800" dist="38100" dir="5400000" rotWithShape="0">
              <a:srgbClr val="000000">
                <a:alpha val="40000"/>
              </a:srgbClr>
            </a:outerShdw>
          </a:effectLst>
        </p:spPr>
        <p:txBody>
          <a:bodyPr lIns="0" tIns="0" rIns="0" bIns="0" anchor="t"/>
          <a:lstStyle>
            <a:lvl1pPr algn="l">
              <a:defRPr sz="9600">
                <a:solidFill>
                  <a:srgbClr val="FEFCDD"/>
                </a:solidFill>
                <a:latin typeface="Quicksand"/>
                <a:ea typeface="Quicksand"/>
                <a:cs typeface="Quicksand"/>
                <a:sym typeface="Quicksand"/>
              </a:defRPr>
            </a:lvl1pPr>
          </a:lstStyle>
          <a:p>
            <a:r>
              <a:t>Title Text</a:t>
            </a:r>
          </a:p>
        </p:txBody>
      </p:sp>
      <p:sp>
        <p:nvSpPr>
          <p:cNvPr id="49" name="Body Level One…"/>
          <p:cNvSpPr txBox="1">
            <a:spLocks noGrp="1"/>
          </p:cNvSpPr>
          <p:nvPr>
            <p:ph type="body" idx="1"/>
          </p:nvPr>
        </p:nvSpPr>
        <p:spPr>
          <a:xfrm>
            <a:off x="1765300" y="2971800"/>
            <a:ext cx="20866100" cy="8534400"/>
          </a:xfrm>
          <a:prstGeom prst="rect">
            <a:avLst/>
          </a:prstGeom>
          <a:effectLst>
            <a:outerShdw blurRad="50800" dist="38100" dir="5400000" rotWithShape="0">
              <a:srgbClr val="000000">
                <a:alpha val="40000"/>
              </a:srgbClr>
            </a:outerShdw>
          </a:effectLst>
        </p:spPr>
        <p:txBody>
          <a:bodyPr lIns="0" tIns="0" rIns="0" bIns="0" anchor="t">
            <a:normAutofit/>
          </a:bodyPr>
          <a:lstStyle>
            <a:lvl1pPr marL="0" indent="0">
              <a:spcBef>
                <a:spcPts val="0"/>
              </a:spcBef>
              <a:buSzTx/>
              <a:buNone/>
              <a:defRPr sz="7200">
                <a:solidFill>
                  <a:srgbClr val="FEFCDD"/>
                </a:solidFill>
                <a:latin typeface="DejaVu Sans Condensed"/>
                <a:ea typeface="DejaVu Sans Condensed"/>
                <a:cs typeface="DejaVu Sans Condensed"/>
                <a:sym typeface="DejaVu Sans Condensed"/>
              </a:defRPr>
            </a:lvl1pPr>
            <a:lvl2pPr marL="0" indent="0">
              <a:spcBef>
                <a:spcPts val="0"/>
              </a:spcBef>
              <a:buSzTx/>
              <a:buNone/>
              <a:defRPr sz="7200">
                <a:solidFill>
                  <a:srgbClr val="FEFCDD"/>
                </a:solidFill>
                <a:latin typeface="DejaVu Sans Condensed"/>
                <a:ea typeface="DejaVu Sans Condensed"/>
                <a:cs typeface="DejaVu Sans Condensed"/>
                <a:sym typeface="DejaVu Sans Condensed"/>
              </a:defRPr>
            </a:lvl2pPr>
            <a:lvl3pPr marL="0" indent="0">
              <a:spcBef>
                <a:spcPts val="0"/>
              </a:spcBef>
              <a:buSzTx/>
              <a:buNone/>
              <a:defRPr sz="7200">
                <a:solidFill>
                  <a:srgbClr val="FEFCDD"/>
                </a:solidFill>
                <a:latin typeface="DejaVu Sans Condensed"/>
                <a:ea typeface="DejaVu Sans Condensed"/>
                <a:cs typeface="DejaVu Sans Condensed"/>
                <a:sym typeface="DejaVu Sans Condensed"/>
              </a:defRPr>
            </a:lvl3pPr>
            <a:lvl4pPr marL="0" indent="0">
              <a:spcBef>
                <a:spcPts val="0"/>
              </a:spcBef>
              <a:buSzTx/>
              <a:buNone/>
              <a:defRPr sz="7200">
                <a:solidFill>
                  <a:srgbClr val="FEFCDD"/>
                </a:solidFill>
                <a:latin typeface="DejaVu Sans Condensed"/>
                <a:ea typeface="DejaVu Sans Condensed"/>
                <a:cs typeface="DejaVu Sans Condensed"/>
                <a:sym typeface="DejaVu Sans Condensed"/>
              </a:defRPr>
            </a:lvl4pPr>
            <a:lvl5pPr marL="0" indent="0">
              <a:spcBef>
                <a:spcPts val="0"/>
              </a:spcBef>
              <a:buSzTx/>
              <a:buNone/>
              <a:defRPr sz="7200">
                <a:solidFill>
                  <a:srgbClr val="FEFCDD"/>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98521928"/>
      </p:ext>
    </p:extLst>
  </p:cSld>
  <p:clrMapOvr>
    <a:masterClrMapping/>
  </p:clrMapOvr>
  <p:transition xmlns:p14="http://schemas.microsoft.com/office/powerpoint/2010/main" spd="med"/>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x">
  <p:cSld name="Title &amp; Bullets - 2 Column copy 1">
    <p:spTree>
      <p:nvGrpSpPr>
        <p:cNvPr id="1" name=""/>
        <p:cNvGrpSpPr/>
        <p:nvPr/>
      </p:nvGrpSpPr>
      <p:grpSpPr>
        <a:xfrm>
          <a:off x="0" y="0"/>
          <a:ext cx="0" cy="0"/>
          <a:chOff x="0" y="0"/>
          <a:chExt cx="0" cy="0"/>
        </a:xfrm>
      </p:grpSpPr>
      <p:pic>
        <p:nvPicPr>
          <p:cNvPr id="57" name="16-9AiG Logo 2007 on Blue-Black 01224.png" descr="16-9AiG Logo 2007 on Blue-Black 01224.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05256629"/>
      </p:ext>
    </p:extLst>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7">
    <p:spTree>
      <p:nvGrpSpPr>
        <p:cNvPr id="1" name=""/>
        <p:cNvGrpSpPr/>
        <p:nvPr/>
      </p:nvGrpSpPr>
      <p:grpSpPr>
        <a:xfrm>
          <a:off x="0" y="0"/>
          <a:ext cx="0" cy="0"/>
          <a:chOff x="0" y="0"/>
          <a:chExt cx="0" cy="0"/>
        </a:xfrm>
      </p:grpSpPr>
      <p:sp>
        <p:nvSpPr>
          <p:cNvPr id="164"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165"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166"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67"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6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5" name="Title Text"/>
          <p:cNvSpPr txBox="1">
            <a:spLocks noGrp="1"/>
          </p:cNvSpPr>
          <p:nvPr>
            <p:ph type="title"/>
          </p:nvPr>
        </p:nvSpPr>
        <p:spPr>
          <a:xfrm>
            <a:off x="1739900" y="2298700"/>
            <a:ext cx="20904200" cy="4635500"/>
          </a:xfrm>
          <a:prstGeom prst="rect">
            <a:avLst/>
          </a:prstGeom>
        </p:spPr>
        <p:txBody>
          <a:bodyPr anchor="b"/>
          <a:lstStyle>
            <a:lvl1pPr>
              <a:defRPr>
                <a:solidFill>
                  <a:srgbClr val="FFFFFF"/>
                </a:solidFill>
              </a:defRPr>
            </a:lvl1pPr>
          </a:lstStyle>
          <a:p>
            <a:r>
              <a:t>Title Text</a:t>
            </a:r>
          </a:p>
        </p:txBody>
      </p:sp>
      <p:sp>
        <p:nvSpPr>
          <p:cNvPr id="66" name="Body Level One…"/>
          <p:cNvSpPr txBox="1">
            <a:spLocks noGrp="1"/>
          </p:cNvSpPr>
          <p:nvPr>
            <p:ph type="body" sz="quarter" idx="1"/>
          </p:nvPr>
        </p:nvSpPr>
        <p:spPr>
          <a:xfrm>
            <a:off x="1739900" y="7061200"/>
            <a:ext cx="20904200" cy="1587500"/>
          </a:xfrm>
          <a:prstGeom prst="rect">
            <a:avLst/>
          </a:prstGeom>
        </p:spPr>
        <p:txBody>
          <a:bodyPr anchor="t"/>
          <a:lstStyle>
            <a:lvl1pPr marL="0" indent="0" algn="ctr">
              <a:spcBef>
                <a:spcPts val="0"/>
              </a:spcBef>
              <a:buSzTx/>
              <a:buNone/>
              <a:defRPr sz="4800">
                <a:solidFill>
                  <a:srgbClr val="FFFFFF"/>
                </a:solidFill>
              </a:defRPr>
            </a:lvl1pPr>
            <a:lvl2pPr marL="0" indent="0" algn="ctr">
              <a:spcBef>
                <a:spcPts val="0"/>
              </a:spcBef>
              <a:buSzTx/>
              <a:buNone/>
              <a:defRPr sz="4800">
                <a:solidFill>
                  <a:srgbClr val="FFFFFF"/>
                </a:solidFill>
              </a:defRPr>
            </a:lvl2pPr>
            <a:lvl3pPr marL="0" indent="0" algn="ctr">
              <a:spcBef>
                <a:spcPts val="0"/>
              </a:spcBef>
              <a:buSzTx/>
              <a:buNone/>
              <a:defRPr sz="4800">
                <a:solidFill>
                  <a:srgbClr val="FFFFFF"/>
                </a:solidFill>
              </a:defRPr>
            </a:lvl3pPr>
            <a:lvl4pPr marL="0" indent="0" algn="ctr">
              <a:spcBef>
                <a:spcPts val="0"/>
              </a:spcBef>
              <a:buSzTx/>
              <a:buNone/>
              <a:defRPr sz="4800">
                <a:solidFill>
                  <a:srgbClr val="FFFFFF"/>
                </a:solidFill>
              </a:defRPr>
            </a:lvl4pPr>
            <a:lvl5pPr marL="0" indent="0" algn="ctr">
              <a:spcBef>
                <a:spcPts val="0"/>
              </a:spcBef>
              <a:buSzTx/>
              <a:buNone/>
              <a:defRPr sz="4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641368915"/>
      </p:ext>
    </p:extLst>
  </p:cSld>
  <p:clrMapOvr>
    <a:masterClrMapping/>
  </p:clrMapOvr>
  <p:transition xmlns:p14="http://schemas.microsoft.com/office/powerpoint/2010/main" spd="med"/>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x">
  <p:cSld name="Default - 2_Title Slide">
    <p:spTree>
      <p:nvGrpSpPr>
        <p:cNvPr id="1" name=""/>
        <p:cNvGrpSpPr/>
        <p:nvPr/>
      </p:nvGrpSpPr>
      <p:grpSpPr>
        <a:xfrm>
          <a:off x="0" y="0"/>
          <a:ext cx="0" cy="0"/>
          <a:chOff x="0" y="0"/>
          <a:chExt cx="0" cy="0"/>
        </a:xfrm>
      </p:grpSpPr>
      <p:pic>
        <p:nvPicPr>
          <p:cNvPr id="74" name="Relevance of Genesis in Today's World_Scripture.jpg" descr="Relevance of Genesis in Today's World_Scripture.jpg"/>
          <p:cNvPicPr>
            <a:picLocks noChangeAspect="1"/>
          </p:cNvPicPr>
          <p:nvPr/>
        </p:nvPicPr>
        <p:blipFill>
          <a:blip r:embed="rId2">
            <a:extLst/>
          </a:blip>
          <a:stretch>
            <a:fillRect/>
          </a:stretch>
        </p:blipFill>
        <p:spPr>
          <a:xfrm>
            <a:off x="-36173" y="0"/>
            <a:ext cx="24461790" cy="13757964"/>
          </a:xfrm>
          <a:prstGeom prst="rect">
            <a:avLst/>
          </a:prstGeom>
        </p:spPr>
      </p:pic>
      <p:sp>
        <p:nvSpPr>
          <p:cNvPr id="7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309405776"/>
      </p:ext>
    </p:extLst>
  </p:cSld>
  <p:clrMapOvr>
    <a:masterClrMapping/>
  </p:clrMapOvr>
  <p:transition xmlns:p14="http://schemas.microsoft.com/office/powerpoint/2010/main" spd="med"/>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x">
  <p:cSld name="Default - Title Slide">
    <p:spTree>
      <p:nvGrpSpPr>
        <p:cNvPr id="1" name=""/>
        <p:cNvGrpSpPr/>
        <p:nvPr/>
      </p:nvGrpSpPr>
      <p:grpSpPr>
        <a:xfrm>
          <a:off x="0" y="0"/>
          <a:ext cx="0" cy="0"/>
          <a:chOff x="0" y="0"/>
          <a:chExt cx="0" cy="0"/>
        </a:xfrm>
      </p:grpSpPr>
      <p:pic>
        <p:nvPicPr>
          <p:cNvPr id="82"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3" name="Title Text"/>
          <p:cNvSpPr txBox="1">
            <a:spLocks noGrp="1"/>
          </p:cNvSpPr>
          <p:nvPr>
            <p:ph type="title"/>
          </p:nvPr>
        </p:nvSpPr>
        <p:spPr>
          <a:xfrm>
            <a:off x="1829037" y="4261537"/>
            <a:ext cx="20729101" cy="6939863"/>
          </a:xfrm>
          <a:prstGeom prst="rect">
            <a:avLst/>
          </a:prstGeom>
          <a:ln>
            <a:round/>
          </a:ln>
        </p:spPr>
        <p:txBody>
          <a:bodyPr anchor="t"/>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84" name="Body Level One…"/>
          <p:cNvSpPr txBox="1">
            <a:spLocks noGrp="1"/>
          </p:cNvSpPr>
          <p:nvPr>
            <p:ph type="body" sz="half" idx="1"/>
          </p:nvPr>
        </p:nvSpPr>
        <p:spPr>
          <a:xfrm>
            <a:off x="3658075" y="7772400"/>
            <a:ext cx="17071025" cy="5943600"/>
          </a:xfrm>
          <a:prstGeom prst="rect">
            <a:avLst/>
          </a:prstGeom>
          <a:ln>
            <a:round/>
          </a:ln>
        </p:spPr>
        <p:txBody>
          <a:bodyPr anchor="t"/>
          <a:lstStyle>
            <a:lvl1pPr marL="0"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512018"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1024037"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1536057"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2048078"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786446670"/>
      </p:ext>
    </p:extLst>
  </p:cSld>
  <p:clrMapOvr>
    <a:masterClrMapping/>
  </p:clrMapOvr>
  <p:transition xmlns:p14="http://schemas.microsoft.com/office/powerpoint/2010/main" spd="med"/>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x">
  <p:cSld name="Default - 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2" name="Title Text"/>
          <p:cNvSpPr txBox="1">
            <a:spLocks noGrp="1"/>
          </p:cNvSpPr>
          <p:nvPr>
            <p:ph type="title"/>
          </p:nvPr>
        </p:nvSpPr>
        <p:spPr>
          <a:xfrm>
            <a:off x="2384018" y="358775"/>
            <a:ext cx="19624055" cy="3429001"/>
          </a:xfrm>
          <a:prstGeom prst="rect">
            <a:avLst/>
          </a:prstGeom>
          <a:ln w="9525">
            <a:round/>
          </a:ln>
        </p:spPr>
        <p:txBody>
          <a:bodyPr lIns="76200" tIns="76200" rIns="76200" bIns="76200"/>
          <a:lstStyle>
            <a:lvl1pPr defTabSz="1530899">
              <a:defRPr sz="14000" b="1">
                <a:solidFill>
                  <a:srgbClr val="FFFFFF"/>
                </a:solidFill>
                <a:uFill>
                  <a:solidFill>
                    <a:srgbClr val="FFFFFF"/>
                  </a:solidFill>
                </a:uFill>
                <a:latin typeface="Arial"/>
                <a:ea typeface="Arial"/>
                <a:cs typeface="Arial"/>
                <a:sym typeface="Arial"/>
              </a:defRPr>
            </a:lvl1pPr>
          </a:lstStyle>
          <a:p>
            <a:r>
              <a:t>Title Text</a:t>
            </a:r>
          </a:p>
        </p:txBody>
      </p:sp>
      <p:sp>
        <p:nvSpPr>
          <p:cNvPr id="93" name="Body Level One…"/>
          <p:cNvSpPr txBox="1">
            <a:spLocks noGrp="1"/>
          </p:cNvSpPr>
          <p:nvPr>
            <p:ph type="body" idx="1"/>
          </p:nvPr>
        </p:nvSpPr>
        <p:spPr>
          <a:xfrm>
            <a:off x="1219358" y="3200401"/>
            <a:ext cx="21948460" cy="10515600"/>
          </a:xfrm>
          <a:prstGeom prst="rect">
            <a:avLst/>
          </a:prstGeom>
          <a:ln>
            <a:round/>
          </a:ln>
        </p:spPr>
        <p:txBody>
          <a:bodyPr lIns="101600" tIns="101600" rIns="101600" bIns="101600" anchor="t"/>
          <a:lstStyle>
            <a:lvl1pPr marL="1489318" indent="-956339" defTabSz="1530899">
              <a:spcBef>
                <a:spcPts val="4000"/>
              </a:spcBef>
              <a:buFont typeface="Lucida Grande"/>
              <a:defRPr sz="7100">
                <a:solidFill>
                  <a:srgbClr val="FFFFFF"/>
                </a:solidFill>
                <a:uFill>
                  <a:solidFill>
                    <a:srgbClr val="FFFFFF"/>
                  </a:solidFill>
                </a:uFill>
              </a:defRPr>
            </a:lvl1pPr>
            <a:lvl2pPr marL="2233978" indent="-960119" defTabSz="1530899">
              <a:spcBef>
                <a:spcPts val="4000"/>
              </a:spcBef>
              <a:buFont typeface="Lucida Grande"/>
              <a:defRPr sz="7100">
                <a:solidFill>
                  <a:srgbClr val="FFFFFF"/>
                </a:solidFill>
                <a:uFill>
                  <a:solidFill>
                    <a:srgbClr val="FFFFFF"/>
                  </a:solidFill>
                </a:uFill>
              </a:defRPr>
            </a:lvl2pPr>
            <a:lvl3pPr marL="2974857" indent="-956340" defTabSz="1530899">
              <a:spcBef>
                <a:spcPts val="4000"/>
              </a:spcBef>
              <a:buFont typeface="Lucida Grande"/>
              <a:defRPr sz="7100">
                <a:solidFill>
                  <a:srgbClr val="FFFFFF"/>
                </a:solidFill>
                <a:uFill>
                  <a:solidFill>
                    <a:srgbClr val="FFFFFF"/>
                  </a:solidFill>
                </a:uFill>
              </a:defRPr>
            </a:lvl3pPr>
            <a:lvl4pPr marL="3719515" indent="-956340" defTabSz="1530899">
              <a:spcBef>
                <a:spcPts val="4000"/>
              </a:spcBef>
              <a:buFont typeface="Lucida Grande"/>
              <a:defRPr sz="7100">
                <a:solidFill>
                  <a:srgbClr val="FFFFFF"/>
                </a:solidFill>
                <a:uFill>
                  <a:solidFill>
                    <a:srgbClr val="FFFFFF"/>
                  </a:solidFill>
                </a:uFill>
              </a:defRPr>
            </a:lvl4pPr>
            <a:lvl5pPr marL="4464176" indent="-956340" defTabSz="1530899">
              <a:spcBef>
                <a:spcPts val="4000"/>
              </a:spcBef>
              <a:buFont typeface="Lucida Grande"/>
              <a:defRPr sz="7100">
                <a:solidFill>
                  <a:srgbClr val="FFFFFF"/>
                </a:solidFill>
                <a:uFill>
                  <a:solidFill>
                    <a:srgbClr val="FFFFFF"/>
                  </a:solidFill>
                </a:uFill>
              </a:defRP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76878994"/>
      </p:ext>
    </p:extLst>
  </p:cSld>
  <p:clrMapOvr>
    <a:masterClrMapping/>
  </p:clrMapOvr>
  <p:transition xmlns:p14="http://schemas.microsoft.com/office/powerpoint/2010/main" spd="med"/>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1219358" y="549275"/>
            <a:ext cx="21948460" cy="2651125"/>
          </a:xfrm>
          <a:prstGeom prst="rect">
            <a:avLst/>
          </a:prstGeom>
          <a:ln>
            <a:round/>
          </a:ln>
        </p:spPr>
        <p:txBody>
          <a:bodyPr lIns="101600" tIns="101600" rIns="101600" bIns="101600" anchor="t"/>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Boycott"/>
                <a:ea typeface="Boycott"/>
                <a:cs typeface="Boycott"/>
                <a:sym typeface="Boycott"/>
              </a:defRPr>
            </a:lvl1pPr>
          </a:lstStyle>
          <a:p>
            <a:r>
              <a:t>Title Text</a:t>
            </a:r>
          </a:p>
        </p:txBody>
      </p:sp>
      <p:sp>
        <p:nvSpPr>
          <p:cNvPr id="102"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963807077"/>
      </p:ext>
    </p:extLst>
  </p:cSld>
  <p:clrMapOvr>
    <a:masterClrMapping/>
  </p:clrMapOvr>
  <p:transition xmlns:p14="http://schemas.microsoft.com/office/powerpoint/2010/main" spd="med"/>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x">
  <p:cSld name="Default - 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526663475"/>
      </p:ext>
    </p:extLst>
  </p:cSld>
  <p:clrMapOvr>
    <a:masterClrMapping/>
  </p:clrMapOvr>
  <p:transition xmlns:p14="http://schemas.microsoft.com/office/powerpoint/2010/main" spd="med"/>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x">
  <p:cSld name="1_Default - Title and Content">
    <p:spTree>
      <p:nvGrpSpPr>
        <p:cNvPr id="1" name=""/>
        <p:cNvGrpSpPr/>
        <p:nvPr/>
      </p:nvGrpSpPr>
      <p:grpSpPr>
        <a:xfrm>
          <a:off x="0" y="0"/>
          <a:ext cx="0" cy="0"/>
          <a:chOff x="0" y="0"/>
          <a:chExt cx="0" cy="0"/>
        </a:xfrm>
      </p:grpSpPr>
      <p:pic>
        <p:nvPicPr>
          <p:cNvPr id="116"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17" name="Title Text"/>
          <p:cNvSpPr txBox="1">
            <a:spLocks noGrp="1"/>
          </p:cNvSpPr>
          <p:nvPr>
            <p:ph type="title"/>
          </p:nvPr>
        </p:nvSpPr>
        <p:spPr>
          <a:xfrm>
            <a:off x="1778231" y="1371600"/>
            <a:ext cx="20830713" cy="1930401"/>
          </a:xfrm>
          <a:prstGeom prst="rect">
            <a:avLst/>
          </a:prstGeom>
          <a:ln>
            <a:round/>
          </a:ln>
        </p:spPr>
        <p:txBody>
          <a:bodyPr anchor="t"/>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118" name="Body Level One…"/>
          <p:cNvSpPr txBox="1">
            <a:spLocks noGrp="1"/>
          </p:cNvSpPr>
          <p:nvPr>
            <p:ph type="body" idx="1"/>
          </p:nvPr>
        </p:nvSpPr>
        <p:spPr>
          <a:xfrm>
            <a:off x="1765528" y="2971800"/>
            <a:ext cx="20868819" cy="10744200"/>
          </a:xfrm>
          <a:prstGeom prst="rect">
            <a:avLst/>
          </a:prstGeom>
          <a:ln>
            <a:round/>
          </a:ln>
        </p:spPr>
        <p:txBody>
          <a:bodyPr anchor="t"/>
          <a:lstStyle>
            <a:lvl1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515146305"/>
      </p:ext>
    </p:extLst>
  </p:cSld>
  <p:clrMapOvr>
    <a:masterClrMapping/>
  </p:clrMapOvr>
  <p:transition xmlns:p14="http://schemas.microsoft.com/office/powerpoint/2010/main" spd="med"/>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x">
  <p:cSld name="Default - 3_Title and Content">
    <p:spTree>
      <p:nvGrpSpPr>
        <p:cNvPr id="1" name=""/>
        <p:cNvGrpSpPr/>
        <p:nvPr/>
      </p:nvGrpSpPr>
      <p:grpSpPr>
        <a:xfrm>
          <a:off x="0" y="0"/>
          <a:ext cx="0" cy="0"/>
          <a:chOff x="0" y="0"/>
          <a:chExt cx="0" cy="0"/>
        </a:xfrm>
      </p:grpSpPr>
      <p:pic>
        <p:nvPicPr>
          <p:cNvPr id="126"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27" name="Click to edit Master text styles"/>
          <p:cNvSpPr txBox="1">
            <a:spLocks noGrp="1"/>
          </p:cNvSpPr>
          <p:nvPr>
            <p:ph type="body" sz="quarter" idx="13"/>
          </p:nvPr>
        </p:nvSpPr>
        <p:spPr>
          <a:xfrm>
            <a:off x="1753168" y="10820400"/>
            <a:ext cx="20868819" cy="1701801"/>
          </a:xfrm>
          <a:prstGeom prst="rect">
            <a:avLst/>
          </a:prstGeom>
          <a:ln w="9525">
            <a:round/>
          </a:ln>
        </p:spPr>
        <p:txBody>
          <a:bodyPr lIns="0" tIns="0" rIns="0" bIns="0" anchor="t"/>
          <a:lstStyle>
            <a:lvl1pPr marL="0" indent="0" defTabSz="914400">
              <a:spcBef>
                <a:spcPts val="0"/>
              </a:spcBef>
              <a:buSzTx/>
              <a:buNone/>
              <a:defRPr sz="3600">
                <a:solidFill>
                  <a:srgbClr val="FFFED5"/>
                </a:solidFill>
                <a:effectLst>
                  <a:outerShdw blurRad="38100" dist="38100" dir="2700000" rotWithShape="0">
                    <a:srgbClr val="000000">
                      <a:alpha val="43137"/>
                    </a:srgbClr>
                  </a:outerShdw>
                </a:effectLst>
                <a:uFill>
                  <a:solidFill>
                    <a:srgbClr val="FFFED5"/>
                  </a:solidFill>
                </a:uFill>
                <a:latin typeface="DejaVu Sans Condensed"/>
                <a:ea typeface="DejaVu Sans Condensed"/>
                <a:cs typeface="DejaVu Sans Condensed"/>
                <a:sym typeface="DejaVu Sans Condensed"/>
              </a:defRPr>
            </a:lvl1pPr>
          </a:lstStyle>
          <a:p>
            <a:r>
              <a:t>Click to edit Master text styles</a:t>
            </a:r>
          </a:p>
        </p:txBody>
      </p:sp>
      <p:sp>
        <p:nvSpPr>
          <p:cNvPr id="128" name="Body Level One…"/>
          <p:cNvSpPr txBox="1">
            <a:spLocks noGrp="1"/>
          </p:cNvSpPr>
          <p:nvPr>
            <p:ph type="body" idx="1"/>
          </p:nvPr>
        </p:nvSpPr>
        <p:spPr>
          <a:xfrm>
            <a:off x="1765528" y="1498600"/>
            <a:ext cx="20868819" cy="9245600"/>
          </a:xfrm>
          <a:prstGeom prst="rect">
            <a:avLst/>
          </a:prstGeom>
          <a:ln w="9525">
            <a:round/>
          </a:ln>
        </p:spPr>
        <p:txBody>
          <a:bodyPr lIns="0" tIns="0" rIns="0" bIns="0" anchor="t"/>
          <a:lstStyle>
            <a:lvl1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12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427053556"/>
      </p:ext>
    </p:extLst>
  </p:cSld>
  <p:clrMapOvr>
    <a:masterClrMapping/>
  </p:clrMapOvr>
  <p:transition xmlns:p14="http://schemas.microsoft.com/office/powerpoint/2010/main" spd="med"/>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x">
  <p:cSld name="1_Default - 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6" name="Title Text"/>
          <p:cNvSpPr txBox="1">
            <a:spLocks noGrp="1"/>
          </p:cNvSpPr>
          <p:nvPr>
            <p:ph type="title"/>
          </p:nvPr>
        </p:nvSpPr>
        <p:spPr>
          <a:xfrm>
            <a:off x="2384018" y="358775"/>
            <a:ext cx="19624055" cy="3429001"/>
          </a:xfrm>
          <a:prstGeom prst="rect">
            <a:avLst/>
          </a:prstGeom>
          <a:ln w="9525">
            <a:round/>
          </a:ln>
        </p:spPr>
        <p:txBody>
          <a:bodyPr lIns="76200" tIns="76200" rIns="76200" bIns="76200"/>
          <a:lstStyle>
            <a:lvl1pPr defTabSz="1530899">
              <a:defRPr sz="14000" b="1">
                <a:solidFill>
                  <a:srgbClr val="FFFFFF"/>
                </a:solidFill>
                <a:uFill>
                  <a:solidFill>
                    <a:srgbClr val="FFFFFF"/>
                  </a:solidFill>
                </a:uFill>
                <a:latin typeface="Arial"/>
                <a:ea typeface="Arial"/>
                <a:cs typeface="Arial"/>
                <a:sym typeface="Arial"/>
              </a:defRPr>
            </a:lvl1pPr>
          </a:lstStyle>
          <a:p>
            <a:r>
              <a:t>Title Text</a:t>
            </a:r>
          </a:p>
        </p:txBody>
      </p:sp>
      <p:sp>
        <p:nvSpPr>
          <p:cNvPr id="13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656176061"/>
      </p:ext>
    </p:extLst>
  </p:cSld>
  <p:clrMapOvr>
    <a:masterClrMapping/>
  </p:clrMapOvr>
  <p:transition xmlns:p14="http://schemas.microsoft.com/office/powerpoint/2010/main" spd="med"/>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x">
  <p:cSld name="Default - Black">
    <p:spTree>
      <p:nvGrpSpPr>
        <p:cNvPr id="1" name=""/>
        <p:cNvGrpSpPr/>
        <p:nvPr/>
      </p:nvGrpSpPr>
      <p:grpSpPr>
        <a:xfrm>
          <a:off x="0" y="0"/>
          <a:ext cx="0" cy="0"/>
          <a:chOff x="0" y="0"/>
          <a:chExt cx="0" cy="0"/>
        </a:xfrm>
      </p:grpSpPr>
      <p:sp>
        <p:nvSpPr>
          <p:cNvPr id="144"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defRPr>
                <a:uFill>
                  <a:solidFill>
                    <a:srgbClr val="000000"/>
                  </a:solidFill>
                </a:uFill>
              </a:defRPr>
            </a:pPr>
            <a:endParaRPr/>
          </a:p>
        </p:txBody>
      </p:sp>
      <p:sp>
        <p:nvSpPr>
          <p:cNvPr id="145"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621832617"/>
      </p:ext>
    </p:extLst>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8">
    <p:spTree>
      <p:nvGrpSpPr>
        <p:cNvPr id="1" name=""/>
        <p:cNvGrpSpPr/>
        <p:nvPr/>
      </p:nvGrpSpPr>
      <p:grpSpPr>
        <a:xfrm>
          <a:off x="0" y="0"/>
          <a:ext cx="0" cy="0"/>
          <a:chOff x="0" y="0"/>
          <a:chExt cx="0" cy="0"/>
        </a:xfrm>
      </p:grpSpPr>
      <p:sp>
        <p:nvSpPr>
          <p:cNvPr id="175"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76" name="image5.png" descr="image5.png"/>
          <p:cNvPicPr>
            <a:picLocks noChangeAspect="1"/>
          </p:cNvPicPr>
          <p:nvPr/>
        </p:nvPicPr>
        <p:blipFill>
          <a:blip r:embed="rId2">
            <a:extLst/>
          </a:blip>
          <a:stretch>
            <a:fillRect/>
          </a:stretch>
        </p:blipFill>
        <p:spPr>
          <a:xfrm>
            <a:off x="15521486" y="10274300"/>
            <a:ext cx="5601430" cy="2566989"/>
          </a:xfrm>
          <a:prstGeom prst="rect">
            <a:avLst/>
          </a:prstGeom>
        </p:spPr>
      </p:pic>
      <p:sp>
        <p:nvSpPr>
          <p:cNvPr id="177"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78"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7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16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163"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164" name="Title Text"/>
          <p:cNvSpPr txBox="1">
            <a:spLocks noGrp="1"/>
          </p:cNvSpPr>
          <p:nvPr>
            <p:ph type="title"/>
          </p:nvPr>
        </p:nvSpPr>
        <p:spPr>
          <a:xfrm>
            <a:off x="1866900" y="863600"/>
            <a:ext cx="20637500" cy="1841500"/>
          </a:xfrm>
          <a:prstGeom prst="rect">
            <a:avLst/>
          </a:prstGeom>
        </p:spPr>
        <p:txBody>
          <a:bodyPr anchor="b"/>
          <a:lstStyle>
            <a:lvl1pPr>
              <a:defRPr b="1">
                <a:solidFill>
                  <a:srgbClr val="444444"/>
                </a:solidFill>
                <a:latin typeface="+mn-lt"/>
                <a:ea typeface="+mn-ea"/>
                <a:cs typeface="+mn-cs"/>
                <a:sym typeface="Calibri"/>
              </a:defRPr>
            </a:lvl1pPr>
          </a:lstStyle>
          <a:p>
            <a:r>
              <a:t>Title Text</a:t>
            </a:r>
          </a:p>
        </p:txBody>
      </p:sp>
      <p:sp>
        <p:nvSpPr>
          <p:cNvPr id="1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352156"/>
      </p:ext>
    </p:extLst>
  </p:cSld>
  <p:clrMapOvr>
    <a:masterClrMapping/>
  </p:clrMapOvr>
  <p:transition xmlns:p14="http://schemas.microsoft.com/office/powerpoint/2010/main" spd="med"/>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x">
  <p:cSld name="Title &amp; Subtitle copy 15">
    <p:spTree>
      <p:nvGrpSpPr>
        <p:cNvPr id="1" name=""/>
        <p:cNvGrpSpPr/>
        <p:nvPr/>
      </p:nvGrpSpPr>
      <p:grpSpPr>
        <a:xfrm>
          <a:off x="0" y="0"/>
          <a:ext cx="0" cy="0"/>
          <a:chOff x="0" y="0"/>
          <a:chExt cx="0" cy="0"/>
        </a:xfrm>
      </p:grpSpPr>
      <p:sp>
        <p:nvSpPr>
          <p:cNvPr id="172"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173"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174" name="Title Text"/>
          <p:cNvSpPr txBox="1">
            <a:spLocks noGrp="1"/>
          </p:cNvSpPr>
          <p:nvPr>
            <p:ph type="title"/>
          </p:nvPr>
        </p:nvSpPr>
        <p:spPr>
          <a:xfrm>
            <a:off x="1866900" y="863600"/>
            <a:ext cx="20637500" cy="1841500"/>
          </a:xfrm>
          <a:prstGeom prst="rect">
            <a:avLst/>
          </a:prstGeom>
        </p:spPr>
        <p:txBody>
          <a:bodyPr anchor="b"/>
          <a:lstStyle>
            <a:lvl1pPr>
              <a:defRPr b="1">
                <a:solidFill>
                  <a:srgbClr val="444444"/>
                </a:solidFill>
                <a:latin typeface="+mn-lt"/>
                <a:ea typeface="+mn-ea"/>
                <a:cs typeface="+mn-cs"/>
                <a:sym typeface="Calibri"/>
              </a:defRPr>
            </a:lvl1pPr>
          </a:lstStyle>
          <a:p>
            <a:r>
              <a:t>Title Text</a:t>
            </a:r>
          </a:p>
        </p:txBody>
      </p:sp>
      <p:sp>
        <p:nvSpPr>
          <p:cNvPr id="1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51584242"/>
      </p:ext>
    </p:extLst>
  </p:cSld>
  <p:clrMapOvr>
    <a:masterClrMapping/>
  </p:clrMapOvr>
  <p:transition xmlns:p14="http://schemas.microsoft.com/office/powerpoint/2010/main" spd="med"/>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x">
  <p:cSld name="Title &amp; Subtitle copy 9">
    <p:spTree>
      <p:nvGrpSpPr>
        <p:cNvPr id="1" name=""/>
        <p:cNvGrpSpPr/>
        <p:nvPr/>
      </p:nvGrpSpPr>
      <p:grpSpPr>
        <a:xfrm>
          <a:off x="0" y="0"/>
          <a:ext cx="0" cy="0"/>
          <a:chOff x="0" y="0"/>
          <a:chExt cx="0" cy="0"/>
        </a:xfrm>
      </p:grpSpPr>
      <p:sp>
        <p:nvSpPr>
          <p:cNvPr id="18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3" name="Title Text"/>
          <p:cNvSpPr txBox="1">
            <a:spLocks noGrp="1"/>
          </p:cNvSpPr>
          <p:nvPr>
            <p:ph type="title"/>
          </p:nvPr>
        </p:nvSpPr>
        <p:spPr>
          <a:xfrm>
            <a:off x="1866900" y="863600"/>
            <a:ext cx="20637500" cy="1841500"/>
          </a:xfrm>
          <a:prstGeom prst="rect">
            <a:avLst/>
          </a:prstGeom>
        </p:spPr>
        <p:txBody>
          <a:bodyPr anchor="b"/>
          <a:lstStyle>
            <a:lvl1pPr>
              <a:defRPr b="1">
                <a:solidFill>
                  <a:srgbClr val="444444"/>
                </a:solidFill>
                <a:latin typeface="+mn-lt"/>
                <a:ea typeface="+mn-ea"/>
                <a:cs typeface="+mn-cs"/>
                <a:sym typeface="Calibri"/>
              </a:defRPr>
            </a:lvl1pPr>
          </a:lstStyle>
          <a:p>
            <a:r>
              <a:t>Title Text</a:t>
            </a:r>
          </a:p>
        </p:txBody>
      </p:sp>
      <p:sp>
        <p:nvSpPr>
          <p:cNvPr id="1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23242493"/>
      </p:ext>
    </p:extLst>
  </p:cSld>
  <p:clrMapOvr>
    <a:masterClrMapping/>
  </p:clrMapOvr>
  <p:transition xmlns:p14="http://schemas.microsoft.com/office/powerpoint/2010/main" spd="med"/>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191"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92" name="Title Text"/>
          <p:cNvSpPr txBox="1">
            <a:spLocks noGrp="1"/>
          </p:cNvSpPr>
          <p:nvPr>
            <p:ph type="title"/>
          </p:nvPr>
        </p:nvSpPr>
        <p:spPr>
          <a:xfrm>
            <a:off x="1866900" y="863600"/>
            <a:ext cx="20637500" cy="11709400"/>
          </a:xfrm>
          <a:prstGeom prst="rect">
            <a:avLst/>
          </a:prstGeom>
        </p:spPr>
        <p:txBody>
          <a:bodyPr anchor="b"/>
          <a:lstStyle>
            <a:lvl1pPr>
              <a:defRPr b="1">
                <a:solidFill>
                  <a:srgbClr val="444444"/>
                </a:solidFill>
                <a:latin typeface="+mn-lt"/>
                <a:ea typeface="+mn-ea"/>
                <a:cs typeface="+mn-cs"/>
                <a:sym typeface="Calibri"/>
              </a:defRPr>
            </a:lvl1pPr>
          </a:lstStyle>
          <a:p>
            <a:r>
              <a:t>Title Text</a:t>
            </a:r>
          </a:p>
        </p:txBody>
      </p:sp>
      <p:sp>
        <p:nvSpPr>
          <p:cNvPr id="1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58928421"/>
      </p:ext>
    </p:extLst>
  </p:cSld>
  <p:clrMapOvr>
    <a:masterClrMapping/>
  </p:clrMapOvr>
  <p:transition xmlns:p14="http://schemas.microsoft.com/office/powerpoint/2010/main" spd="med"/>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x">
  <p:cSld name="2_Default - Title Only">
    <p:spTree>
      <p:nvGrpSpPr>
        <p:cNvPr id="1" name=""/>
        <p:cNvGrpSpPr/>
        <p:nvPr/>
      </p:nvGrpSpPr>
      <p:grpSpPr>
        <a:xfrm>
          <a:off x="0" y="0"/>
          <a:ext cx="0" cy="0"/>
          <a:chOff x="0" y="0"/>
          <a:chExt cx="0" cy="0"/>
        </a:xfrm>
      </p:grpSpPr>
      <p:sp>
        <p:nvSpPr>
          <p:cNvPr id="200"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sp>
        <p:nvSpPr>
          <p:cNvPr id="201" name="Rounded Rectangle"/>
          <p:cNvSpPr/>
          <p:nvPr/>
        </p:nvSpPr>
        <p:spPr>
          <a:xfrm>
            <a:off x="1740127" y="876300"/>
            <a:ext cx="20881518" cy="1816100"/>
          </a:xfrm>
          <a:prstGeom prst="roundRect">
            <a:avLst>
              <a:gd name="adj" fmla="val 9790"/>
            </a:avLst>
          </a:prstGeom>
          <a:solidFill>
            <a:srgbClr val="D6D6D6"/>
          </a:solidFill>
        </p:spPr>
        <p:txBody>
          <a:bodyPr lIns="0" tIns="0" rIns="0" bIns="0"/>
          <a:lstStyle/>
          <a:p>
            <a:pPr defTabSz="914400">
              <a:defRPr sz="6400">
                <a:uFill>
                  <a:solidFill>
                    <a:srgbClr val="000000"/>
                  </a:solidFill>
                </a:uFill>
              </a:defRPr>
            </a:pPr>
            <a:endParaRPr/>
          </a:p>
        </p:txBody>
      </p:sp>
      <p:sp>
        <p:nvSpPr>
          <p:cNvPr id="202"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b="1">
                <a:solidFill>
                  <a:srgbClr val="444444"/>
                </a:solidFill>
                <a:uFill>
                  <a:solidFill>
                    <a:srgbClr val="444444"/>
                  </a:solidFill>
                </a:uFill>
                <a:latin typeface="+mn-lt"/>
                <a:ea typeface="+mn-ea"/>
                <a:cs typeface="+mn-cs"/>
                <a:sym typeface="Calibri"/>
              </a:defRPr>
            </a:lvl1pPr>
          </a:lstStyle>
          <a:p>
            <a:r>
              <a:t>Title Text</a:t>
            </a:r>
          </a:p>
        </p:txBody>
      </p:sp>
      <p:sp>
        <p:nvSpPr>
          <p:cNvPr id="20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293474816"/>
      </p:ext>
    </p:extLst>
  </p:cSld>
  <p:clrMapOvr>
    <a:masterClrMapping/>
  </p:clrMapOvr>
  <p:transition xmlns:p14="http://schemas.microsoft.com/office/powerpoint/2010/main" spd="med"/>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x">
  <p:cSld name="2_Default - Title and Content">
    <p:spTree>
      <p:nvGrpSpPr>
        <p:cNvPr id="1" name=""/>
        <p:cNvGrpSpPr/>
        <p:nvPr/>
      </p:nvGrpSpPr>
      <p:grpSpPr>
        <a:xfrm>
          <a:off x="0" y="0"/>
          <a:ext cx="0" cy="0"/>
          <a:chOff x="0" y="0"/>
          <a:chExt cx="0" cy="0"/>
        </a:xfrm>
      </p:grpSpPr>
      <p:sp>
        <p:nvSpPr>
          <p:cNvPr id="210"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211" name="image9.png" descr="image9.png"/>
          <p:cNvPicPr>
            <a:picLocks noChangeAspect="1"/>
          </p:cNvPicPr>
          <p:nvPr/>
        </p:nvPicPr>
        <p:blipFill>
          <a:blip r:embed="rId2">
            <a:extLst/>
          </a:blip>
          <a:stretch>
            <a:fillRect/>
          </a:stretch>
        </p:blipFill>
        <p:spPr>
          <a:xfrm>
            <a:off x="15521606" y="10274300"/>
            <a:ext cx="5601430" cy="2566989"/>
          </a:xfrm>
          <a:prstGeom prst="rect">
            <a:avLst/>
          </a:prstGeom>
        </p:spPr>
      </p:pic>
      <p:sp>
        <p:nvSpPr>
          <p:cNvPr id="212"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b="1">
                <a:solidFill>
                  <a:srgbClr val="444444"/>
                </a:solidFill>
                <a:uFill>
                  <a:solidFill>
                    <a:srgbClr val="444444"/>
                  </a:solidFill>
                </a:uFill>
                <a:latin typeface="+mn-lt"/>
                <a:ea typeface="+mn-ea"/>
                <a:cs typeface="+mn-cs"/>
                <a:sym typeface="Calibri"/>
              </a:defRPr>
            </a:lvl1pPr>
          </a:lstStyle>
          <a:p>
            <a:r>
              <a:t>Title Text</a:t>
            </a:r>
          </a:p>
        </p:txBody>
      </p:sp>
      <p:sp>
        <p:nvSpPr>
          <p:cNvPr id="213"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chor="t"/>
          <a:lstStyle>
            <a:lvl1pPr marL="342900" indent="-342900" defTabSz="914400">
              <a:spcBef>
                <a:spcPts val="0"/>
              </a:spcBef>
              <a:buSzTx/>
              <a:buNone/>
              <a:defRPr sz="20000">
                <a:solidFill>
                  <a:srgbClr val="E7E7E7"/>
                </a:solidFill>
                <a:uFill>
                  <a:solidFill>
                    <a:srgbClr val="E7E7E7"/>
                  </a:solidFill>
                </a:uFill>
                <a:latin typeface="+mn-lt"/>
                <a:ea typeface="+mn-ea"/>
                <a:cs typeface="+mn-cs"/>
                <a:sym typeface="Calibri"/>
              </a:defRPr>
            </a:lvl1pPr>
            <a:lvl2pPr marL="742950" indent="-285750" defTabSz="914400">
              <a:spcBef>
                <a:spcPts val="0"/>
              </a:spcBef>
              <a:buSzTx/>
              <a:buNone/>
              <a:defRPr sz="4800">
                <a:solidFill>
                  <a:srgbClr val="E7E7E7"/>
                </a:solidFill>
                <a:uFill>
                  <a:solidFill>
                    <a:srgbClr val="E7E7E7"/>
                  </a:solidFill>
                </a:uFill>
                <a:latin typeface="+mn-lt"/>
                <a:ea typeface="+mn-ea"/>
                <a:cs typeface="+mn-cs"/>
                <a:sym typeface="Calibri"/>
              </a:defRPr>
            </a:lvl2pPr>
            <a:lvl3pPr marL="1143000" indent="-228600" algn="ctr" defTabSz="914400">
              <a:spcBef>
                <a:spcPts val="0"/>
              </a:spcBef>
              <a:buSzTx/>
              <a:buNone/>
              <a:defRPr sz="4800">
                <a:uFill>
                  <a:solidFill>
                    <a:srgbClr val="000000"/>
                  </a:solidFill>
                </a:uFill>
              </a:defRPr>
            </a:lvl3pPr>
            <a:lvl4pPr marL="1600200" indent="-228600" algn="ctr" defTabSz="914400">
              <a:spcBef>
                <a:spcPts val="0"/>
              </a:spcBef>
              <a:buSzTx/>
              <a:buNone/>
              <a:defRPr sz="4800">
                <a:uFill>
                  <a:solidFill>
                    <a:srgbClr val="000000"/>
                  </a:solidFill>
                </a:uFill>
              </a:defRPr>
            </a:lvl4pPr>
            <a:lvl5pPr marL="2057400" indent="-228600" algn="ctr" defTabSz="914400">
              <a:spcBef>
                <a:spcPts val="0"/>
              </a:spcBef>
              <a:buSzTx/>
              <a:buNone/>
              <a:defRPr sz="4800">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21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686907386"/>
      </p:ext>
    </p:extLst>
  </p:cSld>
  <p:clrMapOvr>
    <a:masterClrMapping/>
  </p:clrMapOvr>
  <p:transition xmlns:p14="http://schemas.microsoft.com/office/powerpoint/2010/main" spd="med"/>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221"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defRPr>
                <a:uFill>
                  <a:solidFill>
                    <a:srgbClr val="000000"/>
                  </a:solidFill>
                </a:uFill>
              </a:defRPr>
            </a:pPr>
            <a:endParaRPr/>
          </a:p>
        </p:txBody>
      </p:sp>
      <p:sp>
        <p:nvSpPr>
          <p:cNvPr id="222" name="Rounded Rectangle"/>
          <p:cNvSpPr/>
          <p:nvPr/>
        </p:nvSpPr>
        <p:spPr>
          <a:xfrm>
            <a:off x="-1473393" y="876300"/>
            <a:ext cx="26228915" cy="1816100"/>
          </a:xfrm>
          <a:prstGeom prst="roundRect">
            <a:avLst>
              <a:gd name="adj" fmla="val 9790"/>
            </a:avLst>
          </a:prstGeom>
          <a:solidFill>
            <a:srgbClr val="D6D6D6"/>
          </a:solidFill>
        </p:spPr>
        <p:txBody>
          <a:bodyPr lIns="0" tIns="0" rIns="0" bIns="0"/>
          <a:lstStyle/>
          <a:p>
            <a:pPr defTabSz="914400">
              <a:defRPr sz="6400">
                <a:uFill>
                  <a:solidFill>
                    <a:srgbClr val="000000"/>
                  </a:solidFill>
                </a:uFill>
              </a:defRPr>
            </a:pPr>
            <a:endParaRPr/>
          </a:p>
        </p:txBody>
      </p:sp>
      <p:sp>
        <p:nvSpPr>
          <p:cNvPr id="223" name="Rounded Rectangle"/>
          <p:cNvSpPr/>
          <p:nvPr/>
        </p:nvSpPr>
        <p:spPr>
          <a:xfrm>
            <a:off x="-1155852" y="2832100"/>
            <a:ext cx="26228915" cy="368300"/>
          </a:xfrm>
          <a:prstGeom prst="roundRect">
            <a:avLst>
              <a:gd name="adj" fmla="val 48276"/>
            </a:avLst>
          </a:prstGeom>
          <a:solidFill>
            <a:srgbClr val="D6D6D6"/>
          </a:solidFill>
        </p:spPr>
        <p:txBody>
          <a:bodyPr lIns="0" tIns="0" rIns="0" bIns="0"/>
          <a:lstStyle/>
          <a:p>
            <a:pPr defTabSz="914400">
              <a:defRPr sz="6400">
                <a:uFill>
                  <a:solidFill>
                    <a:srgbClr val="000000"/>
                  </a:solidFill>
                </a:uFill>
              </a:defRPr>
            </a:pPr>
            <a:endParaRPr/>
          </a:p>
        </p:txBody>
      </p:sp>
      <p:sp>
        <p:nvSpPr>
          <p:cNvPr id="224" name="Title Text"/>
          <p:cNvSpPr txBox="1">
            <a:spLocks noGrp="1"/>
          </p:cNvSpPr>
          <p:nvPr>
            <p:ph type="title"/>
          </p:nvPr>
        </p:nvSpPr>
        <p:spPr>
          <a:xfrm>
            <a:off x="1867142" y="0"/>
            <a:ext cx="20640188" cy="2705100"/>
          </a:xfrm>
          <a:prstGeom prst="rect">
            <a:avLst/>
          </a:prstGeom>
          <a:ln w="9525">
            <a:round/>
          </a:ln>
        </p:spPr>
        <p:txBody>
          <a:bodyPr anchor="b"/>
          <a:lstStyle>
            <a:lvl1pPr algn="r" defTabSz="914400">
              <a:defRPr b="1">
                <a:solidFill>
                  <a:srgbClr val="444444"/>
                </a:solidFill>
                <a:uFill>
                  <a:solidFill>
                    <a:srgbClr val="444444"/>
                  </a:solidFill>
                </a:uFill>
                <a:latin typeface="+mn-lt"/>
                <a:ea typeface="+mn-ea"/>
                <a:cs typeface="+mn-cs"/>
                <a:sym typeface="Calibri"/>
              </a:defRPr>
            </a:lvl1pPr>
          </a:lstStyle>
          <a:p>
            <a:r>
              <a:t>Title Text</a:t>
            </a:r>
          </a:p>
        </p:txBody>
      </p:sp>
      <p:sp>
        <p:nvSpPr>
          <p:cNvPr id="225"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mn-lt"/>
                <a:ea typeface="+mn-ea"/>
                <a:cs typeface="+mn-cs"/>
                <a:sym typeface="Calibri"/>
              </a:defRPr>
            </a:lvl1pPr>
            <a:lvl2pPr marL="0" indent="0" defTabSz="914400">
              <a:spcBef>
                <a:spcPts val="0"/>
              </a:spcBef>
              <a:buSzTx/>
              <a:buNone/>
              <a:defRPr sz="4800">
                <a:solidFill>
                  <a:srgbClr val="E7E7E7"/>
                </a:solidFill>
                <a:uFill>
                  <a:solidFill>
                    <a:srgbClr val="E7E7E7"/>
                  </a:solidFill>
                </a:uFill>
                <a:latin typeface="+mn-lt"/>
                <a:ea typeface="+mn-ea"/>
                <a:cs typeface="+mn-cs"/>
                <a:sym typeface="Calibri"/>
              </a:defRPr>
            </a:lvl2pPr>
            <a:lvl3pPr marL="0" indent="0" algn="ctr" defTabSz="914400">
              <a:spcBef>
                <a:spcPts val="0"/>
              </a:spcBef>
              <a:buSzTx/>
              <a:buNone/>
              <a:defRPr sz="4800">
                <a:uFill>
                  <a:solidFill>
                    <a:srgbClr val="000000"/>
                  </a:solidFill>
                </a:uFill>
              </a:defRPr>
            </a:lvl3pPr>
            <a:lvl4pPr marL="0" indent="0" algn="ctr" defTabSz="914400">
              <a:spcBef>
                <a:spcPts val="0"/>
              </a:spcBef>
              <a:buSzTx/>
              <a:buNone/>
              <a:defRPr sz="4800">
                <a:uFill>
                  <a:solidFill>
                    <a:srgbClr val="000000"/>
                  </a:solidFill>
                </a:uFill>
              </a:defRPr>
            </a:lvl4pPr>
            <a:lvl5pPr marL="0" indent="0" algn="ctr" defTabSz="914400">
              <a:spcBef>
                <a:spcPts val="0"/>
              </a:spcBef>
              <a:buSzTx/>
              <a:buNone/>
              <a:defRPr sz="4800">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22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4120180088"/>
      </p:ext>
    </p:extLst>
  </p:cSld>
  <p:clrMapOvr>
    <a:masterClrMapping/>
  </p:clrMapOvr>
  <p:transition xmlns:p14="http://schemas.microsoft.com/office/powerpoint/2010/main" spd="med"/>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233"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sp>
        <p:nvSpPr>
          <p:cNvPr id="234" name="Title Text"/>
          <p:cNvSpPr txBox="1">
            <a:spLocks noGrp="1"/>
          </p:cNvSpPr>
          <p:nvPr>
            <p:ph type="title"/>
          </p:nvPr>
        </p:nvSpPr>
        <p:spPr>
          <a:xfrm>
            <a:off x="1219358" y="549275"/>
            <a:ext cx="21948460" cy="2651126"/>
          </a:xfrm>
          <a:prstGeom prst="rect">
            <a:avLst/>
          </a:prstGeom>
          <a:ln>
            <a:round/>
          </a:ln>
        </p:spPr>
        <p:txBody>
          <a:bodyPr lIns="38100" tIns="38100" rIns="38100" bIns="38100" anchor="t"/>
          <a:lstStyle>
            <a:lvl1pPr defTabSz="914400">
              <a:defRPr b="1">
                <a:solidFill>
                  <a:srgbClr val="E7E7E7"/>
                </a:solidFill>
                <a:uFill>
                  <a:solidFill>
                    <a:srgbClr val="E7E7E7"/>
                  </a:solidFill>
                </a:uFill>
                <a:latin typeface="+mn-lt"/>
                <a:ea typeface="+mn-ea"/>
                <a:cs typeface="+mn-cs"/>
                <a:sym typeface="Calibri"/>
              </a:defRPr>
            </a:lvl1pPr>
          </a:lstStyle>
          <a:p>
            <a:r>
              <a:t>Title Text</a:t>
            </a:r>
          </a:p>
        </p:txBody>
      </p:sp>
      <p:sp>
        <p:nvSpPr>
          <p:cNvPr id="235"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mn-lt"/>
                <a:ea typeface="+mn-ea"/>
                <a:cs typeface="+mn-cs"/>
                <a:sym typeface="Calibri"/>
              </a:defRPr>
            </a:lvl1pPr>
            <a:lvl2pPr marL="0" indent="0" defTabSz="914400">
              <a:spcBef>
                <a:spcPts val="0"/>
              </a:spcBef>
              <a:buSzTx/>
              <a:buNone/>
              <a:defRPr sz="4800">
                <a:solidFill>
                  <a:srgbClr val="E7E7E7"/>
                </a:solidFill>
                <a:uFill>
                  <a:solidFill>
                    <a:srgbClr val="E7E7E7"/>
                  </a:solidFill>
                </a:uFill>
                <a:latin typeface="+mn-lt"/>
                <a:ea typeface="+mn-ea"/>
                <a:cs typeface="+mn-cs"/>
                <a:sym typeface="Calibri"/>
              </a:defRPr>
            </a:lvl2pPr>
            <a:lvl3pPr marL="0" indent="0" algn="ctr" defTabSz="914400">
              <a:spcBef>
                <a:spcPts val="0"/>
              </a:spcBef>
              <a:buSzTx/>
              <a:buNone/>
              <a:defRPr sz="4800">
                <a:uFill>
                  <a:solidFill>
                    <a:srgbClr val="000000"/>
                  </a:solidFill>
                </a:uFill>
              </a:defRPr>
            </a:lvl3pPr>
            <a:lvl4pPr marL="0" indent="0" algn="ctr" defTabSz="914400">
              <a:spcBef>
                <a:spcPts val="0"/>
              </a:spcBef>
              <a:buSzTx/>
              <a:buNone/>
              <a:defRPr sz="4800">
                <a:uFill>
                  <a:solidFill>
                    <a:srgbClr val="000000"/>
                  </a:solidFill>
                </a:uFill>
              </a:defRPr>
            </a:lvl4pPr>
            <a:lvl5pPr marL="0" indent="0" algn="ctr" defTabSz="914400">
              <a:spcBef>
                <a:spcPts val="0"/>
              </a:spcBef>
              <a:buSzTx/>
              <a:buNone/>
              <a:defRPr sz="4800">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23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321205430"/>
      </p:ext>
    </p:extLst>
  </p:cSld>
  <p:clrMapOvr>
    <a:masterClrMapping/>
  </p:clrMapOvr>
  <p:transition xmlns:p14="http://schemas.microsoft.com/office/powerpoint/2010/main" spd="med"/>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sp>
        <p:nvSpPr>
          <p:cNvPr id="243"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defRPr>
                <a:uFill>
                  <a:solidFill>
                    <a:srgbClr val="000000"/>
                  </a:solidFill>
                </a:uFill>
              </a:defRPr>
            </a:pPr>
            <a:endParaRPr/>
          </a:p>
        </p:txBody>
      </p:sp>
      <p:sp>
        <p:nvSpPr>
          <p:cNvPr id="244" name="Rounded Rectangle"/>
          <p:cNvSpPr/>
          <p:nvPr/>
        </p:nvSpPr>
        <p:spPr>
          <a:xfrm>
            <a:off x="-1473393" y="876300"/>
            <a:ext cx="26228915" cy="1816100"/>
          </a:xfrm>
          <a:prstGeom prst="roundRect">
            <a:avLst>
              <a:gd name="adj" fmla="val 9790"/>
            </a:avLst>
          </a:prstGeom>
          <a:solidFill>
            <a:srgbClr val="D6D6D6"/>
          </a:solidFill>
        </p:spPr>
        <p:txBody>
          <a:bodyPr lIns="0" tIns="0" rIns="0" bIns="0"/>
          <a:lstStyle/>
          <a:p>
            <a:pPr defTabSz="914400">
              <a:defRPr sz="6400">
                <a:uFill>
                  <a:solidFill>
                    <a:srgbClr val="000000"/>
                  </a:solidFill>
                </a:uFill>
              </a:defRPr>
            </a:pPr>
            <a:endParaRPr/>
          </a:p>
        </p:txBody>
      </p:sp>
      <p:sp>
        <p:nvSpPr>
          <p:cNvPr id="245" name="Rounded Rectangle"/>
          <p:cNvSpPr/>
          <p:nvPr/>
        </p:nvSpPr>
        <p:spPr>
          <a:xfrm>
            <a:off x="-1155852" y="2832100"/>
            <a:ext cx="26228915" cy="800100"/>
          </a:xfrm>
          <a:prstGeom prst="roundRect">
            <a:avLst>
              <a:gd name="adj" fmla="val 22222"/>
            </a:avLst>
          </a:prstGeom>
          <a:solidFill>
            <a:srgbClr val="D6D6D6"/>
          </a:solidFill>
        </p:spPr>
        <p:txBody>
          <a:bodyPr lIns="0" tIns="0" rIns="0" bIns="0"/>
          <a:lstStyle/>
          <a:p>
            <a:pPr defTabSz="914400">
              <a:defRPr sz="6400">
                <a:uFill>
                  <a:solidFill>
                    <a:srgbClr val="000000"/>
                  </a:solidFill>
                </a:uFill>
              </a:defRPr>
            </a:pPr>
            <a:endParaRPr/>
          </a:p>
        </p:txBody>
      </p:sp>
      <p:sp>
        <p:nvSpPr>
          <p:cNvPr id="246" name="Title Text"/>
          <p:cNvSpPr txBox="1">
            <a:spLocks noGrp="1"/>
          </p:cNvSpPr>
          <p:nvPr>
            <p:ph type="title"/>
          </p:nvPr>
        </p:nvSpPr>
        <p:spPr>
          <a:xfrm>
            <a:off x="1867142" y="0"/>
            <a:ext cx="20640188" cy="2705100"/>
          </a:xfrm>
          <a:prstGeom prst="rect">
            <a:avLst/>
          </a:prstGeom>
          <a:ln w="9525">
            <a:round/>
          </a:ln>
        </p:spPr>
        <p:txBody>
          <a:bodyPr anchor="b"/>
          <a:lstStyle>
            <a:lvl1pPr algn="r" defTabSz="914400">
              <a:defRPr b="1">
                <a:solidFill>
                  <a:srgbClr val="444444"/>
                </a:solidFill>
                <a:uFill>
                  <a:solidFill>
                    <a:srgbClr val="444444"/>
                  </a:solidFill>
                </a:uFill>
                <a:latin typeface="+mn-lt"/>
                <a:ea typeface="+mn-ea"/>
                <a:cs typeface="+mn-cs"/>
                <a:sym typeface="Calibri"/>
              </a:defRPr>
            </a:lvl1pPr>
          </a:lstStyle>
          <a:p>
            <a:r>
              <a:t>Title Text</a:t>
            </a:r>
          </a:p>
        </p:txBody>
      </p:sp>
      <p:sp>
        <p:nvSpPr>
          <p:cNvPr id="247"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mn-lt"/>
                <a:ea typeface="+mn-ea"/>
                <a:cs typeface="+mn-cs"/>
                <a:sym typeface="Calibri"/>
              </a:defRPr>
            </a:lvl1pPr>
            <a:lvl2pPr marL="0" indent="0" defTabSz="914400">
              <a:spcBef>
                <a:spcPts val="0"/>
              </a:spcBef>
              <a:buSzTx/>
              <a:buNone/>
              <a:defRPr sz="4800">
                <a:solidFill>
                  <a:srgbClr val="E7E7E7"/>
                </a:solidFill>
                <a:uFill>
                  <a:solidFill>
                    <a:srgbClr val="E7E7E7"/>
                  </a:solidFill>
                </a:uFill>
                <a:latin typeface="+mn-lt"/>
                <a:ea typeface="+mn-ea"/>
                <a:cs typeface="+mn-cs"/>
                <a:sym typeface="Calibri"/>
              </a:defRPr>
            </a:lvl2pPr>
            <a:lvl3pPr marL="0" indent="0" algn="ctr" defTabSz="914400">
              <a:spcBef>
                <a:spcPts val="0"/>
              </a:spcBef>
              <a:buSzTx/>
              <a:buNone/>
              <a:defRPr sz="4800">
                <a:uFill>
                  <a:solidFill>
                    <a:srgbClr val="000000"/>
                  </a:solidFill>
                </a:uFill>
              </a:defRPr>
            </a:lvl3pPr>
            <a:lvl4pPr marL="0" indent="0" algn="ctr" defTabSz="914400">
              <a:spcBef>
                <a:spcPts val="0"/>
              </a:spcBef>
              <a:buSzTx/>
              <a:buNone/>
              <a:defRPr sz="4800">
                <a:uFill>
                  <a:solidFill>
                    <a:srgbClr val="000000"/>
                  </a:solidFill>
                </a:uFill>
              </a:defRPr>
            </a:lvl4pPr>
            <a:lvl5pPr marL="0" indent="0" algn="ctr" defTabSz="914400">
              <a:spcBef>
                <a:spcPts val="0"/>
              </a:spcBef>
              <a:buSzTx/>
              <a:buNone/>
              <a:defRPr sz="4800">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24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428198585"/>
      </p:ext>
    </p:extLst>
  </p:cSld>
  <p:clrMapOvr>
    <a:masterClrMapping/>
  </p:clrMapOvr>
  <p:transition xmlns:p14="http://schemas.microsoft.com/office/powerpoint/2010/main" spd="med"/>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3">
    <p:spTree>
      <p:nvGrpSpPr>
        <p:cNvPr id="1" name=""/>
        <p:cNvGrpSpPr/>
        <p:nvPr/>
      </p:nvGrpSpPr>
      <p:grpSpPr>
        <a:xfrm>
          <a:off x="0" y="0"/>
          <a:ext cx="0" cy="0"/>
          <a:chOff x="0" y="0"/>
          <a:chExt cx="0" cy="0"/>
        </a:xfrm>
      </p:grpSpPr>
      <p:sp>
        <p:nvSpPr>
          <p:cNvPr id="255"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256" name="image9.png" descr="image9.png"/>
          <p:cNvPicPr>
            <a:picLocks noChangeAspect="1"/>
          </p:cNvPicPr>
          <p:nvPr/>
        </p:nvPicPr>
        <p:blipFill>
          <a:blip r:embed="rId2">
            <a:extLst/>
          </a:blip>
          <a:stretch>
            <a:fillRect/>
          </a:stretch>
        </p:blipFill>
        <p:spPr>
          <a:xfrm>
            <a:off x="15521762" y="10274300"/>
            <a:ext cx="5601430" cy="2566989"/>
          </a:xfrm>
          <a:prstGeom prst="rect">
            <a:avLst/>
          </a:prstGeom>
        </p:spPr>
      </p:pic>
      <p:sp>
        <p:nvSpPr>
          <p:cNvPr id="257"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b="1">
                <a:solidFill>
                  <a:srgbClr val="444444"/>
                </a:solidFill>
                <a:uFill>
                  <a:solidFill>
                    <a:srgbClr val="444444"/>
                  </a:solidFill>
                </a:uFill>
                <a:latin typeface="+mn-lt"/>
                <a:ea typeface="+mn-ea"/>
                <a:cs typeface="+mn-cs"/>
                <a:sym typeface="Calibri"/>
              </a:defRPr>
            </a:lvl1pPr>
          </a:lstStyle>
          <a:p>
            <a:r>
              <a:t>Title Text</a:t>
            </a:r>
          </a:p>
        </p:txBody>
      </p:sp>
      <p:sp>
        <p:nvSpPr>
          <p:cNvPr id="258"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mn-lt"/>
                <a:ea typeface="+mn-ea"/>
                <a:cs typeface="+mn-cs"/>
                <a:sym typeface="Calibri"/>
              </a:defRPr>
            </a:lvl1pPr>
            <a:lvl2pPr marL="0" indent="0" defTabSz="914400">
              <a:spcBef>
                <a:spcPts val="0"/>
              </a:spcBef>
              <a:buSzTx/>
              <a:buNone/>
              <a:defRPr sz="4800">
                <a:solidFill>
                  <a:srgbClr val="E7E7E7"/>
                </a:solidFill>
                <a:uFill>
                  <a:solidFill>
                    <a:srgbClr val="E7E7E7"/>
                  </a:solidFill>
                </a:uFill>
                <a:latin typeface="+mn-lt"/>
                <a:ea typeface="+mn-ea"/>
                <a:cs typeface="+mn-cs"/>
                <a:sym typeface="Calibri"/>
              </a:defRPr>
            </a:lvl2pPr>
            <a:lvl3pPr marL="0" indent="0" algn="ctr" defTabSz="914400">
              <a:spcBef>
                <a:spcPts val="0"/>
              </a:spcBef>
              <a:buSzTx/>
              <a:buNone/>
              <a:defRPr sz="4800">
                <a:uFill>
                  <a:solidFill>
                    <a:srgbClr val="000000"/>
                  </a:solidFill>
                </a:uFill>
              </a:defRPr>
            </a:lvl3pPr>
            <a:lvl4pPr marL="0" indent="0" algn="ctr" defTabSz="914400">
              <a:spcBef>
                <a:spcPts val="0"/>
              </a:spcBef>
              <a:buSzTx/>
              <a:buNone/>
              <a:defRPr sz="4800">
                <a:uFill>
                  <a:solidFill>
                    <a:srgbClr val="000000"/>
                  </a:solidFill>
                </a:uFill>
              </a:defRPr>
            </a:lvl4pPr>
            <a:lvl5pPr marL="0" indent="0" algn="ctr" defTabSz="914400">
              <a:spcBef>
                <a:spcPts val="0"/>
              </a:spcBef>
              <a:buSzTx/>
              <a:buNone/>
              <a:defRPr sz="4800">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25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11314799"/>
      </p:ext>
    </p:extLst>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9">
    <p:spTree>
      <p:nvGrpSpPr>
        <p:cNvPr id="1" name=""/>
        <p:cNvGrpSpPr/>
        <p:nvPr/>
      </p:nvGrpSpPr>
      <p:grpSpPr>
        <a:xfrm>
          <a:off x="0" y="0"/>
          <a:ext cx="0" cy="0"/>
          <a:chOff x="0" y="0"/>
          <a:chExt cx="0" cy="0"/>
        </a:xfrm>
      </p:grpSpPr>
      <p:sp>
        <p:nvSpPr>
          <p:cNvPr id="186"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87" name="image5.png" descr="image5.png"/>
          <p:cNvPicPr>
            <a:picLocks noChangeAspect="1"/>
          </p:cNvPicPr>
          <p:nvPr/>
        </p:nvPicPr>
        <p:blipFill>
          <a:blip r:embed="rId2">
            <a:extLst/>
          </a:blip>
          <a:stretch>
            <a:fillRect/>
          </a:stretch>
        </p:blipFill>
        <p:spPr>
          <a:xfrm>
            <a:off x="15521480" y="10274300"/>
            <a:ext cx="5601430" cy="2566989"/>
          </a:xfrm>
          <a:prstGeom prst="rect">
            <a:avLst/>
          </a:prstGeom>
        </p:spPr>
      </p:pic>
      <p:sp>
        <p:nvSpPr>
          <p:cNvPr id="18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8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9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4">
    <p:spTree>
      <p:nvGrpSpPr>
        <p:cNvPr id="1" name=""/>
        <p:cNvGrpSpPr/>
        <p:nvPr/>
      </p:nvGrpSpPr>
      <p:grpSpPr>
        <a:xfrm>
          <a:off x="0" y="0"/>
          <a:ext cx="0" cy="0"/>
          <a:chOff x="0" y="0"/>
          <a:chExt cx="0" cy="0"/>
        </a:xfrm>
      </p:grpSpPr>
      <p:sp>
        <p:nvSpPr>
          <p:cNvPr id="26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267" name="image9.png" descr="image9.png"/>
          <p:cNvPicPr>
            <a:picLocks noChangeAspect="1"/>
          </p:cNvPicPr>
          <p:nvPr/>
        </p:nvPicPr>
        <p:blipFill>
          <a:blip r:embed="rId2">
            <a:extLst/>
          </a:blip>
          <a:stretch>
            <a:fillRect/>
          </a:stretch>
        </p:blipFill>
        <p:spPr>
          <a:xfrm>
            <a:off x="15521759" y="10274300"/>
            <a:ext cx="5601430" cy="2566989"/>
          </a:xfrm>
          <a:prstGeom prst="rect">
            <a:avLst/>
          </a:prstGeom>
        </p:spPr>
      </p:pic>
      <p:sp>
        <p:nvSpPr>
          <p:cNvPr id="268"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b="1">
                <a:solidFill>
                  <a:srgbClr val="444444"/>
                </a:solidFill>
                <a:uFill>
                  <a:solidFill>
                    <a:srgbClr val="444444"/>
                  </a:solidFill>
                </a:uFill>
                <a:latin typeface="+mn-lt"/>
                <a:ea typeface="+mn-ea"/>
                <a:cs typeface="+mn-cs"/>
                <a:sym typeface="Calibri"/>
              </a:defRPr>
            </a:lvl1pPr>
          </a:lstStyle>
          <a:p>
            <a:r>
              <a:t>Title Text</a:t>
            </a:r>
          </a:p>
        </p:txBody>
      </p:sp>
      <p:sp>
        <p:nvSpPr>
          <p:cNvPr id="269"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mn-lt"/>
                <a:ea typeface="+mn-ea"/>
                <a:cs typeface="+mn-cs"/>
                <a:sym typeface="Calibri"/>
              </a:defRPr>
            </a:lvl1pPr>
            <a:lvl2pPr marL="0" indent="0" defTabSz="914400">
              <a:spcBef>
                <a:spcPts val="0"/>
              </a:spcBef>
              <a:buSzTx/>
              <a:buNone/>
              <a:defRPr sz="4800">
                <a:solidFill>
                  <a:srgbClr val="E7E7E7"/>
                </a:solidFill>
                <a:uFill>
                  <a:solidFill>
                    <a:srgbClr val="E7E7E7"/>
                  </a:solidFill>
                </a:uFill>
                <a:latin typeface="+mn-lt"/>
                <a:ea typeface="+mn-ea"/>
                <a:cs typeface="+mn-cs"/>
                <a:sym typeface="Calibri"/>
              </a:defRPr>
            </a:lvl2pPr>
            <a:lvl3pPr marL="0" indent="0" algn="ctr" defTabSz="914400">
              <a:spcBef>
                <a:spcPts val="0"/>
              </a:spcBef>
              <a:buSzTx/>
              <a:buNone/>
              <a:defRPr sz="4800">
                <a:uFill>
                  <a:solidFill>
                    <a:srgbClr val="000000"/>
                  </a:solidFill>
                </a:uFill>
              </a:defRPr>
            </a:lvl3pPr>
            <a:lvl4pPr marL="0" indent="0" algn="ctr" defTabSz="914400">
              <a:spcBef>
                <a:spcPts val="0"/>
              </a:spcBef>
              <a:buSzTx/>
              <a:buNone/>
              <a:defRPr sz="4800">
                <a:uFill>
                  <a:solidFill>
                    <a:srgbClr val="000000"/>
                  </a:solidFill>
                </a:uFill>
              </a:defRPr>
            </a:lvl4pPr>
            <a:lvl5pPr marL="0" indent="0" algn="ctr" defTabSz="914400">
              <a:spcBef>
                <a:spcPts val="0"/>
              </a:spcBef>
              <a:buSzTx/>
              <a:buNone/>
              <a:defRPr sz="4800">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27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26663603"/>
      </p:ext>
    </p:extLst>
  </p:cSld>
  <p:clrMapOvr>
    <a:masterClrMapping/>
  </p:clrMapOvr>
  <p:transition xmlns:p14="http://schemas.microsoft.com/office/powerpoint/2010/main" spd="med"/>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5">
    <p:spTree>
      <p:nvGrpSpPr>
        <p:cNvPr id="1" name=""/>
        <p:cNvGrpSpPr/>
        <p:nvPr/>
      </p:nvGrpSpPr>
      <p:grpSpPr>
        <a:xfrm>
          <a:off x="0" y="0"/>
          <a:ext cx="0" cy="0"/>
          <a:chOff x="0" y="0"/>
          <a:chExt cx="0" cy="0"/>
        </a:xfrm>
      </p:grpSpPr>
      <p:sp>
        <p:nvSpPr>
          <p:cNvPr id="27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278" name="image9.png" descr="image9.png"/>
          <p:cNvPicPr>
            <a:picLocks noChangeAspect="1"/>
          </p:cNvPicPr>
          <p:nvPr/>
        </p:nvPicPr>
        <p:blipFill>
          <a:blip r:embed="rId2">
            <a:extLst/>
          </a:blip>
          <a:stretch>
            <a:fillRect/>
          </a:stretch>
        </p:blipFill>
        <p:spPr>
          <a:xfrm>
            <a:off x="15521756" y="10274300"/>
            <a:ext cx="5601430" cy="2566989"/>
          </a:xfrm>
          <a:prstGeom prst="rect">
            <a:avLst/>
          </a:prstGeom>
        </p:spPr>
      </p:pic>
      <p:sp>
        <p:nvSpPr>
          <p:cNvPr id="279"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b="1">
                <a:solidFill>
                  <a:srgbClr val="444444"/>
                </a:solidFill>
                <a:uFill>
                  <a:solidFill>
                    <a:srgbClr val="444444"/>
                  </a:solidFill>
                </a:uFill>
                <a:latin typeface="+mn-lt"/>
                <a:ea typeface="+mn-ea"/>
                <a:cs typeface="+mn-cs"/>
                <a:sym typeface="Calibri"/>
              </a:defRPr>
            </a:lvl1pPr>
          </a:lstStyle>
          <a:p>
            <a:r>
              <a:t>Title Text</a:t>
            </a:r>
          </a:p>
        </p:txBody>
      </p:sp>
      <p:sp>
        <p:nvSpPr>
          <p:cNvPr id="280"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chor="t"/>
          <a:lstStyle>
            <a:lvl1pPr marL="342900" indent="-342900" defTabSz="914400">
              <a:spcBef>
                <a:spcPts val="0"/>
              </a:spcBef>
              <a:buSzTx/>
              <a:buNone/>
              <a:defRPr sz="20000">
                <a:solidFill>
                  <a:srgbClr val="E7E7E7"/>
                </a:solidFill>
                <a:uFill>
                  <a:solidFill>
                    <a:srgbClr val="E7E7E7"/>
                  </a:solidFill>
                </a:uFill>
                <a:latin typeface="+mn-lt"/>
                <a:ea typeface="+mn-ea"/>
                <a:cs typeface="+mn-cs"/>
                <a:sym typeface="Calibri"/>
              </a:defRPr>
            </a:lvl1pPr>
            <a:lvl2pPr marL="742950" indent="-285750" defTabSz="914400">
              <a:spcBef>
                <a:spcPts val="0"/>
              </a:spcBef>
              <a:buSzTx/>
              <a:buNone/>
              <a:defRPr sz="4800">
                <a:solidFill>
                  <a:srgbClr val="E7E7E7"/>
                </a:solidFill>
                <a:uFill>
                  <a:solidFill>
                    <a:srgbClr val="E7E7E7"/>
                  </a:solidFill>
                </a:uFill>
                <a:latin typeface="+mn-lt"/>
                <a:ea typeface="+mn-ea"/>
                <a:cs typeface="+mn-cs"/>
                <a:sym typeface="Calibri"/>
              </a:defRPr>
            </a:lvl2pPr>
            <a:lvl3pPr marL="1143000" indent="-228600" algn="ctr" defTabSz="914400">
              <a:spcBef>
                <a:spcPts val="0"/>
              </a:spcBef>
              <a:buSzTx/>
              <a:buNone/>
              <a:defRPr sz="4800">
                <a:uFill>
                  <a:solidFill>
                    <a:srgbClr val="000000"/>
                  </a:solidFill>
                </a:uFill>
              </a:defRPr>
            </a:lvl3pPr>
            <a:lvl4pPr marL="1600200" indent="-228600" algn="ctr" defTabSz="914400">
              <a:spcBef>
                <a:spcPts val="0"/>
              </a:spcBef>
              <a:buSzTx/>
              <a:buNone/>
              <a:defRPr sz="4800">
                <a:uFill>
                  <a:solidFill>
                    <a:srgbClr val="000000"/>
                  </a:solidFill>
                </a:uFill>
              </a:defRPr>
            </a:lvl4pPr>
            <a:lvl5pPr marL="2057400" indent="-228600" algn="ctr" defTabSz="914400">
              <a:spcBef>
                <a:spcPts val="0"/>
              </a:spcBef>
              <a:buSzTx/>
              <a:buNone/>
              <a:defRPr sz="4800">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28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902331123"/>
      </p:ext>
    </p:extLst>
  </p:cSld>
  <p:clrMapOvr>
    <a:masterClrMapping/>
  </p:clrMapOvr>
  <p:transition xmlns:p14="http://schemas.microsoft.com/office/powerpoint/2010/main" spd="med"/>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6">
    <p:spTree>
      <p:nvGrpSpPr>
        <p:cNvPr id="1" name=""/>
        <p:cNvGrpSpPr/>
        <p:nvPr/>
      </p:nvGrpSpPr>
      <p:grpSpPr>
        <a:xfrm>
          <a:off x="0" y="0"/>
          <a:ext cx="0" cy="0"/>
          <a:chOff x="0" y="0"/>
          <a:chExt cx="0" cy="0"/>
        </a:xfrm>
      </p:grpSpPr>
      <p:sp>
        <p:nvSpPr>
          <p:cNvPr id="288"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289" name="image9.png" descr="image9.png"/>
          <p:cNvPicPr>
            <a:picLocks noChangeAspect="1"/>
          </p:cNvPicPr>
          <p:nvPr/>
        </p:nvPicPr>
        <p:blipFill>
          <a:blip r:embed="rId2">
            <a:extLst/>
          </a:blip>
          <a:stretch>
            <a:fillRect/>
          </a:stretch>
        </p:blipFill>
        <p:spPr>
          <a:xfrm>
            <a:off x="15521751" y="10274300"/>
            <a:ext cx="5601430" cy="2566989"/>
          </a:xfrm>
          <a:prstGeom prst="rect">
            <a:avLst/>
          </a:prstGeom>
        </p:spPr>
      </p:pic>
      <p:sp>
        <p:nvSpPr>
          <p:cNvPr id="290"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b="1">
                <a:solidFill>
                  <a:srgbClr val="444444"/>
                </a:solidFill>
                <a:uFill>
                  <a:solidFill>
                    <a:srgbClr val="444444"/>
                  </a:solidFill>
                </a:uFill>
                <a:latin typeface="+mn-lt"/>
                <a:ea typeface="+mn-ea"/>
                <a:cs typeface="+mn-cs"/>
                <a:sym typeface="Calibri"/>
              </a:defRPr>
            </a:lvl1pPr>
          </a:lstStyle>
          <a:p>
            <a:r>
              <a:t>Title Text</a:t>
            </a:r>
          </a:p>
        </p:txBody>
      </p:sp>
      <p:sp>
        <p:nvSpPr>
          <p:cNvPr id="291"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mn-lt"/>
                <a:ea typeface="+mn-ea"/>
                <a:cs typeface="+mn-cs"/>
                <a:sym typeface="Calibri"/>
              </a:defRPr>
            </a:lvl1pPr>
            <a:lvl2pPr marL="0" indent="0" defTabSz="914400">
              <a:spcBef>
                <a:spcPts val="0"/>
              </a:spcBef>
              <a:buSzTx/>
              <a:buNone/>
              <a:defRPr sz="4800">
                <a:solidFill>
                  <a:srgbClr val="E7E7E7"/>
                </a:solidFill>
                <a:uFill>
                  <a:solidFill>
                    <a:srgbClr val="E7E7E7"/>
                  </a:solidFill>
                </a:uFill>
                <a:latin typeface="+mn-lt"/>
                <a:ea typeface="+mn-ea"/>
                <a:cs typeface="+mn-cs"/>
                <a:sym typeface="Calibri"/>
              </a:defRPr>
            </a:lvl2pPr>
            <a:lvl3pPr marL="0" indent="0" algn="ctr" defTabSz="914400">
              <a:spcBef>
                <a:spcPts val="0"/>
              </a:spcBef>
              <a:buSzTx/>
              <a:buNone/>
              <a:defRPr sz="4800">
                <a:uFill>
                  <a:solidFill>
                    <a:srgbClr val="000000"/>
                  </a:solidFill>
                </a:uFill>
              </a:defRPr>
            </a:lvl3pPr>
            <a:lvl4pPr marL="0" indent="0" algn="ctr" defTabSz="914400">
              <a:spcBef>
                <a:spcPts val="0"/>
              </a:spcBef>
              <a:buSzTx/>
              <a:buNone/>
              <a:defRPr sz="4800">
                <a:uFill>
                  <a:solidFill>
                    <a:srgbClr val="000000"/>
                  </a:solidFill>
                </a:uFill>
              </a:defRPr>
            </a:lvl4pPr>
            <a:lvl5pPr marL="0" indent="0" algn="ctr" defTabSz="914400">
              <a:spcBef>
                <a:spcPts val="0"/>
              </a:spcBef>
              <a:buSzTx/>
              <a:buNone/>
              <a:defRPr sz="4800">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29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24319888"/>
      </p:ext>
    </p:extLst>
  </p:cSld>
  <p:clrMapOvr>
    <a:masterClrMapping/>
  </p:clrMapOvr>
  <p:transition xmlns:p14="http://schemas.microsoft.com/office/powerpoint/2010/mai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7">
    <p:spTree>
      <p:nvGrpSpPr>
        <p:cNvPr id="1" name=""/>
        <p:cNvGrpSpPr/>
        <p:nvPr/>
      </p:nvGrpSpPr>
      <p:grpSpPr>
        <a:xfrm>
          <a:off x="0" y="0"/>
          <a:ext cx="0" cy="0"/>
          <a:chOff x="0" y="0"/>
          <a:chExt cx="0" cy="0"/>
        </a:xfrm>
      </p:grpSpPr>
      <p:sp>
        <p:nvSpPr>
          <p:cNvPr id="299"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sp>
        <p:nvSpPr>
          <p:cNvPr id="300" name="Title Text"/>
          <p:cNvSpPr txBox="1">
            <a:spLocks noGrp="1"/>
          </p:cNvSpPr>
          <p:nvPr>
            <p:ph type="title"/>
          </p:nvPr>
        </p:nvSpPr>
        <p:spPr>
          <a:xfrm>
            <a:off x="1866900" y="0"/>
            <a:ext cx="20637500" cy="2705100"/>
          </a:xfrm>
          <a:prstGeom prst="rect">
            <a:avLst/>
          </a:prstGeom>
          <a:ln w="9525">
            <a:round/>
          </a:ln>
        </p:spPr>
        <p:txBody>
          <a:bodyPr anchor="b"/>
          <a:lstStyle>
            <a:lvl1pPr defTabSz="914400">
              <a:defRPr b="1">
                <a:solidFill>
                  <a:srgbClr val="444444"/>
                </a:solidFill>
                <a:uFill>
                  <a:solidFill>
                    <a:srgbClr val="444444"/>
                  </a:solidFill>
                </a:uFill>
                <a:latin typeface="+mn-lt"/>
                <a:ea typeface="+mn-ea"/>
                <a:cs typeface="+mn-cs"/>
                <a:sym typeface="Calibri"/>
              </a:defRPr>
            </a:lvl1pPr>
          </a:lstStyle>
          <a:p>
            <a:r>
              <a:t>Title Text</a:t>
            </a:r>
          </a:p>
        </p:txBody>
      </p:sp>
      <p:sp>
        <p:nvSpPr>
          <p:cNvPr id="301"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mn-lt"/>
                <a:ea typeface="+mn-ea"/>
                <a:cs typeface="+mn-cs"/>
                <a:sym typeface="Calibri"/>
              </a:defRPr>
            </a:lvl1pPr>
            <a:lvl2pPr marL="0" indent="0" defTabSz="914400">
              <a:spcBef>
                <a:spcPts val="0"/>
              </a:spcBef>
              <a:buSzTx/>
              <a:buNone/>
              <a:defRPr sz="4800">
                <a:solidFill>
                  <a:srgbClr val="E7E7E7"/>
                </a:solidFill>
                <a:uFill>
                  <a:solidFill>
                    <a:srgbClr val="E7E7E7"/>
                  </a:solidFill>
                </a:uFill>
                <a:latin typeface="+mn-lt"/>
                <a:ea typeface="+mn-ea"/>
                <a:cs typeface="+mn-cs"/>
                <a:sym typeface="Calibri"/>
              </a:defRPr>
            </a:lvl2pPr>
            <a:lvl3pPr marL="0" indent="0" algn="ctr" defTabSz="914400">
              <a:spcBef>
                <a:spcPts val="0"/>
              </a:spcBef>
              <a:buSzTx/>
              <a:buNone/>
              <a:defRPr sz="4800">
                <a:uFill>
                  <a:solidFill>
                    <a:srgbClr val="000000"/>
                  </a:solidFill>
                </a:uFill>
              </a:defRPr>
            </a:lvl3pPr>
            <a:lvl4pPr marL="0" indent="0" algn="ctr" defTabSz="914400">
              <a:spcBef>
                <a:spcPts val="0"/>
              </a:spcBef>
              <a:buSzTx/>
              <a:buNone/>
              <a:defRPr sz="4800">
                <a:uFill>
                  <a:solidFill>
                    <a:srgbClr val="000000"/>
                  </a:solidFill>
                </a:uFill>
              </a:defRPr>
            </a:lvl4pPr>
            <a:lvl5pPr marL="0" indent="0" algn="ctr" defTabSz="914400">
              <a:spcBef>
                <a:spcPts val="0"/>
              </a:spcBef>
              <a:buSzTx/>
              <a:buNone/>
              <a:defRPr sz="4800">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30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000916733"/>
      </p:ext>
    </p:extLst>
  </p:cSld>
  <p:clrMapOvr>
    <a:masterClrMapping/>
  </p:clrMapOvr>
  <p:transition xmlns:p14="http://schemas.microsoft.com/office/powerpoint/2010/main" spd="med"/>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x">
  <p:cSld name="Bullet_Title copy 3">
    <p:spTree>
      <p:nvGrpSpPr>
        <p:cNvPr id="1" name=""/>
        <p:cNvGrpSpPr/>
        <p:nvPr/>
      </p:nvGrpSpPr>
      <p:grpSpPr>
        <a:xfrm>
          <a:off x="0" y="0"/>
          <a:ext cx="0" cy="0"/>
          <a:chOff x="0" y="0"/>
          <a:chExt cx="0" cy="0"/>
        </a:xfrm>
      </p:grpSpPr>
      <p:sp>
        <p:nvSpPr>
          <p:cNvPr id="309"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06053140"/>
      </p:ext>
    </p:extLst>
  </p:cSld>
  <p:clrMapOvr>
    <a:masterClrMapping/>
  </p:clrMapOvr>
  <p:transition xmlns:p14="http://schemas.microsoft.com/office/powerpoint/2010/main" spd="med"/>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x">
  <p:cSld name="Title &amp; Subtitle copy 6">
    <p:spTree>
      <p:nvGrpSpPr>
        <p:cNvPr id="1" name=""/>
        <p:cNvGrpSpPr/>
        <p:nvPr/>
      </p:nvGrpSpPr>
      <p:grpSpPr>
        <a:xfrm>
          <a:off x="0" y="0"/>
          <a:ext cx="0" cy="0"/>
          <a:chOff x="0" y="0"/>
          <a:chExt cx="0" cy="0"/>
        </a:xfrm>
      </p:grpSpPr>
      <p:sp>
        <p:nvSpPr>
          <p:cNvPr id="31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18" name="Title Text"/>
          <p:cNvSpPr txBox="1">
            <a:spLocks noGrp="1"/>
          </p:cNvSpPr>
          <p:nvPr>
            <p:ph type="title"/>
          </p:nvPr>
        </p:nvSpPr>
        <p:spPr>
          <a:xfrm>
            <a:off x="1866900" y="863600"/>
            <a:ext cx="20637500" cy="1841500"/>
          </a:xfrm>
          <a:prstGeom prst="rect">
            <a:avLst/>
          </a:prstGeom>
        </p:spPr>
        <p:txBody>
          <a:bodyPr anchor="b"/>
          <a:lstStyle>
            <a:lvl1pPr>
              <a:defRPr b="1">
                <a:solidFill>
                  <a:srgbClr val="444444"/>
                </a:solidFill>
                <a:latin typeface="+mn-lt"/>
                <a:ea typeface="+mn-ea"/>
                <a:cs typeface="+mn-cs"/>
                <a:sym typeface="Calibri"/>
              </a:defRPr>
            </a:lvl1pPr>
          </a:lstStyle>
          <a:p>
            <a:r>
              <a:t>Title Text</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88691054"/>
      </p:ext>
    </p:extLst>
  </p:cSld>
  <p:clrMapOvr>
    <a:masterClrMapping/>
  </p:clrMapOvr>
  <p:transition xmlns:p14="http://schemas.microsoft.com/office/powerpoint/2010/main" spd="med"/>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8">
    <p:spTree>
      <p:nvGrpSpPr>
        <p:cNvPr id="1" name=""/>
        <p:cNvGrpSpPr/>
        <p:nvPr/>
      </p:nvGrpSpPr>
      <p:grpSpPr>
        <a:xfrm>
          <a:off x="0" y="0"/>
          <a:ext cx="0" cy="0"/>
          <a:chOff x="0" y="0"/>
          <a:chExt cx="0" cy="0"/>
        </a:xfrm>
      </p:grpSpPr>
      <p:sp>
        <p:nvSpPr>
          <p:cNvPr id="326"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327" name="image9.png" descr="image9.png"/>
          <p:cNvPicPr>
            <a:picLocks noChangeAspect="1"/>
          </p:cNvPicPr>
          <p:nvPr/>
        </p:nvPicPr>
        <p:blipFill>
          <a:blip r:embed="rId2">
            <a:extLst/>
          </a:blip>
          <a:stretch>
            <a:fillRect/>
          </a:stretch>
        </p:blipFill>
        <p:spPr>
          <a:xfrm>
            <a:off x="15521491" y="10274300"/>
            <a:ext cx="5601430" cy="2566989"/>
          </a:xfrm>
          <a:prstGeom prst="rect">
            <a:avLst/>
          </a:prstGeom>
        </p:spPr>
      </p:pic>
      <p:sp>
        <p:nvSpPr>
          <p:cNvPr id="328"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b="1">
                <a:solidFill>
                  <a:srgbClr val="444444"/>
                </a:solidFill>
                <a:uFill>
                  <a:solidFill>
                    <a:srgbClr val="444444"/>
                  </a:solidFill>
                </a:uFill>
                <a:latin typeface="+mn-lt"/>
                <a:ea typeface="+mn-ea"/>
                <a:cs typeface="+mn-cs"/>
                <a:sym typeface="Calibri"/>
              </a:defRPr>
            </a:lvl1pPr>
          </a:lstStyle>
          <a:p>
            <a:r>
              <a:t>Title Text</a:t>
            </a:r>
          </a:p>
        </p:txBody>
      </p:sp>
      <p:sp>
        <p:nvSpPr>
          <p:cNvPr id="329"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mn-lt"/>
                <a:ea typeface="+mn-ea"/>
                <a:cs typeface="+mn-cs"/>
                <a:sym typeface="Calibri"/>
              </a:defRPr>
            </a:lvl1pPr>
            <a:lvl2pPr marL="0" indent="0" defTabSz="914400">
              <a:spcBef>
                <a:spcPts val="0"/>
              </a:spcBef>
              <a:buSzTx/>
              <a:buNone/>
              <a:defRPr sz="4800">
                <a:solidFill>
                  <a:srgbClr val="E7E7E7"/>
                </a:solidFill>
                <a:uFill>
                  <a:solidFill>
                    <a:srgbClr val="E7E7E7"/>
                  </a:solidFill>
                </a:uFill>
                <a:latin typeface="+mn-lt"/>
                <a:ea typeface="+mn-ea"/>
                <a:cs typeface="+mn-cs"/>
                <a:sym typeface="Calibri"/>
              </a:defRPr>
            </a:lvl2pPr>
            <a:lvl3pPr marL="0" indent="0" algn="ctr" defTabSz="914400">
              <a:spcBef>
                <a:spcPts val="0"/>
              </a:spcBef>
              <a:buSzTx/>
              <a:buNone/>
              <a:defRPr sz="4800">
                <a:uFill>
                  <a:solidFill>
                    <a:srgbClr val="000000"/>
                  </a:solidFill>
                </a:uFill>
              </a:defRPr>
            </a:lvl3pPr>
            <a:lvl4pPr marL="0" indent="0" algn="ctr" defTabSz="914400">
              <a:spcBef>
                <a:spcPts val="0"/>
              </a:spcBef>
              <a:buSzTx/>
              <a:buNone/>
              <a:defRPr sz="4800">
                <a:uFill>
                  <a:solidFill>
                    <a:srgbClr val="000000"/>
                  </a:solidFill>
                </a:uFill>
              </a:defRPr>
            </a:lvl4pPr>
            <a:lvl5pPr marL="0" indent="0" algn="ctr" defTabSz="914400">
              <a:spcBef>
                <a:spcPts val="0"/>
              </a:spcBef>
              <a:buSzTx/>
              <a:buNone/>
              <a:defRPr sz="4800">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33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980309278"/>
      </p:ext>
    </p:extLst>
  </p:cSld>
  <p:clrMapOvr>
    <a:masterClrMapping/>
  </p:clrMapOvr>
  <p:transition xmlns:p14="http://schemas.microsoft.com/office/powerpoint/2010/main" spd="med"/>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x">
  <p:cSld name="Default - Title Slide copy">
    <p:spTree>
      <p:nvGrpSpPr>
        <p:cNvPr id="1" name=""/>
        <p:cNvGrpSpPr/>
        <p:nvPr/>
      </p:nvGrpSpPr>
      <p:grpSpPr>
        <a:xfrm>
          <a:off x="0" y="0"/>
          <a:ext cx="0" cy="0"/>
          <a:chOff x="0" y="0"/>
          <a:chExt cx="0" cy="0"/>
        </a:xfrm>
      </p:grpSpPr>
      <p:pic>
        <p:nvPicPr>
          <p:cNvPr id="337"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0" cy="13757964"/>
          </a:xfrm>
          <a:prstGeom prst="rect">
            <a:avLst/>
          </a:prstGeom>
        </p:spPr>
      </p:pic>
      <p:sp>
        <p:nvSpPr>
          <p:cNvPr id="338" name="Title Text"/>
          <p:cNvSpPr txBox="1">
            <a:spLocks noGrp="1"/>
          </p:cNvSpPr>
          <p:nvPr>
            <p:ph type="title"/>
          </p:nvPr>
        </p:nvSpPr>
        <p:spPr>
          <a:xfrm>
            <a:off x="1829037" y="4261537"/>
            <a:ext cx="20729101" cy="6939863"/>
          </a:xfrm>
          <a:prstGeom prst="rect">
            <a:avLst/>
          </a:prstGeom>
          <a:ln>
            <a:round/>
          </a:ln>
        </p:spPr>
        <p:txBody>
          <a:bodyPr anchor="t"/>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339" name="Body Level One…"/>
          <p:cNvSpPr txBox="1">
            <a:spLocks noGrp="1"/>
          </p:cNvSpPr>
          <p:nvPr>
            <p:ph type="body" sz="half" idx="1"/>
          </p:nvPr>
        </p:nvSpPr>
        <p:spPr>
          <a:xfrm>
            <a:off x="3658075" y="7772400"/>
            <a:ext cx="17071025" cy="5943600"/>
          </a:xfrm>
          <a:prstGeom prst="rect">
            <a:avLst/>
          </a:prstGeom>
          <a:ln>
            <a:round/>
          </a:ln>
        </p:spPr>
        <p:txBody>
          <a:bodyPr anchor="t"/>
          <a:lstStyle>
            <a:lvl1pPr marL="0"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512018"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1024037"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1536057"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2048078"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4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344992588"/>
      </p:ext>
    </p:extLst>
  </p:cSld>
  <p:clrMapOvr>
    <a:masterClrMapping/>
  </p:clrMapOvr>
  <p:transition xmlns:p14="http://schemas.microsoft.com/office/powerpoint/2010/main" spd="med"/>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x">
  <p:cSld name="Default - 2_Title Slide copy">
    <p:spTree>
      <p:nvGrpSpPr>
        <p:cNvPr id="1" name=""/>
        <p:cNvGrpSpPr/>
        <p:nvPr/>
      </p:nvGrpSpPr>
      <p:grpSpPr>
        <a:xfrm>
          <a:off x="0" y="0"/>
          <a:ext cx="0" cy="0"/>
          <a:chOff x="0" y="0"/>
          <a:chExt cx="0" cy="0"/>
        </a:xfrm>
      </p:grpSpPr>
      <p:pic>
        <p:nvPicPr>
          <p:cNvPr id="347"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0" cy="13757964"/>
          </a:xfrm>
          <a:prstGeom prst="rect">
            <a:avLst/>
          </a:prstGeom>
        </p:spPr>
      </p:pic>
      <p:sp>
        <p:nvSpPr>
          <p:cNvPr id="34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923774941"/>
      </p:ext>
    </p:extLst>
  </p:cSld>
  <p:clrMapOvr>
    <a:masterClrMapping/>
  </p:clrMapOvr>
  <p:transition xmlns:p14="http://schemas.microsoft.com/office/powerpoint/2010/main" spd="med"/>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x">
  <p:cSld name="Default - Title Slide copy 1">
    <p:spTree>
      <p:nvGrpSpPr>
        <p:cNvPr id="1" name=""/>
        <p:cNvGrpSpPr/>
        <p:nvPr/>
      </p:nvGrpSpPr>
      <p:grpSpPr>
        <a:xfrm>
          <a:off x="0" y="0"/>
          <a:ext cx="0" cy="0"/>
          <a:chOff x="0" y="0"/>
          <a:chExt cx="0" cy="0"/>
        </a:xfrm>
      </p:grpSpPr>
      <p:pic>
        <p:nvPicPr>
          <p:cNvPr id="355"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0" cy="13757964"/>
          </a:xfrm>
          <a:prstGeom prst="rect">
            <a:avLst/>
          </a:prstGeom>
        </p:spPr>
      </p:pic>
      <p:sp>
        <p:nvSpPr>
          <p:cNvPr id="356" name="Title Text"/>
          <p:cNvSpPr txBox="1">
            <a:spLocks noGrp="1"/>
          </p:cNvSpPr>
          <p:nvPr>
            <p:ph type="title"/>
          </p:nvPr>
        </p:nvSpPr>
        <p:spPr>
          <a:xfrm>
            <a:off x="1829037" y="4261537"/>
            <a:ext cx="20729101" cy="6939863"/>
          </a:xfrm>
          <a:prstGeom prst="rect">
            <a:avLst/>
          </a:prstGeom>
          <a:ln>
            <a:round/>
          </a:ln>
        </p:spPr>
        <p:txBody>
          <a:bodyPr anchor="t"/>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357" name="Body Level One…"/>
          <p:cNvSpPr txBox="1">
            <a:spLocks noGrp="1"/>
          </p:cNvSpPr>
          <p:nvPr>
            <p:ph type="body" sz="half" idx="1"/>
          </p:nvPr>
        </p:nvSpPr>
        <p:spPr>
          <a:xfrm>
            <a:off x="3658075" y="7772400"/>
            <a:ext cx="17071025" cy="5943600"/>
          </a:xfrm>
          <a:prstGeom prst="rect">
            <a:avLst/>
          </a:prstGeom>
          <a:ln>
            <a:round/>
          </a:ln>
        </p:spPr>
        <p:txBody>
          <a:bodyPr anchor="t"/>
          <a:lstStyle>
            <a:lvl1pPr marL="0"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512018"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1024037"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1536057"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2048078"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5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926058587"/>
      </p:ext>
    </p:extLst>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0">
    <p:spTree>
      <p:nvGrpSpPr>
        <p:cNvPr id="1" name=""/>
        <p:cNvGrpSpPr/>
        <p:nvPr/>
      </p:nvGrpSpPr>
      <p:grpSpPr>
        <a:xfrm>
          <a:off x="0" y="0"/>
          <a:ext cx="0" cy="0"/>
          <a:chOff x="0" y="0"/>
          <a:chExt cx="0" cy="0"/>
        </a:xfrm>
      </p:grpSpPr>
      <p:sp>
        <p:nvSpPr>
          <p:cNvPr id="197"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98" name="image5.png" descr="image5.png"/>
          <p:cNvPicPr>
            <a:picLocks noChangeAspect="1"/>
          </p:cNvPicPr>
          <p:nvPr/>
        </p:nvPicPr>
        <p:blipFill>
          <a:blip r:embed="rId2">
            <a:extLst/>
          </a:blip>
          <a:stretch>
            <a:fillRect/>
          </a:stretch>
        </p:blipFill>
        <p:spPr>
          <a:xfrm>
            <a:off x="15521474" y="10274300"/>
            <a:ext cx="5601430" cy="2566989"/>
          </a:xfrm>
          <a:prstGeom prst="rect">
            <a:avLst/>
          </a:prstGeom>
        </p:spPr>
      </p:pic>
      <p:sp>
        <p:nvSpPr>
          <p:cNvPr id="199"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00"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0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2">
    <p:spTree>
      <p:nvGrpSpPr>
        <p:cNvPr id="1" name=""/>
        <p:cNvGrpSpPr/>
        <p:nvPr/>
      </p:nvGrpSpPr>
      <p:grpSpPr>
        <a:xfrm>
          <a:off x="0" y="0"/>
          <a:ext cx="0" cy="0"/>
          <a:chOff x="0" y="0"/>
          <a:chExt cx="0" cy="0"/>
        </a:xfrm>
      </p:grpSpPr>
      <p:pic>
        <p:nvPicPr>
          <p:cNvPr id="365"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66" name="Title Text"/>
          <p:cNvSpPr txBox="1">
            <a:spLocks noGrp="1"/>
          </p:cNvSpPr>
          <p:nvPr>
            <p:ph type="title"/>
          </p:nvPr>
        </p:nvSpPr>
        <p:spPr>
          <a:xfrm>
            <a:off x="1778231" y="1371600"/>
            <a:ext cx="20830713" cy="1930401"/>
          </a:xfrm>
          <a:prstGeom prst="rect">
            <a:avLst/>
          </a:prstGeom>
          <a:ln>
            <a:round/>
          </a:ln>
        </p:spPr>
        <p:txBody>
          <a:bodyPr anchor="t"/>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367" name="Body Level One…"/>
          <p:cNvSpPr txBox="1">
            <a:spLocks noGrp="1"/>
          </p:cNvSpPr>
          <p:nvPr>
            <p:ph type="body" idx="1"/>
          </p:nvPr>
        </p:nvSpPr>
        <p:spPr>
          <a:xfrm>
            <a:off x="1765528" y="2971800"/>
            <a:ext cx="20868819" cy="10744200"/>
          </a:xfrm>
          <a:prstGeom prst="rect">
            <a:avLst/>
          </a:prstGeom>
          <a:ln>
            <a:round/>
          </a:ln>
        </p:spPr>
        <p:txBody>
          <a:bodyPr anchor="t"/>
          <a:lstStyle>
            <a:lvl1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6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201940178"/>
      </p:ext>
    </p:extLst>
  </p:cSld>
  <p:clrMapOvr>
    <a:masterClrMapping/>
  </p:clrMapOvr>
  <p:transition xmlns:p14="http://schemas.microsoft.com/office/powerpoint/2010/main" spd="med"/>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p:spTree>
      <p:nvGrpSpPr>
        <p:cNvPr id="1" name=""/>
        <p:cNvGrpSpPr/>
        <p:nvPr/>
      </p:nvGrpSpPr>
      <p:grpSpPr>
        <a:xfrm>
          <a:off x="0" y="0"/>
          <a:ext cx="0" cy="0"/>
          <a:chOff x="0" y="0"/>
          <a:chExt cx="0" cy="0"/>
        </a:xfrm>
      </p:grpSpPr>
      <p:pic>
        <p:nvPicPr>
          <p:cNvPr id="375"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0" cy="13757964"/>
          </a:xfrm>
          <a:prstGeom prst="rect">
            <a:avLst/>
          </a:prstGeom>
        </p:spPr>
      </p:pic>
      <p:sp>
        <p:nvSpPr>
          <p:cNvPr id="376" name="Title Text"/>
          <p:cNvSpPr txBox="1">
            <a:spLocks noGrp="1"/>
          </p:cNvSpPr>
          <p:nvPr>
            <p:ph type="title"/>
          </p:nvPr>
        </p:nvSpPr>
        <p:spPr>
          <a:xfrm>
            <a:off x="1778231" y="1041400"/>
            <a:ext cx="20830713" cy="1930401"/>
          </a:xfrm>
          <a:prstGeom prst="rect">
            <a:avLst/>
          </a:prstGeom>
          <a:ln>
            <a:round/>
          </a:ln>
        </p:spPr>
        <p:txBody>
          <a:bodyPr anchor="t"/>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377" name="Body Level One…"/>
          <p:cNvSpPr txBox="1">
            <a:spLocks noGrp="1"/>
          </p:cNvSpPr>
          <p:nvPr>
            <p:ph type="body" idx="1"/>
          </p:nvPr>
        </p:nvSpPr>
        <p:spPr>
          <a:xfrm>
            <a:off x="1765528" y="2971800"/>
            <a:ext cx="20868819" cy="10744200"/>
          </a:xfrm>
          <a:prstGeom prst="rect">
            <a:avLst/>
          </a:prstGeom>
          <a:ln>
            <a:round/>
          </a:ln>
        </p:spPr>
        <p:txBody>
          <a:bodyPr anchor="t"/>
          <a:lstStyle>
            <a:lvl1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7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81042560"/>
      </p:ext>
    </p:extLst>
  </p:cSld>
  <p:clrMapOvr>
    <a:masterClrMapping/>
  </p:clrMapOvr>
  <p:transition xmlns:p14="http://schemas.microsoft.com/office/powerpoint/2010/main" spd="med"/>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x">
  <p:cSld name="Default - 3_Title and Content copy">
    <p:spTree>
      <p:nvGrpSpPr>
        <p:cNvPr id="1" name=""/>
        <p:cNvGrpSpPr/>
        <p:nvPr/>
      </p:nvGrpSpPr>
      <p:grpSpPr>
        <a:xfrm>
          <a:off x="0" y="0"/>
          <a:ext cx="0" cy="0"/>
          <a:chOff x="0" y="0"/>
          <a:chExt cx="0" cy="0"/>
        </a:xfrm>
      </p:grpSpPr>
      <p:pic>
        <p:nvPicPr>
          <p:cNvPr id="385"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0" cy="13757964"/>
          </a:xfrm>
          <a:prstGeom prst="rect">
            <a:avLst/>
          </a:prstGeom>
        </p:spPr>
      </p:pic>
      <p:sp>
        <p:nvSpPr>
          <p:cNvPr id="386" name="Click to edit Master text styles"/>
          <p:cNvSpPr txBox="1">
            <a:spLocks noGrp="1"/>
          </p:cNvSpPr>
          <p:nvPr>
            <p:ph type="body" sz="quarter" idx="13"/>
          </p:nvPr>
        </p:nvSpPr>
        <p:spPr>
          <a:xfrm>
            <a:off x="1753168" y="10820400"/>
            <a:ext cx="20868819" cy="1701801"/>
          </a:xfrm>
          <a:prstGeom prst="rect">
            <a:avLst/>
          </a:prstGeom>
          <a:ln w="9525">
            <a:round/>
          </a:ln>
        </p:spPr>
        <p:txBody>
          <a:bodyPr lIns="0" tIns="0" rIns="0" bIns="0" anchor="t"/>
          <a:lstStyle>
            <a:lvl1pPr marL="0" indent="0" defTabSz="914400">
              <a:spcBef>
                <a:spcPts val="0"/>
              </a:spcBef>
              <a:buSzTx/>
              <a:buNone/>
              <a:defRPr sz="3600">
                <a:solidFill>
                  <a:srgbClr val="FFFED5"/>
                </a:solidFill>
                <a:effectLst>
                  <a:outerShdw blurRad="38100" dist="38100" dir="2700000" rotWithShape="0">
                    <a:srgbClr val="000000">
                      <a:alpha val="43137"/>
                    </a:srgbClr>
                  </a:outerShdw>
                </a:effectLst>
                <a:uFill>
                  <a:solidFill>
                    <a:srgbClr val="FFFED5"/>
                  </a:solidFill>
                </a:uFill>
                <a:latin typeface="DejaVu Sans Condensed"/>
                <a:ea typeface="DejaVu Sans Condensed"/>
                <a:cs typeface="DejaVu Sans Condensed"/>
                <a:sym typeface="DejaVu Sans Condensed"/>
              </a:defRPr>
            </a:lvl1pPr>
          </a:lstStyle>
          <a:p>
            <a:r>
              <a:t>Click to edit Master text styles</a:t>
            </a:r>
          </a:p>
        </p:txBody>
      </p:sp>
      <p:sp>
        <p:nvSpPr>
          <p:cNvPr id="387" name="Body Level One…"/>
          <p:cNvSpPr txBox="1">
            <a:spLocks noGrp="1"/>
          </p:cNvSpPr>
          <p:nvPr>
            <p:ph type="body" idx="1"/>
          </p:nvPr>
        </p:nvSpPr>
        <p:spPr>
          <a:xfrm>
            <a:off x="1765528" y="1498600"/>
            <a:ext cx="20868819" cy="9245600"/>
          </a:xfrm>
          <a:prstGeom prst="rect">
            <a:avLst/>
          </a:prstGeom>
          <a:ln w="9525">
            <a:round/>
          </a:ln>
        </p:spPr>
        <p:txBody>
          <a:bodyPr lIns="0" tIns="0" rIns="0" bIns="0" anchor="t"/>
          <a:lstStyle>
            <a:lvl1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8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875927208"/>
      </p:ext>
    </p:extLst>
  </p:cSld>
  <p:clrMapOvr>
    <a:masterClrMapping/>
  </p:clrMapOvr>
  <p:transition xmlns:p14="http://schemas.microsoft.com/office/powerpoint/2010/main" spd="med"/>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x">
  <p:cSld name="Default - 3_Title and Content copy 1">
    <p:spTree>
      <p:nvGrpSpPr>
        <p:cNvPr id="1" name=""/>
        <p:cNvGrpSpPr/>
        <p:nvPr/>
      </p:nvGrpSpPr>
      <p:grpSpPr>
        <a:xfrm>
          <a:off x="0" y="0"/>
          <a:ext cx="0" cy="0"/>
          <a:chOff x="0" y="0"/>
          <a:chExt cx="0" cy="0"/>
        </a:xfrm>
      </p:grpSpPr>
      <p:pic>
        <p:nvPicPr>
          <p:cNvPr id="395"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0" cy="13757964"/>
          </a:xfrm>
          <a:prstGeom prst="rect">
            <a:avLst/>
          </a:prstGeom>
        </p:spPr>
      </p:pic>
      <p:sp>
        <p:nvSpPr>
          <p:cNvPr id="396" name="Click to edit Master text styles"/>
          <p:cNvSpPr txBox="1">
            <a:spLocks noGrp="1"/>
          </p:cNvSpPr>
          <p:nvPr>
            <p:ph type="body" sz="quarter" idx="13"/>
          </p:nvPr>
        </p:nvSpPr>
        <p:spPr>
          <a:xfrm>
            <a:off x="1753168" y="10820400"/>
            <a:ext cx="20868819" cy="1701801"/>
          </a:xfrm>
          <a:prstGeom prst="rect">
            <a:avLst/>
          </a:prstGeom>
          <a:ln w="9525">
            <a:round/>
          </a:ln>
        </p:spPr>
        <p:txBody>
          <a:bodyPr lIns="0" tIns="0" rIns="0" bIns="0" anchor="t"/>
          <a:lstStyle>
            <a:lvl1pPr marL="0" indent="0" defTabSz="914400">
              <a:spcBef>
                <a:spcPts val="0"/>
              </a:spcBef>
              <a:buSzTx/>
              <a:buNone/>
              <a:defRPr sz="3600">
                <a:solidFill>
                  <a:srgbClr val="FFFED5"/>
                </a:solidFill>
                <a:effectLst>
                  <a:outerShdw blurRad="38100" dist="38100" dir="2700000" rotWithShape="0">
                    <a:srgbClr val="000000">
                      <a:alpha val="43137"/>
                    </a:srgbClr>
                  </a:outerShdw>
                </a:effectLst>
                <a:uFill>
                  <a:solidFill>
                    <a:srgbClr val="FFFED5"/>
                  </a:solidFill>
                </a:uFill>
                <a:latin typeface="DejaVu Sans Condensed"/>
                <a:ea typeface="DejaVu Sans Condensed"/>
                <a:cs typeface="DejaVu Sans Condensed"/>
                <a:sym typeface="DejaVu Sans Condensed"/>
              </a:defRPr>
            </a:lvl1pPr>
          </a:lstStyle>
          <a:p>
            <a:r>
              <a:t>Click to edit Master text styles</a:t>
            </a:r>
          </a:p>
        </p:txBody>
      </p:sp>
      <p:sp>
        <p:nvSpPr>
          <p:cNvPr id="397" name="Body Level One…"/>
          <p:cNvSpPr txBox="1">
            <a:spLocks noGrp="1"/>
          </p:cNvSpPr>
          <p:nvPr>
            <p:ph type="body" idx="1"/>
          </p:nvPr>
        </p:nvSpPr>
        <p:spPr>
          <a:xfrm>
            <a:off x="1765528" y="1498600"/>
            <a:ext cx="20868819" cy="9245600"/>
          </a:xfrm>
          <a:prstGeom prst="rect">
            <a:avLst/>
          </a:prstGeom>
          <a:ln w="9525">
            <a:round/>
          </a:ln>
        </p:spPr>
        <p:txBody>
          <a:bodyPr lIns="0" tIns="0" rIns="0" bIns="0" anchor="t"/>
          <a:lstStyle>
            <a:lvl1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9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655848767"/>
      </p:ext>
    </p:extLst>
  </p:cSld>
  <p:clrMapOvr>
    <a:masterClrMapping/>
  </p:clrMapOvr>
  <p:transition xmlns:p14="http://schemas.microsoft.com/office/powerpoint/2010/main" spd="med"/>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1">
    <p:spTree>
      <p:nvGrpSpPr>
        <p:cNvPr id="1" name=""/>
        <p:cNvGrpSpPr/>
        <p:nvPr/>
      </p:nvGrpSpPr>
      <p:grpSpPr>
        <a:xfrm>
          <a:off x="0" y="0"/>
          <a:ext cx="0" cy="0"/>
          <a:chOff x="0" y="0"/>
          <a:chExt cx="0" cy="0"/>
        </a:xfrm>
      </p:grpSpPr>
      <p:pic>
        <p:nvPicPr>
          <p:cNvPr id="405"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0" cy="13757964"/>
          </a:xfrm>
          <a:prstGeom prst="rect">
            <a:avLst/>
          </a:prstGeom>
        </p:spPr>
      </p:pic>
      <p:sp>
        <p:nvSpPr>
          <p:cNvPr id="406" name="Title Text"/>
          <p:cNvSpPr txBox="1">
            <a:spLocks noGrp="1"/>
          </p:cNvSpPr>
          <p:nvPr>
            <p:ph type="title"/>
          </p:nvPr>
        </p:nvSpPr>
        <p:spPr>
          <a:xfrm>
            <a:off x="1778231" y="1041400"/>
            <a:ext cx="20830713" cy="1930401"/>
          </a:xfrm>
          <a:prstGeom prst="rect">
            <a:avLst/>
          </a:prstGeom>
          <a:ln>
            <a:round/>
          </a:ln>
        </p:spPr>
        <p:txBody>
          <a:bodyPr anchor="t"/>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407" name="Body Level One…"/>
          <p:cNvSpPr txBox="1">
            <a:spLocks noGrp="1"/>
          </p:cNvSpPr>
          <p:nvPr>
            <p:ph type="body" idx="1"/>
          </p:nvPr>
        </p:nvSpPr>
        <p:spPr>
          <a:xfrm>
            <a:off x="1765528" y="2971800"/>
            <a:ext cx="20868819" cy="10744200"/>
          </a:xfrm>
          <a:prstGeom prst="rect">
            <a:avLst/>
          </a:prstGeom>
          <a:ln>
            <a:round/>
          </a:ln>
        </p:spPr>
        <p:txBody>
          <a:bodyPr anchor="t"/>
          <a:lstStyle>
            <a:lvl1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0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343374821"/>
      </p:ext>
    </p:extLst>
  </p:cSld>
  <p:clrMapOvr>
    <a:masterClrMapping/>
  </p:clrMapOvr>
  <p:transition xmlns:p14="http://schemas.microsoft.com/office/powerpoint/2010/main" spd="med"/>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3">
    <p:spTree>
      <p:nvGrpSpPr>
        <p:cNvPr id="1" name=""/>
        <p:cNvGrpSpPr/>
        <p:nvPr/>
      </p:nvGrpSpPr>
      <p:grpSpPr>
        <a:xfrm>
          <a:off x="0" y="0"/>
          <a:ext cx="0" cy="0"/>
          <a:chOff x="0" y="0"/>
          <a:chExt cx="0" cy="0"/>
        </a:xfrm>
      </p:grpSpPr>
      <p:pic>
        <p:nvPicPr>
          <p:cNvPr id="415"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0" cy="13757964"/>
          </a:xfrm>
          <a:prstGeom prst="rect">
            <a:avLst/>
          </a:prstGeom>
        </p:spPr>
      </p:pic>
      <p:sp>
        <p:nvSpPr>
          <p:cNvPr id="416" name="Title Text"/>
          <p:cNvSpPr txBox="1">
            <a:spLocks noGrp="1"/>
          </p:cNvSpPr>
          <p:nvPr>
            <p:ph type="title"/>
          </p:nvPr>
        </p:nvSpPr>
        <p:spPr>
          <a:xfrm>
            <a:off x="1778231" y="1041400"/>
            <a:ext cx="20830713" cy="1930401"/>
          </a:xfrm>
          <a:prstGeom prst="rect">
            <a:avLst/>
          </a:prstGeom>
          <a:ln>
            <a:round/>
          </a:ln>
        </p:spPr>
        <p:txBody>
          <a:bodyPr anchor="t"/>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417" name="Body Level One…"/>
          <p:cNvSpPr txBox="1">
            <a:spLocks noGrp="1"/>
          </p:cNvSpPr>
          <p:nvPr>
            <p:ph type="body" idx="1"/>
          </p:nvPr>
        </p:nvSpPr>
        <p:spPr>
          <a:xfrm>
            <a:off x="1765528" y="2971800"/>
            <a:ext cx="20868819" cy="10744200"/>
          </a:xfrm>
          <a:prstGeom prst="rect">
            <a:avLst/>
          </a:prstGeom>
          <a:ln>
            <a:round/>
          </a:ln>
        </p:spPr>
        <p:txBody>
          <a:bodyPr anchor="t"/>
          <a:lstStyle>
            <a:lvl1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1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029801400"/>
      </p:ext>
    </p:extLst>
  </p:cSld>
  <p:clrMapOvr>
    <a:masterClrMapping/>
  </p:clrMapOvr>
  <p:transition xmlns:p14="http://schemas.microsoft.com/office/powerpoint/2010/main" spd="med"/>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x">
  <p:cSld name="Pictures">
    <p:spTree>
      <p:nvGrpSpPr>
        <p:cNvPr id="1" name=""/>
        <p:cNvGrpSpPr/>
        <p:nvPr/>
      </p:nvGrpSpPr>
      <p:grpSpPr>
        <a:xfrm>
          <a:off x="0" y="0"/>
          <a:ext cx="0" cy="0"/>
          <a:chOff x="0" y="0"/>
          <a:chExt cx="0" cy="0"/>
        </a:xfrm>
      </p:grpSpPr>
      <p:pic>
        <p:nvPicPr>
          <p:cNvPr id="425" name="Strips_LightBlue.png" descr="Strips_LightBlue.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26" name="Rounded Rectangle"/>
          <p:cNvSpPr/>
          <p:nvPr/>
        </p:nvSpPr>
        <p:spPr>
          <a:xfrm>
            <a:off x="4267200" y="1727200"/>
            <a:ext cx="15849600" cy="10236200"/>
          </a:xfrm>
          <a:prstGeom prst="roundRect">
            <a:avLst>
              <a:gd name="adj" fmla="val 1861"/>
            </a:avLst>
          </a:prstGeom>
          <a:solidFill>
            <a:srgbClr val="38220C"/>
          </a:solidFill>
          <a:ln w="63500">
            <a:solidFill>
              <a:srgbClr val="E7E7E7"/>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27" name="Title Text"/>
          <p:cNvSpPr txBox="1">
            <a:spLocks noGrp="1"/>
          </p:cNvSpPr>
          <p:nvPr>
            <p:ph type="title"/>
          </p:nvPr>
        </p:nvSpPr>
        <p:spPr>
          <a:prstGeom prst="rect">
            <a:avLst/>
          </a:prstGeom>
        </p:spPr>
        <p:txBody>
          <a:bodyPr/>
          <a:lstStyle/>
          <a:p>
            <a:r>
              <a:t>Title Text</a:t>
            </a:r>
          </a:p>
        </p:txBody>
      </p:sp>
      <p:sp>
        <p:nvSpPr>
          <p:cNvPr id="4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6909611"/>
      </p:ext>
    </p:extLst>
  </p:cSld>
  <p:clrMapOvr>
    <a:masterClrMapping/>
  </p:clrMapOvr>
  <p:transition xmlns:p14="http://schemas.microsoft.com/office/powerpoint/2010/main" spd="med"/>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x">
  <p:cSld name="Default - 3_Title and Content copy 2">
    <p:spTree>
      <p:nvGrpSpPr>
        <p:cNvPr id="1" name=""/>
        <p:cNvGrpSpPr/>
        <p:nvPr/>
      </p:nvGrpSpPr>
      <p:grpSpPr>
        <a:xfrm>
          <a:off x="0" y="0"/>
          <a:ext cx="0" cy="0"/>
          <a:chOff x="0" y="0"/>
          <a:chExt cx="0" cy="0"/>
        </a:xfrm>
      </p:grpSpPr>
      <p:pic>
        <p:nvPicPr>
          <p:cNvPr id="435"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0" cy="13757964"/>
          </a:xfrm>
          <a:prstGeom prst="rect">
            <a:avLst/>
          </a:prstGeom>
        </p:spPr>
      </p:pic>
      <p:sp>
        <p:nvSpPr>
          <p:cNvPr id="436" name="Click to edit Master text styles"/>
          <p:cNvSpPr txBox="1">
            <a:spLocks noGrp="1"/>
          </p:cNvSpPr>
          <p:nvPr>
            <p:ph type="body" sz="quarter" idx="13"/>
          </p:nvPr>
        </p:nvSpPr>
        <p:spPr>
          <a:xfrm>
            <a:off x="1753168" y="10820400"/>
            <a:ext cx="20868819" cy="1701801"/>
          </a:xfrm>
          <a:prstGeom prst="rect">
            <a:avLst/>
          </a:prstGeom>
          <a:ln w="9525">
            <a:round/>
          </a:ln>
        </p:spPr>
        <p:txBody>
          <a:bodyPr lIns="0" tIns="0" rIns="0" bIns="0" anchor="t"/>
          <a:lstStyle>
            <a:lvl1pPr marL="0" indent="0" defTabSz="914400">
              <a:spcBef>
                <a:spcPts val="0"/>
              </a:spcBef>
              <a:buSzTx/>
              <a:buNone/>
              <a:defRPr sz="3600">
                <a:solidFill>
                  <a:srgbClr val="FFFED5"/>
                </a:solidFill>
                <a:effectLst>
                  <a:outerShdw blurRad="38100" dist="38100" dir="2700000" rotWithShape="0">
                    <a:srgbClr val="000000">
                      <a:alpha val="43137"/>
                    </a:srgbClr>
                  </a:outerShdw>
                </a:effectLst>
                <a:uFill>
                  <a:solidFill>
                    <a:srgbClr val="FFFED5"/>
                  </a:solidFill>
                </a:uFill>
                <a:latin typeface="DejaVu Sans Condensed"/>
                <a:ea typeface="DejaVu Sans Condensed"/>
                <a:cs typeface="DejaVu Sans Condensed"/>
                <a:sym typeface="DejaVu Sans Condensed"/>
              </a:defRPr>
            </a:lvl1pPr>
          </a:lstStyle>
          <a:p>
            <a:r>
              <a:t>Click to edit Master text styles</a:t>
            </a:r>
          </a:p>
        </p:txBody>
      </p:sp>
      <p:sp>
        <p:nvSpPr>
          <p:cNvPr id="437" name="Body Level One…"/>
          <p:cNvSpPr txBox="1">
            <a:spLocks noGrp="1"/>
          </p:cNvSpPr>
          <p:nvPr>
            <p:ph type="body" idx="1"/>
          </p:nvPr>
        </p:nvSpPr>
        <p:spPr>
          <a:xfrm>
            <a:off x="1765528" y="1498600"/>
            <a:ext cx="20868819" cy="9245600"/>
          </a:xfrm>
          <a:prstGeom prst="rect">
            <a:avLst/>
          </a:prstGeom>
          <a:ln w="9525">
            <a:round/>
          </a:ln>
        </p:spPr>
        <p:txBody>
          <a:bodyPr lIns="0" tIns="0" rIns="0" bIns="0" anchor="t"/>
          <a:lstStyle>
            <a:lvl1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3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529536768"/>
      </p:ext>
    </p:extLst>
  </p:cSld>
  <p:clrMapOvr>
    <a:masterClrMapping/>
  </p:clrMapOvr>
  <p:transition xmlns:p14="http://schemas.microsoft.com/office/powerpoint/2010/main" spd="med"/>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4">
    <p:spTree>
      <p:nvGrpSpPr>
        <p:cNvPr id="1" name=""/>
        <p:cNvGrpSpPr/>
        <p:nvPr/>
      </p:nvGrpSpPr>
      <p:grpSpPr>
        <a:xfrm>
          <a:off x="0" y="0"/>
          <a:ext cx="0" cy="0"/>
          <a:chOff x="0" y="0"/>
          <a:chExt cx="0" cy="0"/>
        </a:xfrm>
      </p:grpSpPr>
      <p:pic>
        <p:nvPicPr>
          <p:cNvPr id="445"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46" name="Title Text"/>
          <p:cNvSpPr txBox="1">
            <a:spLocks noGrp="1"/>
          </p:cNvSpPr>
          <p:nvPr>
            <p:ph type="title"/>
          </p:nvPr>
        </p:nvSpPr>
        <p:spPr>
          <a:xfrm>
            <a:off x="1778231" y="1371600"/>
            <a:ext cx="20830713" cy="1930401"/>
          </a:xfrm>
          <a:prstGeom prst="rect">
            <a:avLst/>
          </a:prstGeom>
          <a:ln>
            <a:round/>
          </a:ln>
        </p:spPr>
        <p:txBody>
          <a:bodyPr anchor="t"/>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447" name="Body Level One…"/>
          <p:cNvSpPr txBox="1">
            <a:spLocks noGrp="1"/>
          </p:cNvSpPr>
          <p:nvPr>
            <p:ph type="body" idx="1"/>
          </p:nvPr>
        </p:nvSpPr>
        <p:spPr>
          <a:xfrm>
            <a:off x="1765528" y="2971800"/>
            <a:ext cx="20868819" cy="10744200"/>
          </a:xfrm>
          <a:prstGeom prst="rect">
            <a:avLst/>
          </a:prstGeom>
          <a:ln>
            <a:round/>
          </a:ln>
        </p:spPr>
        <p:txBody>
          <a:bodyPr anchor="t"/>
          <a:lstStyle>
            <a:lvl1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4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768368192"/>
      </p:ext>
    </p:extLst>
  </p:cSld>
  <p:clrMapOvr>
    <a:masterClrMapping/>
  </p:clrMapOvr>
  <p:transition xmlns:p14="http://schemas.microsoft.com/office/powerpoint/2010/main" spd="med"/>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x">
  <p:cSld name="Relevance copy 3">
    <p:spTree>
      <p:nvGrpSpPr>
        <p:cNvPr id="1" name=""/>
        <p:cNvGrpSpPr/>
        <p:nvPr/>
      </p:nvGrpSpPr>
      <p:grpSpPr>
        <a:xfrm>
          <a:off x="0" y="0"/>
          <a:ext cx="0" cy="0"/>
          <a:chOff x="0" y="0"/>
          <a:chExt cx="0" cy="0"/>
        </a:xfrm>
      </p:grpSpPr>
      <p:pic>
        <p:nvPicPr>
          <p:cNvPr id="455" name="CreationVSEvolutionWhyItMatters.jpg" descr="CreationVSEvolutionWhyItMatters.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01842607"/>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Quote copy">
    <p:spTree>
      <p:nvGrpSpPr>
        <p:cNvPr id="1" name=""/>
        <p:cNvGrpSpPr/>
        <p:nvPr/>
      </p:nvGrpSpPr>
      <p:grpSpPr>
        <a:xfrm>
          <a:off x="0" y="0"/>
          <a:ext cx="0" cy="0"/>
          <a:chOff x="0" y="0"/>
          <a:chExt cx="0" cy="0"/>
        </a:xfrm>
      </p:grpSpPr>
      <p:pic>
        <p:nvPicPr>
          <p:cNvPr id="21"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2" name="Title Text"/>
          <p:cNvSpPr txBox="1">
            <a:spLocks noGrp="1"/>
          </p:cNvSpPr>
          <p:nvPr>
            <p:ph type="title"/>
          </p:nvPr>
        </p:nvSpPr>
        <p:spPr>
          <a:xfrm>
            <a:off x="1778000" y="1384300"/>
            <a:ext cx="20828000" cy="10045700"/>
          </a:xfrm>
          <a:prstGeom prst="rect">
            <a:avLst/>
          </a:prstGeom>
          <a:effectLst/>
        </p:spPr>
        <p:txBody>
          <a:bodyPr/>
          <a:lstStyle>
            <a:lvl1pPr algn="l">
              <a:defRPr sz="7200">
                <a:latin typeface="DejaVu Sans Condensed"/>
                <a:ea typeface="DejaVu Sans Condensed"/>
                <a:cs typeface="DejaVu Sans Condensed"/>
                <a:sym typeface="DejaVu Sans Condensed"/>
              </a:defRPr>
            </a:lvl1pPr>
          </a:lstStyle>
          <a:p>
            <a:r>
              <a:t>Title Text</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1">
    <p:spTree>
      <p:nvGrpSpPr>
        <p:cNvPr id="1" name=""/>
        <p:cNvGrpSpPr/>
        <p:nvPr/>
      </p:nvGrpSpPr>
      <p:grpSpPr>
        <a:xfrm>
          <a:off x="0" y="0"/>
          <a:ext cx="0" cy="0"/>
          <a:chOff x="0" y="0"/>
          <a:chExt cx="0" cy="0"/>
        </a:xfrm>
      </p:grpSpPr>
      <p:sp>
        <p:nvSpPr>
          <p:cNvPr id="208"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09"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210"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11"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1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x">
  <p:cSld name="Relevance copy 4">
    <p:spTree>
      <p:nvGrpSpPr>
        <p:cNvPr id="1" name=""/>
        <p:cNvGrpSpPr/>
        <p:nvPr/>
      </p:nvGrpSpPr>
      <p:grpSpPr>
        <a:xfrm>
          <a:off x="0" y="0"/>
          <a:ext cx="0" cy="0"/>
          <a:chOff x="0" y="0"/>
          <a:chExt cx="0" cy="0"/>
        </a:xfrm>
      </p:grpSpPr>
      <p:pic>
        <p:nvPicPr>
          <p:cNvPr id="463" name="CreationVSEvolutionWhyItMatters.jpg" descr="CreationVSEvolutionWhyItMatters.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88471387"/>
      </p:ext>
    </p:extLst>
  </p:cSld>
  <p:clrMapOvr>
    <a:masterClrMapping/>
  </p:clrMapOvr>
  <p:transition xmlns:p14="http://schemas.microsoft.com/office/powerpoint/2010/main" spd="med"/>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0">
    <p:spTree>
      <p:nvGrpSpPr>
        <p:cNvPr id="1" name=""/>
        <p:cNvGrpSpPr/>
        <p:nvPr/>
      </p:nvGrpSpPr>
      <p:grpSpPr>
        <a:xfrm>
          <a:off x="0" y="0"/>
          <a:ext cx="0" cy="0"/>
          <a:chOff x="0" y="0"/>
          <a:chExt cx="0" cy="0"/>
        </a:xfrm>
      </p:grpSpPr>
      <p:pic>
        <p:nvPicPr>
          <p:cNvPr id="471"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0" cy="13757964"/>
          </a:xfrm>
          <a:prstGeom prst="rect">
            <a:avLst/>
          </a:prstGeom>
        </p:spPr>
      </p:pic>
      <p:sp>
        <p:nvSpPr>
          <p:cNvPr id="472" name="Title Text"/>
          <p:cNvSpPr txBox="1">
            <a:spLocks noGrp="1"/>
          </p:cNvSpPr>
          <p:nvPr>
            <p:ph type="title"/>
          </p:nvPr>
        </p:nvSpPr>
        <p:spPr>
          <a:xfrm>
            <a:off x="1778231" y="1041400"/>
            <a:ext cx="20830713" cy="1930401"/>
          </a:xfrm>
          <a:prstGeom prst="rect">
            <a:avLst/>
          </a:prstGeom>
          <a:ln>
            <a:round/>
          </a:ln>
        </p:spPr>
        <p:txBody>
          <a:bodyPr anchor="t"/>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473" name="Body Level One…"/>
          <p:cNvSpPr txBox="1">
            <a:spLocks noGrp="1"/>
          </p:cNvSpPr>
          <p:nvPr>
            <p:ph type="body" idx="1"/>
          </p:nvPr>
        </p:nvSpPr>
        <p:spPr>
          <a:xfrm>
            <a:off x="1765528" y="2971800"/>
            <a:ext cx="20868819" cy="10744200"/>
          </a:xfrm>
          <a:prstGeom prst="rect">
            <a:avLst/>
          </a:prstGeom>
          <a:ln>
            <a:round/>
          </a:ln>
        </p:spPr>
        <p:txBody>
          <a:bodyPr anchor="t"/>
          <a:lstStyle>
            <a:lvl1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7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936840513"/>
      </p:ext>
    </p:extLst>
  </p:cSld>
  <p:clrMapOvr>
    <a:masterClrMapping/>
  </p:clrMapOvr>
  <p:transition xmlns:p14="http://schemas.microsoft.com/office/powerpoint/2010/main" spd="med"/>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4">
    <p:spTree>
      <p:nvGrpSpPr>
        <p:cNvPr id="1" name=""/>
        <p:cNvGrpSpPr/>
        <p:nvPr/>
      </p:nvGrpSpPr>
      <p:grpSpPr>
        <a:xfrm>
          <a:off x="0" y="0"/>
          <a:ext cx="0" cy="0"/>
          <a:chOff x="0" y="0"/>
          <a:chExt cx="0" cy="0"/>
        </a:xfrm>
      </p:grpSpPr>
      <p:sp>
        <p:nvSpPr>
          <p:cNvPr id="481" name="Rectangle"/>
          <p:cNvSpPr/>
          <p:nvPr/>
        </p:nvSpPr>
        <p:spPr>
          <a:xfrm>
            <a:off x="-177800" y="-165100"/>
            <a:ext cx="24739600" cy="13931900"/>
          </a:xfrm>
          <a:prstGeom prst="rect">
            <a:avLst/>
          </a:prstGeom>
          <a:solidFill>
            <a:srgbClr val="444444"/>
          </a:solidFill>
          <a:ln w="25400">
            <a:solidFill>
              <a:srgbClr val="444444"/>
            </a:solidFill>
            <a:miter lim="400000"/>
          </a:ln>
        </p:spPr>
        <p:txBody>
          <a:bodyPr lIns="0" tIns="0" rIns="0" bIns="0"/>
          <a:lstStyle/>
          <a:p>
            <a:pPr defTabSz="914400">
              <a:defRPr>
                <a:uFill>
                  <a:solidFill>
                    <a:srgbClr val="000000"/>
                  </a:solidFill>
                </a:uFill>
              </a:defRPr>
            </a:pPr>
            <a:endParaRPr/>
          </a:p>
        </p:txBody>
      </p:sp>
      <p:sp>
        <p:nvSpPr>
          <p:cNvPr id="482" name="Rounded Rectangle"/>
          <p:cNvSpPr/>
          <p:nvPr/>
        </p:nvSpPr>
        <p:spPr>
          <a:xfrm>
            <a:off x="-1473200" y="876300"/>
            <a:ext cx="26225500" cy="1816100"/>
          </a:xfrm>
          <a:prstGeom prst="roundRect">
            <a:avLst>
              <a:gd name="adj" fmla="val 9790"/>
            </a:avLst>
          </a:prstGeom>
          <a:solidFill>
            <a:srgbClr val="D6D6D6"/>
          </a:solidFill>
        </p:spPr>
        <p:txBody>
          <a:bodyPr lIns="0" tIns="0" rIns="0" bIns="0"/>
          <a:lstStyle/>
          <a:p>
            <a:pPr defTabSz="914400">
              <a:defRPr>
                <a:uFill>
                  <a:solidFill>
                    <a:srgbClr val="000000"/>
                  </a:solidFill>
                </a:uFill>
              </a:defRPr>
            </a:pPr>
            <a:endParaRPr/>
          </a:p>
        </p:txBody>
      </p:sp>
      <p:sp>
        <p:nvSpPr>
          <p:cNvPr id="483" name="Rounded Rectangle"/>
          <p:cNvSpPr/>
          <p:nvPr/>
        </p:nvSpPr>
        <p:spPr>
          <a:xfrm>
            <a:off x="-1155700" y="2832100"/>
            <a:ext cx="26225500" cy="800100"/>
          </a:xfrm>
          <a:prstGeom prst="roundRect">
            <a:avLst>
              <a:gd name="adj" fmla="val 22222"/>
            </a:avLst>
          </a:prstGeom>
          <a:solidFill>
            <a:srgbClr val="D6D6D6"/>
          </a:solidFill>
        </p:spPr>
        <p:txBody>
          <a:bodyPr lIns="0" tIns="0" rIns="0" bIns="0"/>
          <a:lstStyle/>
          <a:p>
            <a:pPr defTabSz="914400">
              <a:defRPr>
                <a:uFill>
                  <a:solidFill>
                    <a:srgbClr val="000000"/>
                  </a:solidFill>
                </a:uFill>
              </a:defRPr>
            </a:pPr>
            <a:endParaRPr/>
          </a:p>
        </p:txBody>
      </p:sp>
      <p:sp>
        <p:nvSpPr>
          <p:cNvPr id="484" name="Title Text"/>
          <p:cNvSpPr txBox="1">
            <a:spLocks noGrp="1"/>
          </p:cNvSpPr>
          <p:nvPr>
            <p:ph type="title"/>
          </p:nvPr>
        </p:nvSpPr>
        <p:spPr>
          <a:xfrm>
            <a:off x="1866900" y="0"/>
            <a:ext cx="20637500" cy="2705100"/>
          </a:xfrm>
          <a:prstGeom prst="rect">
            <a:avLst/>
          </a:prstGeom>
          <a:ln w="9525">
            <a:round/>
          </a:ln>
        </p:spPr>
        <p:txBody>
          <a:bodyPr anchor="b"/>
          <a:lstStyle>
            <a:lvl1pPr algn="r" defTabSz="914400">
              <a:defRPr b="1">
                <a:solidFill>
                  <a:srgbClr val="444444"/>
                </a:solidFill>
                <a:uFill>
                  <a:solidFill>
                    <a:srgbClr val="444444"/>
                  </a:solidFill>
                </a:uFill>
                <a:latin typeface="+mn-lt"/>
                <a:ea typeface="+mn-ea"/>
                <a:cs typeface="+mn-cs"/>
                <a:sym typeface="Calibri"/>
              </a:defRPr>
            </a:lvl1pPr>
          </a:lstStyle>
          <a:p>
            <a:r>
              <a:t>Title Text</a:t>
            </a:r>
          </a:p>
        </p:txBody>
      </p:sp>
      <p:sp>
        <p:nvSpPr>
          <p:cNvPr id="485"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mn-lt"/>
                <a:ea typeface="+mn-ea"/>
                <a:cs typeface="+mn-cs"/>
                <a:sym typeface="Calibri"/>
              </a:defRPr>
            </a:lvl1pPr>
            <a:lvl2pPr marL="0" indent="0" defTabSz="914400">
              <a:spcBef>
                <a:spcPts val="0"/>
              </a:spcBef>
              <a:buSzTx/>
              <a:buNone/>
              <a:defRPr sz="4800">
                <a:solidFill>
                  <a:srgbClr val="E7E7E7"/>
                </a:solidFill>
                <a:uFill>
                  <a:solidFill>
                    <a:srgbClr val="E7E7E7"/>
                  </a:solidFill>
                </a:uFill>
                <a:latin typeface="+mn-lt"/>
                <a:ea typeface="+mn-ea"/>
                <a:cs typeface="+mn-cs"/>
                <a:sym typeface="Calibri"/>
              </a:defRPr>
            </a:lvl2pPr>
            <a:lvl3pPr marL="0" indent="0" algn="ctr" defTabSz="914400">
              <a:spcBef>
                <a:spcPts val="0"/>
              </a:spcBef>
              <a:buSzTx/>
              <a:buNone/>
              <a:defRPr sz="4800">
                <a:uFill>
                  <a:solidFill>
                    <a:srgbClr val="000000"/>
                  </a:solidFill>
                </a:uFill>
              </a:defRPr>
            </a:lvl3pPr>
            <a:lvl4pPr marL="0" indent="0" algn="ctr" defTabSz="914400">
              <a:spcBef>
                <a:spcPts val="0"/>
              </a:spcBef>
              <a:buSzTx/>
              <a:buNone/>
              <a:defRPr sz="4800">
                <a:uFill>
                  <a:solidFill>
                    <a:srgbClr val="000000"/>
                  </a:solidFill>
                </a:uFill>
              </a:defRPr>
            </a:lvl4pPr>
            <a:lvl5pPr marL="0" indent="0" algn="ctr" defTabSz="914400">
              <a:spcBef>
                <a:spcPts val="0"/>
              </a:spcBef>
              <a:buSzTx/>
              <a:buNone/>
              <a:defRPr sz="4800">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48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117722245"/>
      </p:ext>
    </p:extLst>
  </p:cSld>
  <p:clrMapOvr>
    <a:masterClrMapping/>
  </p:clrMapOvr>
  <p:transition xmlns:p14="http://schemas.microsoft.com/office/powerpoint/2010/main" spd="med"/>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x">
  <p:cSld name="Default - 2_Title Slide copy 7">
    <p:spTree>
      <p:nvGrpSpPr>
        <p:cNvPr id="1" name=""/>
        <p:cNvGrpSpPr/>
        <p:nvPr/>
      </p:nvGrpSpPr>
      <p:grpSpPr>
        <a:xfrm>
          <a:off x="0" y="0"/>
          <a:ext cx="0" cy="0"/>
          <a:chOff x="0" y="0"/>
          <a:chExt cx="0" cy="0"/>
        </a:xfrm>
      </p:grpSpPr>
      <p:pic>
        <p:nvPicPr>
          <p:cNvPr id="493" name="Relevance of Genesis in Today's World_Scripture.jpg" descr="Relevance of Genesis in Today's World_Scripture.jpg"/>
          <p:cNvPicPr>
            <a:picLocks noChangeAspect="1"/>
          </p:cNvPicPr>
          <p:nvPr/>
        </p:nvPicPr>
        <p:blipFill>
          <a:blip r:embed="rId2">
            <a:extLst/>
          </a:blip>
          <a:stretch>
            <a:fillRect/>
          </a:stretch>
        </p:blipFill>
        <p:spPr>
          <a:xfrm>
            <a:off x="-36173" y="0"/>
            <a:ext cx="24461790" cy="13757964"/>
          </a:xfrm>
          <a:prstGeom prst="rect">
            <a:avLst/>
          </a:prstGeom>
        </p:spPr>
      </p:pic>
      <p:sp>
        <p:nvSpPr>
          <p:cNvPr id="49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101669347"/>
      </p:ext>
    </p:extLst>
  </p:cSld>
  <p:clrMapOvr>
    <a:masterClrMapping/>
  </p:clrMapOvr>
  <p:transition xmlns:p14="http://schemas.microsoft.com/office/powerpoint/2010/main" spd="med"/>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x">
  <p:cSld name="Title &amp; Subtitle copy 10">
    <p:spTree>
      <p:nvGrpSpPr>
        <p:cNvPr id="1" name=""/>
        <p:cNvGrpSpPr/>
        <p:nvPr/>
      </p:nvGrpSpPr>
      <p:grpSpPr>
        <a:xfrm>
          <a:off x="0" y="0"/>
          <a:ext cx="0" cy="0"/>
          <a:chOff x="0" y="0"/>
          <a:chExt cx="0" cy="0"/>
        </a:xfrm>
      </p:grpSpPr>
      <p:sp>
        <p:nvSpPr>
          <p:cNvPr id="501"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02"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03"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04" name="Title Text"/>
          <p:cNvSpPr txBox="1">
            <a:spLocks noGrp="1"/>
          </p:cNvSpPr>
          <p:nvPr>
            <p:ph type="title"/>
          </p:nvPr>
        </p:nvSpPr>
        <p:spPr>
          <a:xfrm>
            <a:off x="1866900" y="863600"/>
            <a:ext cx="20637500" cy="1841500"/>
          </a:xfrm>
          <a:prstGeom prst="rect">
            <a:avLst/>
          </a:prstGeom>
        </p:spPr>
        <p:txBody>
          <a:bodyPr anchor="b"/>
          <a:lstStyle>
            <a:lvl1pPr algn="r">
              <a:defRPr b="1">
                <a:solidFill>
                  <a:srgbClr val="444444"/>
                </a:solidFill>
                <a:latin typeface="+mn-lt"/>
                <a:ea typeface="+mn-ea"/>
                <a:cs typeface="+mn-cs"/>
                <a:sym typeface="Calibri"/>
              </a:defRPr>
            </a:lvl1pPr>
          </a:lstStyle>
          <a:p>
            <a:r>
              <a:t>Title Text</a:t>
            </a:r>
          </a:p>
        </p:txBody>
      </p:sp>
      <p:sp>
        <p:nvSpPr>
          <p:cNvPr id="5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43025224"/>
      </p:ext>
    </p:extLst>
  </p:cSld>
  <p:clrMapOvr>
    <a:masterClrMapping/>
  </p:clrMapOvr>
  <p:transition xmlns:p14="http://schemas.microsoft.com/office/powerpoint/2010/main" spd="med"/>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x">
  <p:cSld name="Title &amp; Subtitle copy 17">
    <p:spTree>
      <p:nvGrpSpPr>
        <p:cNvPr id="1" name=""/>
        <p:cNvGrpSpPr/>
        <p:nvPr/>
      </p:nvGrpSpPr>
      <p:grpSpPr>
        <a:xfrm>
          <a:off x="0" y="0"/>
          <a:ext cx="0" cy="0"/>
          <a:chOff x="0" y="0"/>
          <a:chExt cx="0" cy="0"/>
        </a:xfrm>
      </p:grpSpPr>
      <p:sp>
        <p:nvSpPr>
          <p:cNvPr id="512"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13"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14"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15" name="Title Text"/>
          <p:cNvSpPr txBox="1">
            <a:spLocks noGrp="1"/>
          </p:cNvSpPr>
          <p:nvPr>
            <p:ph type="title"/>
          </p:nvPr>
        </p:nvSpPr>
        <p:spPr>
          <a:xfrm>
            <a:off x="1866900" y="863600"/>
            <a:ext cx="20637500" cy="1841500"/>
          </a:xfrm>
          <a:prstGeom prst="rect">
            <a:avLst/>
          </a:prstGeom>
        </p:spPr>
        <p:txBody>
          <a:bodyPr anchor="b"/>
          <a:lstStyle>
            <a:lvl1pPr algn="r">
              <a:defRPr b="1">
                <a:solidFill>
                  <a:srgbClr val="444444"/>
                </a:solidFill>
                <a:latin typeface="+mn-lt"/>
                <a:ea typeface="+mn-ea"/>
                <a:cs typeface="+mn-cs"/>
                <a:sym typeface="Calibri"/>
              </a:defRPr>
            </a:lvl1pPr>
          </a:lstStyle>
          <a:p>
            <a:r>
              <a:t>Title Text</a:t>
            </a:r>
          </a:p>
        </p:txBody>
      </p:sp>
      <p:sp>
        <p:nvSpPr>
          <p:cNvPr id="5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4260308"/>
      </p:ext>
    </p:extLst>
  </p:cSld>
  <p:clrMapOvr>
    <a:masterClrMapping/>
  </p:clrMapOvr>
  <p:transition xmlns:p14="http://schemas.microsoft.com/office/powerpoint/2010/main" spd="med"/>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x">
  <p:cSld name="1_Title &amp; Subtitle">
    <p:spTree>
      <p:nvGrpSpPr>
        <p:cNvPr id="1" name=""/>
        <p:cNvGrpSpPr/>
        <p:nvPr/>
      </p:nvGrpSpPr>
      <p:grpSpPr>
        <a:xfrm>
          <a:off x="0" y="0"/>
          <a:ext cx="0" cy="0"/>
          <a:chOff x="0" y="0"/>
          <a:chExt cx="0" cy="0"/>
        </a:xfrm>
      </p:grpSpPr>
      <p:sp>
        <p:nvSpPr>
          <p:cNvPr id="523" name="Title Text"/>
          <p:cNvSpPr txBox="1">
            <a:spLocks noGrp="1"/>
          </p:cNvSpPr>
          <p:nvPr>
            <p:ph type="title"/>
          </p:nvPr>
        </p:nvSpPr>
        <p:spPr>
          <a:xfrm>
            <a:off x="1739900" y="2298700"/>
            <a:ext cx="20904200" cy="4635500"/>
          </a:xfrm>
          <a:prstGeom prst="rect">
            <a:avLst/>
          </a:prstGeom>
        </p:spPr>
        <p:txBody>
          <a:bodyPr anchor="b"/>
          <a:lstStyle/>
          <a:p>
            <a:r>
              <a:t>Title Text</a:t>
            </a:r>
          </a:p>
        </p:txBody>
      </p:sp>
      <p:sp>
        <p:nvSpPr>
          <p:cNvPr id="524" name="Body Level One…"/>
          <p:cNvSpPr txBox="1">
            <a:spLocks noGrp="1"/>
          </p:cNvSpPr>
          <p:nvPr>
            <p:ph type="body" sz="quarter" idx="1"/>
          </p:nvPr>
        </p:nvSpPr>
        <p:spPr>
          <a:xfrm>
            <a:off x="1739900" y="7061200"/>
            <a:ext cx="20904200" cy="1587500"/>
          </a:xfrm>
          <a:prstGeom prst="rect">
            <a:avLst/>
          </a:prstGeom>
        </p:spPr>
        <p:txBody>
          <a:bodyPr anchor="t"/>
          <a:lstStyle>
            <a:lvl1pPr marL="0" indent="0" algn="ctr">
              <a:spcBef>
                <a:spcPts val="0"/>
              </a:spcBef>
              <a:buSzTx/>
              <a:buNone/>
              <a:defRPr sz="4800"/>
            </a:lvl1pPr>
            <a:lvl2pPr marL="0" indent="0" algn="ctr">
              <a:spcBef>
                <a:spcPts val="0"/>
              </a:spcBef>
              <a:buSzTx/>
              <a:buNone/>
              <a:defRPr sz="4800"/>
            </a:lvl2pPr>
            <a:lvl3pPr marL="0" indent="0" algn="ctr">
              <a:spcBef>
                <a:spcPts val="0"/>
              </a:spcBef>
              <a:buSzTx/>
              <a:buNone/>
              <a:defRPr sz="4800"/>
            </a:lvl3pPr>
            <a:lvl4pPr marL="0" indent="0" algn="ctr">
              <a:spcBef>
                <a:spcPts val="0"/>
              </a:spcBef>
              <a:buSzTx/>
              <a:buNone/>
              <a:defRPr sz="4800"/>
            </a:lvl4pPr>
            <a:lvl5pPr marL="0" indent="0" algn="ctr">
              <a:spcBef>
                <a:spcPts val="0"/>
              </a:spcBef>
              <a:buSzTx/>
              <a:buNone/>
              <a:defRPr sz="4800"/>
            </a:lvl5pPr>
          </a:lstStyle>
          <a:p>
            <a:r>
              <a:t>Body Level One</a:t>
            </a:r>
          </a:p>
          <a:p>
            <a:pPr lvl="1"/>
            <a:r>
              <a:t>Body Level Two</a:t>
            </a:r>
          </a:p>
          <a:p>
            <a:pPr lvl="2"/>
            <a:r>
              <a:t>Body Level Three</a:t>
            </a:r>
          </a:p>
          <a:p>
            <a:pPr lvl="3"/>
            <a:r>
              <a:t>Body Level Four</a:t>
            </a:r>
          </a:p>
          <a:p>
            <a:pPr lvl="4"/>
            <a:r>
              <a:t>Body Level Five</a:t>
            </a:r>
          </a:p>
        </p:txBody>
      </p:sp>
      <p:sp>
        <p:nvSpPr>
          <p:cNvPr id="5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6705596"/>
      </p:ext>
    </p:extLst>
  </p:cSld>
  <p:clrMapOvr>
    <a:masterClrMapping/>
  </p:clrMapOvr>
  <p:transition xmlns:p14="http://schemas.microsoft.com/office/powerpoint/2010/main" spd="med"/>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5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98719893"/>
      </p:ext>
    </p:extLst>
  </p:cSld>
  <p:clrMapOvr>
    <a:masterClrMapping/>
  </p:clrMapOvr>
  <p:transition xmlns:p14="http://schemas.microsoft.com/office/powerpoint/2010/main" spd="med"/>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x">
  <p:cSld name="Default - Title Slide copy 2">
    <p:spTree>
      <p:nvGrpSpPr>
        <p:cNvPr id="1" name=""/>
        <p:cNvGrpSpPr/>
        <p:nvPr/>
      </p:nvGrpSpPr>
      <p:grpSpPr>
        <a:xfrm>
          <a:off x="0" y="0"/>
          <a:ext cx="0" cy="0"/>
          <a:chOff x="0" y="0"/>
          <a:chExt cx="0" cy="0"/>
        </a:xfrm>
      </p:grpSpPr>
      <p:pic>
        <p:nvPicPr>
          <p:cNvPr id="539"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40" name="Title Text"/>
          <p:cNvSpPr txBox="1">
            <a:spLocks noGrp="1"/>
          </p:cNvSpPr>
          <p:nvPr>
            <p:ph type="title"/>
          </p:nvPr>
        </p:nvSpPr>
        <p:spPr>
          <a:xfrm>
            <a:off x="1829037" y="4261537"/>
            <a:ext cx="20729101" cy="6939863"/>
          </a:xfrm>
          <a:prstGeom prst="rect">
            <a:avLst/>
          </a:prstGeom>
          <a:ln>
            <a:round/>
          </a:ln>
        </p:spPr>
        <p:txBody>
          <a:bodyPr anchor="t"/>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541" name="Body Level One…"/>
          <p:cNvSpPr txBox="1">
            <a:spLocks noGrp="1"/>
          </p:cNvSpPr>
          <p:nvPr>
            <p:ph type="body" sz="half" idx="1"/>
          </p:nvPr>
        </p:nvSpPr>
        <p:spPr>
          <a:xfrm>
            <a:off x="3658075" y="7772400"/>
            <a:ext cx="17071025" cy="5943600"/>
          </a:xfrm>
          <a:prstGeom prst="rect">
            <a:avLst/>
          </a:prstGeom>
          <a:ln>
            <a:round/>
          </a:ln>
        </p:spPr>
        <p:txBody>
          <a:bodyPr anchor="t"/>
          <a:lstStyle>
            <a:lvl1pPr marL="0"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512018"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1024037"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1536057"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2048078" indent="0" algn="ctr"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54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253940516"/>
      </p:ext>
    </p:extLst>
  </p:cSld>
  <p:clrMapOvr>
    <a:masterClrMapping/>
  </p:clrMapOvr>
  <p:transition xmlns:p14="http://schemas.microsoft.com/office/powerpoint/2010/main" spd="med"/>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9">
    <p:spTree>
      <p:nvGrpSpPr>
        <p:cNvPr id="1" name=""/>
        <p:cNvGrpSpPr/>
        <p:nvPr/>
      </p:nvGrpSpPr>
      <p:grpSpPr>
        <a:xfrm>
          <a:off x="0" y="0"/>
          <a:ext cx="0" cy="0"/>
          <a:chOff x="0" y="0"/>
          <a:chExt cx="0" cy="0"/>
        </a:xfrm>
      </p:grpSpPr>
      <p:sp>
        <p:nvSpPr>
          <p:cNvPr id="549"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sp>
        <p:nvSpPr>
          <p:cNvPr id="550" name="Title Text"/>
          <p:cNvSpPr txBox="1">
            <a:spLocks noGrp="1"/>
          </p:cNvSpPr>
          <p:nvPr>
            <p:ph type="title"/>
          </p:nvPr>
        </p:nvSpPr>
        <p:spPr>
          <a:xfrm>
            <a:off x="1866900" y="0"/>
            <a:ext cx="20637500" cy="2705100"/>
          </a:xfrm>
          <a:prstGeom prst="rect">
            <a:avLst/>
          </a:prstGeom>
          <a:ln w="9525">
            <a:round/>
          </a:ln>
        </p:spPr>
        <p:txBody>
          <a:bodyPr anchor="b"/>
          <a:lstStyle>
            <a:lvl1pPr defTabSz="914400">
              <a:defRPr b="1">
                <a:solidFill>
                  <a:srgbClr val="444444"/>
                </a:solidFill>
                <a:uFill>
                  <a:solidFill>
                    <a:srgbClr val="444444"/>
                  </a:solidFill>
                </a:uFill>
                <a:latin typeface="+mn-lt"/>
                <a:ea typeface="+mn-ea"/>
                <a:cs typeface="+mn-cs"/>
                <a:sym typeface="Calibri"/>
              </a:defRPr>
            </a:lvl1pPr>
          </a:lstStyle>
          <a:p>
            <a:r>
              <a:t>Title Text</a:t>
            </a:r>
          </a:p>
        </p:txBody>
      </p:sp>
      <p:sp>
        <p:nvSpPr>
          <p:cNvPr id="551"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mn-lt"/>
                <a:ea typeface="+mn-ea"/>
                <a:cs typeface="+mn-cs"/>
                <a:sym typeface="Calibri"/>
              </a:defRPr>
            </a:lvl1pPr>
            <a:lvl2pPr marL="0" indent="0" defTabSz="914400">
              <a:spcBef>
                <a:spcPts val="0"/>
              </a:spcBef>
              <a:buSzTx/>
              <a:buNone/>
              <a:defRPr sz="4800">
                <a:solidFill>
                  <a:srgbClr val="E7E7E7"/>
                </a:solidFill>
                <a:uFill>
                  <a:solidFill>
                    <a:srgbClr val="E7E7E7"/>
                  </a:solidFill>
                </a:uFill>
                <a:latin typeface="+mn-lt"/>
                <a:ea typeface="+mn-ea"/>
                <a:cs typeface="+mn-cs"/>
                <a:sym typeface="Calibri"/>
              </a:defRPr>
            </a:lvl2pPr>
            <a:lvl3pPr marL="0" indent="0" algn="ctr" defTabSz="914400">
              <a:spcBef>
                <a:spcPts val="0"/>
              </a:spcBef>
              <a:buSzTx/>
              <a:buNone/>
              <a:defRPr sz="4800">
                <a:uFill>
                  <a:solidFill>
                    <a:srgbClr val="000000"/>
                  </a:solidFill>
                </a:uFill>
              </a:defRPr>
            </a:lvl3pPr>
            <a:lvl4pPr marL="0" indent="0" algn="ctr" defTabSz="914400">
              <a:spcBef>
                <a:spcPts val="0"/>
              </a:spcBef>
              <a:buSzTx/>
              <a:buNone/>
              <a:defRPr sz="4800">
                <a:uFill>
                  <a:solidFill>
                    <a:srgbClr val="000000"/>
                  </a:solidFill>
                </a:uFill>
              </a:defRPr>
            </a:lvl4pPr>
            <a:lvl5pPr marL="0" indent="0" algn="ctr" defTabSz="914400">
              <a:spcBef>
                <a:spcPts val="0"/>
              </a:spcBef>
              <a:buSzTx/>
              <a:buNone/>
              <a:defRPr sz="4800">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55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956279911"/>
      </p:ext>
    </p:extLst>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2">
    <p:spTree>
      <p:nvGrpSpPr>
        <p:cNvPr id="1" name=""/>
        <p:cNvGrpSpPr/>
        <p:nvPr/>
      </p:nvGrpSpPr>
      <p:grpSpPr>
        <a:xfrm>
          <a:off x="0" y="0"/>
          <a:ext cx="0" cy="0"/>
          <a:chOff x="0" y="0"/>
          <a:chExt cx="0" cy="0"/>
        </a:xfrm>
      </p:grpSpPr>
      <p:sp>
        <p:nvSpPr>
          <p:cNvPr id="219"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220" name="image5.png" descr="image5.png"/>
          <p:cNvPicPr>
            <a:picLocks noChangeAspect="1"/>
          </p:cNvPicPr>
          <p:nvPr/>
        </p:nvPicPr>
        <p:blipFill>
          <a:blip r:embed="rId2">
            <a:extLst/>
          </a:blip>
          <a:stretch>
            <a:fillRect/>
          </a:stretch>
        </p:blipFill>
        <p:spPr>
          <a:xfrm>
            <a:off x="15521469" y="10274300"/>
            <a:ext cx="5601430" cy="2566989"/>
          </a:xfrm>
          <a:prstGeom prst="rect">
            <a:avLst/>
          </a:prstGeom>
        </p:spPr>
      </p:pic>
      <p:sp>
        <p:nvSpPr>
          <p:cNvPr id="221"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22"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2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x">
  <p:cSld name="5_Default Design">
    <p:bg>
      <p:bgPr>
        <a:solidFill>
          <a:srgbClr val="000000"/>
        </a:solidFill>
        <a:effectLst/>
      </p:bgPr>
    </p:bg>
    <p:spTree>
      <p:nvGrpSpPr>
        <p:cNvPr id="1" name=""/>
        <p:cNvGrpSpPr/>
        <p:nvPr/>
      </p:nvGrpSpPr>
      <p:grpSpPr>
        <a:xfrm>
          <a:off x="0" y="0"/>
          <a:ext cx="0" cy="0"/>
          <a:chOff x="0" y="0"/>
          <a:chExt cx="0" cy="0"/>
        </a:xfrm>
      </p:grpSpPr>
      <p:sp>
        <p:nvSpPr>
          <p:cNvPr id="559" name="Title Text"/>
          <p:cNvSpPr txBox="1">
            <a:spLocks noGrp="1"/>
          </p:cNvSpPr>
          <p:nvPr>
            <p:ph type="title"/>
          </p:nvPr>
        </p:nvSpPr>
        <p:spPr>
          <a:xfrm>
            <a:off x="1219200" y="184149"/>
            <a:ext cx="21945600" cy="3016251"/>
          </a:xfrm>
          <a:prstGeom prst="rect">
            <a:avLst/>
          </a:prstGeom>
        </p:spPr>
        <p:txBody>
          <a:bodyPr/>
          <a:lstStyle>
            <a:lvl1pPr marL="81280" marR="81280" defTabSz="1828800">
              <a:defRPr sz="8800">
                <a:uFill>
                  <a:solidFill>
                    <a:srgbClr val="000000"/>
                  </a:solidFill>
                </a:uFill>
                <a:latin typeface="Arial"/>
                <a:ea typeface="Arial"/>
                <a:cs typeface="Arial"/>
                <a:sym typeface="Arial"/>
              </a:defRPr>
            </a:lvl1pPr>
          </a:lstStyle>
          <a:p>
            <a:r>
              <a:t>Title Text</a:t>
            </a:r>
          </a:p>
        </p:txBody>
      </p:sp>
      <p:sp>
        <p:nvSpPr>
          <p:cNvPr id="560" name="Body Level One…"/>
          <p:cNvSpPr txBox="1">
            <a:spLocks noGrp="1"/>
          </p:cNvSpPr>
          <p:nvPr>
            <p:ph type="body" idx="1"/>
          </p:nvPr>
        </p:nvSpPr>
        <p:spPr>
          <a:xfrm>
            <a:off x="1219200" y="3200400"/>
            <a:ext cx="21945600" cy="10515600"/>
          </a:xfrm>
          <a:prstGeom prst="rect">
            <a:avLst/>
          </a:prstGeom>
        </p:spPr>
        <p:txBody>
          <a:bodyPr anchor="t"/>
          <a:lstStyle>
            <a:lvl1pPr marL="383540" marR="81280" indent="-342900" defTabSz="1828800">
              <a:spcBef>
                <a:spcPts val="1400"/>
              </a:spcBef>
              <a:buSzPct val="100000"/>
              <a:defRPr sz="6400">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a:uFill>
                  <a:solidFill>
                    <a:srgbClr val="000000"/>
                  </a:solidFill>
                </a:uFill>
                <a:latin typeface="Arial"/>
                <a:ea typeface="Arial"/>
                <a:cs typeface="Arial"/>
                <a:sym typeface="Arial"/>
              </a:defRPr>
            </a:lvl2pPr>
            <a:lvl3pPr marL="1183639" marR="81280" indent="-228600" defTabSz="1828800">
              <a:spcBef>
                <a:spcPts val="1100"/>
              </a:spcBef>
              <a:buSzPct val="100000"/>
              <a:defRPr sz="4800">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61"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258273367"/>
      </p:ext>
    </p:extLst>
  </p:cSld>
  <p:clrMapOvr>
    <a:masterClrMapping/>
  </p:clrMapOvr>
  <p:transition xmlns:p14="http://schemas.microsoft.com/office/powerpoint/2010/main" spd="med"/>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x">
  <p:cSld name="17_Default Design">
    <p:bg>
      <p:bgPr>
        <a:solidFill>
          <a:srgbClr val="000000"/>
        </a:solidFill>
        <a:effectLst/>
      </p:bgPr>
    </p:bg>
    <p:spTree>
      <p:nvGrpSpPr>
        <p:cNvPr id="1" name=""/>
        <p:cNvGrpSpPr/>
        <p:nvPr/>
      </p:nvGrpSpPr>
      <p:grpSpPr>
        <a:xfrm>
          <a:off x="0" y="0"/>
          <a:ext cx="0" cy="0"/>
          <a:chOff x="0" y="0"/>
          <a:chExt cx="0" cy="0"/>
        </a:xfrm>
      </p:grpSpPr>
      <p:sp>
        <p:nvSpPr>
          <p:cNvPr id="568" name="Title Text"/>
          <p:cNvSpPr txBox="1">
            <a:spLocks noGrp="1"/>
          </p:cNvSpPr>
          <p:nvPr>
            <p:ph type="title"/>
          </p:nvPr>
        </p:nvSpPr>
        <p:spPr>
          <a:xfrm>
            <a:off x="1219200" y="184149"/>
            <a:ext cx="21945600" cy="3016251"/>
          </a:xfrm>
          <a:prstGeom prst="rect">
            <a:avLst/>
          </a:prstGeom>
        </p:spPr>
        <p:txBody>
          <a:bodyPr/>
          <a:lstStyle>
            <a:lvl1pPr marL="81280" marR="81280" defTabSz="1828800">
              <a:defRPr sz="8800">
                <a:uFill>
                  <a:solidFill>
                    <a:srgbClr val="000000"/>
                  </a:solidFill>
                </a:uFill>
                <a:latin typeface="Arial"/>
                <a:ea typeface="Arial"/>
                <a:cs typeface="Arial"/>
                <a:sym typeface="Arial"/>
              </a:defRPr>
            </a:lvl1pPr>
          </a:lstStyle>
          <a:p>
            <a:r>
              <a:t>Title Text</a:t>
            </a:r>
          </a:p>
        </p:txBody>
      </p:sp>
      <p:sp>
        <p:nvSpPr>
          <p:cNvPr id="569" name="Body Level One…"/>
          <p:cNvSpPr txBox="1">
            <a:spLocks noGrp="1"/>
          </p:cNvSpPr>
          <p:nvPr>
            <p:ph type="body" idx="1"/>
          </p:nvPr>
        </p:nvSpPr>
        <p:spPr>
          <a:xfrm>
            <a:off x="1219200" y="3200400"/>
            <a:ext cx="21945600" cy="10515600"/>
          </a:xfrm>
          <a:prstGeom prst="rect">
            <a:avLst/>
          </a:prstGeom>
        </p:spPr>
        <p:txBody>
          <a:bodyPr anchor="t"/>
          <a:lstStyle>
            <a:lvl1pPr marL="383540" marR="81280" indent="-342900" defTabSz="1828800">
              <a:spcBef>
                <a:spcPts val="1400"/>
              </a:spcBef>
              <a:buSzPct val="100000"/>
              <a:defRPr sz="6400">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a:uFill>
                  <a:solidFill>
                    <a:srgbClr val="000000"/>
                  </a:solidFill>
                </a:uFill>
                <a:latin typeface="Arial"/>
                <a:ea typeface="Arial"/>
                <a:cs typeface="Arial"/>
                <a:sym typeface="Arial"/>
              </a:defRPr>
            </a:lvl2pPr>
            <a:lvl3pPr marL="1183639" marR="81280" indent="-228600" defTabSz="1828800">
              <a:spcBef>
                <a:spcPts val="1100"/>
              </a:spcBef>
              <a:buSzPct val="100000"/>
              <a:defRPr sz="4800">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70"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864246352"/>
      </p:ext>
    </p:extLst>
  </p:cSld>
  <p:clrMapOvr>
    <a:masterClrMapping/>
  </p:clrMapOvr>
  <p:transition xmlns:p14="http://schemas.microsoft.com/office/powerpoint/2010/main" spd="med"/>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x">
  <p:cSld name="Relevance copy 5">
    <p:spTree>
      <p:nvGrpSpPr>
        <p:cNvPr id="1" name=""/>
        <p:cNvGrpSpPr/>
        <p:nvPr/>
      </p:nvGrpSpPr>
      <p:grpSpPr>
        <a:xfrm>
          <a:off x="0" y="0"/>
          <a:ext cx="0" cy="0"/>
          <a:chOff x="0" y="0"/>
          <a:chExt cx="0" cy="0"/>
        </a:xfrm>
      </p:grpSpPr>
      <p:pic>
        <p:nvPicPr>
          <p:cNvPr id="577"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78" name="Title Text"/>
          <p:cNvSpPr txBox="1">
            <a:spLocks noGrp="1"/>
          </p:cNvSpPr>
          <p:nvPr>
            <p:ph type="title"/>
          </p:nvPr>
        </p:nvSpPr>
        <p:spPr>
          <a:xfrm>
            <a:off x="1778000" y="1041400"/>
            <a:ext cx="20828000" cy="1701800"/>
          </a:xfrm>
          <a:prstGeom prst="rect">
            <a:avLst/>
          </a:prstGeom>
          <a:effectLst>
            <a:outerShdw blurRad="50800" dist="38100" dir="5400000" rotWithShape="0">
              <a:srgbClr val="000000">
                <a:alpha val="40000"/>
              </a:srgbClr>
            </a:outerShdw>
          </a:effectLst>
        </p:spPr>
        <p:txBody>
          <a:bodyPr lIns="0" tIns="0" rIns="0" bIns="0" anchor="t"/>
          <a:lstStyle>
            <a:lvl1pPr algn="l">
              <a:defRPr sz="9600">
                <a:solidFill>
                  <a:srgbClr val="FEFCDD"/>
                </a:solidFill>
                <a:latin typeface="DejaVu Sans"/>
                <a:ea typeface="DejaVu Sans"/>
                <a:cs typeface="DejaVu Sans"/>
                <a:sym typeface="DejaVu Sans"/>
              </a:defRPr>
            </a:lvl1pPr>
          </a:lstStyle>
          <a:p>
            <a:r>
              <a:t>Title Text</a:t>
            </a:r>
          </a:p>
        </p:txBody>
      </p:sp>
      <p:sp>
        <p:nvSpPr>
          <p:cNvPr id="579" name="Body Level One…"/>
          <p:cNvSpPr txBox="1">
            <a:spLocks noGrp="1"/>
          </p:cNvSpPr>
          <p:nvPr>
            <p:ph type="body" idx="1"/>
          </p:nvPr>
        </p:nvSpPr>
        <p:spPr>
          <a:xfrm>
            <a:off x="1765300" y="2971800"/>
            <a:ext cx="20866100" cy="8534400"/>
          </a:xfrm>
          <a:prstGeom prst="rect">
            <a:avLst/>
          </a:prstGeom>
          <a:effectLst>
            <a:outerShdw blurRad="50800" dist="38100" dir="5400000" rotWithShape="0">
              <a:srgbClr val="000000">
                <a:alpha val="40000"/>
              </a:srgbClr>
            </a:outerShdw>
          </a:effectLst>
        </p:spPr>
        <p:txBody>
          <a:bodyPr lIns="0" tIns="0" rIns="0" bIns="0" anchor="t">
            <a:normAutofit/>
          </a:bodyPr>
          <a:lstStyle>
            <a:lvl1pPr marL="0" indent="0">
              <a:spcBef>
                <a:spcPts val="0"/>
              </a:spcBef>
              <a:buSzTx/>
              <a:buNone/>
              <a:defRPr sz="7200">
                <a:solidFill>
                  <a:srgbClr val="FEFCDD"/>
                </a:solidFill>
                <a:latin typeface="DejaVu Sans Condensed"/>
                <a:ea typeface="DejaVu Sans Condensed"/>
                <a:cs typeface="DejaVu Sans Condensed"/>
                <a:sym typeface="DejaVu Sans Condensed"/>
              </a:defRPr>
            </a:lvl1pPr>
            <a:lvl2pPr marL="0" indent="0">
              <a:spcBef>
                <a:spcPts val="0"/>
              </a:spcBef>
              <a:buSzTx/>
              <a:buNone/>
              <a:defRPr sz="7200">
                <a:solidFill>
                  <a:srgbClr val="FEFCDD"/>
                </a:solidFill>
                <a:latin typeface="DejaVu Sans Condensed"/>
                <a:ea typeface="DejaVu Sans Condensed"/>
                <a:cs typeface="DejaVu Sans Condensed"/>
                <a:sym typeface="DejaVu Sans Condensed"/>
              </a:defRPr>
            </a:lvl2pPr>
            <a:lvl3pPr marL="0" indent="0">
              <a:spcBef>
                <a:spcPts val="0"/>
              </a:spcBef>
              <a:buSzTx/>
              <a:buNone/>
              <a:defRPr sz="7200">
                <a:solidFill>
                  <a:srgbClr val="FEFCDD"/>
                </a:solidFill>
                <a:latin typeface="DejaVu Sans Condensed"/>
                <a:ea typeface="DejaVu Sans Condensed"/>
                <a:cs typeface="DejaVu Sans Condensed"/>
                <a:sym typeface="DejaVu Sans Condensed"/>
              </a:defRPr>
            </a:lvl3pPr>
            <a:lvl4pPr marL="0" indent="0">
              <a:spcBef>
                <a:spcPts val="0"/>
              </a:spcBef>
              <a:buSzTx/>
              <a:buNone/>
              <a:defRPr sz="7200">
                <a:solidFill>
                  <a:srgbClr val="FEFCDD"/>
                </a:solidFill>
                <a:latin typeface="DejaVu Sans Condensed"/>
                <a:ea typeface="DejaVu Sans Condensed"/>
                <a:cs typeface="DejaVu Sans Condensed"/>
                <a:sym typeface="DejaVu Sans Condensed"/>
              </a:defRPr>
            </a:lvl4pPr>
            <a:lvl5pPr marL="0" indent="0">
              <a:spcBef>
                <a:spcPts val="0"/>
              </a:spcBef>
              <a:buSzTx/>
              <a:buNone/>
              <a:defRPr sz="7200">
                <a:solidFill>
                  <a:srgbClr val="FEFCDD"/>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5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6487957"/>
      </p:ext>
    </p:extLst>
  </p:cSld>
  <p:clrMapOvr>
    <a:masterClrMapping/>
  </p:clrMapOvr>
  <p:transition xmlns:p14="http://schemas.microsoft.com/office/powerpoint/2010/main" spd="med"/>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1">
    <p:spTree>
      <p:nvGrpSpPr>
        <p:cNvPr id="1" name=""/>
        <p:cNvGrpSpPr/>
        <p:nvPr/>
      </p:nvGrpSpPr>
      <p:grpSpPr>
        <a:xfrm>
          <a:off x="0" y="0"/>
          <a:ext cx="0" cy="0"/>
          <a:chOff x="0" y="0"/>
          <a:chExt cx="0" cy="0"/>
        </a:xfrm>
      </p:grpSpPr>
      <p:pic>
        <p:nvPicPr>
          <p:cNvPr id="587"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88" name="Title Text"/>
          <p:cNvSpPr txBox="1">
            <a:spLocks noGrp="1"/>
          </p:cNvSpPr>
          <p:nvPr>
            <p:ph type="title"/>
          </p:nvPr>
        </p:nvSpPr>
        <p:spPr>
          <a:xfrm>
            <a:off x="1778231" y="1371600"/>
            <a:ext cx="20830713" cy="1930401"/>
          </a:xfrm>
          <a:prstGeom prst="rect">
            <a:avLst/>
          </a:prstGeom>
          <a:ln>
            <a:round/>
          </a:ln>
        </p:spPr>
        <p:txBody>
          <a:bodyPr anchor="t"/>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589" name="Body Level One…"/>
          <p:cNvSpPr txBox="1">
            <a:spLocks noGrp="1"/>
          </p:cNvSpPr>
          <p:nvPr>
            <p:ph type="body" idx="1"/>
          </p:nvPr>
        </p:nvSpPr>
        <p:spPr>
          <a:xfrm>
            <a:off x="1765528" y="2971800"/>
            <a:ext cx="20868819" cy="10744200"/>
          </a:xfrm>
          <a:prstGeom prst="rect">
            <a:avLst/>
          </a:prstGeom>
          <a:ln>
            <a:round/>
          </a:ln>
        </p:spPr>
        <p:txBody>
          <a:bodyPr anchor="t"/>
          <a:lstStyle>
            <a:lvl1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59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339981360"/>
      </p:ext>
    </p:extLst>
  </p:cSld>
  <p:clrMapOvr>
    <a:masterClrMapping/>
  </p:clrMapOvr>
  <p:transition xmlns:p14="http://schemas.microsoft.com/office/powerpoint/2010/main" spd="med"/>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x">
  <p:cSld name="2_Title &amp; Subtitle">
    <p:bg>
      <p:bgPr>
        <a:solidFill>
          <a:srgbClr val="000000"/>
        </a:solidFill>
        <a:effectLst/>
      </p:bgPr>
    </p:bg>
    <p:spTree>
      <p:nvGrpSpPr>
        <p:cNvPr id="1" name=""/>
        <p:cNvGrpSpPr/>
        <p:nvPr/>
      </p:nvGrpSpPr>
      <p:grpSpPr>
        <a:xfrm>
          <a:off x="0" y="0"/>
          <a:ext cx="0" cy="0"/>
          <a:chOff x="0" y="0"/>
          <a:chExt cx="0" cy="0"/>
        </a:xfrm>
      </p:grpSpPr>
      <p:sp>
        <p:nvSpPr>
          <p:cNvPr id="597" name="Title Text"/>
          <p:cNvSpPr txBox="1">
            <a:spLocks noGrp="1"/>
          </p:cNvSpPr>
          <p:nvPr>
            <p:ph type="title"/>
          </p:nvPr>
        </p:nvSpPr>
        <p:spPr>
          <a:xfrm>
            <a:off x="1739900" y="2298700"/>
            <a:ext cx="20904200" cy="4635500"/>
          </a:xfrm>
          <a:prstGeom prst="rect">
            <a:avLst/>
          </a:prstGeom>
        </p:spPr>
        <p:txBody>
          <a:bodyPr anchor="b"/>
          <a:lstStyle>
            <a:lvl1pPr>
              <a:defRPr>
                <a:solidFill>
                  <a:srgbClr val="FFFFFF"/>
                </a:solidFill>
              </a:defRPr>
            </a:lvl1pPr>
          </a:lstStyle>
          <a:p>
            <a:r>
              <a:t>Title Text</a:t>
            </a:r>
          </a:p>
        </p:txBody>
      </p:sp>
      <p:sp>
        <p:nvSpPr>
          <p:cNvPr id="598" name="Body Level One…"/>
          <p:cNvSpPr txBox="1">
            <a:spLocks noGrp="1"/>
          </p:cNvSpPr>
          <p:nvPr>
            <p:ph type="body" sz="quarter" idx="1"/>
          </p:nvPr>
        </p:nvSpPr>
        <p:spPr>
          <a:xfrm>
            <a:off x="1739900" y="7061200"/>
            <a:ext cx="20904200" cy="1587500"/>
          </a:xfrm>
          <a:prstGeom prst="rect">
            <a:avLst/>
          </a:prstGeom>
        </p:spPr>
        <p:txBody>
          <a:bodyPr anchor="t"/>
          <a:lstStyle>
            <a:lvl1pPr marL="0" indent="0" algn="ctr">
              <a:spcBef>
                <a:spcPts val="0"/>
              </a:spcBef>
              <a:buSzTx/>
              <a:buNone/>
              <a:defRPr sz="4800">
                <a:solidFill>
                  <a:srgbClr val="FFFFFF"/>
                </a:solidFill>
              </a:defRPr>
            </a:lvl1pPr>
            <a:lvl2pPr marL="0" indent="0" algn="ctr">
              <a:spcBef>
                <a:spcPts val="0"/>
              </a:spcBef>
              <a:buSzTx/>
              <a:buNone/>
              <a:defRPr sz="4800">
                <a:solidFill>
                  <a:srgbClr val="FFFFFF"/>
                </a:solidFill>
              </a:defRPr>
            </a:lvl2pPr>
            <a:lvl3pPr marL="0" indent="0" algn="ctr">
              <a:spcBef>
                <a:spcPts val="0"/>
              </a:spcBef>
              <a:buSzTx/>
              <a:buNone/>
              <a:defRPr sz="4800">
                <a:solidFill>
                  <a:srgbClr val="FFFFFF"/>
                </a:solidFill>
              </a:defRPr>
            </a:lvl3pPr>
            <a:lvl4pPr marL="0" indent="0" algn="ctr">
              <a:spcBef>
                <a:spcPts val="0"/>
              </a:spcBef>
              <a:buSzTx/>
              <a:buNone/>
              <a:defRPr sz="4800">
                <a:solidFill>
                  <a:srgbClr val="FFFFFF"/>
                </a:solidFill>
              </a:defRPr>
            </a:lvl4pPr>
            <a:lvl5pPr marL="0" indent="0" algn="ctr">
              <a:spcBef>
                <a:spcPts val="0"/>
              </a:spcBef>
              <a:buSzTx/>
              <a:buNone/>
              <a:defRPr sz="4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59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4147958573"/>
      </p:ext>
    </p:extLst>
  </p:cSld>
  <p:clrMapOvr>
    <a:masterClrMapping/>
  </p:clrMapOvr>
  <p:transition xmlns:p14="http://schemas.microsoft.com/office/powerpoint/2010/main" spd="med"/>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x">
  <p:cSld name="Title &amp; Subtitle copy 18">
    <p:spTree>
      <p:nvGrpSpPr>
        <p:cNvPr id="1" name=""/>
        <p:cNvGrpSpPr/>
        <p:nvPr/>
      </p:nvGrpSpPr>
      <p:grpSpPr>
        <a:xfrm>
          <a:off x="0" y="0"/>
          <a:ext cx="0" cy="0"/>
          <a:chOff x="0" y="0"/>
          <a:chExt cx="0" cy="0"/>
        </a:xfrm>
      </p:grpSpPr>
      <p:sp>
        <p:nvSpPr>
          <p:cNvPr id="606"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07"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08"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09" name="Title Text"/>
          <p:cNvSpPr txBox="1">
            <a:spLocks noGrp="1"/>
          </p:cNvSpPr>
          <p:nvPr>
            <p:ph type="title"/>
          </p:nvPr>
        </p:nvSpPr>
        <p:spPr>
          <a:xfrm>
            <a:off x="1866900" y="863600"/>
            <a:ext cx="20637500" cy="1841500"/>
          </a:xfrm>
          <a:prstGeom prst="rect">
            <a:avLst/>
          </a:prstGeom>
        </p:spPr>
        <p:txBody>
          <a:bodyPr anchor="b"/>
          <a:lstStyle>
            <a:lvl1pPr algn="r">
              <a:defRPr b="1">
                <a:solidFill>
                  <a:srgbClr val="444444"/>
                </a:solidFill>
                <a:latin typeface="+mn-lt"/>
                <a:ea typeface="+mn-ea"/>
                <a:cs typeface="+mn-cs"/>
                <a:sym typeface="Calibri"/>
              </a:defRPr>
            </a:lvl1pPr>
          </a:lstStyle>
          <a:p>
            <a:r>
              <a:t>Title Text</a:t>
            </a:r>
          </a:p>
        </p:txBody>
      </p:sp>
      <p:sp>
        <p:nvSpPr>
          <p:cNvPr id="6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7660571"/>
      </p:ext>
    </p:extLst>
  </p:cSld>
  <p:clrMapOvr>
    <a:masterClrMapping/>
  </p:clrMapOvr>
  <p:transition xmlns:p14="http://schemas.microsoft.com/office/powerpoint/2010/main" spd="med"/>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x">
  <p:cSld name="Blue Rays copy 2">
    <p:spTree>
      <p:nvGrpSpPr>
        <p:cNvPr id="1" name=""/>
        <p:cNvGrpSpPr/>
        <p:nvPr/>
      </p:nvGrpSpPr>
      <p:grpSpPr>
        <a:xfrm>
          <a:off x="0" y="0"/>
          <a:ext cx="0" cy="0"/>
          <a:chOff x="0" y="0"/>
          <a:chExt cx="0" cy="0"/>
        </a:xfrm>
      </p:grpSpPr>
      <p:pic>
        <p:nvPicPr>
          <p:cNvPr id="617"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3801289"/>
      </p:ext>
    </p:extLst>
  </p:cSld>
  <p:clrMapOvr>
    <a:masterClrMapping/>
  </p:clrMapOvr>
  <p:transition xmlns:p14="http://schemas.microsoft.com/office/powerpoint/2010/main" spd="med"/>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x">
  <p:cSld name="Master #2">
    <p:spTree>
      <p:nvGrpSpPr>
        <p:cNvPr id="1" name=""/>
        <p:cNvGrpSpPr/>
        <p:nvPr/>
      </p:nvGrpSpPr>
      <p:grpSpPr>
        <a:xfrm>
          <a:off x="0" y="0"/>
          <a:ext cx="0" cy="0"/>
          <a:chOff x="0" y="0"/>
          <a:chExt cx="0" cy="0"/>
        </a:xfrm>
      </p:grpSpPr>
      <p:pic>
        <p:nvPicPr>
          <p:cNvPr id="625" name="1310_AiGLogo_Slides_Black_Tagline.jpg" descr="1310_AiGLogo_Slides_Black_Tagline.jpg"/>
          <p:cNvPicPr>
            <a:picLocks noChangeAspect="1"/>
          </p:cNvPicPr>
          <p:nvPr/>
        </p:nvPicPr>
        <p:blipFill>
          <a:blip r:embed="rId2">
            <a:extLst/>
          </a:blip>
          <a:stretch>
            <a:fillRect/>
          </a:stretch>
        </p:blipFill>
        <p:spPr>
          <a:xfrm>
            <a:off x="0" y="0"/>
            <a:ext cx="24384000" cy="13716000"/>
          </a:xfrm>
          <a:prstGeom prst="rect">
            <a:avLst/>
          </a:prstGeom>
        </p:spPr>
      </p:pic>
      <p:sp>
        <p:nvSpPr>
          <p:cNvPr id="626" name="Slide Number"/>
          <p:cNvSpPr txBox="1">
            <a:spLocks noGrp="1"/>
          </p:cNvSpPr>
          <p:nvPr>
            <p:ph type="sldNum" sz="quarter" idx="2"/>
          </p:nvPr>
        </p:nvSpPr>
        <p:spPr>
          <a:xfrm>
            <a:off x="11779250" y="13246100"/>
            <a:ext cx="825500" cy="914400"/>
          </a:xfrm>
          <a:prstGeom prst="rect">
            <a:avLst/>
          </a:prstGeom>
        </p:spPr>
        <p:txBody>
          <a:bodyPr/>
          <a:lstStyle>
            <a:lvl1pPr defTabSz="584200">
              <a:defRPr sz="56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161605429"/>
      </p:ext>
    </p:extLst>
  </p:cSld>
  <p:clrMapOvr>
    <a:masterClrMapping/>
  </p:clrMapOvr>
  <p:transition xmlns:p14="http://schemas.microsoft.com/office/powerpoint/2010/main" spd="med"/>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x">
  <p:cSld name="Title &amp; Subtitle copy 7">
    <p:spTree>
      <p:nvGrpSpPr>
        <p:cNvPr id="1" name=""/>
        <p:cNvGrpSpPr/>
        <p:nvPr/>
      </p:nvGrpSpPr>
      <p:grpSpPr>
        <a:xfrm>
          <a:off x="0" y="0"/>
          <a:ext cx="0" cy="0"/>
          <a:chOff x="0" y="0"/>
          <a:chExt cx="0" cy="0"/>
        </a:xfrm>
      </p:grpSpPr>
      <p:sp>
        <p:nvSpPr>
          <p:cNvPr id="63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634" name="AiGLogo_Spanish_Process.pdf" descr="AiGLogo_Spanish_Process.pdf"/>
          <p:cNvPicPr>
            <a:picLocks noChangeAspect="1"/>
          </p:cNvPicPr>
          <p:nvPr/>
        </p:nvPicPr>
        <p:blipFill>
          <a:blip r:embed="rId2">
            <a:extLst/>
          </a:blip>
          <a:stretch>
            <a:fillRect/>
          </a:stretch>
        </p:blipFill>
        <p:spPr>
          <a:xfrm>
            <a:off x="15519400" y="10274300"/>
            <a:ext cx="5592892" cy="2565400"/>
          </a:xfrm>
          <a:prstGeom prst="rect">
            <a:avLst/>
          </a:prstGeom>
          <a:ln w="12700">
            <a:miter lim="400000"/>
          </a:ln>
        </p:spPr>
      </p:pic>
      <p:sp>
        <p:nvSpPr>
          <p:cNvPr id="635" name="Title Text"/>
          <p:cNvSpPr txBox="1">
            <a:spLocks noGrp="1"/>
          </p:cNvSpPr>
          <p:nvPr>
            <p:ph type="title"/>
          </p:nvPr>
        </p:nvSpPr>
        <p:spPr>
          <a:xfrm>
            <a:off x="1866900" y="863600"/>
            <a:ext cx="20637500" cy="1841500"/>
          </a:xfrm>
          <a:prstGeom prst="rect">
            <a:avLst/>
          </a:prstGeom>
        </p:spPr>
        <p:txBody>
          <a:bodyPr anchor="b"/>
          <a:lstStyle>
            <a:lvl1pPr>
              <a:defRPr b="1">
                <a:solidFill>
                  <a:srgbClr val="444444"/>
                </a:solidFill>
                <a:latin typeface="+mn-lt"/>
                <a:ea typeface="+mn-ea"/>
                <a:cs typeface="+mn-cs"/>
                <a:sym typeface="Calibri"/>
              </a:defRPr>
            </a:lvl1pPr>
          </a:lstStyle>
          <a:p>
            <a:r>
              <a:t>Title Text</a:t>
            </a:r>
          </a:p>
        </p:txBody>
      </p:sp>
      <p:sp>
        <p:nvSpPr>
          <p:cNvPr id="6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98456122"/>
      </p:ext>
    </p:extLst>
  </p:cSld>
  <p:clrMapOvr>
    <a:masterClrMapping/>
  </p:clrMapOvr>
  <p:transition xmlns:p14="http://schemas.microsoft.com/office/powerpoint/2010/main" spd="med"/>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x">
  <p:cSld name="Title &amp; Subtitle copy 11">
    <p:spTree>
      <p:nvGrpSpPr>
        <p:cNvPr id="1" name=""/>
        <p:cNvGrpSpPr/>
        <p:nvPr/>
      </p:nvGrpSpPr>
      <p:grpSpPr>
        <a:xfrm>
          <a:off x="0" y="0"/>
          <a:ext cx="0" cy="0"/>
          <a:chOff x="0" y="0"/>
          <a:chExt cx="0" cy="0"/>
        </a:xfrm>
      </p:grpSpPr>
      <p:sp>
        <p:nvSpPr>
          <p:cNvPr id="65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4666280"/>
      </p:ext>
    </p:extLst>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3">
    <p:spTree>
      <p:nvGrpSpPr>
        <p:cNvPr id="1" name=""/>
        <p:cNvGrpSpPr/>
        <p:nvPr/>
      </p:nvGrpSpPr>
      <p:grpSpPr>
        <a:xfrm>
          <a:off x="0" y="0"/>
          <a:ext cx="0" cy="0"/>
          <a:chOff x="0" y="0"/>
          <a:chExt cx="0" cy="0"/>
        </a:xfrm>
      </p:grpSpPr>
      <p:sp>
        <p:nvSpPr>
          <p:cNvPr id="230"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31" name="Title Text"/>
          <p:cNvSpPr txBox="1">
            <a:spLocks noGrp="1"/>
          </p:cNvSpPr>
          <p:nvPr>
            <p:ph type="title"/>
          </p:nvPr>
        </p:nvSpPr>
        <p:spPr>
          <a:xfrm>
            <a:off x="1219358" y="549275"/>
            <a:ext cx="21948460" cy="2651138"/>
          </a:xfrm>
          <a:prstGeom prst="rect">
            <a:avLst/>
          </a:prstGeom>
          <a:ln>
            <a:round/>
          </a:ln>
          <a:effectLst/>
        </p:spPr>
        <p:txBody>
          <a:bodyPr lIns="38100" tIns="38100" rIns="38100" bIns="38100"/>
          <a:lstStyle>
            <a:lvl1pPr algn="ct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232"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3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x">
  <p:cSld name="Blank copy 3">
    <p:spTree>
      <p:nvGrpSpPr>
        <p:cNvPr id="1" name=""/>
        <p:cNvGrpSpPr/>
        <p:nvPr/>
      </p:nvGrpSpPr>
      <p:grpSpPr>
        <a:xfrm>
          <a:off x="0" y="0"/>
          <a:ext cx="0" cy="0"/>
          <a:chOff x="0" y="0"/>
          <a:chExt cx="0" cy="0"/>
        </a:xfrm>
      </p:grpSpPr>
      <p:sp>
        <p:nvSpPr>
          <p:cNvPr id="6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27698547"/>
      </p:ext>
    </p:extLst>
  </p:cSld>
  <p:clrMapOvr>
    <a:masterClrMapping/>
  </p:clrMapOvr>
  <p:transition xmlns:p14="http://schemas.microsoft.com/office/powerpoint/2010/main" spd="med"/>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x">
  <p:cSld name="Image">
    <p:spTree>
      <p:nvGrpSpPr>
        <p:cNvPr id="1" name=""/>
        <p:cNvGrpSpPr/>
        <p:nvPr/>
      </p:nvGrpSpPr>
      <p:grpSpPr>
        <a:xfrm>
          <a:off x="0" y="0"/>
          <a:ext cx="0" cy="0"/>
          <a:chOff x="0" y="0"/>
          <a:chExt cx="0" cy="0"/>
        </a:xfrm>
      </p:grpSpPr>
      <p:pic>
        <p:nvPicPr>
          <p:cNvPr id="666"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81474174"/>
      </p:ext>
    </p:extLst>
  </p:cSld>
  <p:clrMapOvr>
    <a:masterClrMapping/>
  </p:clrMapOvr>
  <p:transition xmlns:p14="http://schemas.microsoft.com/office/powerpoint/2010/main" spd="med"/>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x">
  <p:cSld name="Title &amp; Subtitle copy 12">
    <p:spTree>
      <p:nvGrpSpPr>
        <p:cNvPr id="1" name=""/>
        <p:cNvGrpSpPr/>
        <p:nvPr/>
      </p:nvGrpSpPr>
      <p:grpSpPr>
        <a:xfrm>
          <a:off x="0" y="0"/>
          <a:ext cx="0" cy="0"/>
          <a:chOff x="0" y="0"/>
          <a:chExt cx="0" cy="0"/>
        </a:xfrm>
      </p:grpSpPr>
      <p:sp>
        <p:nvSpPr>
          <p:cNvPr id="67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88237500"/>
      </p:ext>
    </p:extLst>
  </p:cSld>
  <p:clrMapOvr>
    <a:masterClrMapping/>
  </p:clrMapOvr>
  <p:transition xmlns:p14="http://schemas.microsoft.com/office/powerpoint/2010/main" spd="med"/>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x">
  <p:cSld name="Title &amp; Subtitle copy 23">
    <p:spTree>
      <p:nvGrpSpPr>
        <p:cNvPr id="1" name=""/>
        <p:cNvGrpSpPr/>
        <p:nvPr/>
      </p:nvGrpSpPr>
      <p:grpSpPr>
        <a:xfrm>
          <a:off x="0" y="0"/>
          <a:ext cx="0" cy="0"/>
          <a:chOff x="0" y="0"/>
          <a:chExt cx="0" cy="0"/>
        </a:xfrm>
      </p:grpSpPr>
      <p:sp>
        <p:nvSpPr>
          <p:cNvPr id="68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05113188"/>
      </p:ext>
    </p:extLst>
  </p:cSld>
  <p:clrMapOvr>
    <a:masterClrMapping/>
  </p:clrMapOvr>
  <p:transition xmlns:p14="http://schemas.microsoft.com/office/powerpoint/2010/main" spd="med"/>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690"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91"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lIns="0" tIns="0" rIns="0" bIns="0" anchor="t"/>
          <a:lstStyle>
            <a:lvl1pPr algn="r">
              <a:defRPr sz="11500">
                <a:solidFill>
                  <a:srgbClr val="FFFFFF"/>
                </a:solidFill>
                <a:latin typeface="Geared Slab Extrabold"/>
                <a:ea typeface="Geared Slab Extrabold"/>
                <a:cs typeface="Geared Slab Extrabold"/>
                <a:sym typeface="Geared Slab Extrabold"/>
              </a:defRPr>
            </a:lvl1pPr>
          </a:lstStyle>
          <a:p>
            <a:r>
              <a:t>Title Text</a:t>
            </a:r>
          </a:p>
        </p:txBody>
      </p:sp>
      <p:sp>
        <p:nvSpPr>
          <p:cNvPr id="692"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lIns="0" tIns="0" rIns="0" bIns="0" anchor="t">
            <a:normAutofit/>
          </a:bodyPr>
          <a:lstStyle>
            <a:lvl1pPr marL="0" indent="0">
              <a:spcBef>
                <a:spcPts val="0"/>
              </a:spcBef>
              <a:buSzTx/>
              <a:buNone/>
              <a:defRPr sz="7200">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marL="0" indent="0">
              <a:spcBef>
                <a:spcPts val="0"/>
              </a:spcBef>
              <a:buSzTx/>
              <a:buNone/>
              <a:defRPr sz="7200">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marL="0" indent="0">
              <a:spcBef>
                <a:spcPts val="0"/>
              </a:spcBef>
              <a:buSzTx/>
              <a:buNone/>
              <a:defRPr sz="7200">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marL="0" indent="0">
              <a:spcBef>
                <a:spcPts val="0"/>
              </a:spcBef>
              <a:buSzTx/>
              <a:buNone/>
              <a:defRPr sz="7200">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marL="0" indent="0">
              <a:spcBef>
                <a:spcPts val="0"/>
              </a:spcBef>
              <a:buSzTx/>
              <a:buNone/>
              <a:defRPr sz="7200">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6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80465009"/>
      </p:ext>
    </p:extLst>
  </p:cSld>
  <p:clrMapOvr>
    <a:masterClrMapping/>
  </p:clrMapOvr>
  <p:transition xmlns:p14="http://schemas.microsoft.com/office/powerpoint/2010/main" spd="med"/>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x">
  <p:cSld name="Magazine">
    <p:spTree>
      <p:nvGrpSpPr>
        <p:cNvPr id="1" name=""/>
        <p:cNvGrpSpPr/>
        <p:nvPr/>
      </p:nvGrpSpPr>
      <p:grpSpPr>
        <a:xfrm>
          <a:off x="0" y="0"/>
          <a:ext cx="0" cy="0"/>
          <a:chOff x="0" y="0"/>
          <a:chExt cx="0" cy="0"/>
        </a:xfrm>
      </p:grpSpPr>
      <p:sp>
        <p:nvSpPr>
          <p:cNvPr id="700"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01"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02"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03" name="Title Text"/>
          <p:cNvSpPr txBox="1">
            <a:spLocks noGrp="1"/>
          </p:cNvSpPr>
          <p:nvPr>
            <p:ph type="title"/>
          </p:nvPr>
        </p:nvSpPr>
        <p:spPr>
          <a:xfrm>
            <a:off x="1866900" y="863600"/>
            <a:ext cx="20637500" cy="1841500"/>
          </a:xfrm>
          <a:prstGeom prst="rect">
            <a:avLst/>
          </a:prstGeom>
        </p:spPr>
        <p:txBody>
          <a:bodyPr anchor="b"/>
          <a:lstStyle>
            <a:lvl1pPr algn="r">
              <a:defRPr b="1">
                <a:solidFill>
                  <a:srgbClr val="444444"/>
                </a:solidFill>
                <a:latin typeface="+mn-lt"/>
                <a:ea typeface="+mn-ea"/>
                <a:cs typeface="+mn-cs"/>
                <a:sym typeface="Calibri"/>
              </a:defRPr>
            </a:lvl1pPr>
          </a:lstStyle>
          <a:p>
            <a:r>
              <a:t>Title Text</a:t>
            </a:r>
          </a:p>
        </p:txBody>
      </p:sp>
      <p:sp>
        <p:nvSpPr>
          <p:cNvPr id="7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7850178"/>
      </p:ext>
    </p:extLst>
  </p:cSld>
  <p:clrMapOvr>
    <a:masterClrMapping/>
  </p:clrMapOvr>
  <p:transition xmlns:p14="http://schemas.microsoft.com/office/powerpoint/2010/main" spd="med"/>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x">
  <p:cSld name="1_Title &amp; Subtitle copy 16">
    <p:spTree>
      <p:nvGrpSpPr>
        <p:cNvPr id="1" name=""/>
        <p:cNvGrpSpPr/>
        <p:nvPr/>
      </p:nvGrpSpPr>
      <p:grpSpPr>
        <a:xfrm>
          <a:off x="0" y="0"/>
          <a:ext cx="0" cy="0"/>
          <a:chOff x="0" y="0"/>
          <a:chExt cx="0" cy="0"/>
        </a:xfrm>
      </p:grpSpPr>
      <p:sp>
        <p:nvSpPr>
          <p:cNvPr id="711" name="Rectangle"/>
          <p:cNvSpPr/>
          <p:nvPr/>
        </p:nvSpPr>
        <p:spPr>
          <a:xfrm>
            <a:off x="-177800" y="-165100"/>
            <a:ext cx="24726902" cy="14033500"/>
          </a:xfrm>
          <a:prstGeom prst="rect">
            <a:avLst/>
          </a:prstGeom>
          <a:solidFill>
            <a:srgbClr val="444444"/>
          </a:solidFill>
          <a:ln w="25400">
            <a:solidFill>
              <a:srgbClr val="444444"/>
            </a:solidFill>
            <a:miter lim="400000"/>
          </a:ln>
        </p:spPr>
        <p:txBody>
          <a:bodyPr lIns="50800" tIns="50800" rIns="50800" bIns="50800" anchor="ctr"/>
          <a:lstStyle/>
          <a:p>
            <a:pPr marL="40640" marR="40640" algn="l" defTabSz="914400">
              <a:defRPr sz="1200">
                <a:uFill>
                  <a:solidFill>
                    <a:srgbClr val="000000"/>
                  </a:solidFill>
                </a:uFill>
              </a:defRPr>
            </a:pPr>
            <a:endParaRPr/>
          </a:p>
        </p:txBody>
      </p:sp>
      <p:sp>
        <p:nvSpPr>
          <p:cNvPr id="712" name="Rounded Rectangle"/>
          <p:cNvSpPr/>
          <p:nvPr/>
        </p:nvSpPr>
        <p:spPr>
          <a:xfrm>
            <a:off x="-1473200" y="876300"/>
            <a:ext cx="26225500" cy="1816100"/>
          </a:xfrm>
          <a:prstGeom prst="roundRect">
            <a:avLst>
              <a:gd name="adj" fmla="val 9790"/>
            </a:avLst>
          </a:prstGeom>
          <a:solidFill>
            <a:srgbClr val="D6D6D6"/>
          </a:solidFill>
          <a:ln w="12700">
            <a:miter lim="400000"/>
          </a:ln>
        </p:spPr>
        <p:txBody>
          <a:bodyPr lIns="50800" tIns="50800" rIns="50800" bIns="50800" anchor="ctr"/>
          <a:lstStyle/>
          <a:p>
            <a:pPr marL="40640" marR="40640" algn="l" defTabSz="914400">
              <a:defRPr sz="1200">
                <a:uFill>
                  <a:solidFill>
                    <a:srgbClr val="000000"/>
                  </a:solidFill>
                </a:uFill>
              </a:defRPr>
            </a:pPr>
            <a:endParaRPr/>
          </a:p>
        </p:txBody>
      </p:sp>
      <p:sp>
        <p:nvSpPr>
          <p:cNvPr id="713" name="Rounded Rectangle"/>
          <p:cNvSpPr/>
          <p:nvPr/>
        </p:nvSpPr>
        <p:spPr>
          <a:xfrm>
            <a:off x="-1155700" y="2832100"/>
            <a:ext cx="26225500" cy="800100"/>
          </a:xfrm>
          <a:prstGeom prst="roundRect">
            <a:avLst>
              <a:gd name="adj" fmla="val 22222"/>
            </a:avLst>
          </a:prstGeom>
          <a:solidFill>
            <a:srgbClr val="D6D6D6"/>
          </a:solidFill>
          <a:ln w="12700">
            <a:miter lim="400000"/>
          </a:ln>
        </p:spPr>
        <p:txBody>
          <a:bodyPr lIns="50800" tIns="50800" rIns="50800" bIns="50800" anchor="ctr"/>
          <a:lstStyle/>
          <a:p>
            <a:pPr marL="40640" marR="40640" algn="l" defTabSz="914400">
              <a:defRPr sz="1200">
                <a:uFill>
                  <a:solidFill>
                    <a:srgbClr val="000000"/>
                  </a:solidFill>
                </a:uFill>
              </a:defRPr>
            </a:pPr>
            <a:endParaRPr/>
          </a:p>
        </p:txBody>
      </p:sp>
      <p:sp>
        <p:nvSpPr>
          <p:cNvPr id="714" name="Title Text"/>
          <p:cNvSpPr txBox="1">
            <a:spLocks noGrp="1"/>
          </p:cNvSpPr>
          <p:nvPr>
            <p:ph type="title"/>
          </p:nvPr>
        </p:nvSpPr>
        <p:spPr>
          <a:xfrm>
            <a:off x="1866900" y="0"/>
            <a:ext cx="20637500" cy="2705100"/>
          </a:xfrm>
          <a:prstGeom prst="rect">
            <a:avLst/>
          </a:prstGeom>
        </p:spPr>
        <p:txBody>
          <a:bodyPr anchor="b"/>
          <a:lstStyle>
            <a:lvl1pPr algn="r" defTabSz="914400">
              <a:defRPr b="1">
                <a:solidFill>
                  <a:srgbClr val="444444"/>
                </a:solidFill>
                <a:uFill>
                  <a:solidFill>
                    <a:srgbClr val="444444"/>
                  </a:solidFill>
                </a:uFill>
                <a:latin typeface="+mn-lt"/>
                <a:ea typeface="+mn-ea"/>
                <a:cs typeface="+mn-cs"/>
                <a:sym typeface="Calibri"/>
              </a:defRPr>
            </a:lvl1pPr>
          </a:lstStyle>
          <a:p>
            <a:r>
              <a:t>Title Text</a:t>
            </a:r>
          </a:p>
        </p:txBody>
      </p:sp>
      <p:sp>
        <p:nvSpPr>
          <p:cNvPr id="715" name="Slide Number"/>
          <p:cNvSpPr txBox="1">
            <a:spLocks noGrp="1"/>
          </p:cNvSpPr>
          <p:nvPr>
            <p:ph type="sldNum" sz="quarter" idx="2"/>
          </p:nvPr>
        </p:nvSpPr>
        <p:spPr>
          <a:xfrm>
            <a:off x="12058650" y="13246100"/>
            <a:ext cx="266700" cy="279400"/>
          </a:xfrm>
          <a:prstGeom prst="rect">
            <a:avLst/>
          </a:prstGeom>
        </p:spPr>
        <p:txBody>
          <a:bodyPr/>
          <a:lstStyle>
            <a:lvl1pPr defTabSz="5842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992548588"/>
      </p:ext>
    </p:extLst>
  </p:cSld>
  <p:clrMapOvr>
    <a:masterClrMapping/>
  </p:clrMapOvr>
  <p:transition xmlns:p14="http://schemas.microsoft.com/office/powerpoint/2010/main" spd="med"/>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x">
  <p:cSld name="Blue Rays copy 5">
    <p:spTree>
      <p:nvGrpSpPr>
        <p:cNvPr id="1" name=""/>
        <p:cNvGrpSpPr/>
        <p:nvPr/>
      </p:nvGrpSpPr>
      <p:grpSpPr>
        <a:xfrm>
          <a:off x="0" y="0"/>
          <a:ext cx="0" cy="0"/>
          <a:chOff x="0" y="0"/>
          <a:chExt cx="0" cy="0"/>
        </a:xfrm>
      </p:grpSpPr>
      <p:pic>
        <p:nvPicPr>
          <p:cNvPr id="722"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32076318"/>
      </p:ext>
    </p:extLst>
  </p:cSld>
  <p:clrMapOvr>
    <a:masterClrMapping/>
  </p:clrMapOvr>
  <p:transition xmlns:p14="http://schemas.microsoft.com/office/powerpoint/2010/main" spd="med"/>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x">
  <p:cSld name="Default - 3_Title and Content copy 3">
    <p:spTree>
      <p:nvGrpSpPr>
        <p:cNvPr id="1" name=""/>
        <p:cNvGrpSpPr/>
        <p:nvPr/>
      </p:nvGrpSpPr>
      <p:grpSpPr>
        <a:xfrm>
          <a:off x="0" y="0"/>
          <a:ext cx="0" cy="0"/>
          <a:chOff x="0" y="0"/>
          <a:chExt cx="0" cy="0"/>
        </a:xfrm>
      </p:grpSpPr>
      <p:pic>
        <p:nvPicPr>
          <p:cNvPr id="730"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0" cy="13757964"/>
          </a:xfrm>
          <a:prstGeom prst="rect">
            <a:avLst/>
          </a:prstGeom>
        </p:spPr>
      </p:pic>
      <p:sp>
        <p:nvSpPr>
          <p:cNvPr id="731" name="Click to edit Master text styles"/>
          <p:cNvSpPr txBox="1">
            <a:spLocks noGrp="1"/>
          </p:cNvSpPr>
          <p:nvPr>
            <p:ph type="body" sz="quarter" idx="13"/>
          </p:nvPr>
        </p:nvSpPr>
        <p:spPr>
          <a:xfrm>
            <a:off x="1753168" y="10820400"/>
            <a:ext cx="20868819" cy="1701801"/>
          </a:xfrm>
          <a:prstGeom prst="rect">
            <a:avLst/>
          </a:prstGeom>
          <a:ln w="9525">
            <a:round/>
          </a:ln>
        </p:spPr>
        <p:txBody>
          <a:bodyPr lIns="0" tIns="0" rIns="0" bIns="0" anchor="t"/>
          <a:lstStyle>
            <a:lvl1pPr marL="0" indent="0" defTabSz="914400">
              <a:spcBef>
                <a:spcPts val="0"/>
              </a:spcBef>
              <a:buSzTx/>
              <a:buNone/>
              <a:defRPr sz="3600">
                <a:solidFill>
                  <a:srgbClr val="FFFED5"/>
                </a:solidFill>
                <a:effectLst>
                  <a:outerShdw blurRad="38100" dist="38100" dir="2700000" rotWithShape="0">
                    <a:srgbClr val="000000">
                      <a:alpha val="43137"/>
                    </a:srgbClr>
                  </a:outerShdw>
                </a:effectLst>
                <a:uFill>
                  <a:solidFill>
                    <a:srgbClr val="FFFED5"/>
                  </a:solidFill>
                </a:uFill>
                <a:latin typeface="DejaVu Sans Condensed"/>
                <a:ea typeface="DejaVu Sans Condensed"/>
                <a:cs typeface="DejaVu Sans Condensed"/>
                <a:sym typeface="DejaVu Sans Condensed"/>
              </a:defRPr>
            </a:lvl1pPr>
          </a:lstStyle>
          <a:p>
            <a:r>
              <a:t>Click to edit Master text styles</a:t>
            </a:r>
          </a:p>
        </p:txBody>
      </p:sp>
      <p:sp>
        <p:nvSpPr>
          <p:cNvPr id="732" name="Body Level One…"/>
          <p:cNvSpPr txBox="1">
            <a:spLocks noGrp="1"/>
          </p:cNvSpPr>
          <p:nvPr>
            <p:ph type="body" idx="1"/>
          </p:nvPr>
        </p:nvSpPr>
        <p:spPr>
          <a:xfrm>
            <a:off x="1765528" y="1498600"/>
            <a:ext cx="20868819" cy="9245600"/>
          </a:xfrm>
          <a:prstGeom prst="rect">
            <a:avLst/>
          </a:prstGeom>
          <a:ln w="9525">
            <a:round/>
          </a:ln>
        </p:spPr>
        <p:txBody>
          <a:bodyPr lIns="0" tIns="0" rIns="0" bIns="0" anchor="t"/>
          <a:lstStyle>
            <a:lvl1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0" indent="0" defTabSz="914400">
              <a:spcBef>
                <a:spcPts val="0"/>
              </a:spcBef>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3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782991581"/>
      </p:ext>
    </p:extLst>
  </p:cSld>
  <p:clrMapOvr>
    <a:masterClrMapping/>
  </p:clrMapOvr>
  <p:transition xmlns:p14="http://schemas.microsoft.com/office/powerpoint/2010/main" spd="med"/>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x">
  <p:cSld name="Default - 2_Title Slide copy 6">
    <p:spTree>
      <p:nvGrpSpPr>
        <p:cNvPr id="1" name=""/>
        <p:cNvGrpSpPr/>
        <p:nvPr/>
      </p:nvGrpSpPr>
      <p:grpSpPr>
        <a:xfrm>
          <a:off x="0" y="0"/>
          <a:ext cx="0" cy="0"/>
          <a:chOff x="0" y="0"/>
          <a:chExt cx="0" cy="0"/>
        </a:xfrm>
      </p:grpSpPr>
      <p:pic>
        <p:nvPicPr>
          <p:cNvPr id="740" name="Relevance of Genesis in Today's World_Scripture.jpg" descr="Relevance of Genesis in Today's World_Scripture.jpg"/>
          <p:cNvPicPr>
            <a:picLocks noChangeAspect="1"/>
          </p:cNvPicPr>
          <p:nvPr/>
        </p:nvPicPr>
        <p:blipFill>
          <a:blip r:embed="rId2">
            <a:extLst/>
          </a:blip>
          <a:stretch>
            <a:fillRect/>
          </a:stretch>
        </p:blipFill>
        <p:spPr>
          <a:xfrm>
            <a:off x="-36173" y="0"/>
            <a:ext cx="24461790" cy="13757964"/>
          </a:xfrm>
          <a:prstGeom prst="rect">
            <a:avLst/>
          </a:prstGeom>
        </p:spPr>
      </p:pic>
      <p:sp>
        <p:nvSpPr>
          <p:cNvPr id="74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478422788"/>
      </p:ext>
    </p:extLst>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Default - Blank">
    <p:spTree>
      <p:nvGrpSpPr>
        <p:cNvPr id="1" name=""/>
        <p:cNvGrpSpPr/>
        <p:nvPr/>
      </p:nvGrpSpPr>
      <p:grpSpPr>
        <a:xfrm>
          <a:off x="0" y="0"/>
          <a:ext cx="0" cy="0"/>
          <a:chOff x="0" y="0"/>
          <a:chExt cx="0" cy="0"/>
        </a:xfrm>
      </p:grpSpPr>
      <p:sp>
        <p:nvSpPr>
          <p:cNvPr id="240"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4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000000"/>
        </a:solidFill>
        <a:effectLst/>
      </p:bgPr>
    </p:bg>
    <p:spTree>
      <p:nvGrpSpPr>
        <p:cNvPr id="1" name=""/>
        <p:cNvGrpSpPr/>
        <p:nvPr/>
      </p:nvGrpSpPr>
      <p:grpSpPr>
        <a:xfrm>
          <a:off x="0" y="0"/>
          <a:ext cx="0" cy="0"/>
          <a:chOff x="0" y="0"/>
          <a:chExt cx="0" cy="0"/>
        </a:xfrm>
      </p:grpSpPr>
      <p:sp>
        <p:nvSpPr>
          <p:cNvPr id="748"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4119071202"/>
      </p:ext>
    </p:extLst>
  </p:cSld>
  <p:clrMapOvr>
    <a:masterClrMapping/>
  </p:clrMapOvr>
  <p:transition xmlns:p14="http://schemas.microsoft.com/office/powerpoint/2010/main" spd="med"/>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x">
  <p:cSld name="Title &amp; Subtitle copy 13">
    <p:spTree>
      <p:nvGrpSpPr>
        <p:cNvPr id="1" name=""/>
        <p:cNvGrpSpPr/>
        <p:nvPr/>
      </p:nvGrpSpPr>
      <p:grpSpPr>
        <a:xfrm>
          <a:off x="0" y="0"/>
          <a:ext cx="0" cy="0"/>
          <a:chOff x="0" y="0"/>
          <a:chExt cx="0" cy="0"/>
        </a:xfrm>
      </p:grpSpPr>
      <p:sp>
        <p:nvSpPr>
          <p:cNvPr id="75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25708011"/>
      </p:ext>
    </p:extLst>
  </p:cSld>
  <p:clrMapOvr>
    <a:masterClrMapping/>
  </p:clrMapOvr>
  <p:transition xmlns:p14="http://schemas.microsoft.com/office/powerpoint/2010/main" spd="med"/>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x">
  <p:cSld name="Blank copy 7">
    <p:spTree>
      <p:nvGrpSpPr>
        <p:cNvPr id="1" name=""/>
        <p:cNvGrpSpPr/>
        <p:nvPr/>
      </p:nvGrpSpPr>
      <p:grpSpPr>
        <a:xfrm>
          <a:off x="0" y="0"/>
          <a:ext cx="0" cy="0"/>
          <a:chOff x="0" y="0"/>
          <a:chExt cx="0" cy="0"/>
        </a:xfrm>
      </p:grpSpPr>
      <p:sp>
        <p:nvSpPr>
          <p:cNvPr id="7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9348696"/>
      </p:ext>
    </p:extLst>
  </p:cSld>
  <p:clrMapOvr>
    <a:masterClrMapping/>
  </p:clrMapOvr>
  <p:transition xmlns:p14="http://schemas.microsoft.com/office/powerpoint/2010/main" spd="med"/>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x">
  <p:cSld name="Relevance copy 6">
    <p:spTree>
      <p:nvGrpSpPr>
        <p:cNvPr id="1" name=""/>
        <p:cNvGrpSpPr/>
        <p:nvPr/>
      </p:nvGrpSpPr>
      <p:grpSpPr>
        <a:xfrm>
          <a:off x="0" y="0"/>
          <a:ext cx="0" cy="0"/>
          <a:chOff x="0" y="0"/>
          <a:chExt cx="0" cy="0"/>
        </a:xfrm>
      </p:grpSpPr>
      <p:pic>
        <p:nvPicPr>
          <p:cNvPr id="770"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71" name="Title Text"/>
          <p:cNvSpPr txBox="1">
            <a:spLocks noGrp="1"/>
          </p:cNvSpPr>
          <p:nvPr>
            <p:ph type="title"/>
          </p:nvPr>
        </p:nvSpPr>
        <p:spPr>
          <a:xfrm>
            <a:off x="1778000" y="1384300"/>
            <a:ext cx="20828000" cy="9537700"/>
          </a:xfrm>
          <a:prstGeom prst="rect">
            <a:avLst/>
          </a:prstGeom>
          <a:effectLst>
            <a:outerShdw blurRad="50800" dist="38100" dir="5400000" rotWithShape="0">
              <a:srgbClr val="000000">
                <a:alpha val="40000"/>
              </a:srgbClr>
            </a:outerShdw>
          </a:effectLst>
        </p:spPr>
        <p:txBody>
          <a:bodyPr lIns="0" tIns="0" rIns="0" bIns="0" anchor="t"/>
          <a:lstStyle>
            <a:lvl1pPr algn="l">
              <a:defRPr sz="7200">
                <a:solidFill>
                  <a:srgbClr val="FEFCDD"/>
                </a:solidFill>
                <a:latin typeface="DejaVu Sans Condensed"/>
                <a:ea typeface="DejaVu Sans Condensed"/>
                <a:cs typeface="DejaVu Sans Condensed"/>
                <a:sym typeface="DejaVu Sans Condensed"/>
              </a:defRPr>
            </a:lvl1pPr>
          </a:lstStyle>
          <a:p>
            <a:r>
              <a:t>Title Text</a:t>
            </a:r>
          </a:p>
        </p:txBody>
      </p:sp>
      <p:sp>
        <p:nvSpPr>
          <p:cNvPr id="772"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lIns="0" tIns="0" rIns="0" bIns="0" anchor="t"/>
          <a:lstStyle>
            <a:lvl1pPr marL="0" indent="0">
              <a:spcBef>
                <a:spcPts val="0"/>
              </a:spcBef>
              <a:buSzTx/>
              <a:buNone/>
              <a:defRPr sz="3600">
                <a:solidFill>
                  <a:srgbClr val="FEFCDD"/>
                </a:solidFill>
                <a:latin typeface="DejaVu Sans Condensed"/>
                <a:ea typeface="DejaVu Sans Condensed"/>
                <a:cs typeface="DejaVu Sans Condensed"/>
                <a:sym typeface="DejaVu Sans Condensed"/>
              </a:defRPr>
            </a:lvl1pPr>
            <a:lvl2pPr marL="0" indent="0">
              <a:spcBef>
                <a:spcPts val="0"/>
              </a:spcBef>
              <a:buSzTx/>
              <a:buNone/>
              <a:defRPr sz="3600">
                <a:solidFill>
                  <a:srgbClr val="FEFCDD"/>
                </a:solidFill>
                <a:latin typeface="DejaVu Sans Condensed"/>
                <a:ea typeface="DejaVu Sans Condensed"/>
                <a:cs typeface="DejaVu Sans Condensed"/>
                <a:sym typeface="DejaVu Sans Condensed"/>
              </a:defRPr>
            </a:lvl2pPr>
            <a:lvl3pPr marL="0" indent="0">
              <a:spcBef>
                <a:spcPts val="0"/>
              </a:spcBef>
              <a:buSzTx/>
              <a:buNone/>
              <a:defRPr sz="3600">
                <a:solidFill>
                  <a:srgbClr val="FEFCDD"/>
                </a:solidFill>
                <a:latin typeface="DejaVu Sans Condensed"/>
                <a:ea typeface="DejaVu Sans Condensed"/>
                <a:cs typeface="DejaVu Sans Condensed"/>
                <a:sym typeface="DejaVu Sans Condensed"/>
              </a:defRPr>
            </a:lvl3pPr>
            <a:lvl4pPr marL="0" indent="0">
              <a:spcBef>
                <a:spcPts val="0"/>
              </a:spcBef>
              <a:buSzTx/>
              <a:buNone/>
              <a:defRPr sz="3600">
                <a:solidFill>
                  <a:srgbClr val="FEFCDD"/>
                </a:solidFill>
                <a:latin typeface="DejaVu Sans Condensed"/>
                <a:ea typeface="DejaVu Sans Condensed"/>
                <a:cs typeface="DejaVu Sans Condensed"/>
                <a:sym typeface="DejaVu Sans Condensed"/>
              </a:defRPr>
            </a:lvl4pPr>
            <a:lvl5pPr marL="0" indent="0">
              <a:spcBef>
                <a:spcPts val="0"/>
              </a:spcBef>
              <a:buSzTx/>
              <a:buNone/>
              <a:defRPr sz="3600">
                <a:solidFill>
                  <a:srgbClr val="FEFCDD"/>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69652123"/>
      </p:ext>
    </p:extLst>
  </p:cSld>
  <p:clrMapOvr>
    <a:masterClrMapping/>
  </p:clrMapOvr>
  <p:transition xmlns:p14="http://schemas.microsoft.com/office/powerpoint/2010/main" spd="med"/>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x">
  <p:cSld name="Title &amp; Subtitle copy 69">
    <p:spTree>
      <p:nvGrpSpPr>
        <p:cNvPr id="1" name=""/>
        <p:cNvGrpSpPr/>
        <p:nvPr/>
      </p:nvGrpSpPr>
      <p:grpSpPr>
        <a:xfrm>
          <a:off x="0" y="0"/>
          <a:ext cx="0" cy="0"/>
          <a:chOff x="0" y="0"/>
          <a:chExt cx="0" cy="0"/>
        </a:xfrm>
      </p:grpSpPr>
      <p:sp>
        <p:nvSpPr>
          <p:cNvPr id="780" name="Rectangle"/>
          <p:cNvSpPr/>
          <p:nvPr/>
        </p:nvSpPr>
        <p:spPr>
          <a:xfrm>
            <a:off x="-927100" y="-355600"/>
            <a:ext cx="25628600" cy="14376400"/>
          </a:xfrm>
          <a:prstGeom prst="rect">
            <a:avLst/>
          </a:prstGeom>
          <a:solidFill>
            <a:srgbClr val="000000"/>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81" name="Title Text"/>
          <p:cNvSpPr txBox="1">
            <a:spLocks noGrp="1"/>
          </p:cNvSpPr>
          <p:nvPr>
            <p:ph type="title"/>
          </p:nvPr>
        </p:nvSpPr>
        <p:spPr>
          <a:xfrm>
            <a:off x="1739900" y="12065000"/>
            <a:ext cx="20904200" cy="1270000"/>
          </a:xfrm>
          <a:prstGeom prst="rect">
            <a:avLst/>
          </a:prstGeom>
        </p:spPr>
        <p:txBody>
          <a:bodyPr anchor="b"/>
          <a:lstStyle>
            <a:lvl1pPr>
              <a:defRPr>
                <a:solidFill>
                  <a:srgbClr val="E7E7E7"/>
                </a:solidFill>
                <a:latin typeface="Copperplate"/>
                <a:ea typeface="Copperplate"/>
                <a:cs typeface="Copperplate"/>
                <a:sym typeface="Copperplate"/>
              </a:defRPr>
            </a:lvl1pPr>
          </a:lstStyle>
          <a:p>
            <a:r>
              <a:t>Title Text</a:t>
            </a:r>
          </a:p>
        </p:txBody>
      </p:sp>
      <p:sp>
        <p:nvSpPr>
          <p:cNvPr id="7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72709497"/>
      </p:ext>
    </p:extLst>
  </p:cSld>
  <p:clrMapOvr>
    <a:masterClrMapping/>
  </p:clrMapOvr>
  <p:transition xmlns:p14="http://schemas.microsoft.com/office/powerpoint/2010/main" spd="med"/>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x">
  <p:cSld name="3_Default - Title Only">
    <p:bg>
      <p:bgPr>
        <a:solidFill>
          <a:srgbClr val="000000"/>
        </a:solidFill>
        <a:effectLst/>
      </p:bgPr>
    </p:bg>
    <p:spTree>
      <p:nvGrpSpPr>
        <p:cNvPr id="1" name=""/>
        <p:cNvGrpSpPr/>
        <p:nvPr/>
      </p:nvGrpSpPr>
      <p:grpSpPr>
        <a:xfrm>
          <a:off x="0" y="0"/>
          <a:ext cx="0" cy="0"/>
          <a:chOff x="0" y="0"/>
          <a:chExt cx="0" cy="0"/>
        </a:xfrm>
      </p:grpSpPr>
      <p:sp>
        <p:nvSpPr>
          <p:cNvPr id="789" name="Title Text"/>
          <p:cNvSpPr txBox="1">
            <a:spLocks noGrp="1"/>
          </p:cNvSpPr>
          <p:nvPr>
            <p:ph type="title"/>
          </p:nvPr>
        </p:nvSpPr>
        <p:spPr>
          <a:xfrm>
            <a:off x="0" y="-457200"/>
            <a:ext cx="24384000" cy="457200"/>
          </a:xfrm>
          <a:prstGeom prst="rect">
            <a:avLst/>
          </a:prstGeom>
        </p:spPr>
        <p:txBody>
          <a:bodyPr lIns="0" tIns="0" rIns="0" bIns="0"/>
          <a:lstStyle>
            <a:lvl1pPr marL="146050" indent="-111125" algn="l" defTabSz="1295400">
              <a:defRPr sz="2200" b="1">
                <a:solidFill>
                  <a:srgbClr val="FFFFFF"/>
                </a:solidFill>
                <a:uFill>
                  <a:solidFill>
                    <a:srgbClr val="FFFFFF"/>
                  </a:solidFill>
                </a:uFill>
                <a:latin typeface="Arial"/>
                <a:ea typeface="Arial"/>
                <a:cs typeface="Arial"/>
                <a:sym typeface="Arial"/>
              </a:defRPr>
            </a:lvl1pPr>
          </a:lstStyle>
          <a:p>
            <a:r>
              <a:t>Title Text</a:t>
            </a:r>
          </a:p>
        </p:txBody>
      </p:sp>
      <p:sp>
        <p:nvSpPr>
          <p:cNvPr id="790"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25748383"/>
      </p:ext>
    </p:extLst>
  </p:cSld>
  <p:clrMapOvr>
    <a:masterClrMapping/>
  </p:clrMapOvr>
  <p:transition xmlns:p14="http://schemas.microsoft.com/office/powerpoint/2010/main" spd="med"/>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x">
  <p:cSld name="Image copy">
    <p:spTree>
      <p:nvGrpSpPr>
        <p:cNvPr id="1" name=""/>
        <p:cNvGrpSpPr/>
        <p:nvPr/>
      </p:nvGrpSpPr>
      <p:grpSpPr>
        <a:xfrm>
          <a:off x="0" y="0"/>
          <a:ext cx="0" cy="0"/>
          <a:chOff x="0" y="0"/>
          <a:chExt cx="0" cy="0"/>
        </a:xfrm>
      </p:grpSpPr>
      <p:pic>
        <p:nvPicPr>
          <p:cNvPr id="797"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798" name="1504_AnswersMegaConference_Slide.jpg" descr="1504_AnswersMegaConference_Slid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7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63297325"/>
      </p:ext>
    </p:extLst>
  </p:cSld>
  <p:clrMapOvr>
    <a:masterClrMapping/>
  </p:clrMapOvr>
  <p:transition xmlns:p14="http://schemas.microsoft.com/office/powerpoint/2010/main" spd="med"/>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x">
  <p:cSld name="Image copy 1">
    <p:spTree>
      <p:nvGrpSpPr>
        <p:cNvPr id="1" name=""/>
        <p:cNvGrpSpPr/>
        <p:nvPr/>
      </p:nvGrpSpPr>
      <p:grpSpPr>
        <a:xfrm>
          <a:off x="0" y="0"/>
          <a:ext cx="0" cy="0"/>
          <a:chOff x="0" y="0"/>
          <a:chExt cx="0" cy="0"/>
        </a:xfrm>
      </p:grpSpPr>
      <p:pic>
        <p:nvPicPr>
          <p:cNvPr id="806"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807" name="1504_AnswersMegaConference_Slide.jpg" descr="1504_AnswersMegaConference_Slid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8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40615510"/>
      </p:ext>
    </p:extLst>
  </p:cSld>
  <p:clrMapOvr>
    <a:masterClrMapping/>
  </p:clrMapOvr>
  <p:transition xmlns:p14="http://schemas.microsoft.com/office/powerpoint/2010/main" spd="med"/>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x">
  <p:cSld name="Image copy 2">
    <p:spTree>
      <p:nvGrpSpPr>
        <p:cNvPr id="1" name=""/>
        <p:cNvGrpSpPr/>
        <p:nvPr/>
      </p:nvGrpSpPr>
      <p:grpSpPr>
        <a:xfrm>
          <a:off x="0" y="0"/>
          <a:ext cx="0" cy="0"/>
          <a:chOff x="0" y="0"/>
          <a:chExt cx="0" cy="0"/>
        </a:xfrm>
      </p:grpSpPr>
      <p:pic>
        <p:nvPicPr>
          <p:cNvPr id="815"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69173822"/>
      </p:ext>
    </p:extLst>
  </p:cSld>
  <p:clrMapOvr>
    <a:masterClrMapping/>
  </p:clrMapOvr>
  <p:transition xmlns:p14="http://schemas.microsoft.com/office/powerpoint/2010/main" spd="med"/>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x">
  <p:cSld name="1_Title &amp; Subtitle copy 4">
    <p:spTree>
      <p:nvGrpSpPr>
        <p:cNvPr id="1" name=""/>
        <p:cNvGrpSpPr/>
        <p:nvPr/>
      </p:nvGrpSpPr>
      <p:grpSpPr>
        <a:xfrm>
          <a:off x="0" y="0"/>
          <a:ext cx="0" cy="0"/>
          <a:chOff x="0" y="0"/>
          <a:chExt cx="0" cy="0"/>
        </a:xfrm>
      </p:grpSpPr>
      <p:sp>
        <p:nvSpPr>
          <p:cNvPr id="82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824"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825" name="Title Text"/>
          <p:cNvSpPr txBox="1">
            <a:spLocks noGrp="1"/>
          </p:cNvSpPr>
          <p:nvPr>
            <p:ph type="title"/>
          </p:nvPr>
        </p:nvSpPr>
        <p:spPr>
          <a:xfrm>
            <a:off x="1866900" y="863600"/>
            <a:ext cx="20637500" cy="1841500"/>
          </a:xfrm>
          <a:prstGeom prst="rect">
            <a:avLst/>
          </a:prstGeom>
        </p:spPr>
        <p:txBody>
          <a:bodyPr anchor="b"/>
          <a:lstStyle>
            <a:lvl1pPr>
              <a:defRPr b="1">
                <a:solidFill>
                  <a:srgbClr val="444444"/>
                </a:solidFill>
                <a:latin typeface="+mn-lt"/>
                <a:ea typeface="+mn-ea"/>
                <a:cs typeface="+mn-cs"/>
                <a:sym typeface="Calibri"/>
              </a:defRPr>
            </a:lvl1pPr>
          </a:lstStyle>
          <a:p>
            <a:r>
              <a:t>Title Text</a:t>
            </a:r>
          </a:p>
        </p:txBody>
      </p:sp>
      <p:sp>
        <p:nvSpPr>
          <p:cNvPr id="8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45670363"/>
      </p:ext>
    </p:extLst>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4">
    <p:spTree>
      <p:nvGrpSpPr>
        <p:cNvPr id="1" name=""/>
        <p:cNvGrpSpPr/>
        <p:nvPr/>
      </p:nvGrpSpPr>
      <p:grpSpPr>
        <a:xfrm>
          <a:off x="0" y="0"/>
          <a:ext cx="0" cy="0"/>
          <a:chOff x="0" y="0"/>
          <a:chExt cx="0" cy="0"/>
        </a:xfrm>
      </p:grpSpPr>
      <p:sp>
        <p:nvSpPr>
          <p:cNvPr id="248"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49" name="Title Text"/>
          <p:cNvSpPr txBox="1">
            <a:spLocks noGrp="1"/>
          </p:cNvSpPr>
          <p:nvPr>
            <p:ph type="title"/>
          </p:nvPr>
        </p:nvSpPr>
        <p:spPr>
          <a:xfrm>
            <a:off x="1219358" y="549275"/>
            <a:ext cx="21948460" cy="2651138"/>
          </a:xfrm>
          <a:prstGeom prst="rect">
            <a:avLst/>
          </a:prstGeom>
          <a:ln>
            <a:round/>
          </a:ln>
          <a:effectLst/>
        </p:spPr>
        <p:txBody>
          <a:bodyPr lIns="38100" tIns="38100" rIns="38100" bIns="38100"/>
          <a:lstStyle>
            <a:lvl1pPr algn="ct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250"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5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x">
  <p:cSld name="Astronomy copy 1">
    <p:spTree>
      <p:nvGrpSpPr>
        <p:cNvPr id="1" name=""/>
        <p:cNvGrpSpPr/>
        <p:nvPr/>
      </p:nvGrpSpPr>
      <p:grpSpPr>
        <a:xfrm>
          <a:off x="0" y="0"/>
          <a:ext cx="0" cy="0"/>
          <a:chOff x="0" y="0"/>
          <a:chExt cx="0" cy="0"/>
        </a:xfrm>
      </p:grpSpPr>
      <p:pic>
        <p:nvPicPr>
          <p:cNvPr id="833" name="Comet-likeAstroid.jpg" descr="Comet-likeAstroi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34" name="Title Text"/>
          <p:cNvSpPr txBox="1">
            <a:spLocks noGrp="1"/>
          </p:cNvSpPr>
          <p:nvPr>
            <p:ph type="title"/>
          </p:nvPr>
        </p:nvSpPr>
        <p:spPr>
          <a:xfrm>
            <a:off x="1778000" y="1384300"/>
            <a:ext cx="20828000" cy="9537700"/>
          </a:xfrm>
          <a:prstGeom prst="rect">
            <a:avLst/>
          </a:prstGeom>
          <a:effectLst>
            <a:outerShdw blurRad="50800" dist="38100" dir="5400000" rotWithShape="0">
              <a:srgbClr val="000000">
                <a:alpha val="40000"/>
              </a:srgbClr>
            </a:outerShdw>
          </a:effectLst>
        </p:spPr>
        <p:txBody>
          <a:bodyPr lIns="0" tIns="0" rIns="0" bIns="0" anchor="t"/>
          <a:lstStyle>
            <a:lvl1pPr algn="l">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835"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lIns="0" tIns="0" rIns="0" bIns="0" anchor="t"/>
          <a:lstStyle>
            <a:lvl1pPr marL="0" indent="0">
              <a:spcBef>
                <a:spcPts val="0"/>
              </a:spcBef>
              <a:buSzTx/>
              <a:buNone/>
              <a:defRPr sz="3600">
                <a:solidFill>
                  <a:srgbClr val="FFFFFF"/>
                </a:solidFill>
                <a:latin typeface="DejaVu Sans Condensed"/>
                <a:ea typeface="DejaVu Sans Condensed"/>
                <a:cs typeface="DejaVu Sans Condensed"/>
                <a:sym typeface="DejaVu Sans Condensed"/>
              </a:defRPr>
            </a:lvl1pPr>
            <a:lvl2pPr marL="0" indent="0">
              <a:spcBef>
                <a:spcPts val="0"/>
              </a:spcBef>
              <a:buSzTx/>
              <a:buNone/>
              <a:defRPr sz="3600">
                <a:solidFill>
                  <a:srgbClr val="FFFFFF"/>
                </a:solidFill>
                <a:latin typeface="DejaVu Sans Condensed"/>
                <a:ea typeface="DejaVu Sans Condensed"/>
                <a:cs typeface="DejaVu Sans Condensed"/>
                <a:sym typeface="DejaVu Sans Condensed"/>
              </a:defRPr>
            </a:lvl2pPr>
            <a:lvl3pPr marL="0" indent="0">
              <a:spcBef>
                <a:spcPts val="0"/>
              </a:spcBef>
              <a:buSzTx/>
              <a:buNone/>
              <a:defRPr sz="3600">
                <a:solidFill>
                  <a:srgbClr val="FFFFFF"/>
                </a:solidFill>
                <a:latin typeface="DejaVu Sans Condensed"/>
                <a:ea typeface="DejaVu Sans Condensed"/>
                <a:cs typeface="DejaVu Sans Condensed"/>
                <a:sym typeface="DejaVu Sans Condensed"/>
              </a:defRPr>
            </a:lvl3pPr>
            <a:lvl4pPr marL="0" indent="0">
              <a:spcBef>
                <a:spcPts val="0"/>
              </a:spcBef>
              <a:buSzTx/>
              <a:buNone/>
              <a:defRPr sz="3600">
                <a:solidFill>
                  <a:srgbClr val="FEFCDD"/>
                </a:solidFill>
                <a:latin typeface="DejaVu Sans Condensed"/>
                <a:ea typeface="DejaVu Sans Condensed"/>
                <a:cs typeface="DejaVu Sans Condensed"/>
                <a:sym typeface="DejaVu Sans Condensed"/>
              </a:defRPr>
            </a:lvl4pPr>
            <a:lvl5pPr marL="0" indent="0">
              <a:spcBef>
                <a:spcPts val="0"/>
              </a:spcBef>
              <a:buSzTx/>
              <a:buNone/>
              <a:defRPr sz="3600">
                <a:solidFill>
                  <a:srgbClr val="FEFCDD"/>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8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52913900"/>
      </p:ext>
    </p:extLst>
  </p:cSld>
  <p:clrMapOvr>
    <a:masterClrMapping/>
  </p:clrMapOvr>
  <p:transition xmlns:p14="http://schemas.microsoft.com/office/powerpoint/2010/main" spd="med"/>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x">
  <p:cSld name="2_Title &amp; Subtitle copy 4">
    <p:spTree>
      <p:nvGrpSpPr>
        <p:cNvPr id="1" name=""/>
        <p:cNvGrpSpPr/>
        <p:nvPr/>
      </p:nvGrpSpPr>
      <p:grpSpPr>
        <a:xfrm>
          <a:off x="0" y="0"/>
          <a:ext cx="0" cy="0"/>
          <a:chOff x="0" y="0"/>
          <a:chExt cx="0" cy="0"/>
        </a:xfrm>
      </p:grpSpPr>
      <p:sp>
        <p:nvSpPr>
          <p:cNvPr id="84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844"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845" name="Title Text"/>
          <p:cNvSpPr txBox="1">
            <a:spLocks noGrp="1"/>
          </p:cNvSpPr>
          <p:nvPr>
            <p:ph type="title"/>
          </p:nvPr>
        </p:nvSpPr>
        <p:spPr>
          <a:xfrm>
            <a:off x="1866900" y="863600"/>
            <a:ext cx="20637500" cy="1841500"/>
          </a:xfrm>
          <a:prstGeom prst="rect">
            <a:avLst/>
          </a:prstGeom>
        </p:spPr>
        <p:txBody>
          <a:bodyPr anchor="b"/>
          <a:lstStyle>
            <a:lvl1pPr>
              <a:defRPr b="1">
                <a:solidFill>
                  <a:srgbClr val="444444"/>
                </a:solidFill>
                <a:latin typeface="+mn-lt"/>
                <a:ea typeface="+mn-ea"/>
                <a:cs typeface="+mn-cs"/>
                <a:sym typeface="Calibri"/>
              </a:defRPr>
            </a:lvl1pPr>
          </a:lstStyle>
          <a:p>
            <a:r>
              <a:t>Title Text</a:t>
            </a:r>
          </a:p>
        </p:txBody>
      </p:sp>
      <p:sp>
        <p:nvSpPr>
          <p:cNvPr id="8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0425309"/>
      </p:ext>
    </p:extLst>
  </p:cSld>
  <p:clrMapOvr>
    <a:masterClrMapping/>
  </p:clrMapOvr>
  <p:transition xmlns:p14="http://schemas.microsoft.com/office/powerpoint/2010/main" spd="med"/>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x">
  <p:cSld name="3_Title &amp; Subtitle">
    <p:spTree>
      <p:nvGrpSpPr>
        <p:cNvPr id="1" name=""/>
        <p:cNvGrpSpPr/>
        <p:nvPr/>
      </p:nvGrpSpPr>
      <p:grpSpPr>
        <a:xfrm>
          <a:off x="0" y="0"/>
          <a:ext cx="0" cy="0"/>
          <a:chOff x="0" y="0"/>
          <a:chExt cx="0" cy="0"/>
        </a:xfrm>
      </p:grpSpPr>
      <p:sp>
        <p:nvSpPr>
          <p:cNvPr id="853" name="Title Text"/>
          <p:cNvSpPr txBox="1">
            <a:spLocks noGrp="1"/>
          </p:cNvSpPr>
          <p:nvPr>
            <p:ph type="title"/>
          </p:nvPr>
        </p:nvSpPr>
        <p:spPr>
          <a:xfrm>
            <a:off x="1739900" y="2298700"/>
            <a:ext cx="20904200" cy="4635500"/>
          </a:xfrm>
          <a:prstGeom prst="rect">
            <a:avLst/>
          </a:prstGeom>
        </p:spPr>
        <p:txBody>
          <a:bodyPr anchor="b"/>
          <a:lstStyle/>
          <a:p>
            <a:r>
              <a:t>Title Text</a:t>
            </a:r>
          </a:p>
        </p:txBody>
      </p:sp>
      <p:sp>
        <p:nvSpPr>
          <p:cNvPr id="854" name="Body Level One…"/>
          <p:cNvSpPr txBox="1">
            <a:spLocks noGrp="1"/>
          </p:cNvSpPr>
          <p:nvPr>
            <p:ph type="body" sz="quarter" idx="1"/>
          </p:nvPr>
        </p:nvSpPr>
        <p:spPr>
          <a:xfrm>
            <a:off x="1739900" y="7061200"/>
            <a:ext cx="20904200" cy="1587500"/>
          </a:xfrm>
          <a:prstGeom prst="rect">
            <a:avLst/>
          </a:prstGeom>
        </p:spPr>
        <p:txBody>
          <a:bodyPr anchor="t"/>
          <a:lstStyle>
            <a:lvl1pPr marL="0" indent="0" algn="ctr">
              <a:spcBef>
                <a:spcPts val="0"/>
              </a:spcBef>
              <a:buSzTx/>
              <a:buNone/>
              <a:defRPr sz="4800"/>
            </a:lvl1pPr>
            <a:lvl2pPr marL="0" indent="0" algn="ctr">
              <a:spcBef>
                <a:spcPts val="0"/>
              </a:spcBef>
              <a:buSzTx/>
              <a:buNone/>
              <a:defRPr sz="4800"/>
            </a:lvl2pPr>
            <a:lvl3pPr marL="0" indent="0" algn="ctr">
              <a:spcBef>
                <a:spcPts val="0"/>
              </a:spcBef>
              <a:buSzTx/>
              <a:buNone/>
              <a:defRPr sz="4800"/>
            </a:lvl3pPr>
            <a:lvl4pPr marL="0" indent="0" algn="ctr">
              <a:spcBef>
                <a:spcPts val="0"/>
              </a:spcBef>
              <a:buSzTx/>
              <a:buNone/>
              <a:defRPr sz="4800"/>
            </a:lvl4pPr>
            <a:lvl5pPr marL="0" indent="0" algn="ctr">
              <a:spcBef>
                <a:spcPts val="0"/>
              </a:spcBef>
              <a:buSzTx/>
              <a:buNone/>
              <a:defRPr sz="4800"/>
            </a:lvl5pPr>
          </a:lstStyle>
          <a:p>
            <a:r>
              <a:t>Body Level One</a:t>
            </a:r>
          </a:p>
          <a:p>
            <a:pPr lvl="1"/>
            <a:r>
              <a:t>Body Level Two</a:t>
            </a:r>
          </a:p>
          <a:p>
            <a:pPr lvl="2"/>
            <a:r>
              <a:t>Body Level Three</a:t>
            </a:r>
          </a:p>
          <a:p>
            <a:pPr lvl="3"/>
            <a:r>
              <a:t>Body Level Four</a:t>
            </a:r>
          </a:p>
          <a:p>
            <a:pPr lvl="4"/>
            <a:r>
              <a:t>Body Level Five</a:t>
            </a:r>
          </a:p>
        </p:txBody>
      </p:sp>
      <p:sp>
        <p:nvSpPr>
          <p:cNvPr id="8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9353654"/>
      </p:ext>
    </p:extLst>
  </p:cSld>
  <p:clrMapOvr>
    <a:masterClrMapping/>
  </p:clrMapOvr>
  <p:transition xmlns:p14="http://schemas.microsoft.com/office/powerpoint/2010/main" spd="med"/>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x">
  <p:cSld name="1_Title &amp; Subtitle copy 7">
    <p:spTree>
      <p:nvGrpSpPr>
        <p:cNvPr id="1" name=""/>
        <p:cNvGrpSpPr/>
        <p:nvPr/>
      </p:nvGrpSpPr>
      <p:grpSpPr>
        <a:xfrm>
          <a:off x="0" y="0"/>
          <a:ext cx="0" cy="0"/>
          <a:chOff x="0" y="0"/>
          <a:chExt cx="0" cy="0"/>
        </a:xfrm>
      </p:grpSpPr>
      <p:sp>
        <p:nvSpPr>
          <p:cNvPr id="86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863" name="AiGLogo_Spanish_Process.pdf" descr="AiGLogo_Spanish_Process.pdf"/>
          <p:cNvPicPr>
            <a:picLocks noChangeAspect="1"/>
          </p:cNvPicPr>
          <p:nvPr/>
        </p:nvPicPr>
        <p:blipFill>
          <a:blip r:embed="rId2">
            <a:extLst/>
          </a:blip>
          <a:stretch>
            <a:fillRect/>
          </a:stretch>
        </p:blipFill>
        <p:spPr>
          <a:xfrm>
            <a:off x="15519400" y="10274300"/>
            <a:ext cx="5592892" cy="2565400"/>
          </a:xfrm>
          <a:prstGeom prst="rect">
            <a:avLst/>
          </a:prstGeom>
          <a:ln w="12700">
            <a:miter lim="400000"/>
          </a:ln>
        </p:spPr>
      </p:pic>
      <p:sp>
        <p:nvSpPr>
          <p:cNvPr id="864" name="Title Text"/>
          <p:cNvSpPr txBox="1">
            <a:spLocks noGrp="1"/>
          </p:cNvSpPr>
          <p:nvPr>
            <p:ph type="title"/>
          </p:nvPr>
        </p:nvSpPr>
        <p:spPr>
          <a:xfrm>
            <a:off x="1866900" y="863600"/>
            <a:ext cx="20637500" cy="1841500"/>
          </a:xfrm>
          <a:prstGeom prst="rect">
            <a:avLst/>
          </a:prstGeom>
        </p:spPr>
        <p:txBody>
          <a:bodyPr anchor="b"/>
          <a:lstStyle>
            <a:lvl1pPr>
              <a:defRPr b="1">
                <a:solidFill>
                  <a:srgbClr val="444444"/>
                </a:solidFill>
                <a:latin typeface="+mn-lt"/>
                <a:ea typeface="+mn-ea"/>
                <a:cs typeface="+mn-cs"/>
                <a:sym typeface="Calibri"/>
              </a:defRPr>
            </a:lvl1pPr>
          </a:lstStyle>
          <a:p>
            <a:r>
              <a:t>Title Text</a:t>
            </a:r>
          </a:p>
        </p:txBody>
      </p:sp>
      <p:sp>
        <p:nvSpPr>
          <p:cNvPr id="8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9543393"/>
      </p:ext>
    </p:extLst>
  </p:cSld>
  <p:clrMapOvr>
    <a:masterClrMapping/>
  </p:clrMapOvr>
  <p:transition xmlns:p14="http://schemas.microsoft.com/office/powerpoint/2010/main" spd="med"/>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x">
  <p:cSld name="2_Blank">
    <p:bg>
      <p:bgPr>
        <a:solidFill>
          <a:srgbClr val="000000"/>
        </a:solidFill>
        <a:effectLst/>
      </p:bgPr>
    </p:bg>
    <p:spTree>
      <p:nvGrpSpPr>
        <p:cNvPr id="1" name=""/>
        <p:cNvGrpSpPr/>
        <p:nvPr/>
      </p:nvGrpSpPr>
      <p:grpSpPr>
        <a:xfrm>
          <a:off x="0" y="0"/>
          <a:ext cx="0" cy="0"/>
          <a:chOff x="0" y="0"/>
          <a:chExt cx="0" cy="0"/>
        </a:xfrm>
      </p:grpSpPr>
      <p:pic>
        <p:nvPicPr>
          <p:cNvPr id="881" name="1510_AlienInvasion_Slide_OtherChurches.jpg" descr="1510_AlienInvasion_Slide_OtherChurches.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8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024068759"/>
      </p:ext>
    </p:extLst>
  </p:cSld>
  <p:clrMapOvr>
    <a:masterClrMapping/>
  </p:clrMapOvr>
  <p:transition xmlns:p14="http://schemas.microsoft.com/office/powerpoint/2010/main" spd="med"/>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x">
  <p:cSld name="3_Title &amp; Subtitle copy 4">
    <p:spTree>
      <p:nvGrpSpPr>
        <p:cNvPr id="1" name=""/>
        <p:cNvGrpSpPr/>
        <p:nvPr/>
      </p:nvGrpSpPr>
      <p:grpSpPr>
        <a:xfrm>
          <a:off x="0" y="0"/>
          <a:ext cx="0" cy="0"/>
          <a:chOff x="0" y="0"/>
          <a:chExt cx="0" cy="0"/>
        </a:xfrm>
      </p:grpSpPr>
      <p:sp>
        <p:nvSpPr>
          <p:cNvPr id="889"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890"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891" name="Title Text"/>
          <p:cNvSpPr txBox="1">
            <a:spLocks noGrp="1"/>
          </p:cNvSpPr>
          <p:nvPr>
            <p:ph type="title"/>
          </p:nvPr>
        </p:nvSpPr>
        <p:spPr>
          <a:xfrm>
            <a:off x="1866900" y="863600"/>
            <a:ext cx="20637500" cy="1841500"/>
          </a:xfrm>
          <a:prstGeom prst="rect">
            <a:avLst/>
          </a:prstGeom>
        </p:spPr>
        <p:txBody>
          <a:bodyPr anchor="b"/>
          <a:lstStyle>
            <a:lvl1pPr>
              <a:defRPr b="1">
                <a:solidFill>
                  <a:srgbClr val="444444"/>
                </a:solidFill>
                <a:latin typeface="+mn-lt"/>
                <a:ea typeface="+mn-ea"/>
                <a:cs typeface="+mn-cs"/>
                <a:sym typeface="Calibri"/>
              </a:defRPr>
            </a:lvl1pPr>
          </a:lstStyle>
          <a:p>
            <a:r>
              <a:t>Title Text</a:t>
            </a:r>
          </a:p>
        </p:txBody>
      </p:sp>
      <p:sp>
        <p:nvSpPr>
          <p:cNvPr id="8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00614516"/>
      </p:ext>
    </p:extLst>
  </p:cSld>
  <p:clrMapOvr>
    <a:masterClrMapping/>
  </p:clrMapOvr>
  <p:transition xmlns:p14="http://schemas.microsoft.com/office/powerpoint/2010/main" spd="med"/>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6">
    <p:spTree>
      <p:nvGrpSpPr>
        <p:cNvPr id="1" name=""/>
        <p:cNvGrpSpPr/>
        <p:nvPr/>
      </p:nvGrpSpPr>
      <p:grpSpPr>
        <a:xfrm>
          <a:off x="0" y="0"/>
          <a:ext cx="0" cy="0"/>
          <a:chOff x="0" y="0"/>
          <a:chExt cx="0" cy="0"/>
        </a:xfrm>
      </p:grpSpPr>
      <p:sp>
        <p:nvSpPr>
          <p:cNvPr id="899"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900" name="image9.png" descr="image9.png"/>
          <p:cNvPicPr>
            <a:picLocks noChangeAspect="1"/>
          </p:cNvPicPr>
          <p:nvPr/>
        </p:nvPicPr>
        <p:blipFill>
          <a:blip r:embed="rId2">
            <a:extLst/>
          </a:blip>
          <a:stretch>
            <a:fillRect/>
          </a:stretch>
        </p:blipFill>
        <p:spPr>
          <a:xfrm>
            <a:off x="15521751" y="10274300"/>
            <a:ext cx="5601430" cy="2566989"/>
          </a:xfrm>
          <a:prstGeom prst="rect">
            <a:avLst/>
          </a:prstGeom>
        </p:spPr>
      </p:pic>
      <p:sp>
        <p:nvSpPr>
          <p:cNvPr id="901"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b="1">
                <a:solidFill>
                  <a:srgbClr val="444444"/>
                </a:solidFill>
                <a:uFill>
                  <a:solidFill>
                    <a:srgbClr val="444444"/>
                  </a:solidFill>
                </a:uFill>
                <a:latin typeface="+mn-lt"/>
                <a:ea typeface="+mn-ea"/>
                <a:cs typeface="+mn-cs"/>
                <a:sym typeface="Calibri"/>
              </a:defRPr>
            </a:lvl1pPr>
          </a:lstStyle>
          <a:p>
            <a:r>
              <a:t>Title Text</a:t>
            </a:r>
          </a:p>
        </p:txBody>
      </p:sp>
      <p:sp>
        <p:nvSpPr>
          <p:cNvPr id="902"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chor="t"/>
          <a:lstStyle>
            <a:lvl1pPr marL="0" indent="0" defTabSz="914400">
              <a:spcBef>
                <a:spcPts val="0"/>
              </a:spcBef>
              <a:buClr>
                <a:srgbClr val="E7E7E7"/>
              </a:buClr>
              <a:buSzTx/>
              <a:buNone/>
              <a:defRPr sz="20000">
                <a:solidFill>
                  <a:srgbClr val="E7E7E7"/>
                </a:solidFill>
                <a:uFill>
                  <a:solidFill>
                    <a:srgbClr val="E7E7E7"/>
                  </a:solidFill>
                </a:uFill>
                <a:latin typeface="+mn-lt"/>
                <a:ea typeface="+mn-ea"/>
                <a:cs typeface="+mn-cs"/>
                <a:sym typeface="Calibri"/>
              </a:defRPr>
            </a:lvl1pPr>
            <a:lvl2pPr marL="0" indent="0" defTabSz="914400">
              <a:spcBef>
                <a:spcPts val="0"/>
              </a:spcBef>
              <a:buClr>
                <a:srgbClr val="E7E7E7"/>
              </a:buClr>
              <a:buSzTx/>
              <a:buNone/>
              <a:defRPr sz="4800">
                <a:solidFill>
                  <a:srgbClr val="E7E7E7"/>
                </a:solidFill>
                <a:uFill>
                  <a:solidFill>
                    <a:srgbClr val="E7E7E7"/>
                  </a:solidFill>
                </a:uFill>
                <a:latin typeface="+mn-lt"/>
                <a:ea typeface="+mn-ea"/>
                <a:cs typeface="+mn-cs"/>
                <a:sym typeface="Calibri"/>
              </a:defRPr>
            </a:lvl2pPr>
            <a:lvl3pPr marL="0" indent="0" algn="ctr" defTabSz="914400">
              <a:spcBef>
                <a:spcPts val="0"/>
              </a:spcBef>
              <a:buClr>
                <a:srgbClr val="000000"/>
              </a:buClr>
              <a:buSzTx/>
              <a:buNone/>
              <a:defRPr sz="4800">
                <a:uFill>
                  <a:solidFill>
                    <a:srgbClr val="000000"/>
                  </a:solidFill>
                </a:uFill>
              </a:defRPr>
            </a:lvl3pPr>
            <a:lvl4pPr marL="0" indent="0" algn="ctr" defTabSz="914400">
              <a:spcBef>
                <a:spcPts val="0"/>
              </a:spcBef>
              <a:buClr>
                <a:srgbClr val="000000"/>
              </a:buClr>
              <a:buSzTx/>
              <a:buNone/>
              <a:defRPr sz="4800">
                <a:uFill>
                  <a:solidFill>
                    <a:srgbClr val="000000"/>
                  </a:solidFill>
                </a:uFill>
              </a:defRPr>
            </a:lvl4pPr>
            <a:lvl5pPr marL="0" indent="0" algn="ctr" defTabSz="914400">
              <a:spcBef>
                <a:spcPts val="0"/>
              </a:spcBef>
              <a:buClr>
                <a:srgbClr val="000000"/>
              </a:buClr>
              <a:buSzTx/>
              <a:buNone/>
              <a:defRPr sz="4800">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90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217653074"/>
      </p:ext>
    </p:extLst>
  </p:cSld>
  <p:clrMapOvr>
    <a:masterClrMapping/>
  </p:clrMapOvr>
  <p:transition xmlns:p14="http://schemas.microsoft.com/office/powerpoint/2010/main" spd="med"/>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x">
  <p:cSld name="1_Default - 3_Title and Content copy 3">
    <p:spTree>
      <p:nvGrpSpPr>
        <p:cNvPr id="1" name=""/>
        <p:cNvGrpSpPr/>
        <p:nvPr/>
      </p:nvGrpSpPr>
      <p:grpSpPr>
        <a:xfrm>
          <a:off x="0" y="0"/>
          <a:ext cx="0" cy="0"/>
          <a:chOff x="0" y="0"/>
          <a:chExt cx="0" cy="0"/>
        </a:xfrm>
      </p:grpSpPr>
      <p:pic>
        <p:nvPicPr>
          <p:cNvPr id="910"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0" cy="13757964"/>
          </a:xfrm>
          <a:prstGeom prst="rect">
            <a:avLst/>
          </a:prstGeom>
        </p:spPr>
      </p:pic>
      <p:sp>
        <p:nvSpPr>
          <p:cNvPr id="911" name="Click to edit Master text styles"/>
          <p:cNvSpPr txBox="1">
            <a:spLocks noGrp="1"/>
          </p:cNvSpPr>
          <p:nvPr>
            <p:ph type="body" sz="quarter" idx="13"/>
          </p:nvPr>
        </p:nvSpPr>
        <p:spPr>
          <a:xfrm>
            <a:off x="1753168" y="10820400"/>
            <a:ext cx="20868819" cy="1701801"/>
          </a:xfrm>
          <a:prstGeom prst="rect">
            <a:avLst/>
          </a:prstGeom>
          <a:ln w="9525">
            <a:round/>
          </a:ln>
        </p:spPr>
        <p:txBody>
          <a:bodyPr lIns="0" tIns="0" rIns="0" bIns="0" anchor="t"/>
          <a:lstStyle>
            <a:lvl1pPr marL="0" indent="0" defTabSz="914400">
              <a:spcBef>
                <a:spcPts val="0"/>
              </a:spcBef>
              <a:buClr>
                <a:srgbClr val="FFFED5"/>
              </a:buClr>
              <a:buSzTx/>
              <a:buNone/>
              <a:defRPr sz="3600">
                <a:solidFill>
                  <a:srgbClr val="FFFED5"/>
                </a:solidFill>
                <a:effectLst>
                  <a:outerShdw blurRad="38100" dist="38100" dir="2700000" rotWithShape="0">
                    <a:srgbClr val="000000">
                      <a:alpha val="43137"/>
                    </a:srgbClr>
                  </a:outerShdw>
                </a:effectLst>
                <a:uFill>
                  <a:solidFill>
                    <a:srgbClr val="FFFED5"/>
                  </a:solidFill>
                </a:uFill>
                <a:latin typeface="DejaVu Sans Condensed"/>
                <a:ea typeface="DejaVu Sans Condensed"/>
                <a:cs typeface="DejaVu Sans Condensed"/>
                <a:sym typeface="DejaVu Sans Condensed"/>
              </a:defRPr>
            </a:lvl1pPr>
          </a:lstStyle>
          <a:p>
            <a:r>
              <a:t>Click to edit Master text styles</a:t>
            </a:r>
          </a:p>
        </p:txBody>
      </p:sp>
      <p:sp>
        <p:nvSpPr>
          <p:cNvPr id="912" name="Body Level One…"/>
          <p:cNvSpPr txBox="1">
            <a:spLocks noGrp="1"/>
          </p:cNvSpPr>
          <p:nvPr>
            <p:ph type="body" idx="1"/>
          </p:nvPr>
        </p:nvSpPr>
        <p:spPr>
          <a:xfrm>
            <a:off x="1765528" y="1498600"/>
            <a:ext cx="20868819" cy="9245600"/>
          </a:xfrm>
          <a:prstGeom prst="rect">
            <a:avLst/>
          </a:prstGeom>
          <a:ln w="9525">
            <a:round/>
          </a:ln>
        </p:spPr>
        <p:txBody>
          <a:bodyPr lIns="0" tIns="0" rIns="0" bIns="0" anchor="t"/>
          <a:lstStyle>
            <a:lvl1pPr marL="0" indent="0"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0" indent="0"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0" indent="0"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0" indent="0"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0" indent="0"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91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93460130"/>
      </p:ext>
    </p:extLst>
  </p:cSld>
  <p:clrMapOvr>
    <a:masterClrMapping/>
  </p:clrMapOvr>
  <p:transition xmlns:p14="http://schemas.microsoft.com/office/powerpoint/2010/main" spd="med"/>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x">
  <p:cSld name="2_Default - Title and Content copy">
    <p:spTree>
      <p:nvGrpSpPr>
        <p:cNvPr id="1" name=""/>
        <p:cNvGrpSpPr/>
        <p:nvPr/>
      </p:nvGrpSpPr>
      <p:grpSpPr>
        <a:xfrm>
          <a:off x="0" y="0"/>
          <a:ext cx="0" cy="0"/>
          <a:chOff x="0" y="0"/>
          <a:chExt cx="0" cy="0"/>
        </a:xfrm>
      </p:grpSpPr>
      <p:sp>
        <p:nvSpPr>
          <p:cNvPr id="920"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921" name="1600_AiGLogo_Slide_Navy-small.png" descr="1600_AiGLogo_Slide_Navy-small.png"/>
          <p:cNvPicPr>
            <a:picLocks noChangeAspect="1"/>
          </p:cNvPicPr>
          <p:nvPr/>
        </p:nvPicPr>
        <p:blipFill>
          <a:blip r:embed="rId2">
            <a:extLst/>
          </a:blip>
          <a:stretch>
            <a:fillRect/>
          </a:stretch>
        </p:blipFill>
        <p:spPr>
          <a:xfrm>
            <a:off x="68405" y="0"/>
            <a:ext cx="24247189" cy="13716000"/>
          </a:xfrm>
          <a:prstGeom prst="rect">
            <a:avLst/>
          </a:prstGeom>
          <a:ln w="12700">
            <a:miter lim="400000"/>
          </a:ln>
        </p:spPr>
      </p:pic>
      <p:sp>
        <p:nvSpPr>
          <p:cNvPr id="92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103877989"/>
      </p:ext>
    </p:extLst>
  </p:cSld>
  <p:clrMapOvr>
    <a:masterClrMapping/>
  </p:clrMapOvr>
  <p:transition xmlns:p14="http://schemas.microsoft.com/office/powerpoint/2010/main" spd="med"/>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x">
  <p:cSld name="1_Default - Black">
    <p:spTree>
      <p:nvGrpSpPr>
        <p:cNvPr id="1" name=""/>
        <p:cNvGrpSpPr/>
        <p:nvPr/>
      </p:nvGrpSpPr>
      <p:grpSpPr>
        <a:xfrm>
          <a:off x="0" y="0"/>
          <a:ext cx="0" cy="0"/>
          <a:chOff x="0" y="0"/>
          <a:chExt cx="0" cy="0"/>
        </a:xfrm>
      </p:grpSpPr>
      <p:sp>
        <p:nvSpPr>
          <p:cNvPr id="929"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sp>
        <p:nvSpPr>
          <p:cNvPr id="930"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38486394"/>
      </p:ext>
    </p:extLst>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5">
    <p:spTree>
      <p:nvGrpSpPr>
        <p:cNvPr id="1" name=""/>
        <p:cNvGrpSpPr/>
        <p:nvPr/>
      </p:nvGrpSpPr>
      <p:grpSpPr>
        <a:xfrm>
          <a:off x="0" y="0"/>
          <a:ext cx="0" cy="0"/>
          <a:chOff x="0" y="0"/>
          <a:chExt cx="0" cy="0"/>
        </a:xfrm>
      </p:grpSpPr>
      <p:sp>
        <p:nvSpPr>
          <p:cNvPr id="258"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259" name="image5.png" descr="image5.png"/>
          <p:cNvPicPr>
            <a:picLocks noChangeAspect="1"/>
          </p:cNvPicPr>
          <p:nvPr/>
        </p:nvPicPr>
        <p:blipFill>
          <a:blip r:embed="rId2">
            <a:extLst/>
          </a:blip>
          <a:stretch>
            <a:fillRect/>
          </a:stretch>
        </p:blipFill>
        <p:spPr>
          <a:xfrm>
            <a:off x="15521444" y="10274300"/>
            <a:ext cx="5601430" cy="2566989"/>
          </a:xfrm>
          <a:prstGeom prst="rect">
            <a:avLst/>
          </a:prstGeom>
        </p:spPr>
      </p:pic>
      <p:sp>
        <p:nvSpPr>
          <p:cNvPr id="260"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61"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6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x">
  <p:cSld name="1_Default - 3_Title and Content copy 2">
    <p:spTree>
      <p:nvGrpSpPr>
        <p:cNvPr id="1" name=""/>
        <p:cNvGrpSpPr/>
        <p:nvPr/>
      </p:nvGrpSpPr>
      <p:grpSpPr>
        <a:xfrm>
          <a:off x="0" y="0"/>
          <a:ext cx="0" cy="0"/>
          <a:chOff x="0" y="0"/>
          <a:chExt cx="0" cy="0"/>
        </a:xfrm>
      </p:grpSpPr>
      <p:pic>
        <p:nvPicPr>
          <p:cNvPr id="937"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0" cy="13757964"/>
          </a:xfrm>
          <a:prstGeom prst="rect">
            <a:avLst/>
          </a:prstGeom>
        </p:spPr>
      </p:pic>
      <p:sp>
        <p:nvSpPr>
          <p:cNvPr id="938" name="Click to edit Master text styles"/>
          <p:cNvSpPr txBox="1">
            <a:spLocks noGrp="1"/>
          </p:cNvSpPr>
          <p:nvPr>
            <p:ph type="body" sz="quarter" idx="13"/>
          </p:nvPr>
        </p:nvSpPr>
        <p:spPr>
          <a:xfrm>
            <a:off x="1753168" y="10820400"/>
            <a:ext cx="20868819" cy="1701801"/>
          </a:xfrm>
          <a:prstGeom prst="rect">
            <a:avLst/>
          </a:prstGeom>
          <a:ln w="9525">
            <a:round/>
          </a:ln>
        </p:spPr>
        <p:txBody>
          <a:bodyPr lIns="0" tIns="0" rIns="0" bIns="0" anchor="t"/>
          <a:lstStyle>
            <a:lvl1pPr marL="0" indent="0" defTabSz="914400">
              <a:spcBef>
                <a:spcPts val="0"/>
              </a:spcBef>
              <a:buClr>
                <a:srgbClr val="FFFED5"/>
              </a:buClr>
              <a:buSzTx/>
              <a:buNone/>
              <a:defRPr sz="3600">
                <a:solidFill>
                  <a:srgbClr val="FFFED5"/>
                </a:solidFill>
                <a:effectLst>
                  <a:outerShdw blurRad="38100" dist="38100" dir="2700000" rotWithShape="0">
                    <a:srgbClr val="000000">
                      <a:alpha val="43137"/>
                    </a:srgbClr>
                  </a:outerShdw>
                </a:effectLst>
                <a:uFill>
                  <a:solidFill>
                    <a:srgbClr val="FFFED5"/>
                  </a:solidFill>
                </a:uFill>
                <a:latin typeface="DejaVu Sans Condensed"/>
                <a:ea typeface="DejaVu Sans Condensed"/>
                <a:cs typeface="DejaVu Sans Condensed"/>
                <a:sym typeface="DejaVu Sans Condensed"/>
              </a:defRPr>
            </a:lvl1pPr>
          </a:lstStyle>
          <a:p>
            <a:r>
              <a:t>Click to edit Master text styles</a:t>
            </a:r>
          </a:p>
        </p:txBody>
      </p:sp>
      <p:sp>
        <p:nvSpPr>
          <p:cNvPr id="939" name="Body Level One…"/>
          <p:cNvSpPr txBox="1">
            <a:spLocks noGrp="1"/>
          </p:cNvSpPr>
          <p:nvPr>
            <p:ph type="body" idx="1"/>
          </p:nvPr>
        </p:nvSpPr>
        <p:spPr>
          <a:xfrm>
            <a:off x="1765528" y="1498600"/>
            <a:ext cx="20868819" cy="9245600"/>
          </a:xfrm>
          <a:prstGeom prst="rect">
            <a:avLst/>
          </a:prstGeom>
          <a:ln w="9525">
            <a:round/>
          </a:ln>
        </p:spPr>
        <p:txBody>
          <a:bodyPr lIns="0" tIns="0" rIns="0" bIns="0" anchor="t"/>
          <a:lstStyle>
            <a:lvl1pPr marL="0" indent="0"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0" indent="0"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0" indent="0"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0" indent="0"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0" indent="0"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94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4178919359"/>
      </p:ext>
    </p:extLst>
  </p:cSld>
  <p:clrMapOvr>
    <a:masterClrMapping/>
  </p:clrMapOvr>
  <p:transition xmlns:p14="http://schemas.microsoft.com/office/powerpoint/2010/main" spd="med"/>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x">
  <p:cSld name="4_Default - Title Only">
    <p:spTree>
      <p:nvGrpSpPr>
        <p:cNvPr id="1" name=""/>
        <p:cNvGrpSpPr/>
        <p:nvPr/>
      </p:nvGrpSpPr>
      <p:grpSpPr>
        <a:xfrm>
          <a:off x="0" y="0"/>
          <a:ext cx="0" cy="0"/>
          <a:chOff x="0" y="0"/>
          <a:chExt cx="0" cy="0"/>
        </a:xfrm>
      </p:grpSpPr>
      <p:sp>
        <p:nvSpPr>
          <p:cNvPr id="947" name="Title Text"/>
          <p:cNvSpPr txBox="1">
            <a:spLocks noGrp="1"/>
          </p:cNvSpPr>
          <p:nvPr>
            <p:ph type="title"/>
          </p:nvPr>
        </p:nvSpPr>
        <p:spPr>
          <a:xfrm>
            <a:off x="1219358" y="549275"/>
            <a:ext cx="21948460" cy="2651125"/>
          </a:xfrm>
          <a:prstGeom prst="rect">
            <a:avLst/>
          </a:prstGeom>
          <a:ln>
            <a:round/>
          </a:ln>
        </p:spPr>
        <p:txBody>
          <a:bodyPr lIns="101600" tIns="101600" rIns="101600" bIns="101600" anchor="t"/>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Boycott"/>
                <a:ea typeface="Boycott"/>
                <a:cs typeface="Boycott"/>
                <a:sym typeface="Boycott"/>
              </a:defRPr>
            </a:lvl1pPr>
          </a:lstStyle>
          <a:p>
            <a:r>
              <a:t>Title Text</a:t>
            </a:r>
          </a:p>
        </p:txBody>
      </p:sp>
      <p:sp>
        <p:nvSpPr>
          <p:cNvPr id="948"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448755398"/>
      </p:ext>
    </p:extLst>
  </p:cSld>
  <p:clrMapOvr>
    <a:masterClrMapping/>
  </p:clrMapOvr>
  <p:transition xmlns:p14="http://schemas.microsoft.com/office/powerpoint/2010/main" spd="med"/>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x">
  <p:cSld name="1_Default - 3_Title and Content">
    <p:spTree>
      <p:nvGrpSpPr>
        <p:cNvPr id="1" name=""/>
        <p:cNvGrpSpPr/>
        <p:nvPr/>
      </p:nvGrpSpPr>
      <p:grpSpPr>
        <a:xfrm>
          <a:off x="0" y="0"/>
          <a:ext cx="0" cy="0"/>
          <a:chOff x="0" y="0"/>
          <a:chExt cx="0" cy="0"/>
        </a:xfrm>
      </p:grpSpPr>
      <p:pic>
        <p:nvPicPr>
          <p:cNvPr id="955"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956" name="Click to edit Master text styles"/>
          <p:cNvSpPr txBox="1">
            <a:spLocks noGrp="1"/>
          </p:cNvSpPr>
          <p:nvPr>
            <p:ph type="body" sz="quarter" idx="13"/>
          </p:nvPr>
        </p:nvSpPr>
        <p:spPr>
          <a:xfrm>
            <a:off x="1753168" y="10820400"/>
            <a:ext cx="20868819" cy="1701801"/>
          </a:xfrm>
          <a:prstGeom prst="rect">
            <a:avLst/>
          </a:prstGeom>
          <a:ln w="9525">
            <a:round/>
          </a:ln>
        </p:spPr>
        <p:txBody>
          <a:bodyPr lIns="0" tIns="0" rIns="0" bIns="0" anchor="t"/>
          <a:lstStyle>
            <a:lvl1pPr marL="0" indent="0" defTabSz="914400">
              <a:spcBef>
                <a:spcPts val="0"/>
              </a:spcBef>
              <a:buClr>
                <a:srgbClr val="FFFED5"/>
              </a:buClr>
              <a:buSzTx/>
              <a:buNone/>
              <a:defRPr sz="3600">
                <a:solidFill>
                  <a:srgbClr val="FFFED5"/>
                </a:solidFill>
                <a:effectLst>
                  <a:outerShdw blurRad="38100" dist="38100" dir="2700000" rotWithShape="0">
                    <a:srgbClr val="000000">
                      <a:alpha val="43137"/>
                    </a:srgbClr>
                  </a:outerShdw>
                </a:effectLst>
                <a:uFill>
                  <a:solidFill>
                    <a:srgbClr val="FFFED5"/>
                  </a:solidFill>
                </a:uFill>
                <a:latin typeface="DejaVu Sans Condensed"/>
                <a:ea typeface="DejaVu Sans Condensed"/>
                <a:cs typeface="DejaVu Sans Condensed"/>
                <a:sym typeface="DejaVu Sans Condensed"/>
              </a:defRPr>
            </a:lvl1pPr>
          </a:lstStyle>
          <a:p>
            <a:r>
              <a:t>Click to edit Master text styles</a:t>
            </a:r>
          </a:p>
        </p:txBody>
      </p:sp>
      <p:sp>
        <p:nvSpPr>
          <p:cNvPr id="957" name="Body Level One…"/>
          <p:cNvSpPr txBox="1">
            <a:spLocks noGrp="1"/>
          </p:cNvSpPr>
          <p:nvPr>
            <p:ph type="body" idx="1"/>
          </p:nvPr>
        </p:nvSpPr>
        <p:spPr>
          <a:xfrm>
            <a:off x="1765528" y="1498600"/>
            <a:ext cx="20868819" cy="9245600"/>
          </a:xfrm>
          <a:prstGeom prst="rect">
            <a:avLst/>
          </a:prstGeom>
          <a:ln w="9525">
            <a:round/>
          </a:ln>
        </p:spPr>
        <p:txBody>
          <a:bodyPr lIns="0" tIns="0" rIns="0" bIns="0" anchor="t"/>
          <a:lstStyle>
            <a:lvl1pPr marL="0" indent="0"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0" indent="0"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0" indent="0"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0" indent="0"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0" indent="0"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95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4117731834"/>
      </p:ext>
    </p:extLst>
  </p:cSld>
  <p:clrMapOvr>
    <a:masterClrMapping/>
  </p:clrMapOvr>
  <p:transition xmlns:p14="http://schemas.microsoft.com/office/powerpoint/2010/main" spd="med"/>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x">
  <p:cSld name="3_Default - 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65" name="Title Text"/>
          <p:cNvSpPr txBox="1">
            <a:spLocks noGrp="1"/>
          </p:cNvSpPr>
          <p:nvPr>
            <p:ph type="title"/>
          </p:nvPr>
        </p:nvSpPr>
        <p:spPr>
          <a:xfrm>
            <a:off x="2384018" y="358775"/>
            <a:ext cx="19624055" cy="3429001"/>
          </a:xfrm>
          <a:prstGeom prst="rect">
            <a:avLst/>
          </a:prstGeom>
          <a:ln w="9525">
            <a:round/>
          </a:ln>
        </p:spPr>
        <p:txBody>
          <a:bodyPr lIns="76200" tIns="76200" rIns="76200" bIns="76200"/>
          <a:lstStyle>
            <a:lvl1pPr defTabSz="1530899">
              <a:defRPr sz="14000" b="1">
                <a:solidFill>
                  <a:srgbClr val="FFFFFF"/>
                </a:solidFill>
                <a:uFill>
                  <a:solidFill>
                    <a:srgbClr val="FFFFFF"/>
                  </a:solidFill>
                </a:uFill>
                <a:latin typeface="Arial"/>
                <a:ea typeface="Arial"/>
                <a:cs typeface="Arial"/>
                <a:sym typeface="Arial"/>
              </a:defRPr>
            </a:lvl1pPr>
          </a:lstStyle>
          <a:p>
            <a:r>
              <a:t>Title Text</a:t>
            </a:r>
          </a:p>
        </p:txBody>
      </p:sp>
      <p:sp>
        <p:nvSpPr>
          <p:cNvPr id="966" name="Body Level One…"/>
          <p:cNvSpPr txBox="1">
            <a:spLocks noGrp="1"/>
          </p:cNvSpPr>
          <p:nvPr>
            <p:ph type="body" idx="1"/>
          </p:nvPr>
        </p:nvSpPr>
        <p:spPr>
          <a:xfrm>
            <a:off x="1219358" y="3200401"/>
            <a:ext cx="21948460" cy="10515600"/>
          </a:xfrm>
          <a:prstGeom prst="rect">
            <a:avLst/>
          </a:prstGeom>
          <a:ln>
            <a:round/>
          </a:ln>
        </p:spPr>
        <p:txBody>
          <a:bodyPr lIns="101600" tIns="101600" rIns="101600" bIns="101600" anchor="t"/>
          <a:lstStyle>
            <a:lvl1pPr marL="1489318" indent="-956339" defTabSz="1530899">
              <a:spcBef>
                <a:spcPts val="4000"/>
              </a:spcBef>
              <a:buClr>
                <a:srgbClr val="FFFFFF"/>
              </a:buClr>
              <a:buFont typeface="Lucida Grande"/>
              <a:defRPr sz="7100">
                <a:solidFill>
                  <a:srgbClr val="FFFFFF"/>
                </a:solidFill>
                <a:uFill>
                  <a:solidFill>
                    <a:srgbClr val="FFFFFF"/>
                  </a:solidFill>
                </a:uFill>
              </a:defRPr>
            </a:lvl1pPr>
            <a:lvl2pPr marL="2233978" indent="-960119" defTabSz="1530899">
              <a:spcBef>
                <a:spcPts val="4000"/>
              </a:spcBef>
              <a:buClr>
                <a:srgbClr val="FFFFFF"/>
              </a:buClr>
              <a:buFont typeface="Lucida Grande"/>
              <a:defRPr sz="7100">
                <a:solidFill>
                  <a:srgbClr val="FFFFFF"/>
                </a:solidFill>
                <a:uFill>
                  <a:solidFill>
                    <a:srgbClr val="FFFFFF"/>
                  </a:solidFill>
                </a:uFill>
              </a:defRPr>
            </a:lvl2pPr>
            <a:lvl3pPr marL="2974857" indent="-956340" defTabSz="1530899">
              <a:spcBef>
                <a:spcPts val="4000"/>
              </a:spcBef>
              <a:buClr>
                <a:srgbClr val="FFFFFF"/>
              </a:buClr>
              <a:buFont typeface="Lucida Grande"/>
              <a:defRPr sz="7100">
                <a:solidFill>
                  <a:srgbClr val="FFFFFF"/>
                </a:solidFill>
                <a:uFill>
                  <a:solidFill>
                    <a:srgbClr val="FFFFFF"/>
                  </a:solidFill>
                </a:uFill>
              </a:defRPr>
            </a:lvl3pPr>
            <a:lvl4pPr marL="3719515" indent="-956340" defTabSz="1530899">
              <a:spcBef>
                <a:spcPts val="4000"/>
              </a:spcBef>
              <a:buClr>
                <a:srgbClr val="FFFFFF"/>
              </a:buClr>
              <a:buFont typeface="Lucida Grande"/>
              <a:defRPr sz="7100">
                <a:solidFill>
                  <a:srgbClr val="FFFFFF"/>
                </a:solidFill>
                <a:uFill>
                  <a:solidFill>
                    <a:srgbClr val="FFFFFF"/>
                  </a:solidFill>
                </a:uFill>
              </a:defRPr>
            </a:lvl4pPr>
            <a:lvl5pPr marL="4464176" indent="-956340" defTabSz="1530899">
              <a:spcBef>
                <a:spcPts val="4000"/>
              </a:spcBef>
              <a:buClr>
                <a:srgbClr val="FFFFFF"/>
              </a:buClr>
              <a:buFont typeface="Lucida Grande"/>
              <a:defRPr sz="7100">
                <a:solidFill>
                  <a:srgbClr val="FFFFFF"/>
                </a:solidFill>
                <a:uFill>
                  <a:solidFill>
                    <a:srgbClr val="FFFFFF"/>
                  </a:solidFill>
                </a:uFill>
              </a:defRPr>
            </a:lvl5pPr>
          </a:lstStyle>
          <a:p>
            <a:r>
              <a:t>Body Level One</a:t>
            </a:r>
          </a:p>
          <a:p>
            <a:pPr lvl="1"/>
            <a:r>
              <a:t>Body Level Two</a:t>
            </a:r>
          </a:p>
          <a:p>
            <a:pPr lvl="2"/>
            <a:r>
              <a:t>Body Level Three</a:t>
            </a:r>
          </a:p>
          <a:p>
            <a:pPr lvl="3"/>
            <a:r>
              <a:t>Body Level Four</a:t>
            </a:r>
          </a:p>
          <a:p>
            <a:pPr lvl="4"/>
            <a:r>
              <a:t>Body Level Five</a:t>
            </a:r>
          </a:p>
        </p:txBody>
      </p:sp>
      <p:sp>
        <p:nvSpPr>
          <p:cNvPr id="96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350269060"/>
      </p:ext>
    </p:extLst>
  </p:cSld>
  <p:clrMapOvr>
    <a:masterClrMapping/>
  </p:clrMapOvr>
  <p:transition xmlns:p14="http://schemas.microsoft.com/office/powerpoint/2010/main" spd="med"/>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x">
  <p:cSld name="Photo Captions TS One Line">
    <p:spTree>
      <p:nvGrpSpPr>
        <p:cNvPr id="1" name=""/>
        <p:cNvGrpSpPr/>
        <p:nvPr/>
      </p:nvGrpSpPr>
      <p:grpSpPr>
        <a:xfrm>
          <a:off x="0" y="0"/>
          <a:ext cx="0" cy="0"/>
          <a:chOff x="0" y="0"/>
          <a:chExt cx="0" cy="0"/>
        </a:xfrm>
      </p:grpSpPr>
      <p:pic>
        <p:nvPicPr>
          <p:cNvPr id="984"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985" name="Line"/>
          <p:cNvSpPr/>
          <p:nvPr/>
        </p:nvSpPr>
        <p:spPr>
          <a:xfrm>
            <a:off x="3810000" y="12039600"/>
            <a:ext cx="16635360" cy="0"/>
          </a:xfrm>
          <a:prstGeom prst="line">
            <a:avLst/>
          </a:prstGeom>
          <a:ln w="25400">
            <a:solidFill>
              <a:srgbClr val="FFFFFF"/>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86" name="Title Text"/>
          <p:cNvSpPr txBox="1">
            <a:spLocks noGrp="1"/>
          </p:cNvSpPr>
          <p:nvPr>
            <p:ph type="title"/>
          </p:nvPr>
        </p:nvSpPr>
        <p:spPr>
          <a:xfrm>
            <a:off x="2463800" y="10439400"/>
            <a:ext cx="19659600" cy="1905000"/>
          </a:xfrm>
          <a:prstGeom prst="rect">
            <a:avLst/>
          </a:prstGeom>
        </p:spPr>
        <p:txBody>
          <a:bodyPr lIns="0" tIns="0" rIns="0" bIns="0"/>
          <a:lstStyle>
            <a:lvl1pPr>
              <a:defRPr sz="9600">
                <a:solidFill>
                  <a:srgbClr val="79E0F6"/>
                </a:solidFill>
                <a:latin typeface="Mensch Bold Inline"/>
                <a:ea typeface="Mensch Bold Inline"/>
                <a:cs typeface="Mensch Bold Inline"/>
                <a:sym typeface="Mensch Bold Inline"/>
              </a:defRPr>
            </a:lvl1pPr>
          </a:lstStyle>
          <a:p>
            <a:r>
              <a:t>Title Text</a:t>
            </a:r>
          </a:p>
        </p:txBody>
      </p:sp>
      <p:sp>
        <p:nvSpPr>
          <p:cNvPr id="9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5445370"/>
      </p:ext>
    </p:extLst>
  </p:cSld>
  <p:clrMapOvr>
    <a:masterClrMapping/>
  </p:clrMapOvr>
  <p:transition xmlns:p14="http://schemas.microsoft.com/office/powerpoint/2010/main" spd="med"/>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x">
  <p:cSld name="2_Default - Title and Content copy 1">
    <p:spTree>
      <p:nvGrpSpPr>
        <p:cNvPr id="1" name=""/>
        <p:cNvGrpSpPr/>
        <p:nvPr/>
      </p:nvGrpSpPr>
      <p:grpSpPr>
        <a:xfrm>
          <a:off x="0" y="0"/>
          <a:ext cx="0" cy="0"/>
          <a:chOff x="0" y="0"/>
          <a:chExt cx="0" cy="0"/>
        </a:xfrm>
      </p:grpSpPr>
      <p:sp>
        <p:nvSpPr>
          <p:cNvPr id="994"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995" name="Title Text"/>
          <p:cNvSpPr txBox="1">
            <a:spLocks noGrp="1"/>
          </p:cNvSpPr>
          <p:nvPr>
            <p:ph type="title"/>
          </p:nvPr>
        </p:nvSpPr>
        <p:spPr>
          <a:xfrm>
            <a:off x="1219358" y="549275"/>
            <a:ext cx="21948460" cy="2651126"/>
          </a:xfrm>
          <a:prstGeom prst="rect">
            <a:avLst/>
          </a:prstGeom>
          <a:ln>
            <a:round/>
          </a:ln>
        </p:spPr>
        <p:txBody>
          <a:bodyPr lIns="38100" tIns="38100" rIns="38100" bIns="38100" anchor="t"/>
          <a:lstStyle>
            <a:lvl1pPr defTabSz="914400">
              <a:defRPr b="1">
                <a:solidFill>
                  <a:srgbClr val="E7E7E7"/>
                </a:solidFill>
                <a:uFill>
                  <a:solidFill>
                    <a:srgbClr val="E7E7E7"/>
                  </a:solidFill>
                </a:uFill>
                <a:latin typeface="+mn-lt"/>
                <a:ea typeface="+mn-ea"/>
                <a:cs typeface="+mn-cs"/>
                <a:sym typeface="Calibri"/>
              </a:defRPr>
            </a:lvl1pPr>
          </a:lstStyle>
          <a:p>
            <a:r>
              <a:t>Title Text</a:t>
            </a:r>
          </a:p>
        </p:txBody>
      </p:sp>
      <p:sp>
        <p:nvSpPr>
          <p:cNvPr id="996"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nchor="t"/>
          <a:lstStyle>
            <a:lvl1pPr marL="0" indent="0" defTabSz="914400">
              <a:spcBef>
                <a:spcPts val="0"/>
              </a:spcBef>
              <a:buClr>
                <a:srgbClr val="E7E7E7"/>
              </a:buClr>
              <a:buSzTx/>
              <a:buNone/>
              <a:defRPr sz="20000">
                <a:solidFill>
                  <a:srgbClr val="E7E7E7"/>
                </a:solidFill>
                <a:uFill>
                  <a:solidFill>
                    <a:srgbClr val="E7E7E7"/>
                  </a:solidFill>
                </a:uFill>
                <a:latin typeface="+mn-lt"/>
                <a:ea typeface="+mn-ea"/>
                <a:cs typeface="+mn-cs"/>
                <a:sym typeface="Calibri"/>
              </a:defRPr>
            </a:lvl1pPr>
            <a:lvl2pPr marL="0" indent="0" defTabSz="914400">
              <a:spcBef>
                <a:spcPts val="0"/>
              </a:spcBef>
              <a:buClr>
                <a:srgbClr val="E7E7E7"/>
              </a:buClr>
              <a:buSzTx/>
              <a:buNone/>
              <a:defRPr sz="4800">
                <a:solidFill>
                  <a:srgbClr val="E7E7E7"/>
                </a:solidFill>
                <a:uFill>
                  <a:solidFill>
                    <a:srgbClr val="E7E7E7"/>
                  </a:solidFill>
                </a:uFill>
                <a:latin typeface="+mn-lt"/>
                <a:ea typeface="+mn-ea"/>
                <a:cs typeface="+mn-cs"/>
                <a:sym typeface="Calibri"/>
              </a:defRPr>
            </a:lvl2pPr>
            <a:lvl3pPr marL="0" indent="0" algn="ctr" defTabSz="914400">
              <a:spcBef>
                <a:spcPts val="0"/>
              </a:spcBef>
              <a:buClr>
                <a:srgbClr val="000000"/>
              </a:buClr>
              <a:buSzTx/>
              <a:buNone/>
              <a:defRPr sz="4800">
                <a:uFill>
                  <a:solidFill>
                    <a:srgbClr val="000000"/>
                  </a:solidFill>
                </a:uFill>
              </a:defRPr>
            </a:lvl3pPr>
            <a:lvl4pPr marL="0" indent="0" algn="ctr" defTabSz="914400">
              <a:spcBef>
                <a:spcPts val="0"/>
              </a:spcBef>
              <a:buClr>
                <a:srgbClr val="000000"/>
              </a:buClr>
              <a:buSzTx/>
              <a:buNone/>
              <a:defRPr sz="4800">
                <a:uFill>
                  <a:solidFill>
                    <a:srgbClr val="000000"/>
                  </a:solidFill>
                </a:uFill>
              </a:defRPr>
            </a:lvl4pPr>
            <a:lvl5pPr marL="0" indent="0" algn="ctr" defTabSz="914400">
              <a:spcBef>
                <a:spcPts val="0"/>
              </a:spcBef>
              <a:buClr>
                <a:srgbClr val="000000"/>
              </a:buClr>
              <a:buSzTx/>
              <a:buNone/>
              <a:defRPr sz="4800">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99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4039001124"/>
      </p:ext>
    </p:extLst>
  </p:cSld>
  <p:clrMapOvr>
    <a:masterClrMapping/>
  </p:clrMapOvr>
  <p:transition xmlns:p14="http://schemas.microsoft.com/office/powerpoint/2010/main" spd="med"/>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100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05" name="Title Text"/>
          <p:cNvSpPr txBox="1">
            <a:spLocks noGrp="1"/>
          </p:cNvSpPr>
          <p:nvPr>
            <p:ph type="title"/>
          </p:nvPr>
        </p:nvSpPr>
        <p:spPr>
          <a:xfrm>
            <a:off x="1866900" y="863600"/>
            <a:ext cx="20637500" cy="1841500"/>
          </a:xfrm>
          <a:prstGeom prst="rect">
            <a:avLst/>
          </a:prstGeom>
        </p:spPr>
        <p:txBody>
          <a:bodyPr anchor="b"/>
          <a:lstStyle>
            <a:lvl1pPr>
              <a:defRPr b="1">
                <a:solidFill>
                  <a:srgbClr val="444444"/>
                </a:solidFill>
                <a:latin typeface="+mn-lt"/>
                <a:ea typeface="+mn-ea"/>
                <a:cs typeface="+mn-cs"/>
                <a:sym typeface="Calibri"/>
              </a:defRPr>
            </a:lvl1pPr>
          </a:lstStyle>
          <a:p>
            <a:r>
              <a:t>Title Text</a:t>
            </a:r>
          </a:p>
        </p:txBody>
      </p:sp>
      <p:pic>
        <p:nvPicPr>
          <p:cNvPr id="1006" name="1601_AnswersInGenesis_Logo_Spot306C_BookLeft.png" descr="1601_AnswersInGenesis_Logo_Spot306C_BookLeft.png"/>
          <p:cNvPicPr>
            <a:picLocks noChangeAspect="1"/>
          </p:cNvPicPr>
          <p:nvPr/>
        </p:nvPicPr>
        <p:blipFill>
          <a:blip r:embed="rId2">
            <a:extLst/>
          </a:blip>
          <a:stretch>
            <a:fillRect/>
          </a:stretch>
        </p:blipFill>
        <p:spPr>
          <a:xfrm>
            <a:off x="17000725" y="10722895"/>
            <a:ext cx="4925093" cy="1606428"/>
          </a:xfrm>
          <a:prstGeom prst="rect">
            <a:avLst/>
          </a:prstGeom>
          <a:ln w="12700">
            <a:miter lim="400000"/>
          </a:ln>
        </p:spPr>
      </p:pic>
      <p:sp>
        <p:nvSpPr>
          <p:cNvPr id="10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13438979"/>
      </p:ext>
    </p:extLst>
  </p:cSld>
  <p:clrMapOvr>
    <a:masterClrMapping/>
  </p:clrMapOvr>
  <p:transition xmlns:p14="http://schemas.microsoft.com/office/powerpoint/2010/main" spd="med"/>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9">
    <p:spTree>
      <p:nvGrpSpPr>
        <p:cNvPr id="1" name=""/>
        <p:cNvGrpSpPr/>
        <p:nvPr/>
      </p:nvGrpSpPr>
      <p:grpSpPr>
        <a:xfrm>
          <a:off x="0" y="0"/>
          <a:ext cx="0" cy="0"/>
          <a:chOff x="0" y="0"/>
          <a:chExt cx="0" cy="0"/>
        </a:xfrm>
      </p:grpSpPr>
      <p:sp>
        <p:nvSpPr>
          <p:cNvPr id="1014"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1015" name="Title Text"/>
          <p:cNvSpPr txBox="1">
            <a:spLocks noGrp="1"/>
          </p:cNvSpPr>
          <p:nvPr>
            <p:ph type="title"/>
          </p:nvPr>
        </p:nvSpPr>
        <p:spPr>
          <a:xfrm>
            <a:off x="1866900" y="0"/>
            <a:ext cx="20637500" cy="2705100"/>
          </a:xfrm>
          <a:prstGeom prst="rect">
            <a:avLst/>
          </a:prstGeom>
          <a:ln w="9525">
            <a:round/>
          </a:ln>
        </p:spPr>
        <p:txBody>
          <a:bodyPr anchor="b"/>
          <a:lstStyle>
            <a:lvl1pPr defTabSz="914400">
              <a:defRPr b="1">
                <a:solidFill>
                  <a:srgbClr val="444444"/>
                </a:solidFill>
                <a:uFill>
                  <a:solidFill>
                    <a:srgbClr val="444444"/>
                  </a:solidFill>
                </a:uFill>
                <a:latin typeface="+mn-lt"/>
                <a:ea typeface="+mn-ea"/>
                <a:cs typeface="+mn-cs"/>
                <a:sym typeface="Calibri"/>
              </a:defRPr>
            </a:lvl1pPr>
          </a:lstStyle>
          <a:p>
            <a:r>
              <a:t>Title Text</a:t>
            </a:r>
          </a:p>
        </p:txBody>
      </p:sp>
      <p:sp>
        <p:nvSpPr>
          <p:cNvPr id="1016"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chor="t"/>
          <a:lstStyle>
            <a:lvl1pPr marL="0" indent="0" defTabSz="914400">
              <a:spcBef>
                <a:spcPts val="0"/>
              </a:spcBef>
              <a:buClr>
                <a:srgbClr val="E7E7E7"/>
              </a:buClr>
              <a:buSzTx/>
              <a:buNone/>
              <a:defRPr sz="20000">
                <a:solidFill>
                  <a:srgbClr val="E7E7E7"/>
                </a:solidFill>
                <a:uFill>
                  <a:solidFill>
                    <a:srgbClr val="E7E7E7"/>
                  </a:solidFill>
                </a:uFill>
                <a:latin typeface="+mn-lt"/>
                <a:ea typeface="+mn-ea"/>
                <a:cs typeface="+mn-cs"/>
                <a:sym typeface="Calibri"/>
              </a:defRPr>
            </a:lvl1pPr>
            <a:lvl2pPr marL="0" indent="0" defTabSz="914400">
              <a:spcBef>
                <a:spcPts val="0"/>
              </a:spcBef>
              <a:buClr>
                <a:srgbClr val="E7E7E7"/>
              </a:buClr>
              <a:buSzTx/>
              <a:buNone/>
              <a:defRPr sz="4800">
                <a:solidFill>
                  <a:srgbClr val="E7E7E7"/>
                </a:solidFill>
                <a:uFill>
                  <a:solidFill>
                    <a:srgbClr val="E7E7E7"/>
                  </a:solidFill>
                </a:uFill>
                <a:latin typeface="+mn-lt"/>
                <a:ea typeface="+mn-ea"/>
                <a:cs typeface="+mn-cs"/>
                <a:sym typeface="Calibri"/>
              </a:defRPr>
            </a:lvl2pPr>
            <a:lvl3pPr marL="0" indent="0" algn="ctr" defTabSz="914400">
              <a:spcBef>
                <a:spcPts val="0"/>
              </a:spcBef>
              <a:buClr>
                <a:srgbClr val="000000"/>
              </a:buClr>
              <a:buSzTx/>
              <a:buNone/>
              <a:defRPr sz="4800">
                <a:uFill>
                  <a:solidFill>
                    <a:srgbClr val="000000"/>
                  </a:solidFill>
                </a:uFill>
              </a:defRPr>
            </a:lvl3pPr>
            <a:lvl4pPr marL="0" indent="0" algn="ctr" defTabSz="914400">
              <a:spcBef>
                <a:spcPts val="0"/>
              </a:spcBef>
              <a:buClr>
                <a:srgbClr val="000000"/>
              </a:buClr>
              <a:buSzTx/>
              <a:buNone/>
              <a:defRPr sz="4800">
                <a:uFill>
                  <a:solidFill>
                    <a:srgbClr val="000000"/>
                  </a:solidFill>
                </a:uFill>
              </a:defRPr>
            </a:lvl4pPr>
            <a:lvl5pPr marL="0" indent="0" algn="ctr" defTabSz="914400">
              <a:spcBef>
                <a:spcPts val="0"/>
              </a:spcBef>
              <a:buClr>
                <a:srgbClr val="000000"/>
              </a:buClr>
              <a:buSzTx/>
              <a:buNone/>
              <a:defRPr sz="4800">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101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157947560"/>
      </p:ext>
    </p:extLst>
  </p:cSld>
  <p:clrMapOvr>
    <a:masterClrMapping/>
  </p:clrMapOvr>
  <p:transition xmlns:p14="http://schemas.microsoft.com/office/powerpoint/2010/main" spd="med"/>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x">
  <p:cSld name="4_Title &amp; Subtitle">
    <p:bg>
      <p:bgPr>
        <a:solidFill>
          <a:srgbClr val="000000"/>
        </a:solidFill>
        <a:effectLst/>
      </p:bgPr>
    </p:bg>
    <p:spTree>
      <p:nvGrpSpPr>
        <p:cNvPr id="1" name=""/>
        <p:cNvGrpSpPr/>
        <p:nvPr/>
      </p:nvGrpSpPr>
      <p:grpSpPr>
        <a:xfrm>
          <a:off x="0" y="0"/>
          <a:ext cx="0" cy="0"/>
          <a:chOff x="0" y="0"/>
          <a:chExt cx="0" cy="0"/>
        </a:xfrm>
      </p:grpSpPr>
      <p:sp>
        <p:nvSpPr>
          <p:cNvPr id="1024" name="Title Text"/>
          <p:cNvSpPr txBox="1">
            <a:spLocks noGrp="1"/>
          </p:cNvSpPr>
          <p:nvPr>
            <p:ph type="title"/>
          </p:nvPr>
        </p:nvSpPr>
        <p:spPr>
          <a:xfrm>
            <a:off x="1778000" y="2298700"/>
            <a:ext cx="20828000" cy="4648200"/>
          </a:xfrm>
          <a:prstGeom prst="rect">
            <a:avLst/>
          </a:prstGeom>
        </p:spPr>
        <p:txBody>
          <a:bodyPr anchor="b">
            <a:normAutofit/>
          </a:bodyPr>
          <a:lstStyle>
            <a:lvl1pPr>
              <a:defRPr sz="11200">
                <a:solidFill>
                  <a:srgbClr val="FFFFFF"/>
                </a:solidFill>
                <a:latin typeface="Helvetica Light"/>
                <a:ea typeface="Helvetica Light"/>
                <a:cs typeface="Helvetica Light"/>
                <a:sym typeface="Helvetica Light"/>
              </a:defRPr>
            </a:lvl1pPr>
          </a:lstStyle>
          <a:p>
            <a:r>
              <a:t>Title Text</a:t>
            </a:r>
          </a:p>
        </p:txBody>
      </p:sp>
      <p:sp>
        <p:nvSpPr>
          <p:cNvPr id="1025" name="Body Level One…"/>
          <p:cNvSpPr txBox="1">
            <a:spLocks noGrp="1"/>
          </p:cNvSpPr>
          <p:nvPr>
            <p:ph type="body" sz="quarter" idx="1"/>
          </p:nvPr>
        </p:nvSpPr>
        <p:spPr>
          <a:xfrm>
            <a:off x="1778000" y="7073900"/>
            <a:ext cx="20828000" cy="1587500"/>
          </a:xfrm>
          <a:prstGeom prst="rect">
            <a:avLst/>
          </a:prstGeom>
        </p:spPr>
        <p:txBody>
          <a:bodyPr anchor="t">
            <a:normAutofit/>
          </a:bodyPr>
          <a:lstStyle>
            <a:lvl1pPr marL="0" indent="0" algn="ctr">
              <a:spcBef>
                <a:spcPts val="0"/>
              </a:spcBef>
              <a:buSzTx/>
              <a:buNone/>
              <a:defRPr sz="4400">
                <a:solidFill>
                  <a:srgbClr val="FFFFFF"/>
                </a:solidFill>
                <a:latin typeface="Helvetica Light"/>
                <a:ea typeface="Helvetica Light"/>
                <a:cs typeface="Helvetica Light"/>
                <a:sym typeface="Helvetica Light"/>
              </a:defRPr>
            </a:lvl1pPr>
            <a:lvl2pPr marL="0" indent="228600" algn="ctr">
              <a:spcBef>
                <a:spcPts val="0"/>
              </a:spcBef>
              <a:buSzTx/>
              <a:buNone/>
              <a:defRPr sz="4400">
                <a:solidFill>
                  <a:srgbClr val="FFFFFF"/>
                </a:solidFill>
                <a:latin typeface="Helvetica Light"/>
                <a:ea typeface="Helvetica Light"/>
                <a:cs typeface="Helvetica Light"/>
                <a:sym typeface="Helvetica Light"/>
              </a:defRPr>
            </a:lvl2pPr>
            <a:lvl3pPr marL="0" indent="457200" algn="ctr">
              <a:spcBef>
                <a:spcPts val="0"/>
              </a:spcBef>
              <a:buSzTx/>
              <a:buNone/>
              <a:defRPr sz="4400">
                <a:solidFill>
                  <a:srgbClr val="FFFFFF"/>
                </a:solidFill>
                <a:latin typeface="Helvetica Light"/>
                <a:ea typeface="Helvetica Light"/>
                <a:cs typeface="Helvetica Light"/>
                <a:sym typeface="Helvetica Light"/>
              </a:defRPr>
            </a:lvl3pPr>
            <a:lvl4pPr marL="0" indent="685800" algn="ctr">
              <a:spcBef>
                <a:spcPts val="0"/>
              </a:spcBef>
              <a:buSzTx/>
              <a:buNone/>
              <a:defRPr sz="4400">
                <a:solidFill>
                  <a:srgbClr val="FFFFFF"/>
                </a:solidFill>
                <a:latin typeface="Helvetica Light"/>
                <a:ea typeface="Helvetica Light"/>
                <a:cs typeface="Helvetica Light"/>
                <a:sym typeface="Helvetica Light"/>
              </a:defRPr>
            </a:lvl4pPr>
            <a:lvl5pPr marL="0" indent="914400" algn="ctr">
              <a:spcBef>
                <a:spcPts val="0"/>
              </a:spcBef>
              <a:buSzTx/>
              <a:buNone/>
              <a:defRPr sz="440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026" name="Slide Number"/>
          <p:cNvSpPr txBox="1">
            <a:spLocks noGrp="1"/>
          </p:cNvSpPr>
          <p:nvPr>
            <p:ph type="sldNum" sz="quarter" idx="2"/>
          </p:nvPr>
        </p:nvSpPr>
        <p:spPr>
          <a:xfrm>
            <a:off x="11959031" y="13081000"/>
            <a:ext cx="453238" cy="4699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601945319"/>
      </p:ext>
    </p:extLst>
  </p:cSld>
  <p:clrMapOvr>
    <a:masterClrMapping/>
  </p:clrMapOvr>
  <p:transition xmlns:p14="http://schemas.microsoft.com/office/powerpoint/2010/main" spd="med"/>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x">
  <p:cSld name="1_Title &amp; Subtitle copy 17">
    <p:spTree>
      <p:nvGrpSpPr>
        <p:cNvPr id="1" name=""/>
        <p:cNvGrpSpPr/>
        <p:nvPr/>
      </p:nvGrpSpPr>
      <p:grpSpPr>
        <a:xfrm>
          <a:off x="0" y="0"/>
          <a:ext cx="0" cy="0"/>
          <a:chOff x="0" y="0"/>
          <a:chExt cx="0" cy="0"/>
        </a:xfrm>
      </p:grpSpPr>
      <p:sp>
        <p:nvSpPr>
          <p:cNvPr id="1033"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34"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35"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36" name="Title Text"/>
          <p:cNvSpPr txBox="1">
            <a:spLocks noGrp="1"/>
          </p:cNvSpPr>
          <p:nvPr>
            <p:ph type="title"/>
          </p:nvPr>
        </p:nvSpPr>
        <p:spPr>
          <a:xfrm>
            <a:off x="1866900" y="863600"/>
            <a:ext cx="20637500" cy="1841500"/>
          </a:xfrm>
          <a:prstGeom prst="rect">
            <a:avLst/>
          </a:prstGeom>
        </p:spPr>
        <p:txBody>
          <a:bodyPr anchor="b"/>
          <a:lstStyle>
            <a:lvl1pPr algn="r">
              <a:defRPr b="1">
                <a:solidFill>
                  <a:srgbClr val="444444"/>
                </a:solidFill>
                <a:latin typeface="+mn-lt"/>
                <a:ea typeface="+mn-ea"/>
                <a:cs typeface="+mn-cs"/>
                <a:sym typeface="Calibri"/>
              </a:defRPr>
            </a:lvl1pPr>
          </a:lstStyle>
          <a:p>
            <a:r>
              <a:t>Title Text</a:t>
            </a:r>
          </a:p>
        </p:txBody>
      </p:sp>
      <p:sp>
        <p:nvSpPr>
          <p:cNvPr id="10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85769446"/>
      </p:ext>
    </p:extLst>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6">
    <p:spTree>
      <p:nvGrpSpPr>
        <p:cNvPr id="1" name=""/>
        <p:cNvGrpSpPr/>
        <p:nvPr/>
      </p:nvGrpSpPr>
      <p:grpSpPr>
        <a:xfrm>
          <a:off x="0" y="0"/>
          <a:ext cx="0" cy="0"/>
          <a:chOff x="0" y="0"/>
          <a:chExt cx="0" cy="0"/>
        </a:xfrm>
      </p:grpSpPr>
      <p:sp>
        <p:nvSpPr>
          <p:cNvPr id="269"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270" name="image5.png" descr="image5.png"/>
          <p:cNvPicPr>
            <a:picLocks noChangeAspect="1"/>
          </p:cNvPicPr>
          <p:nvPr/>
        </p:nvPicPr>
        <p:blipFill>
          <a:blip r:embed="rId2">
            <a:extLst/>
          </a:blip>
          <a:stretch>
            <a:fillRect/>
          </a:stretch>
        </p:blipFill>
        <p:spPr>
          <a:xfrm>
            <a:off x="15521469" y="10274300"/>
            <a:ext cx="5601430" cy="2566989"/>
          </a:xfrm>
          <a:prstGeom prst="rect">
            <a:avLst/>
          </a:prstGeom>
        </p:spPr>
      </p:pic>
      <p:sp>
        <p:nvSpPr>
          <p:cNvPr id="271"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72"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7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x">
  <p:cSld name="1_Default - Title Slide copy 2">
    <p:spTree>
      <p:nvGrpSpPr>
        <p:cNvPr id="1" name=""/>
        <p:cNvGrpSpPr/>
        <p:nvPr/>
      </p:nvGrpSpPr>
      <p:grpSpPr>
        <a:xfrm>
          <a:off x="0" y="0"/>
          <a:ext cx="0" cy="0"/>
          <a:chOff x="0" y="0"/>
          <a:chExt cx="0" cy="0"/>
        </a:xfrm>
      </p:grpSpPr>
      <p:pic>
        <p:nvPicPr>
          <p:cNvPr id="1044"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045" name="Title Text"/>
          <p:cNvSpPr txBox="1">
            <a:spLocks noGrp="1"/>
          </p:cNvSpPr>
          <p:nvPr>
            <p:ph type="title"/>
          </p:nvPr>
        </p:nvSpPr>
        <p:spPr>
          <a:xfrm>
            <a:off x="1829037" y="4261537"/>
            <a:ext cx="20729101" cy="6939863"/>
          </a:xfrm>
          <a:prstGeom prst="rect">
            <a:avLst/>
          </a:prstGeom>
          <a:ln>
            <a:round/>
          </a:ln>
        </p:spPr>
        <p:txBody>
          <a:bodyPr anchor="t"/>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1046" name="Body Level One…"/>
          <p:cNvSpPr txBox="1">
            <a:spLocks noGrp="1"/>
          </p:cNvSpPr>
          <p:nvPr>
            <p:ph type="body" sz="half" idx="1"/>
          </p:nvPr>
        </p:nvSpPr>
        <p:spPr>
          <a:xfrm>
            <a:off x="3658075" y="7772400"/>
            <a:ext cx="17071025" cy="5943600"/>
          </a:xfrm>
          <a:prstGeom prst="rect">
            <a:avLst/>
          </a:prstGeom>
          <a:ln>
            <a:round/>
          </a:ln>
        </p:spPr>
        <p:txBody>
          <a:bodyPr anchor="t"/>
          <a:lstStyle>
            <a:lvl1pPr marL="0" indent="0" algn="ctr"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512018" indent="0" algn="ctr"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1024037" indent="0" algn="ctr"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1536057" indent="0" algn="ctr"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2048078" indent="0" algn="ctr" defTabSz="914400">
              <a:spcBef>
                <a:spcPts val="0"/>
              </a:spcBef>
              <a:buClr>
                <a:srgbClr val="FEFCDD"/>
              </a:buClr>
              <a:buSzTx/>
              <a:buNone/>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104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331367374"/>
      </p:ext>
    </p:extLst>
  </p:cSld>
  <p:clrMapOvr>
    <a:masterClrMapping/>
  </p:clrMapOvr>
  <p:transition xmlns:p14="http://schemas.microsoft.com/office/powerpoint/2010/main" spd="med"/>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x">
  <p:cSld name="5_Title &amp; Subtitle">
    <p:bg>
      <p:bgPr>
        <a:solidFill>
          <a:srgbClr val="000000"/>
        </a:solidFill>
        <a:effectLst/>
      </p:bgPr>
    </p:bg>
    <p:spTree>
      <p:nvGrpSpPr>
        <p:cNvPr id="1" name=""/>
        <p:cNvGrpSpPr/>
        <p:nvPr/>
      </p:nvGrpSpPr>
      <p:grpSpPr>
        <a:xfrm>
          <a:off x="0" y="0"/>
          <a:ext cx="0" cy="0"/>
          <a:chOff x="0" y="0"/>
          <a:chExt cx="0" cy="0"/>
        </a:xfrm>
      </p:grpSpPr>
      <p:sp>
        <p:nvSpPr>
          <p:cNvPr id="1054" name="Title Text"/>
          <p:cNvSpPr txBox="1">
            <a:spLocks noGrp="1"/>
          </p:cNvSpPr>
          <p:nvPr>
            <p:ph type="title"/>
          </p:nvPr>
        </p:nvSpPr>
        <p:spPr>
          <a:xfrm>
            <a:off x="1739900" y="0"/>
            <a:ext cx="20904200" cy="6934200"/>
          </a:xfrm>
          <a:prstGeom prst="rect">
            <a:avLst/>
          </a:prstGeom>
        </p:spPr>
        <p:txBody>
          <a:bodyPr anchor="b"/>
          <a:lstStyle>
            <a:lvl1pPr defTabSz="914400">
              <a:defRPr>
                <a:solidFill>
                  <a:srgbClr val="FFFFFF"/>
                </a:solidFill>
                <a:uFill>
                  <a:solidFill>
                    <a:srgbClr val="FFFFFF"/>
                  </a:solidFill>
                </a:uFill>
              </a:defRPr>
            </a:lvl1pPr>
          </a:lstStyle>
          <a:p>
            <a:r>
              <a:t>Title Text</a:t>
            </a:r>
          </a:p>
        </p:txBody>
      </p:sp>
      <p:sp>
        <p:nvSpPr>
          <p:cNvPr id="1055" name="Body Level One…"/>
          <p:cNvSpPr txBox="1">
            <a:spLocks noGrp="1"/>
          </p:cNvSpPr>
          <p:nvPr>
            <p:ph type="body" idx="1"/>
          </p:nvPr>
        </p:nvSpPr>
        <p:spPr>
          <a:xfrm>
            <a:off x="1739900" y="7061200"/>
            <a:ext cx="20904200" cy="6654800"/>
          </a:xfrm>
          <a:prstGeom prst="rect">
            <a:avLst/>
          </a:prstGeom>
        </p:spPr>
        <p:txBody>
          <a:bodyPr anchor="t"/>
          <a:lstStyle>
            <a:lvl1pPr marL="342900" indent="-342900" algn="ctr" defTabSz="914400">
              <a:spcBef>
                <a:spcPts val="0"/>
              </a:spcBef>
              <a:buSzTx/>
              <a:buNone/>
              <a:defRPr sz="4800">
                <a:solidFill>
                  <a:srgbClr val="FFFFFF"/>
                </a:solidFill>
                <a:uFill>
                  <a:solidFill>
                    <a:srgbClr val="FFFFFF"/>
                  </a:solidFill>
                </a:uFill>
              </a:defRPr>
            </a:lvl1pPr>
            <a:lvl2pPr marL="742950" indent="-285750" algn="ctr" defTabSz="914400">
              <a:spcBef>
                <a:spcPts val="0"/>
              </a:spcBef>
              <a:buSzTx/>
              <a:buNone/>
              <a:defRPr sz="4800">
                <a:solidFill>
                  <a:srgbClr val="FFFFFF"/>
                </a:solidFill>
                <a:uFill>
                  <a:solidFill>
                    <a:srgbClr val="FFFFFF"/>
                  </a:solidFill>
                </a:uFill>
              </a:defRPr>
            </a:lvl2pPr>
            <a:lvl3pPr marL="1143000" indent="-228600" algn="ctr" defTabSz="914400">
              <a:spcBef>
                <a:spcPts val="0"/>
              </a:spcBef>
              <a:buSzTx/>
              <a:buNone/>
              <a:defRPr sz="4800">
                <a:solidFill>
                  <a:srgbClr val="FFFFFF"/>
                </a:solidFill>
                <a:uFill>
                  <a:solidFill>
                    <a:srgbClr val="FFFFFF"/>
                  </a:solidFill>
                </a:uFill>
              </a:defRPr>
            </a:lvl3pPr>
            <a:lvl4pPr marL="1600200" indent="-228600" algn="ctr" defTabSz="914400">
              <a:spcBef>
                <a:spcPts val="0"/>
              </a:spcBef>
              <a:buSzTx/>
              <a:buNone/>
              <a:defRPr sz="4800">
                <a:solidFill>
                  <a:srgbClr val="FFFFFF"/>
                </a:solidFill>
                <a:uFill>
                  <a:solidFill>
                    <a:srgbClr val="FFFFFF"/>
                  </a:solidFill>
                </a:uFill>
              </a:defRPr>
            </a:lvl4pPr>
            <a:lvl5pPr marL="2057400" indent="-228600" algn="ctr" defTabSz="914400">
              <a:spcBef>
                <a:spcPts val="0"/>
              </a:spcBef>
              <a:buSzTx/>
              <a:buNone/>
              <a:defRPr sz="4800">
                <a:solidFill>
                  <a:srgbClr val="FFFFFF"/>
                </a:solidFill>
                <a:uFill>
                  <a:solidFill>
                    <a:srgbClr val="FFFFFF"/>
                  </a:solidFill>
                </a:uFill>
              </a:defRPr>
            </a:lvl5pPr>
          </a:lstStyle>
          <a:p>
            <a:r>
              <a:t>Body Level One</a:t>
            </a:r>
          </a:p>
          <a:p>
            <a:pPr lvl="1"/>
            <a:r>
              <a:t>Body Level Two</a:t>
            </a:r>
          </a:p>
          <a:p>
            <a:pPr lvl="2"/>
            <a:r>
              <a:t>Body Level Three</a:t>
            </a:r>
          </a:p>
          <a:p>
            <a:pPr lvl="3"/>
            <a:r>
              <a:t>Body Level Four</a:t>
            </a:r>
          </a:p>
          <a:p>
            <a:pPr lvl="4"/>
            <a:r>
              <a:t>Body Level Five</a:t>
            </a:r>
          </a:p>
        </p:txBody>
      </p:sp>
      <p:sp>
        <p:nvSpPr>
          <p:cNvPr id="1056" name="Slide Number"/>
          <p:cNvSpPr txBox="1">
            <a:spLocks noGrp="1"/>
          </p:cNvSpPr>
          <p:nvPr>
            <p:ph type="sldNum" sz="quarter" idx="2"/>
          </p:nvPr>
        </p:nvSpPr>
        <p:spPr>
          <a:xfrm>
            <a:off x="11779250" y="13246100"/>
            <a:ext cx="825500" cy="914400"/>
          </a:xfrm>
          <a:prstGeom prst="rect">
            <a:avLst/>
          </a:prstGeom>
        </p:spPr>
        <p:txBody>
          <a:bodyPr/>
          <a:lstStyle>
            <a:lvl1pPr defTabSz="584200">
              <a:defRPr sz="56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34249503"/>
      </p:ext>
    </p:extLst>
  </p:cSld>
  <p:clrMapOvr>
    <a:masterClrMapping/>
  </p:clrMapOvr>
  <p:transition xmlns:p14="http://schemas.microsoft.com/office/powerpoint/2010/main" spd="med"/>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x">
  <p:cSld name="3_Blank">
    <p:spTree>
      <p:nvGrpSpPr>
        <p:cNvPr id="1" name=""/>
        <p:cNvGrpSpPr/>
        <p:nvPr/>
      </p:nvGrpSpPr>
      <p:grpSpPr>
        <a:xfrm>
          <a:off x="0" y="0"/>
          <a:ext cx="0" cy="0"/>
          <a:chOff x="0" y="0"/>
          <a:chExt cx="0" cy="0"/>
        </a:xfrm>
      </p:grpSpPr>
      <p:pic>
        <p:nvPicPr>
          <p:cNvPr id="1063" name="Paper_Red_GeneralBG.jpg" descr="Paper_Red_GeneralBG.jpg"/>
          <p:cNvPicPr>
            <a:picLocks/>
          </p:cNvPicPr>
          <p:nvPr/>
        </p:nvPicPr>
        <p:blipFill>
          <a:blip r:embed="rId2">
            <a:extLst/>
          </a:blip>
          <a:stretch>
            <a:fillRect/>
          </a:stretch>
        </p:blipFill>
        <p:spPr>
          <a:xfrm>
            <a:off x="0" y="0"/>
            <a:ext cx="24384000" cy="13716000"/>
          </a:xfrm>
          <a:prstGeom prst="rect">
            <a:avLst/>
          </a:prstGeom>
          <a:ln w="12700">
            <a:miter lim="400000"/>
          </a:ln>
        </p:spPr>
      </p:pic>
      <p:sp>
        <p:nvSpPr>
          <p:cNvPr id="1064" name="Slide Number"/>
          <p:cNvSpPr txBox="1">
            <a:spLocks noGrp="1"/>
          </p:cNvSpPr>
          <p:nvPr>
            <p:ph type="sldNum" sz="quarter" idx="2"/>
          </p:nvPr>
        </p:nvSpPr>
        <p:spPr>
          <a:xfrm>
            <a:off x="11779250" y="13246100"/>
            <a:ext cx="825500" cy="914400"/>
          </a:xfrm>
          <a:prstGeom prst="rect">
            <a:avLst/>
          </a:prstGeom>
        </p:spPr>
        <p:txBody>
          <a:bodyPr/>
          <a:lstStyle>
            <a:lvl1pPr defTabSz="584200">
              <a:defRPr sz="56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551785166"/>
      </p:ext>
    </p:extLst>
  </p:cSld>
  <p:clrMapOvr>
    <a:masterClrMapping/>
  </p:clrMapOvr>
  <p:transition xmlns:p14="http://schemas.microsoft.com/office/powerpoint/2010/main" spd="med"/>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x">
  <p:cSld name="1_Blank Black">
    <p:bg>
      <p:bgPr>
        <a:solidFill>
          <a:srgbClr val="000000"/>
        </a:solidFill>
        <a:effectLst/>
      </p:bgPr>
    </p:bg>
    <p:spTree>
      <p:nvGrpSpPr>
        <p:cNvPr id="1" name=""/>
        <p:cNvGrpSpPr/>
        <p:nvPr/>
      </p:nvGrpSpPr>
      <p:grpSpPr>
        <a:xfrm>
          <a:off x="0" y="0"/>
          <a:ext cx="0" cy="0"/>
          <a:chOff x="0" y="0"/>
          <a:chExt cx="0" cy="0"/>
        </a:xfrm>
      </p:grpSpPr>
      <p:sp>
        <p:nvSpPr>
          <p:cNvPr id="1071" name="Title Text"/>
          <p:cNvSpPr txBox="1">
            <a:spLocks noGrp="1"/>
          </p:cNvSpPr>
          <p:nvPr>
            <p:ph type="title"/>
          </p:nvPr>
        </p:nvSpPr>
        <p:spPr>
          <a:xfrm>
            <a:off x="0" y="-457200"/>
            <a:ext cx="24384000" cy="457200"/>
          </a:xfrm>
          <a:prstGeom prst="rect">
            <a:avLst/>
          </a:prstGeom>
        </p:spPr>
        <p:txBody>
          <a:bodyPr lIns="0" tIns="0" rIns="0" bIns="0"/>
          <a:lstStyle>
            <a:lvl1pPr marL="338533" marR="230982" indent="-111125" algn="l" defTabSz="1285875">
              <a:defRPr sz="2400" b="1">
                <a:solidFill>
                  <a:srgbClr val="FFFFFF"/>
                </a:solidFill>
                <a:uFill>
                  <a:solidFill>
                    <a:srgbClr val="FFFFFF"/>
                  </a:solidFill>
                </a:uFill>
                <a:latin typeface="MyriadPro-Semibold"/>
                <a:ea typeface="MyriadPro-Semibold"/>
                <a:cs typeface="MyriadPro-Semibold"/>
                <a:sym typeface="MyriadPro-Semibold"/>
              </a:defRPr>
            </a:lvl1pPr>
          </a:lstStyle>
          <a:p>
            <a:r>
              <a:t>Title Text</a:t>
            </a:r>
          </a:p>
        </p:txBody>
      </p:sp>
      <p:sp>
        <p:nvSpPr>
          <p:cNvPr id="1072" name="Slide Number"/>
          <p:cNvSpPr txBox="1">
            <a:spLocks noGrp="1"/>
          </p:cNvSpPr>
          <p:nvPr>
            <p:ph type="sldNum" sz="quarter" idx="2"/>
          </p:nvPr>
        </p:nvSpPr>
        <p:spPr>
          <a:xfrm>
            <a:off x="11795819" y="12776200"/>
            <a:ext cx="792362" cy="780158"/>
          </a:xfrm>
          <a:prstGeom prst="rect">
            <a:avLst/>
          </a:prstGeom>
        </p:spPr>
        <p:txBody>
          <a:bodyPr/>
          <a:lstStyle>
            <a:lvl1pPr defTabSz="1168400">
              <a:defRPr sz="4800">
                <a:solidFill>
                  <a:srgbClr val="FFFFFF"/>
                </a:solidFill>
                <a:uFill>
                  <a:solidFill>
                    <a:srgbClr val="FFFFFF"/>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388988938"/>
      </p:ext>
    </p:extLst>
  </p:cSld>
  <p:clrMapOvr>
    <a:masterClrMapping/>
  </p:clrMapOvr>
  <p:transition xmlns:p14="http://schemas.microsoft.com/office/powerpoint/2010/main" spd="med"/>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x">
  <p:cSld name="6_Title &amp; Subtitle">
    <p:spTree>
      <p:nvGrpSpPr>
        <p:cNvPr id="1" name=""/>
        <p:cNvGrpSpPr/>
        <p:nvPr/>
      </p:nvGrpSpPr>
      <p:grpSpPr>
        <a:xfrm>
          <a:off x="0" y="0"/>
          <a:ext cx="0" cy="0"/>
          <a:chOff x="0" y="0"/>
          <a:chExt cx="0" cy="0"/>
        </a:xfrm>
      </p:grpSpPr>
      <p:sp>
        <p:nvSpPr>
          <p:cNvPr id="1079" name="Title Text"/>
          <p:cNvSpPr txBox="1">
            <a:spLocks noGrp="1"/>
          </p:cNvSpPr>
          <p:nvPr>
            <p:ph type="title"/>
          </p:nvPr>
        </p:nvSpPr>
        <p:spPr>
          <a:xfrm>
            <a:off x="1778000" y="2298700"/>
            <a:ext cx="20828000" cy="4648200"/>
          </a:xfrm>
          <a:prstGeom prst="rect">
            <a:avLst/>
          </a:prstGeom>
        </p:spPr>
        <p:txBody>
          <a:bodyPr anchor="b">
            <a:normAutofit/>
          </a:bodyPr>
          <a:lstStyle>
            <a:lvl1pPr>
              <a:defRPr sz="11200">
                <a:latin typeface="Helvetica Light"/>
                <a:ea typeface="Helvetica Light"/>
                <a:cs typeface="Helvetica Light"/>
                <a:sym typeface="Helvetica Light"/>
              </a:defRPr>
            </a:lvl1pPr>
          </a:lstStyle>
          <a:p>
            <a:r>
              <a:t>Title Text</a:t>
            </a:r>
          </a:p>
        </p:txBody>
      </p:sp>
      <p:sp>
        <p:nvSpPr>
          <p:cNvPr id="1080" name="Body Level One…"/>
          <p:cNvSpPr txBox="1">
            <a:spLocks noGrp="1"/>
          </p:cNvSpPr>
          <p:nvPr>
            <p:ph type="body" sz="quarter" idx="1"/>
          </p:nvPr>
        </p:nvSpPr>
        <p:spPr>
          <a:xfrm>
            <a:off x="1778000" y="7073900"/>
            <a:ext cx="20828000" cy="1587500"/>
          </a:xfrm>
          <a:prstGeom prst="rect">
            <a:avLst/>
          </a:prstGeom>
        </p:spPr>
        <p:txBody>
          <a:bodyPr anchor="t">
            <a:normAutofit/>
          </a:bodyPr>
          <a:lstStyle>
            <a:lvl1pPr marL="0" indent="0" algn="ctr">
              <a:spcBef>
                <a:spcPts val="0"/>
              </a:spcBef>
              <a:buSzTx/>
              <a:buNone/>
              <a:defRPr sz="4400">
                <a:latin typeface="Helvetica Light"/>
                <a:ea typeface="Helvetica Light"/>
                <a:cs typeface="Helvetica Light"/>
                <a:sym typeface="Helvetica Light"/>
              </a:defRPr>
            </a:lvl1pPr>
            <a:lvl2pPr marL="0" indent="228600" algn="ctr">
              <a:spcBef>
                <a:spcPts val="0"/>
              </a:spcBef>
              <a:buSzTx/>
              <a:buNone/>
              <a:defRPr sz="4400">
                <a:latin typeface="Helvetica Light"/>
                <a:ea typeface="Helvetica Light"/>
                <a:cs typeface="Helvetica Light"/>
                <a:sym typeface="Helvetica Light"/>
              </a:defRPr>
            </a:lvl2pPr>
            <a:lvl3pPr marL="0" indent="457200" algn="ctr">
              <a:spcBef>
                <a:spcPts val="0"/>
              </a:spcBef>
              <a:buSzTx/>
              <a:buNone/>
              <a:defRPr sz="4400">
                <a:latin typeface="Helvetica Light"/>
                <a:ea typeface="Helvetica Light"/>
                <a:cs typeface="Helvetica Light"/>
                <a:sym typeface="Helvetica Light"/>
              </a:defRPr>
            </a:lvl3pPr>
            <a:lvl4pPr marL="0" indent="685800" algn="ctr">
              <a:spcBef>
                <a:spcPts val="0"/>
              </a:spcBef>
              <a:buSzTx/>
              <a:buNone/>
              <a:defRPr sz="4400">
                <a:latin typeface="Helvetica Light"/>
                <a:ea typeface="Helvetica Light"/>
                <a:cs typeface="Helvetica Light"/>
                <a:sym typeface="Helvetica Light"/>
              </a:defRPr>
            </a:lvl4pPr>
            <a:lvl5pPr marL="0" indent="914400" algn="ctr">
              <a:spcBef>
                <a:spcPts val="0"/>
              </a:spcBef>
              <a:buSzTx/>
              <a:buNone/>
              <a:defRPr sz="44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081" name="Slide Number"/>
          <p:cNvSpPr txBox="1">
            <a:spLocks noGrp="1"/>
          </p:cNvSpPr>
          <p:nvPr>
            <p:ph type="sldNum" sz="quarter" idx="2"/>
          </p:nvPr>
        </p:nvSpPr>
        <p:spPr>
          <a:xfrm>
            <a:off x="11959031" y="13081000"/>
            <a:ext cx="453238" cy="469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942616403"/>
      </p:ext>
    </p:extLst>
  </p:cSld>
  <p:clrMapOvr>
    <a:masterClrMapping/>
  </p:clrMapOvr>
  <p:transition xmlns:p14="http://schemas.microsoft.com/office/powerpoint/2010/main" spd="med"/>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x">
  <p:cSld name="Bullet">
    <p:spTree>
      <p:nvGrpSpPr>
        <p:cNvPr id="1" name=""/>
        <p:cNvGrpSpPr/>
        <p:nvPr/>
      </p:nvGrpSpPr>
      <p:grpSpPr>
        <a:xfrm>
          <a:off x="0" y="0"/>
          <a:ext cx="0" cy="0"/>
          <a:chOff x="0" y="0"/>
          <a:chExt cx="0" cy="0"/>
        </a:xfrm>
      </p:grpSpPr>
      <p:pic>
        <p:nvPicPr>
          <p:cNvPr id="38"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9" name="Body Level One…"/>
          <p:cNvSpPr txBox="1">
            <a:spLocks noGrp="1"/>
          </p:cNvSpPr>
          <p:nvPr>
            <p:ph type="body" idx="1"/>
          </p:nvPr>
        </p:nvSpPr>
        <p:spPr>
          <a:xfrm>
            <a:off x="1752600" y="1397000"/>
            <a:ext cx="20866100" cy="11201400"/>
          </a:xfrm>
          <a:prstGeom prst="rect">
            <a:avLst/>
          </a:prstGeom>
          <a:effectLst>
            <a:outerShdw blurRad="50800" dist="38100" dir="5400000" rotWithShape="0">
              <a:srgbClr val="000000">
                <a:alpha val="40000"/>
              </a:srgbClr>
            </a:outerShdw>
          </a:effectLst>
        </p:spPr>
        <p:txBody>
          <a:bodyPr lIns="0" tIns="0" rIns="0" bIns="0" anchor="t"/>
          <a:lstStyle>
            <a:lvl1pPr marL="457200" indent="-457200">
              <a:spcBef>
                <a:spcPts val="0"/>
              </a:spcBef>
              <a:buSzPct val="80000"/>
              <a:defRPr sz="7200">
                <a:solidFill>
                  <a:srgbClr val="FEFCDD"/>
                </a:solidFill>
                <a:latin typeface="DejaVu Sans Condensed"/>
                <a:ea typeface="DejaVu Sans Condensed"/>
                <a:cs typeface="DejaVu Sans Condensed"/>
                <a:sym typeface="DejaVu Sans Condensed"/>
              </a:defRPr>
            </a:lvl1pPr>
            <a:lvl2pPr marL="457200" indent="-457200">
              <a:spcBef>
                <a:spcPts val="0"/>
              </a:spcBef>
              <a:buSzPct val="80000"/>
              <a:defRPr sz="7200">
                <a:solidFill>
                  <a:srgbClr val="FEFCDD"/>
                </a:solidFill>
                <a:latin typeface="DejaVu Sans Condensed"/>
                <a:ea typeface="DejaVu Sans Condensed"/>
                <a:cs typeface="DejaVu Sans Condensed"/>
                <a:sym typeface="DejaVu Sans Condensed"/>
              </a:defRPr>
            </a:lvl2pPr>
            <a:lvl3pPr marL="457200" indent="-457200">
              <a:spcBef>
                <a:spcPts val="0"/>
              </a:spcBef>
              <a:buSzPct val="80000"/>
              <a:defRPr sz="7200">
                <a:solidFill>
                  <a:srgbClr val="FEFCDD"/>
                </a:solidFill>
                <a:latin typeface="DejaVu Sans Condensed"/>
                <a:ea typeface="DejaVu Sans Condensed"/>
                <a:cs typeface="DejaVu Sans Condensed"/>
                <a:sym typeface="DejaVu Sans Condensed"/>
              </a:defRPr>
            </a:lvl3pPr>
            <a:lvl4pPr marL="457200" indent="-457200">
              <a:spcBef>
                <a:spcPts val="0"/>
              </a:spcBef>
              <a:buSzPct val="80000"/>
              <a:defRPr sz="7200">
                <a:solidFill>
                  <a:srgbClr val="FEFCDD"/>
                </a:solidFill>
                <a:latin typeface="DejaVu Sans Condensed"/>
                <a:ea typeface="DejaVu Sans Condensed"/>
                <a:cs typeface="DejaVu Sans Condensed"/>
                <a:sym typeface="DejaVu Sans Condensed"/>
              </a:defRPr>
            </a:lvl4pPr>
            <a:lvl5pPr marL="457200" indent="-457200">
              <a:spcBef>
                <a:spcPts val="0"/>
              </a:spcBef>
              <a:buSzPct val="80000"/>
              <a:defRPr sz="7200">
                <a:solidFill>
                  <a:srgbClr val="FEFCDD"/>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9296585"/>
      </p:ext>
    </p:extLst>
  </p:cSld>
  <p:clrMapOvr>
    <a:masterClrMapping/>
  </p:clrMapOvr>
  <p:transition xmlns:p14="http://schemas.microsoft.com/office/powerpoint/2010/mai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06702622"/>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5"/>
            <a:ext cx="20726400" cy="2724150"/>
          </a:xfrm>
        </p:spPr>
        <p:txBody>
          <a:bodyPr anchor="t"/>
          <a:lstStyle>
            <a:lvl1pPr algn="l">
              <a:defRPr sz="9500" b="1" cap="all"/>
            </a:lvl1pPr>
          </a:lstStyle>
          <a:p>
            <a:r>
              <a:rPr lang="en-US" smtClean="0"/>
              <a:t>Click to edit Master title style</a:t>
            </a:r>
            <a:endParaRPr lang="en-US"/>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4800"/>
            </a:lvl1pPr>
            <a:lvl2pPr marL="1088500" indent="0">
              <a:buNone/>
              <a:defRPr sz="4300"/>
            </a:lvl2pPr>
            <a:lvl3pPr marL="2177000" indent="0">
              <a:buNone/>
              <a:defRPr sz="3800"/>
            </a:lvl3pPr>
            <a:lvl4pPr marL="3265500" indent="0">
              <a:buNone/>
              <a:defRPr sz="3300"/>
            </a:lvl4pPr>
            <a:lvl5pPr marL="4353999" indent="0">
              <a:buNone/>
              <a:defRPr sz="3300"/>
            </a:lvl5pPr>
            <a:lvl6pPr marL="5442499" indent="0">
              <a:buNone/>
              <a:defRPr sz="3300"/>
            </a:lvl6pPr>
            <a:lvl7pPr marL="6530999" indent="0">
              <a:buNone/>
              <a:defRPr sz="3300"/>
            </a:lvl7pPr>
            <a:lvl8pPr marL="7619494" indent="0">
              <a:buNone/>
              <a:defRPr sz="3300"/>
            </a:lvl8pPr>
            <a:lvl9pPr marL="8707997" indent="0">
              <a:buNone/>
              <a:defRPr sz="33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901062830"/>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3200405"/>
            <a:ext cx="10769600" cy="906145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5200" y="3200405"/>
            <a:ext cx="10769600" cy="906145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97896793"/>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6"/>
            <a:ext cx="10773835" cy="1279524"/>
          </a:xfrm>
        </p:spPr>
        <p:txBody>
          <a:bodyPr anchor="b"/>
          <a:lstStyle>
            <a:lvl1pPr marL="0" indent="0">
              <a:buNone/>
              <a:defRPr sz="5700" b="1"/>
            </a:lvl1pPr>
            <a:lvl2pPr marL="1088500" indent="0">
              <a:buNone/>
              <a:defRPr sz="4800" b="1"/>
            </a:lvl2pPr>
            <a:lvl3pPr marL="2177000" indent="0">
              <a:buNone/>
              <a:defRPr sz="4300" b="1"/>
            </a:lvl3pPr>
            <a:lvl4pPr marL="3265500" indent="0">
              <a:buNone/>
              <a:defRPr sz="3800" b="1"/>
            </a:lvl4pPr>
            <a:lvl5pPr marL="4353999" indent="0">
              <a:buNone/>
              <a:defRPr sz="3800" b="1"/>
            </a:lvl5pPr>
            <a:lvl6pPr marL="5442499" indent="0">
              <a:buNone/>
              <a:defRPr sz="3800" b="1"/>
            </a:lvl6pPr>
            <a:lvl7pPr marL="6530999" indent="0">
              <a:buNone/>
              <a:defRPr sz="3800" b="1"/>
            </a:lvl7pPr>
            <a:lvl8pPr marL="7619494" indent="0">
              <a:buNone/>
              <a:defRPr sz="3800" b="1"/>
            </a:lvl8pPr>
            <a:lvl9pPr marL="8707997" indent="0">
              <a:buNone/>
              <a:defRPr sz="38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3835"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6740" y="3070226"/>
            <a:ext cx="10778067" cy="1279524"/>
          </a:xfrm>
        </p:spPr>
        <p:txBody>
          <a:bodyPr anchor="b"/>
          <a:lstStyle>
            <a:lvl1pPr marL="0" indent="0">
              <a:buNone/>
              <a:defRPr sz="5700" b="1"/>
            </a:lvl1pPr>
            <a:lvl2pPr marL="1088500" indent="0">
              <a:buNone/>
              <a:defRPr sz="4800" b="1"/>
            </a:lvl2pPr>
            <a:lvl3pPr marL="2177000" indent="0">
              <a:buNone/>
              <a:defRPr sz="4300" b="1"/>
            </a:lvl3pPr>
            <a:lvl4pPr marL="3265500" indent="0">
              <a:buNone/>
              <a:defRPr sz="3800" b="1"/>
            </a:lvl4pPr>
            <a:lvl5pPr marL="4353999" indent="0">
              <a:buNone/>
              <a:defRPr sz="3800" b="1"/>
            </a:lvl5pPr>
            <a:lvl6pPr marL="5442499" indent="0">
              <a:buNone/>
              <a:defRPr sz="3800" b="1"/>
            </a:lvl6pPr>
            <a:lvl7pPr marL="6530999" indent="0">
              <a:buNone/>
              <a:defRPr sz="3800" b="1"/>
            </a:lvl7pPr>
            <a:lvl8pPr marL="7619494" indent="0">
              <a:buNone/>
              <a:defRPr sz="3800" b="1"/>
            </a:lvl8pPr>
            <a:lvl9pPr marL="8707997" indent="0">
              <a:buNone/>
              <a:defRPr sz="3800" b="1"/>
            </a:lvl9pPr>
          </a:lstStyle>
          <a:p>
            <a:pPr lvl="0"/>
            <a:r>
              <a:rPr lang="en-US" smtClean="0"/>
              <a:t>Click to edit Master text styles</a:t>
            </a:r>
          </a:p>
        </p:txBody>
      </p:sp>
      <p:sp>
        <p:nvSpPr>
          <p:cNvPr id="6" name="Content Placeholder 5"/>
          <p:cNvSpPr>
            <a:spLocks noGrp="1"/>
          </p:cNvSpPr>
          <p:nvPr>
            <p:ph sz="quarter" idx="4"/>
          </p:nvPr>
        </p:nvSpPr>
        <p:spPr>
          <a:xfrm>
            <a:off x="12386740" y="4349750"/>
            <a:ext cx="10778067"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69506793"/>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7">
    <p:spTree>
      <p:nvGrpSpPr>
        <p:cNvPr id="1" name=""/>
        <p:cNvGrpSpPr/>
        <p:nvPr/>
      </p:nvGrpSpPr>
      <p:grpSpPr>
        <a:xfrm>
          <a:off x="0" y="0"/>
          <a:ext cx="0" cy="0"/>
          <a:chOff x="0" y="0"/>
          <a:chExt cx="0" cy="0"/>
        </a:xfrm>
      </p:grpSpPr>
      <p:sp>
        <p:nvSpPr>
          <p:cNvPr id="280"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281" name="image5.png" descr="image5.png"/>
          <p:cNvPicPr>
            <a:picLocks noChangeAspect="1"/>
          </p:cNvPicPr>
          <p:nvPr/>
        </p:nvPicPr>
        <p:blipFill>
          <a:blip r:embed="rId2">
            <a:extLst/>
          </a:blip>
          <a:stretch>
            <a:fillRect/>
          </a:stretch>
        </p:blipFill>
        <p:spPr>
          <a:xfrm>
            <a:off x="15521424" y="10274300"/>
            <a:ext cx="5601430" cy="2566989"/>
          </a:xfrm>
          <a:prstGeom prst="rect">
            <a:avLst/>
          </a:prstGeom>
        </p:spPr>
      </p:pic>
      <p:sp>
        <p:nvSpPr>
          <p:cNvPr id="282"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83" name="Body Level One…"/>
          <p:cNvSpPr txBox="1">
            <a:spLocks noGrp="1"/>
          </p:cNvSpPr>
          <p:nvPr>
            <p:ph type="body" idx="1"/>
          </p:nvPr>
        </p:nvSpPr>
        <p:spPr>
          <a:xfrm>
            <a:off x="1219358" y="3200406"/>
            <a:ext cx="21948460" cy="10515594"/>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8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810486279"/>
      </p:ext>
    </p:extLst>
  </p:cSld>
  <p:clrMapOvr>
    <a:masterClrMapping/>
  </p:clrMapOvr>
  <p:transition xmlns:p14="http://schemas.microsoft.com/office/powerpoint/2010/mai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117433626"/>
      </p:ext>
    </p:extLst>
  </p:cSld>
  <p:clrMapOvr>
    <a:masterClrMapping/>
  </p:clrMapOvr>
  <p:transition xmlns:p14="http://schemas.microsoft.com/office/powerpoint/2010/mai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546100"/>
            <a:ext cx="8022168" cy="2324100"/>
          </a:xfrm>
        </p:spPr>
        <p:txBody>
          <a:bodyPr anchor="b"/>
          <a:lstStyle>
            <a:lvl1pPr algn="l">
              <a:defRPr sz="4800" b="1"/>
            </a:lvl1pPr>
          </a:lstStyle>
          <a:p>
            <a:r>
              <a:rPr lang="en-US" smtClean="0"/>
              <a:t>Click to edit Master title style</a:t>
            </a:r>
            <a:endParaRPr lang="en-US"/>
          </a:p>
        </p:txBody>
      </p:sp>
      <p:sp>
        <p:nvSpPr>
          <p:cNvPr id="3" name="Content Placeholder 2"/>
          <p:cNvSpPr>
            <a:spLocks noGrp="1"/>
          </p:cNvSpPr>
          <p:nvPr>
            <p:ph idx="1"/>
          </p:nvPr>
        </p:nvSpPr>
        <p:spPr>
          <a:xfrm>
            <a:off x="9533467" y="546105"/>
            <a:ext cx="13631333" cy="11706226"/>
          </a:xfrm>
        </p:spPr>
        <p:txBody>
          <a:bodyPr/>
          <a:lstStyle>
            <a:lvl1pPr>
              <a:defRPr sz="7600"/>
            </a:lvl1pPr>
            <a:lvl2pPr>
              <a:defRPr sz="6700"/>
            </a:lvl2pPr>
            <a:lvl3pPr>
              <a:defRPr sz="5700"/>
            </a:lvl3pPr>
            <a:lvl4pPr>
              <a:defRPr sz="4800"/>
            </a:lvl4pPr>
            <a:lvl5pPr>
              <a:defRPr sz="4800"/>
            </a:lvl5pPr>
            <a:lvl6pPr>
              <a:defRPr sz="4800"/>
            </a:lvl6pPr>
            <a:lvl7pPr>
              <a:defRPr sz="4800"/>
            </a:lvl7pPr>
            <a:lvl8pPr>
              <a:defRPr sz="4800"/>
            </a:lvl8pPr>
            <a:lvl9pPr>
              <a:defRPr sz="4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1" y="2870205"/>
            <a:ext cx="8022168" cy="9382126"/>
          </a:xfrm>
        </p:spPr>
        <p:txBody>
          <a:bodyPr/>
          <a:lstStyle>
            <a:lvl1pPr marL="0" indent="0">
              <a:buNone/>
              <a:defRPr sz="3300"/>
            </a:lvl1pPr>
            <a:lvl2pPr marL="1088500" indent="0">
              <a:buNone/>
              <a:defRPr sz="2900"/>
            </a:lvl2pPr>
            <a:lvl3pPr marL="2177000" indent="0">
              <a:buNone/>
              <a:defRPr sz="2400"/>
            </a:lvl3pPr>
            <a:lvl4pPr marL="3265500" indent="0">
              <a:buNone/>
              <a:defRPr sz="2100"/>
            </a:lvl4pPr>
            <a:lvl5pPr marL="4353999" indent="0">
              <a:buNone/>
              <a:defRPr sz="2100"/>
            </a:lvl5pPr>
            <a:lvl6pPr marL="5442499" indent="0">
              <a:buNone/>
              <a:defRPr sz="2100"/>
            </a:lvl6pPr>
            <a:lvl7pPr marL="6530999" indent="0">
              <a:buNone/>
              <a:defRPr sz="2100"/>
            </a:lvl7pPr>
            <a:lvl8pPr marL="7619494" indent="0">
              <a:buNone/>
              <a:defRPr sz="2100"/>
            </a:lvl8pPr>
            <a:lvl9pPr marL="8707997" indent="0">
              <a:buNone/>
              <a:defRPr sz="21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147300622"/>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6"/>
          </a:xfrm>
        </p:spPr>
        <p:txBody>
          <a:bodyPr anchor="b"/>
          <a:lstStyle>
            <a:lvl1pPr algn="l">
              <a:defRPr sz="4800" b="1"/>
            </a:lvl1pPr>
          </a:lstStyle>
          <a:p>
            <a:r>
              <a:rPr lang="en-US" smtClean="0"/>
              <a:t>Click to edit Master title style</a:t>
            </a:r>
            <a:endParaRPr lang="en-US"/>
          </a:p>
        </p:txBody>
      </p:sp>
      <p:sp>
        <p:nvSpPr>
          <p:cNvPr id="3" name="Picture Placeholder 2"/>
          <p:cNvSpPr>
            <a:spLocks noGrp="1"/>
          </p:cNvSpPr>
          <p:nvPr>
            <p:ph type="pic" idx="1"/>
          </p:nvPr>
        </p:nvSpPr>
        <p:spPr>
          <a:xfrm>
            <a:off x="4779435" y="1225550"/>
            <a:ext cx="14630400" cy="8229600"/>
          </a:xfrm>
        </p:spPr>
        <p:txBody>
          <a:bodyPr/>
          <a:lstStyle>
            <a:lvl1pPr marL="0" indent="0">
              <a:buNone/>
              <a:defRPr sz="7600"/>
            </a:lvl1pPr>
            <a:lvl2pPr marL="1088500" indent="0">
              <a:buNone/>
              <a:defRPr sz="6700"/>
            </a:lvl2pPr>
            <a:lvl3pPr marL="2177000" indent="0">
              <a:buNone/>
              <a:defRPr sz="5700"/>
            </a:lvl3pPr>
            <a:lvl4pPr marL="3265500" indent="0">
              <a:buNone/>
              <a:defRPr sz="4800"/>
            </a:lvl4pPr>
            <a:lvl5pPr marL="4353999" indent="0">
              <a:buNone/>
              <a:defRPr sz="4800"/>
            </a:lvl5pPr>
            <a:lvl6pPr marL="5442499" indent="0">
              <a:buNone/>
              <a:defRPr sz="4800"/>
            </a:lvl6pPr>
            <a:lvl7pPr marL="6530999" indent="0">
              <a:buNone/>
              <a:defRPr sz="4800"/>
            </a:lvl7pPr>
            <a:lvl8pPr marL="7619494" indent="0">
              <a:buNone/>
              <a:defRPr sz="4800"/>
            </a:lvl8pPr>
            <a:lvl9pPr marL="8707997" indent="0">
              <a:buNone/>
              <a:defRPr sz="4800"/>
            </a:lvl9pPr>
          </a:lstStyle>
          <a:p>
            <a:pPr lvl="0"/>
            <a:endParaRPr lang="en-US" noProof="0" smtClean="0"/>
          </a:p>
        </p:txBody>
      </p:sp>
      <p:sp>
        <p:nvSpPr>
          <p:cNvPr id="4" name="Text Placeholder 3"/>
          <p:cNvSpPr>
            <a:spLocks noGrp="1"/>
          </p:cNvSpPr>
          <p:nvPr>
            <p:ph type="body" sz="half" idx="2"/>
          </p:nvPr>
        </p:nvSpPr>
        <p:spPr>
          <a:xfrm>
            <a:off x="4779435" y="10734676"/>
            <a:ext cx="14630400" cy="1609724"/>
          </a:xfrm>
        </p:spPr>
        <p:txBody>
          <a:bodyPr/>
          <a:lstStyle>
            <a:lvl1pPr marL="0" indent="0">
              <a:buNone/>
              <a:defRPr sz="3300"/>
            </a:lvl1pPr>
            <a:lvl2pPr marL="1088500" indent="0">
              <a:buNone/>
              <a:defRPr sz="2900"/>
            </a:lvl2pPr>
            <a:lvl3pPr marL="2177000" indent="0">
              <a:buNone/>
              <a:defRPr sz="2400"/>
            </a:lvl3pPr>
            <a:lvl4pPr marL="3265500" indent="0">
              <a:buNone/>
              <a:defRPr sz="2100"/>
            </a:lvl4pPr>
            <a:lvl5pPr marL="4353999" indent="0">
              <a:buNone/>
              <a:defRPr sz="2100"/>
            </a:lvl5pPr>
            <a:lvl6pPr marL="5442499" indent="0">
              <a:buNone/>
              <a:defRPr sz="2100"/>
            </a:lvl6pPr>
            <a:lvl7pPr marL="6530999" indent="0">
              <a:buNone/>
              <a:defRPr sz="2100"/>
            </a:lvl7pPr>
            <a:lvl8pPr marL="7619494" indent="0">
              <a:buNone/>
              <a:defRPr sz="2100"/>
            </a:lvl8pPr>
            <a:lvl9pPr marL="8707997" indent="0">
              <a:buNone/>
              <a:defRPr sz="21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761169592"/>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149978599"/>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55626"/>
            <a:ext cx="5486400" cy="117062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555626"/>
            <a:ext cx="16052800" cy="117062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589189916"/>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5"/>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1088500" indent="0" algn="ctr">
              <a:buNone/>
              <a:defRPr/>
            </a:lvl2pPr>
            <a:lvl3pPr marL="2177000" indent="0" algn="ctr">
              <a:buNone/>
              <a:defRPr/>
            </a:lvl3pPr>
            <a:lvl4pPr marL="3265500" indent="0" algn="ctr">
              <a:buNone/>
              <a:defRPr/>
            </a:lvl4pPr>
            <a:lvl5pPr marL="4353999" indent="0" algn="ctr">
              <a:buNone/>
              <a:defRPr/>
            </a:lvl5pPr>
            <a:lvl6pPr marL="5442499" indent="0" algn="ctr">
              <a:buNone/>
              <a:defRPr/>
            </a:lvl6pPr>
            <a:lvl7pPr marL="6530999" indent="0" algn="ctr">
              <a:buNone/>
              <a:defRPr/>
            </a:lvl7pPr>
            <a:lvl8pPr marL="7619494" indent="0" algn="ctr">
              <a:buNone/>
              <a:defRPr/>
            </a:lvl8pPr>
            <a:lvl9pPr marL="8707997"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034789345"/>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8">
    <p:spTree>
      <p:nvGrpSpPr>
        <p:cNvPr id="1" name=""/>
        <p:cNvGrpSpPr/>
        <p:nvPr/>
      </p:nvGrpSpPr>
      <p:grpSpPr>
        <a:xfrm>
          <a:off x="0" y="0"/>
          <a:ext cx="0" cy="0"/>
          <a:chOff x="0" y="0"/>
          <a:chExt cx="0" cy="0"/>
        </a:xfrm>
      </p:grpSpPr>
      <p:sp>
        <p:nvSpPr>
          <p:cNvPr id="291"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92"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293"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94"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9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9">
    <p:spTree>
      <p:nvGrpSpPr>
        <p:cNvPr id="1" name=""/>
        <p:cNvGrpSpPr/>
        <p:nvPr/>
      </p:nvGrpSpPr>
      <p:grpSpPr>
        <a:xfrm>
          <a:off x="0" y="0"/>
          <a:ext cx="0" cy="0"/>
          <a:chOff x="0" y="0"/>
          <a:chExt cx="0" cy="0"/>
        </a:xfrm>
      </p:grpSpPr>
      <p:sp>
        <p:nvSpPr>
          <p:cNvPr id="302"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03" name="image5.png" descr="image5.png"/>
          <p:cNvPicPr>
            <a:picLocks noChangeAspect="1"/>
          </p:cNvPicPr>
          <p:nvPr/>
        </p:nvPicPr>
        <p:blipFill>
          <a:blip r:embed="rId2">
            <a:extLst/>
          </a:blip>
          <a:stretch>
            <a:fillRect/>
          </a:stretch>
        </p:blipFill>
        <p:spPr>
          <a:xfrm>
            <a:off x="15521455" y="10274300"/>
            <a:ext cx="5601430" cy="2566989"/>
          </a:xfrm>
          <a:prstGeom prst="rect">
            <a:avLst/>
          </a:prstGeom>
        </p:spPr>
      </p:pic>
      <p:sp>
        <p:nvSpPr>
          <p:cNvPr id="304"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05"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0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Quote-Reference  copy">
    <p:spTree>
      <p:nvGrpSpPr>
        <p:cNvPr id="1" name=""/>
        <p:cNvGrpSpPr/>
        <p:nvPr/>
      </p:nvGrpSpPr>
      <p:grpSpPr>
        <a:xfrm>
          <a:off x="0" y="0"/>
          <a:ext cx="0" cy="0"/>
          <a:chOff x="0" y="0"/>
          <a:chExt cx="0" cy="0"/>
        </a:xfrm>
      </p:grpSpPr>
      <p:pic>
        <p:nvPicPr>
          <p:cNvPr id="30"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1" name="Title Text"/>
          <p:cNvSpPr txBox="1">
            <a:spLocks noGrp="1"/>
          </p:cNvSpPr>
          <p:nvPr>
            <p:ph type="title"/>
          </p:nvPr>
        </p:nvSpPr>
        <p:spPr>
          <a:xfrm>
            <a:off x="1778000" y="1384300"/>
            <a:ext cx="20828000" cy="8826500"/>
          </a:xfrm>
          <a:prstGeom prst="rect">
            <a:avLst/>
          </a:prstGeom>
          <a:effectLst/>
        </p:spPr>
        <p:txBody>
          <a:bodyPr/>
          <a:lstStyle>
            <a:lvl1pPr algn="l">
              <a:defRPr sz="7200">
                <a:latin typeface="DejaVu Sans Condensed"/>
                <a:ea typeface="DejaVu Sans Condensed"/>
                <a:cs typeface="DejaVu Sans Condensed"/>
                <a:sym typeface="DejaVu Sans Condensed"/>
              </a:defRPr>
            </a:lvl1pPr>
          </a:lstStyle>
          <a:p>
            <a:r>
              <a:t>Title Text</a:t>
            </a:r>
          </a:p>
        </p:txBody>
      </p:sp>
      <p:sp>
        <p:nvSpPr>
          <p:cNvPr id="32" name="Body Level One…"/>
          <p:cNvSpPr txBox="1">
            <a:spLocks noGrp="1"/>
          </p:cNvSpPr>
          <p:nvPr>
            <p:ph type="body" sz="quarter" idx="1"/>
          </p:nvPr>
        </p:nvSpPr>
        <p:spPr>
          <a:xfrm>
            <a:off x="1752600" y="10198100"/>
            <a:ext cx="20866100" cy="1689100"/>
          </a:xfrm>
          <a:prstGeom prst="rect">
            <a:avLst/>
          </a:prstGeom>
          <a:effectLst/>
        </p:spPr>
        <p:txBody>
          <a:bodyPr>
            <a:noAutofit/>
          </a:bodyPr>
          <a:lstStyle>
            <a:lvl1pPr>
              <a:defRPr sz="3600"/>
            </a:lvl1pPr>
            <a:lvl2pPr>
              <a:defRPr sz="3600"/>
            </a:lvl2pPr>
            <a:lvl3pPr>
              <a:defRPr sz="3600"/>
            </a:lvl3pPr>
            <a:lvl4pPr>
              <a:defRPr sz="3600">
                <a:solidFill>
                  <a:srgbClr val="FEFCDD"/>
                </a:solidFill>
              </a:defRPr>
            </a:lvl4pPr>
            <a:lvl5pPr>
              <a:defRPr sz="3600">
                <a:solidFill>
                  <a:srgbClr val="FEFCDD"/>
                </a:solidFill>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0">
    <p:spTree>
      <p:nvGrpSpPr>
        <p:cNvPr id="1" name=""/>
        <p:cNvGrpSpPr/>
        <p:nvPr/>
      </p:nvGrpSpPr>
      <p:grpSpPr>
        <a:xfrm>
          <a:off x="0" y="0"/>
          <a:ext cx="0" cy="0"/>
          <a:chOff x="0" y="0"/>
          <a:chExt cx="0" cy="0"/>
        </a:xfrm>
      </p:grpSpPr>
      <p:sp>
        <p:nvSpPr>
          <p:cNvPr id="313"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14" name="image5.png" descr="image5.png"/>
          <p:cNvPicPr>
            <a:picLocks noChangeAspect="1"/>
          </p:cNvPicPr>
          <p:nvPr/>
        </p:nvPicPr>
        <p:blipFill>
          <a:blip r:embed="rId2">
            <a:extLst/>
          </a:blip>
          <a:stretch>
            <a:fillRect/>
          </a:stretch>
        </p:blipFill>
        <p:spPr>
          <a:xfrm>
            <a:off x="15521444" y="10274300"/>
            <a:ext cx="5601430" cy="2566989"/>
          </a:xfrm>
          <a:prstGeom prst="rect">
            <a:avLst/>
          </a:prstGeom>
        </p:spPr>
      </p:pic>
      <p:sp>
        <p:nvSpPr>
          <p:cNvPr id="315"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16"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1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1">
    <p:spTree>
      <p:nvGrpSpPr>
        <p:cNvPr id="1" name=""/>
        <p:cNvGrpSpPr/>
        <p:nvPr/>
      </p:nvGrpSpPr>
      <p:grpSpPr>
        <a:xfrm>
          <a:off x="0" y="0"/>
          <a:ext cx="0" cy="0"/>
          <a:chOff x="0" y="0"/>
          <a:chExt cx="0" cy="0"/>
        </a:xfrm>
      </p:grpSpPr>
      <p:sp>
        <p:nvSpPr>
          <p:cNvPr id="324"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25" name="image5.png" descr="image5.png"/>
          <p:cNvPicPr>
            <a:picLocks noChangeAspect="1"/>
          </p:cNvPicPr>
          <p:nvPr/>
        </p:nvPicPr>
        <p:blipFill>
          <a:blip r:embed="rId2">
            <a:extLst/>
          </a:blip>
          <a:stretch>
            <a:fillRect/>
          </a:stretch>
        </p:blipFill>
        <p:spPr>
          <a:xfrm>
            <a:off x="15521469" y="10274300"/>
            <a:ext cx="5601430" cy="2566989"/>
          </a:xfrm>
          <a:prstGeom prst="rect">
            <a:avLst/>
          </a:prstGeom>
        </p:spPr>
      </p:pic>
      <p:sp>
        <p:nvSpPr>
          <p:cNvPr id="326"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27"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2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2">
    <p:spTree>
      <p:nvGrpSpPr>
        <p:cNvPr id="1" name=""/>
        <p:cNvGrpSpPr/>
        <p:nvPr/>
      </p:nvGrpSpPr>
      <p:grpSpPr>
        <a:xfrm>
          <a:off x="0" y="0"/>
          <a:ext cx="0" cy="0"/>
          <a:chOff x="0" y="0"/>
          <a:chExt cx="0" cy="0"/>
        </a:xfrm>
      </p:grpSpPr>
      <p:sp>
        <p:nvSpPr>
          <p:cNvPr id="335"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36" name="image5.png" descr="image5.png"/>
          <p:cNvPicPr>
            <a:picLocks noChangeAspect="1"/>
          </p:cNvPicPr>
          <p:nvPr/>
        </p:nvPicPr>
        <p:blipFill>
          <a:blip r:embed="rId2">
            <a:extLst/>
          </a:blip>
          <a:stretch>
            <a:fillRect/>
          </a:stretch>
        </p:blipFill>
        <p:spPr>
          <a:xfrm>
            <a:off x="15521435" y="10274300"/>
            <a:ext cx="5601430" cy="2566989"/>
          </a:xfrm>
          <a:prstGeom prst="rect">
            <a:avLst/>
          </a:prstGeom>
        </p:spPr>
      </p:pic>
      <p:sp>
        <p:nvSpPr>
          <p:cNvPr id="337"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38"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3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3">
    <p:spTree>
      <p:nvGrpSpPr>
        <p:cNvPr id="1" name=""/>
        <p:cNvGrpSpPr/>
        <p:nvPr/>
      </p:nvGrpSpPr>
      <p:grpSpPr>
        <a:xfrm>
          <a:off x="0" y="0"/>
          <a:ext cx="0" cy="0"/>
          <a:chOff x="0" y="0"/>
          <a:chExt cx="0" cy="0"/>
        </a:xfrm>
      </p:grpSpPr>
      <p:sp>
        <p:nvSpPr>
          <p:cNvPr id="34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47" name="image5.png" descr="image5.png"/>
          <p:cNvPicPr>
            <a:picLocks noChangeAspect="1"/>
          </p:cNvPicPr>
          <p:nvPr/>
        </p:nvPicPr>
        <p:blipFill>
          <a:blip r:embed="rId2">
            <a:extLst/>
          </a:blip>
          <a:stretch>
            <a:fillRect/>
          </a:stretch>
        </p:blipFill>
        <p:spPr>
          <a:xfrm>
            <a:off x="15521421" y="10274300"/>
            <a:ext cx="5601430" cy="2566989"/>
          </a:xfrm>
          <a:prstGeom prst="rect">
            <a:avLst/>
          </a:prstGeom>
        </p:spPr>
      </p:pic>
      <p:sp>
        <p:nvSpPr>
          <p:cNvPr id="34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49" name="Body Level One…"/>
          <p:cNvSpPr txBox="1">
            <a:spLocks noGrp="1"/>
          </p:cNvSpPr>
          <p:nvPr>
            <p:ph type="body" idx="1"/>
          </p:nvPr>
        </p:nvSpPr>
        <p:spPr>
          <a:xfrm>
            <a:off x="1219358" y="3200400"/>
            <a:ext cx="2194846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5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Pictures">
    <p:spTree>
      <p:nvGrpSpPr>
        <p:cNvPr id="1" name=""/>
        <p:cNvGrpSpPr/>
        <p:nvPr/>
      </p:nvGrpSpPr>
      <p:grpSpPr>
        <a:xfrm>
          <a:off x="0" y="0"/>
          <a:ext cx="0" cy="0"/>
          <a:chOff x="0" y="0"/>
          <a:chExt cx="0" cy="0"/>
        </a:xfrm>
      </p:grpSpPr>
      <p:pic>
        <p:nvPicPr>
          <p:cNvPr id="357" name="image4.png" descr="image4.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58" name="Rounded Rectangle"/>
          <p:cNvSpPr/>
          <p:nvPr/>
        </p:nvSpPr>
        <p:spPr>
          <a:xfrm>
            <a:off x="4267200" y="1727200"/>
            <a:ext cx="15849600" cy="10236200"/>
          </a:xfrm>
          <a:prstGeom prst="roundRect">
            <a:avLst>
              <a:gd name="adj" fmla="val 1861"/>
            </a:avLst>
          </a:prstGeom>
          <a:solidFill>
            <a:srgbClr val="38220C"/>
          </a:solidFill>
          <a:ln w="63500">
            <a:solidFill>
              <a:srgbClr val="E7E7E7"/>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59" name="Title Text"/>
          <p:cNvSpPr txBox="1">
            <a:spLocks noGrp="1"/>
          </p:cNvSpPr>
          <p:nvPr>
            <p:ph type="title"/>
          </p:nvPr>
        </p:nvSpPr>
        <p:spPr>
          <a:xfrm>
            <a:off x="1739900" y="355600"/>
            <a:ext cx="20904200" cy="3441700"/>
          </a:xfrm>
          <a:prstGeom prst="rect">
            <a:avLst/>
          </a:prstGeom>
          <a:effectLst/>
        </p:spPr>
        <p:txBody>
          <a:bodyPr lIns="50800" tIns="50800" rIns="50800" bIns="50800" anchor="ctr"/>
          <a:lstStyle>
            <a:lvl1pPr algn="ctr">
              <a:defRPr sz="11600">
                <a:solidFill>
                  <a:srgbClr val="000000"/>
                </a:solidFill>
                <a:latin typeface="Gill Sans"/>
                <a:ea typeface="Gill Sans"/>
                <a:cs typeface="Gill Sans"/>
                <a:sym typeface="Gill Sans"/>
              </a:defRPr>
            </a:lvl1pPr>
          </a:lstStyle>
          <a:p>
            <a:r>
              <a:t>Title Text</a:t>
            </a:r>
          </a:p>
        </p:txBody>
      </p:sp>
      <p:sp>
        <p:nvSpPr>
          <p:cNvPr id="3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36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amp; Subtitle copy 10">
    <p:spTree>
      <p:nvGrpSpPr>
        <p:cNvPr id="1" name=""/>
        <p:cNvGrpSpPr/>
        <p:nvPr/>
      </p:nvGrpSpPr>
      <p:grpSpPr>
        <a:xfrm>
          <a:off x="0" y="0"/>
          <a:ext cx="0" cy="0"/>
          <a:chOff x="0" y="0"/>
          <a:chExt cx="0" cy="0"/>
        </a:xfrm>
      </p:grpSpPr>
      <p:sp>
        <p:nvSpPr>
          <p:cNvPr id="374"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75"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76"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77"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defRPr sz="11600" b="1">
                <a:solidFill>
                  <a:srgbClr val="444444"/>
                </a:solidFill>
                <a:latin typeface="+mj-lt"/>
                <a:ea typeface="+mj-ea"/>
                <a:cs typeface="+mj-cs"/>
                <a:sym typeface="Calibri"/>
              </a:defRPr>
            </a:lvl1pPr>
          </a:lstStyle>
          <a:p>
            <a:r>
              <a:t>Title Text</a:t>
            </a:r>
          </a:p>
        </p:txBody>
      </p:sp>
      <p:sp>
        <p:nvSpPr>
          <p:cNvPr id="3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le &amp; Subtitle copy 9">
    <p:spTree>
      <p:nvGrpSpPr>
        <p:cNvPr id="1" name=""/>
        <p:cNvGrpSpPr/>
        <p:nvPr/>
      </p:nvGrpSpPr>
      <p:grpSpPr>
        <a:xfrm>
          <a:off x="0" y="0"/>
          <a:ext cx="0" cy="0"/>
          <a:chOff x="0" y="0"/>
          <a:chExt cx="0" cy="0"/>
        </a:xfrm>
      </p:grpSpPr>
      <p:sp>
        <p:nvSpPr>
          <p:cNvPr id="40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06"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4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Blank copy 3">
    <p:spTree>
      <p:nvGrpSpPr>
        <p:cNvPr id="1" name=""/>
        <p:cNvGrpSpPr/>
        <p:nvPr/>
      </p:nvGrpSpPr>
      <p:grpSpPr>
        <a:xfrm>
          <a:off x="0" y="0"/>
          <a:ext cx="0" cy="0"/>
          <a:chOff x="0" y="0"/>
          <a:chExt cx="0" cy="0"/>
        </a:xfrm>
      </p:grpSpPr>
      <p:pic>
        <p:nvPicPr>
          <p:cNvPr id="414"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Blank copy 1">
    <p:spTree>
      <p:nvGrpSpPr>
        <p:cNvPr id="1" name=""/>
        <p:cNvGrpSpPr/>
        <p:nvPr/>
      </p:nvGrpSpPr>
      <p:grpSpPr>
        <a:xfrm>
          <a:off x="0" y="0"/>
          <a:ext cx="0" cy="0"/>
          <a:chOff x="0" y="0"/>
          <a:chExt cx="0" cy="0"/>
        </a:xfrm>
      </p:grpSpPr>
      <p:pic>
        <p:nvPicPr>
          <p:cNvPr id="422"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ullet Points*">
    <p:spTree>
      <p:nvGrpSpPr>
        <p:cNvPr id="1" name=""/>
        <p:cNvGrpSpPr/>
        <p:nvPr/>
      </p:nvGrpSpPr>
      <p:grpSpPr>
        <a:xfrm>
          <a:off x="0" y="0"/>
          <a:ext cx="0" cy="0"/>
          <a:chOff x="0" y="0"/>
          <a:chExt cx="0" cy="0"/>
        </a:xfrm>
      </p:grpSpPr>
      <p:pic>
        <p:nvPicPr>
          <p:cNvPr id="40"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1" name="Body Level One…"/>
          <p:cNvSpPr txBox="1">
            <a:spLocks noGrp="1"/>
          </p:cNvSpPr>
          <p:nvPr>
            <p:ph type="body" idx="1"/>
          </p:nvPr>
        </p:nvSpPr>
        <p:spPr>
          <a:xfrm>
            <a:off x="1765528" y="1346200"/>
            <a:ext cx="20868819" cy="10541001"/>
          </a:xfrm>
          <a:prstGeom prst="rect">
            <a:avLst/>
          </a:prstGeom>
          <a:ln w="9525">
            <a:round/>
          </a:ln>
        </p:spPr>
        <p:txBody>
          <a:bodyPr>
            <a:noAutofit/>
          </a:bodyPr>
          <a:lstStyle>
            <a:lvl1pPr defTabSz="914400">
              <a:defRPr>
                <a:uFill>
                  <a:solidFill>
                    <a:srgbClr val="E2DEAB"/>
                  </a:solidFill>
                </a:uFill>
              </a:defRPr>
            </a:lvl1pPr>
            <a:lvl2pPr defTabSz="914400">
              <a:defRPr>
                <a:uFill>
                  <a:solidFill>
                    <a:srgbClr val="E2DEAB"/>
                  </a:solidFill>
                </a:uFill>
              </a:defRPr>
            </a:lvl2pPr>
            <a:lvl3pPr defTabSz="914400">
              <a:defRPr>
                <a:uFill>
                  <a:solidFill>
                    <a:srgbClr val="E2DEAB"/>
                  </a:solidFill>
                </a:uFill>
              </a:defRPr>
            </a:lvl3pPr>
            <a:lvl4pPr defTabSz="914400">
              <a:defRPr>
                <a:uFill>
                  <a:solidFill>
                    <a:srgbClr val="E2DEAB"/>
                  </a:solidFill>
                </a:uFill>
              </a:defRPr>
            </a:lvl4pPr>
            <a:lvl5pPr defTabSz="914400">
              <a:defRPr>
                <a:uFill>
                  <a:solidFill>
                    <a:srgbClr val="E2DEAB"/>
                  </a:solidFill>
                </a:uFill>
              </a:defRPr>
            </a:lvl5p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Hard Grunge copy 1">
    <p:spTree>
      <p:nvGrpSpPr>
        <p:cNvPr id="1" name=""/>
        <p:cNvGrpSpPr/>
        <p:nvPr/>
      </p:nvGrpSpPr>
      <p:grpSpPr>
        <a:xfrm>
          <a:off x="0" y="0"/>
          <a:ext cx="0" cy="0"/>
          <a:chOff x="0" y="0"/>
          <a:chExt cx="0" cy="0"/>
        </a:xfrm>
      </p:grpSpPr>
      <p:pic>
        <p:nvPicPr>
          <p:cNvPr id="430" name="hardgrunge-3.jpg" descr="hardgrung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31" name="Title Text"/>
          <p:cNvSpPr txBox="1">
            <a:spLocks noGrp="1"/>
          </p:cNvSpPr>
          <p:nvPr>
            <p:ph type="title"/>
          </p:nvPr>
        </p:nvSpPr>
        <p:spPr>
          <a:xfrm>
            <a:off x="1778000" y="1384300"/>
            <a:ext cx="20828000" cy="8826500"/>
          </a:xfrm>
          <a:prstGeom prst="rect">
            <a:avLst/>
          </a:prstGeom>
        </p:spPr>
        <p:txBody>
          <a:bodyPr/>
          <a:lstStyle>
            <a:lvl1pPr algn="l">
              <a:defRPr sz="7200">
                <a:solidFill>
                  <a:srgbClr val="EBEBEB"/>
                </a:solidFill>
                <a:latin typeface="DejaVu Sans Condensed"/>
                <a:ea typeface="DejaVu Sans Condensed"/>
                <a:cs typeface="DejaVu Sans Condensed"/>
                <a:sym typeface="DejaVu Sans Condensed"/>
              </a:defRPr>
            </a:lvl1pPr>
          </a:lstStyle>
          <a:p>
            <a:r>
              <a:t>Title Text</a:t>
            </a:r>
          </a:p>
        </p:txBody>
      </p:sp>
      <p:sp>
        <p:nvSpPr>
          <p:cNvPr id="432" name="Body Level One…"/>
          <p:cNvSpPr txBox="1">
            <a:spLocks noGrp="1"/>
          </p:cNvSpPr>
          <p:nvPr>
            <p:ph type="body" sz="quarter" idx="1"/>
          </p:nvPr>
        </p:nvSpPr>
        <p:spPr>
          <a:xfrm>
            <a:off x="1752600" y="10198100"/>
            <a:ext cx="20866100" cy="1689100"/>
          </a:xfrm>
          <a:prstGeom prst="rect">
            <a:avLst/>
          </a:prstGeom>
        </p:spPr>
        <p:txBody>
          <a:bodyPr>
            <a:noAutofit/>
          </a:bodyPr>
          <a:lstStyle>
            <a:lvl1pPr>
              <a:defRPr sz="3600">
                <a:solidFill>
                  <a:srgbClr val="EBEBEB"/>
                </a:solidFill>
              </a:defRPr>
            </a:lvl1pPr>
            <a:lvl2pPr>
              <a:defRPr sz="3600">
                <a:solidFill>
                  <a:srgbClr val="EBEBEB"/>
                </a:solidFill>
              </a:defRPr>
            </a:lvl2pPr>
            <a:lvl3pPr>
              <a:defRPr sz="3600">
                <a:solidFill>
                  <a:srgbClr val="EBEBEB"/>
                </a:solidFill>
              </a:defRPr>
            </a:lvl3pPr>
            <a:lvl4pPr>
              <a:defRPr sz="3600">
                <a:solidFill>
                  <a:srgbClr val="FEFCDD"/>
                </a:solidFill>
              </a:defRPr>
            </a:lvl4pPr>
            <a:lvl5pPr>
              <a:defRPr sz="3600">
                <a:solidFill>
                  <a:srgbClr val="FEFCDD"/>
                </a:solidFill>
              </a:defRPr>
            </a:lvl5pPr>
          </a:lstStyle>
          <a:p>
            <a:r>
              <a:t>Body Level One</a:t>
            </a:r>
          </a:p>
          <a:p>
            <a:pPr lvl="1"/>
            <a:r>
              <a:t>Body Level Two</a:t>
            </a:r>
          </a:p>
          <a:p>
            <a:pPr lvl="2"/>
            <a:r>
              <a:t>Body Level Three</a:t>
            </a:r>
          </a:p>
          <a:p>
            <a:pPr lvl="3"/>
            <a:r>
              <a:t>Body Level Four</a:t>
            </a:r>
          </a:p>
          <a:p>
            <a:pPr lvl="4"/>
            <a:r>
              <a:t>Body Level Five</a:t>
            </a:r>
          </a:p>
        </p:txBody>
      </p:sp>
      <p:sp>
        <p:nvSpPr>
          <p:cNvPr id="4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4">
    <p:spTree>
      <p:nvGrpSpPr>
        <p:cNvPr id="1" name=""/>
        <p:cNvGrpSpPr/>
        <p:nvPr/>
      </p:nvGrpSpPr>
      <p:grpSpPr>
        <a:xfrm>
          <a:off x="0" y="0"/>
          <a:ext cx="0" cy="0"/>
          <a:chOff x="0" y="0"/>
          <a:chExt cx="0" cy="0"/>
        </a:xfrm>
      </p:grpSpPr>
      <p:sp>
        <p:nvSpPr>
          <p:cNvPr id="440"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441" name="image5.png" descr="image5.png"/>
          <p:cNvPicPr>
            <a:picLocks noChangeAspect="1"/>
          </p:cNvPicPr>
          <p:nvPr/>
        </p:nvPicPr>
        <p:blipFill>
          <a:blip r:embed="rId2">
            <a:extLst/>
          </a:blip>
          <a:stretch>
            <a:fillRect/>
          </a:stretch>
        </p:blipFill>
        <p:spPr>
          <a:xfrm>
            <a:off x="15521762" y="10274300"/>
            <a:ext cx="5601430" cy="2566989"/>
          </a:xfrm>
          <a:prstGeom prst="rect">
            <a:avLst/>
          </a:prstGeom>
        </p:spPr>
      </p:pic>
      <p:sp>
        <p:nvSpPr>
          <p:cNvPr id="442"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443"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4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itle &amp; Bullets - 2 Column copy 1">
    <p:spTree>
      <p:nvGrpSpPr>
        <p:cNvPr id="1" name=""/>
        <p:cNvGrpSpPr/>
        <p:nvPr/>
      </p:nvGrpSpPr>
      <p:grpSpPr>
        <a:xfrm>
          <a:off x="0" y="0"/>
          <a:ext cx="0" cy="0"/>
          <a:chOff x="0" y="0"/>
          <a:chExt cx="0" cy="0"/>
        </a:xfrm>
      </p:grpSpPr>
      <p:pic>
        <p:nvPicPr>
          <p:cNvPr id="451" name="image6.png" descr="image6.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5">
    <p:spTree>
      <p:nvGrpSpPr>
        <p:cNvPr id="1" name=""/>
        <p:cNvGrpSpPr/>
        <p:nvPr/>
      </p:nvGrpSpPr>
      <p:grpSpPr>
        <a:xfrm>
          <a:off x="0" y="0"/>
          <a:ext cx="0" cy="0"/>
          <a:chOff x="0" y="0"/>
          <a:chExt cx="0" cy="0"/>
        </a:xfrm>
      </p:grpSpPr>
      <p:sp>
        <p:nvSpPr>
          <p:cNvPr id="459"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460" name="Title Text"/>
          <p:cNvSpPr txBox="1">
            <a:spLocks noGrp="1"/>
          </p:cNvSpPr>
          <p:nvPr>
            <p:ph type="title"/>
          </p:nvPr>
        </p:nvSpPr>
        <p:spPr>
          <a:xfrm>
            <a:off x="1866900" y="0"/>
            <a:ext cx="20637500"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461" name="Body Level One…"/>
          <p:cNvSpPr txBox="1">
            <a:spLocks noGrp="1"/>
          </p:cNvSpPr>
          <p:nvPr>
            <p:ph type="body" idx="1"/>
          </p:nvPr>
        </p:nvSpPr>
        <p:spPr>
          <a:xfrm>
            <a:off x="1219200" y="3200400"/>
            <a:ext cx="2194560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6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Default - Black">
    <p:spTree>
      <p:nvGrpSpPr>
        <p:cNvPr id="1" name=""/>
        <p:cNvGrpSpPr/>
        <p:nvPr/>
      </p:nvGrpSpPr>
      <p:grpSpPr>
        <a:xfrm>
          <a:off x="0" y="0"/>
          <a:ext cx="0" cy="0"/>
          <a:chOff x="0" y="0"/>
          <a:chExt cx="0" cy="0"/>
        </a:xfrm>
      </p:grpSpPr>
      <p:sp>
        <p:nvSpPr>
          <p:cNvPr id="469"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sp>
        <p:nvSpPr>
          <p:cNvPr id="470"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Bullet_Title copy 3">
    <p:spTree>
      <p:nvGrpSpPr>
        <p:cNvPr id="1" name=""/>
        <p:cNvGrpSpPr/>
        <p:nvPr/>
      </p:nvGrpSpPr>
      <p:grpSpPr>
        <a:xfrm>
          <a:off x="0" y="0"/>
          <a:ext cx="0" cy="0"/>
          <a:chOff x="0" y="0"/>
          <a:chExt cx="0" cy="0"/>
        </a:xfrm>
      </p:grpSpPr>
      <p:sp>
        <p:nvSpPr>
          <p:cNvPr id="477"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sp>
        <p:nvSpPr>
          <p:cNvPr id="4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492" name="Title Text"/>
          <p:cNvSpPr txBox="1">
            <a:spLocks noGrp="1"/>
          </p:cNvSpPr>
          <p:nvPr>
            <p:ph type="title"/>
          </p:nvPr>
        </p:nvSpPr>
        <p:spPr>
          <a:xfrm>
            <a:off x="1739900" y="2298700"/>
            <a:ext cx="20904200" cy="4635500"/>
          </a:xfrm>
          <a:prstGeom prst="rect">
            <a:avLst/>
          </a:prstGeom>
          <a:effectLst/>
        </p:spPr>
        <p:txBody>
          <a:bodyPr lIns="50800" tIns="50800" rIns="50800" bIns="50800" anchor="b"/>
          <a:lstStyle>
            <a:lvl1pPr algn="ctr">
              <a:defRPr sz="11600">
                <a:solidFill>
                  <a:srgbClr val="000000"/>
                </a:solidFill>
                <a:latin typeface="Gill Sans"/>
                <a:ea typeface="Gill Sans"/>
                <a:cs typeface="Gill Sans"/>
                <a:sym typeface="Gill Sans"/>
              </a:defRPr>
            </a:lvl1pPr>
          </a:lstStyle>
          <a:p>
            <a:r>
              <a:t>Title Text</a:t>
            </a:r>
          </a:p>
        </p:txBody>
      </p:sp>
      <p:sp>
        <p:nvSpPr>
          <p:cNvPr id="493" name="Body Level One…"/>
          <p:cNvSpPr txBox="1">
            <a:spLocks noGrp="1"/>
          </p:cNvSpPr>
          <p:nvPr>
            <p:ph type="body" sz="quarter" idx="1"/>
          </p:nvPr>
        </p:nvSpPr>
        <p:spPr>
          <a:xfrm>
            <a:off x="1739900" y="7061200"/>
            <a:ext cx="20904200" cy="1587500"/>
          </a:xfrm>
          <a:prstGeom prst="rect">
            <a:avLst/>
          </a:prstGeom>
          <a:effectLst/>
        </p:spPr>
        <p:txBody>
          <a:bodyPr lIns="50800" tIns="50800" rIns="50800" bIns="50800">
            <a:noAutofit/>
          </a:bodyPr>
          <a:lstStyle>
            <a:lvl1pPr algn="ctr">
              <a:defRPr sz="4800">
                <a:solidFill>
                  <a:srgbClr val="000000"/>
                </a:solidFill>
                <a:latin typeface="Gill Sans"/>
                <a:ea typeface="Gill Sans"/>
                <a:cs typeface="Gill Sans"/>
                <a:sym typeface="Gill Sans"/>
              </a:defRPr>
            </a:lvl1pPr>
            <a:lvl2pPr algn="ctr">
              <a:defRPr sz="4800">
                <a:solidFill>
                  <a:srgbClr val="000000"/>
                </a:solidFill>
                <a:latin typeface="Gill Sans"/>
                <a:ea typeface="Gill Sans"/>
                <a:cs typeface="Gill Sans"/>
                <a:sym typeface="Gill Sans"/>
              </a:defRPr>
            </a:lvl2pPr>
            <a:lvl3pPr algn="ctr">
              <a:defRPr sz="4800">
                <a:solidFill>
                  <a:srgbClr val="000000"/>
                </a:solidFill>
                <a:latin typeface="Gill Sans"/>
                <a:ea typeface="Gill Sans"/>
                <a:cs typeface="Gill Sans"/>
                <a:sym typeface="Gill Sans"/>
              </a:defRPr>
            </a:lvl3pPr>
            <a:lvl4pPr algn="ctr">
              <a:defRPr sz="4800">
                <a:solidFill>
                  <a:srgbClr val="000000"/>
                </a:solidFill>
                <a:latin typeface="Gill Sans"/>
                <a:ea typeface="Gill Sans"/>
                <a:cs typeface="Gill Sans"/>
                <a:sym typeface="Gill Sans"/>
              </a:defRPr>
            </a:lvl4pPr>
            <a:lvl5pPr algn="ctr">
              <a:defRPr sz="48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Blank copy 2">
    <p:spTree>
      <p:nvGrpSpPr>
        <p:cNvPr id="1" name=""/>
        <p:cNvGrpSpPr/>
        <p:nvPr/>
      </p:nvGrpSpPr>
      <p:grpSpPr>
        <a:xfrm>
          <a:off x="0" y="0"/>
          <a:ext cx="0" cy="0"/>
          <a:chOff x="0" y="0"/>
          <a:chExt cx="0" cy="0"/>
        </a:xfrm>
      </p:grpSpPr>
      <p:sp>
        <p:nvSpPr>
          <p:cNvPr id="5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Title &amp; Subtitle copy 15">
    <p:spTree>
      <p:nvGrpSpPr>
        <p:cNvPr id="1" name=""/>
        <p:cNvGrpSpPr/>
        <p:nvPr/>
      </p:nvGrpSpPr>
      <p:grpSpPr>
        <a:xfrm>
          <a:off x="0" y="0"/>
          <a:ext cx="0" cy="0"/>
          <a:chOff x="0" y="0"/>
          <a:chExt cx="0" cy="0"/>
        </a:xfrm>
      </p:grpSpPr>
      <p:sp>
        <p:nvSpPr>
          <p:cNvPr id="508"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509"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510"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5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49"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Bullets">
    <p:bg>
      <p:bgPr>
        <a:solidFill>
          <a:srgbClr val="000000"/>
        </a:solidFill>
        <a:effectLst/>
      </p:bgPr>
    </p:bg>
    <p:spTree>
      <p:nvGrpSpPr>
        <p:cNvPr id="1" name=""/>
        <p:cNvGrpSpPr/>
        <p:nvPr/>
      </p:nvGrpSpPr>
      <p:grpSpPr>
        <a:xfrm>
          <a:off x="0" y="0"/>
          <a:ext cx="0" cy="0"/>
          <a:chOff x="0" y="0"/>
          <a:chExt cx="0" cy="0"/>
        </a:xfrm>
      </p:grpSpPr>
      <p:pic>
        <p:nvPicPr>
          <p:cNvPr id="518" name="12_KingdomChronicles_VBS.jpg" descr="12_KingdomChronicles_VBS.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1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6">
    <p:spTree>
      <p:nvGrpSpPr>
        <p:cNvPr id="1" name=""/>
        <p:cNvGrpSpPr/>
        <p:nvPr/>
      </p:nvGrpSpPr>
      <p:grpSpPr>
        <a:xfrm>
          <a:off x="0" y="0"/>
          <a:ext cx="0" cy="0"/>
          <a:chOff x="0" y="0"/>
          <a:chExt cx="0" cy="0"/>
        </a:xfrm>
      </p:grpSpPr>
      <p:sp>
        <p:nvSpPr>
          <p:cNvPr id="526"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527" name="Title Text"/>
          <p:cNvSpPr txBox="1">
            <a:spLocks noGrp="1"/>
          </p:cNvSpPr>
          <p:nvPr>
            <p:ph type="title"/>
          </p:nvPr>
        </p:nvSpPr>
        <p:spPr>
          <a:xfrm>
            <a:off x="1866900" y="0"/>
            <a:ext cx="20637500"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528" name="Body Level One…"/>
          <p:cNvSpPr txBox="1">
            <a:spLocks noGrp="1"/>
          </p:cNvSpPr>
          <p:nvPr>
            <p:ph type="body" idx="1"/>
          </p:nvPr>
        </p:nvSpPr>
        <p:spPr>
          <a:xfrm>
            <a:off x="1219200" y="3200400"/>
            <a:ext cx="2194560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2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7">
    <p:spTree>
      <p:nvGrpSpPr>
        <p:cNvPr id="1" name=""/>
        <p:cNvGrpSpPr/>
        <p:nvPr/>
      </p:nvGrpSpPr>
      <p:grpSpPr>
        <a:xfrm>
          <a:off x="0" y="0"/>
          <a:ext cx="0" cy="0"/>
          <a:chOff x="0" y="0"/>
          <a:chExt cx="0" cy="0"/>
        </a:xfrm>
      </p:grpSpPr>
      <p:sp>
        <p:nvSpPr>
          <p:cNvPr id="53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537" name="image5.png" descr="image5.png"/>
          <p:cNvPicPr>
            <a:picLocks noChangeAspect="1"/>
          </p:cNvPicPr>
          <p:nvPr/>
        </p:nvPicPr>
        <p:blipFill>
          <a:blip r:embed="rId2">
            <a:extLst/>
          </a:blip>
          <a:stretch>
            <a:fillRect/>
          </a:stretch>
        </p:blipFill>
        <p:spPr>
          <a:xfrm>
            <a:off x="15521756" y="10274300"/>
            <a:ext cx="5601430" cy="2566989"/>
          </a:xfrm>
          <a:prstGeom prst="rect">
            <a:avLst/>
          </a:prstGeom>
        </p:spPr>
      </p:pic>
      <p:sp>
        <p:nvSpPr>
          <p:cNvPr id="53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53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marL="342900" indent="-342900" defTabSz="914400">
              <a:buClr>
                <a:srgbClr val="E7E7E7"/>
              </a:buClr>
              <a:defRPr sz="20000">
                <a:solidFill>
                  <a:srgbClr val="E7E7E7"/>
                </a:solidFill>
                <a:uFill>
                  <a:solidFill>
                    <a:srgbClr val="E7E7E7"/>
                  </a:solidFill>
                </a:uFill>
                <a:latin typeface="+mj-lt"/>
                <a:ea typeface="+mj-ea"/>
                <a:cs typeface="+mj-cs"/>
                <a:sym typeface="Calibri"/>
              </a:defRPr>
            </a:lvl1pPr>
            <a:lvl2pPr marL="742950" indent="-285750" defTabSz="914400">
              <a:buClr>
                <a:srgbClr val="E7E7E7"/>
              </a:buClr>
              <a:defRPr sz="4800">
                <a:solidFill>
                  <a:srgbClr val="E7E7E7"/>
                </a:solidFill>
                <a:uFill>
                  <a:solidFill>
                    <a:srgbClr val="E7E7E7"/>
                  </a:solidFill>
                </a:uFill>
                <a:latin typeface="+mj-lt"/>
                <a:ea typeface="+mj-ea"/>
                <a:cs typeface="+mj-cs"/>
                <a:sym typeface="Calibri"/>
              </a:defRPr>
            </a:lvl2pPr>
            <a:lvl3pPr marL="11430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marL="16002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marL="20574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4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547" name="Title Text"/>
          <p:cNvSpPr txBox="1">
            <a:spLocks noGrp="1"/>
          </p:cNvSpPr>
          <p:nvPr>
            <p:ph type="title"/>
          </p:nvPr>
        </p:nvSpPr>
        <p:spPr>
          <a:xfrm>
            <a:off x="1739900" y="2298700"/>
            <a:ext cx="20904200" cy="4635500"/>
          </a:xfrm>
          <a:prstGeom prst="rect">
            <a:avLst/>
          </a:prstGeom>
          <a:effectLst/>
        </p:spPr>
        <p:txBody>
          <a:bodyPr lIns="50800" tIns="50800" rIns="50800" bIns="50800" anchor="b"/>
          <a:lstStyle>
            <a:lvl1pPr algn="ctr">
              <a:defRPr sz="11600">
                <a:solidFill>
                  <a:srgbClr val="FFFFFF"/>
                </a:solidFill>
                <a:latin typeface="Gill Sans"/>
                <a:ea typeface="Gill Sans"/>
                <a:cs typeface="Gill Sans"/>
                <a:sym typeface="Gill Sans"/>
              </a:defRPr>
            </a:lvl1pPr>
          </a:lstStyle>
          <a:p>
            <a:r>
              <a:t>Title Text</a:t>
            </a:r>
          </a:p>
        </p:txBody>
      </p:sp>
      <p:sp>
        <p:nvSpPr>
          <p:cNvPr id="548" name="Body Level One…"/>
          <p:cNvSpPr txBox="1">
            <a:spLocks noGrp="1"/>
          </p:cNvSpPr>
          <p:nvPr>
            <p:ph type="body" sz="quarter" idx="1"/>
          </p:nvPr>
        </p:nvSpPr>
        <p:spPr>
          <a:xfrm>
            <a:off x="1739900" y="7061200"/>
            <a:ext cx="20904200" cy="1587500"/>
          </a:xfrm>
          <a:prstGeom prst="rect">
            <a:avLst/>
          </a:prstGeom>
          <a:effectLst/>
        </p:spPr>
        <p:txBody>
          <a:bodyPr lIns="50800" tIns="50800" rIns="50800" bIns="50800">
            <a:noAutofit/>
          </a:bodyPr>
          <a:lstStyle>
            <a:lvl1pPr algn="ctr">
              <a:defRPr sz="4800">
                <a:solidFill>
                  <a:srgbClr val="FFFFFF"/>
                </a:solidFill>
                <a:latin typeface="Gill Sans"/>
                <a:ea typeface="Gill Sans"/>
                <a:cs typeface="Gill Sans"/>
                <a:sym typeface="Gill Sans"/>
              </a:defRPr>
            </a:lvl1pPr>
            <a:lvl2pPr algn="ctr">
              <a:defRPr sz="4800">
                <a:solidFill>
                  <a:srgbClr val="FFFFFF"/>
                </a:solidFill>
                <a:latin typeface="Gill Sans"/>
                <a:ea typeface="Gill Sans"/>
                <a:cs typeface="Gill Sans"/>
                <a:sym typeface="Gill Sans"/>
              </a:defRPr>
            </a:lvl2pPr>
            <a:lvl3pPr algn="ctr">
              <a:defRPr sz="4800">
                <a:solidFill>
                  <a:srgbClr val="FFFFFF"/>
                </a:solidFill>
                <a:latin typeface="Gill Sans"/>
                <a:ea typeface="Gill Sans"/>
                <a:cs typeface="Gill Sans"/>
                <a:sym typeface="Gill Sans"/>
              </a:defRPr>
            </a:lvl3pPr>
            <a:lvl4pPr algn="ctr">
              <a:defRPr sz="4800">
                <a:solidFill>
                  <a:srgbClr val="FFFFFF"/>
                </a:solidFill>
                <a:latin typeface="Gill Sans"/>
                <a:ea typeface="Gill Sans"/>
                <a:cs typeface="Gill Sans"/>
                <a:sym typeface="Gill Sans"/>
              </a:defRPr>
            </a:lvl4pPr>
            <a:lvl5pPr algn="ctr">
              <a:defRPr sz="48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4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556"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57"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58"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59"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defRPr sz="11600" b="1">
                <a:solidFill>
                  <a:srgbClr val="444444"/>
                </a:solidFill>
                <a:latin typeface="+mj-lt"/>
                <a:ea typeface="+mj-ea"/>
                <a:cs typeface="+mj-cs"/>
                <a:sym typeface="Calibri"/>
              </a:defRPr>
            </a:lvl1pPr>
          </a:lstStyle>
          <a:p>
            <a:r>
              <a:t>Title Text</a:t>
            </a:r>
          </a:p>
        </p:txBody>
      </p:sp>
      <p:sp>
        <p:nvSpPr>
          <p:cNvPr id="5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Blank copy 4">
    <p:spTree>
      <p:nvGrpSpPr>
        <p:cNvPr id="1" name=""/>
        <p:cNvGrpSpPr/>
        <p:nvPr/>
      </p:nvGrpSpPr>
      <p:grpSpPr>
        <a:xfrm>
          <a:off x="0" y="0"/>
          <a:ext cx="0" cy="0"/>
          <a:chOff x="0" y="0"/>
          <a:chExt cx="0" cy="0"/>
        </a:xfrm>
      </p:grpSpPr>
      <p:sp>
        <p:nvSpPr>
          <p:cNvPr id="5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Title &amp; Subtitle copy 6">
    <p:spTree>
      <p:nvGrpSpPr>
        <p:cNvPr id="1" name=""/>
        <p:cNvGrpSpPr/>
        <p:nvPr/>
      </p:nvGrpSpPr>
      <p:grpSpPr>
        <a:xfrm>
          <a:off x="0" y="0"/>
          <a:ext cx="0" cy="0"/>
          <a:chOff x="0" y="0"/>
          <a:chExt cx="0" cy="0"/>
        </a:xfrm>
      </p:grpSpPr>
      <p:sp>
        <p:nvSpPr>
          <p:cNvPr id="57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8">
    <p:spTree>
      <p:nvGrpSpPr>
        <p:cNvPr id="1" name=""/>
        <p:cNvGrpSpPr/>
        <p:nvPr/>
      </p:nvGrpSpPr>
      <p:grpSpPr>
        <a:xfrm>
          <a:off x="0" y="0"/>
          <a:ext cx="0" cy="0"/>
          <a:chOff x="0" y="0"/>
          <a:chExt cx="0" cy="0"/>
        </a:xfrm>
      </p:grpSpPr>
      <p:sp>
        <p:nvSpPr>
          <p:cNvPr id="582"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583" name="Title Text"/>
          <p:cNvSpPr txBox="1">
            <a:spLocks noGrp="1"/>
          </p:cNvSpPr>
          <p:nvPr>
            <p:ph type="title"/>
          </p:nvPr>
        </p:nvSpPr>
        <p:spPr>
          <a:xfrm>
            <a:off x="1866900" y="0"/>
            <a:ext cx="20637500"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584" name="Body Level One…"/>
          <p:cNvSpPr txBox="1">
            <a:spLocks noGrp="1"/>
          </p:cNvSpPr>
          <p:nvPr>
            <p:ph type="body" idx="1"/>
          </p:nvPr>
        </p:nvSpPr>
        <p:spPr>
          <a:xfrm>
            <a:off x="1219200" y="3200400"/>
            <a:ext cx="2194560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8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Title &amp; Subtitle copy 7">
    <p:spTree>
      <p:nvGrpSpPr>
        <p:cNvPr id="1" name=""/>
        <p:cNvGrpSpPr/>
        <p:nvPr/>
      </p:nvGrpSpPr>
      <p:grpSpPr>
        <a:xfrm>
          <a:off x="0" y="0"/>
          <a:ext cx="0" cy="0"/>
          <a:chOff x="0" y="0"/>
          <a:chExt cx="0" cy="0"/>
        </a:xfrm>
      </p:grpSpPr>
      <p:sp>
        <p:nvSpPr>
          <p:cNvPr id="59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593" name="AiGLogo_Spanish_Process.pdf" descr="AiGLogo_Spanish_Process.pdf"/>
          <p:cNvPicPr>
            <a:picLocks noChangeAspect="1"/>
          </p:cNvPicPr>
          <p:nvPr/>
        </p:nvPicPr>
        <p:blipFill>
          <a:blip r:embed="rId2">
            <a:extLst/>
          </a:blip>
          <a:stretch>
            <a:fillRect/>
          </a:stretch>
        </p:blipFill>
        <p:spPr>
          <a:xfrm>
            <a:off x="15519400" y="10274300"/>
            <a:ext cx="5592892" cy="2565400"/>
          </a:xfrm>
          <a:prstGeom prst="rect">
            <a:avLst/>
          </a:prstGeom>
          <a:ln w="12700">
            <a:miter lim="400000"/>
          </a:ln>
        </p:spPr>
      </p:pic>
      <p:sp>
        <p:nvSpPr>
          <p:cNvPr id="594"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5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Blank copy 5">
    <p:spTree>
      <p:nvGrpSpPr>
        <p:cNvPr id="1" name=""/>
        <p:cNvGrpSpPr/>
        <p:nvPr/>
      </p:nvGrpSpPr>
      <p:grpSpPr>
        <a:xfrm>
          <a:off x="0" y="0"/>
          <a:ext cx="0" cy="0"/>
          <a:chOff x="0" y="0"/>
          <a:chExt cx="0" cy="0"/>
        </a:xfrm>
      </p:grpSpPr>
      <p:sp>
        <p:nvSpPr>
          <p:cNvPr id="6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sp>
        <p:nvSpPr>
          <p:cNvPr id="5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58" name="image5.png" descr="image5.png"/>
          <p:cNvPicPr>
            <a:picLocks noChangeAspect="1"/>
          </p:cNvPicPr>
          <p:nvPr/>
        </p:nvPicPr>
        <p:blipFill>
          <a:blip r:embed="rId2">
            <a:extLst/>
          </a:blip>
          <a:stretch>
            <a:fillRect/>
          </a:stretch>
        </p:blipFill>
        <p:spPr>
          <a:xfrm>
            <a:off x="15521423" y="10274300"/>
            <a:ext cx="5601430" cy="2566989"/>
          </a:xfrm>
          <a:prstGeom prst="rect">
            <a:avLst/>
          </a:prstGeom>
        </p:spPr>
      </p:pic>
      <p:sp>
        <p:nvSpPr>
          <p:cNvPr id="59"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60" name="Body Level One…"/>
          <p:cNvSpPr txBox="1">
            <a:spLocks noGrp="1"/>
          </p:cNvSpPr>
          <p:nvPr>
            <p:ph type="body" idx="1"/>
          </p:nvPr>
        </p:nvSpPr>
        <p:spPr>
          <a:xfrm>
            <a:off x="1219358" y="3200404"/>
            <a:ext cx="21948460" cy="10515596"/>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609"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610"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611"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61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Blank copy 6">
    <p:spTree>
      <p:nvGrpSpPr>
        <p:cNvPr id="1" name=""/>
        <p:cNvGrpSpPr/>
        <p:nvPr/>
      </p:nvGrpSpPr>
      <p:grpSpPr>
        <a:xfrm>
          <a:off x="0" y="0"/>
          <a:ext cx="0" cy="0"/>
          <a:chOff x="0" y="0"/>
          <a:chExt cx="0" cy="0"/>
        </a:xfrm>
      </p:grpSpPr>
      <p:sp>
        <p:nvSpPr>
          <p:cNvPr id="6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9">
    <p:spTree>
      <p:nvGrpSpPr>
        <p:cNvPr id="1" name=""/>
        <p:cNvGrpSpPr/>
        <p:nvPr/>
      </p:nvGrpSpPr>
      <p:grpSpPr>
        <a:xfrm>
          <a:off x="0" y="0"/>
          <a:ext cx="0" cy="0"/>
          <a:chOff x="0" y="0"/>
          <a:chExt cx="0" cy="0"/>
        </a:xfrm>
      </p:grpSpPr>
      <p:sp>
        <p:nvSpPr>
          <p:cNvPr id="62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627" name="image5.png" descr="image5.png"/>
          <p:cNvPicPr>
            <a:picLocks noChangeAspect="1"/>
          </p:cNvPicPr>
          <p:nvPr/>
        </p:nvPicPr>
        <p:blipFill>
          <a:blip r:embed="rId2">
            <a:extLst/>
          </a:blip>
          <a:stretch>
            <a:fillRect/>
          </a:stretch>
        </p:blipFill>
        <p:spPr>
          <a:xfrm>
            <a:off x="15521756" y="10274300"/>
            <a:ext cx="5601430" cy="2566989"/>
          </a:xfrm>
          <a:prstGeom prst="rect">
            <a:avLst/>
          </a:prstGeom>
        </p:spPr>
      </p:pic>
      <p:sp>
        <p:nvSpPr>
          <p:cNvPr id="62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62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marL="342900" indent="-342900" defTabSz="914400">
              <a:buClr>
                <a:srgbClr val="E7E7E7"/>
              </a:buClr>
              <a:defRPr sz="20000">
                <a:solidFill>
                  <a:srgbClr val="E7E7E7"/>
                </a:solidFill>
                <a:uFill>
                  <a:solidFill>
                    <a:srgbClr val="E7E7E7"/>
                  </a:solidFill>
                </a:uFill>
                <a:latin typeface="+mj-lt"/>
                <a:ea typeface="+mj-ea"/>
                <a:cs typeface="+mj-cs"/>
                <a:sym typeface="Calibri"/>
              </a:defRPr>
            </a:lvl1pPr>
            <a:lvl2pPr marL="742950" indent="-285750" defTabSz="914400">
              <a:buClr>
                <a:srgbClr val="E7E7E7"/>
              </a:buClr>
              <a:defRPr sz="4800">
                <a:solidFill>
                  <a:srgbClr val="E7E7E7"/>
                </a:solidFill>
                <a:uFill>
                  <a:solidFill>
                    <a:srgbClr val="E7E7E7"/>
                  </a:solidFill>
                </a:uFill>
                <a:latin typeface="+mj-lt"/>
                <a:ea typeface="+mj-ea"/>
                <a:cs typeface="+mj-cs"/>
                <a:sym typeface="Calibri"/>
              </a:defRPr>
            </a:lvl2pPr>
            <a:lvl3pPr marL="11430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marL="16002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marL="20574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3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Default - Title Only">
    <p:bg>
      <p:bgPr>
        <a:solidFill>
          <a:srgbClr val="000000"/>
        </a:solidFill>
        <a:effectLst/>
      </p:bgPr>
    </p:bg>
    <p:spTree>
      <p:nvGrpSpPr>
        <p:cNvPr id="1" name=""/>
        <p:cNvGrpSpPr/>
        <p:nvPr/>
      </p:nvGrpSpPr>
      <p:grpSpPr>
        <a:xfrm>
          <a:off x="0" y="0"/>
          <a:ext cx="0" cy="0"/>
          <a:chOff x="0" y="0"/>
          <a:chExt cx="0" cy="0"/>
        </a:xfrm>
      </p:grpSpPr>
      <p:sp>
        <p:nvSpPr>
          <p:cNvPr id="637" name="Title Text"/>
          <p:cNvSpPr txBox="1">
            <a:spLocks noGrp="1"/>
          </p:cNvSpPr>
          <p:nvPr>
            <p:ph type="title"/>
          </p:nvPr>
        </p:nvSpPr>
        <p:spPr>
          <a:xfrm>
            <a:off x="0" y="-457200"/>
            <a:ext cx="24384000" cy="457200"/>
          </a:xfrm>
          <a:prstGeom prst="rect">
            <a:avLst/>
          </a:prstGeom>
          <a:effectLst/>
        </p:spPr>
        <p:txBody>
          <a:bodyPr anchor="ctr"/>
          <a:lstStyle>
            <a:lvl1pPr marL="146050" indent="-111125" algn="l" defTabSz="1295400">
              <a:defRPr sz="2200" b="1">
                <a:solidFill>
                  <a:srgbClr val="FFFFFF"/>
                </a:solidFill>
                <a:uFill>
                  <a:solidFill>
                    <a:srgbClr val="FFFFFF"/>
                  </a:solidFill>
                </a:uFill>
                <a:latin typeface="Arial"/>
                <a:ea typeface="Arial"/>
                <a:cs typeface="Arial"/>
                <a:sym typeface="Arial"/>
              </a:defRPr>
            </a:lvl1pPr>
          </a:lstStyle>
          <a:p>
            <a:r>
              <a:t>Title Text</a:t>
            </a:r>
          </a:p>
        </p:txBody>
      </p:sp>
      <p:sp>
        <p:nvSpPr>
          <p:cNvPr id="638"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64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Title &amp; Subtitle copy 23">
    <p:spTree>
      <p:nvGrpSpPr>
        <p:cNvPr id="1" name=""/>
        <p:cNvGrpSpPr/>
        <p:nvPr/>
      </p:nvGrpSpPr>
      <p:grpSpPr>
        <a:xfrm>
          <a:off x="0" y="0"/>
          <a:ext cx="0" cy="0"/>
          <a:chOff x="0" y="0"/>
          <a:chExt cx="0" cy="0"/>
        </a:xfrm>
      </p:grpSpPr>
      <p:sp>
        <p:nvSpPr>
          <p:cNvPr id="65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661"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62" name="Title Text"/>
          <p:cNvSpPr txBox="1">
            <a:spLocks noGrp="1"/>
          </p:cNvSpPr>
          <p:nvPr>
            <p:ph type="title"/>
          </p:nvPr>
        </p:nvSpPr>
        <p:spPr>
          <a:xfrm>
            <a:off x="1778000" y="1397000"/>
            <a:ext cx="20828000" cy="1727200"/>
          </a:xfrm>
          <a:prstGeom prst="rect">
            <a:avLst/>
          </a:prstGeom>
        </p:spPr>
        <p:txBody>
          <a:bodyPr/>
          <a:lstStyle>
            <a:lvl1pPr>
              <a:defRPr>
                <a:solidFill>
                  <a:srgbClr val="FFFFFF"/>
                </a:solidFill>
                <a:latin typeface="Geared Slab Extrabold"/>
                <a:ea typeface="Geared Slab Extrabold"/>
                <a:cs typeface="Geared Slab Extrabold"/>
                <a:sym typeface="Geared Slab Extrabold"/>
              </a:defRPr>
            </a:lvl1pPr>
          </a:lstStyle>
          <a:p>
            <a:r>
              <a:t>Title Text</a:t>
            </a:r>
          </a:p>
        </p:txBody>
      </p:sp>
      <p:sp>
        <p:nvSpPr>
          <p:cNvPr id="663" name="Body Level One…"/>
          <p:cNvSpPr txBox="1">
            <a:spLocks noGrp="1"/>
          </p:cNvSpPr>
          <p:nvPr>
            <p:ph type="body" idx="1"/>
          </p:nvPr>
        </p:nvSpPr>
        <p:spPr>
          <a:xfrm>
            <a:off x="1765300" y="3429000"/>
            <a:ext cx="20828000" cy="9652000"/>
          </a:xfrm>
          <a:prstGeom prst="rect">
            <a:avLst/>
          </a:prstGeom>
        </p:spPr>
        <p:txBody>
          <a:bodyPr/>
          <a:lstStyle>
            <a:lvl1pPr>
              <a:defRPr>
                <a:solidFill>
                  <a:srgbClr val="FFFFFF"/>
                </a:solidFill>
                <a:effectLst>
                  <a:outerShdw blurRad="12700" dist="38100" dir="5400000" rotWithShape="0">
                    <a:srgbClr val="000000">
                      <a:alpha val="71999"/>
                    </a:srgbClr>
                  </a:outerShdw>
                </a:effectLst>
              </a:defRPr>
            </a:lvl1pPr>
            <a:lvl2pPr>
              <a:defRPr>
                <a:solidFill>
                  <a:srgbClr val="FFFFFF"/>
                </a:solidFill>
                <a:effectLst>
                  <a:outerShdw blurRad="12700" dist="38100" dir="5400000" rotWithShape="0">
                    <a:srgbClr val="000000">
                      <a:alpha val="71999"/>
                    </a:srgbClr>
                  </a:outerShdw>
                </a:effectLst>
              </a:defRPr>
            </a:lvl2pPr>
            <a:lvl3pPr>
              <a:defRPr>
                <a:solidFill>
                  <a:srgbClr val="FFFFFF"/>
                </a:solidFill>
                <a:effectLst>
                  <a:outerShdw blurRad="12700" dist="38100" dir="5400000" rotWithShape="0">
                    <a:srgbClr val="000000">
                      <a:alpha val="71999"/>
                    </a:srgbClr>
                  </a:outerShdw>
                </a:effectLst>
              </a:defRPr>
            </a:lvl3pPr>
            <a:lvl4pPr>
              <a:defRPr>
                <a:solidFill>
                  <a:srgbClr val="FFFFFF"/>
                </a:solidFill>
                <a:effectLst>
                  <a:outerShdw blurRad="12700" dist="38100" dir="5400000" rotWithShape="0">
                    <a:srgbClr val="000000">
                      <a:alpha val="71999"/>
                    </a:srgbClr>
                  </a:outerShdw>
                </a:effectLst>
              </a:defRPr>
            </a:lvl4pPr>
            <a:lvl5pPr>
              <a:defRPr>
                <a:solidFill>
                  <a:srgbClr val="FFFFFF"/>
                </a:solidFill>
                <a:effectLst>
                  <a:outerShdw blurRad="12700" dist="38100" dir="5400000" rotWithShape="0">
                    <a:srgbClr val="000000">
                      <a:alpha val="71999"/>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6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Default - Black copy 2">
    <p:spTree>
      <p:nvGrpSpPr>
        <p:cNvPr id="1" name=""/>
        <p:cNvGrpSpPr/>
        <p:nvPr/>
      </p:nvGrpSpPr>
      <p:grpSpPr>
        <a:xfrm>
          <a:off x="0" y="0"/>
          <a:ext cx="0" cy="0"/>
          <a:chOff x="0" y="0"/>
          <a:chExt cx="0" cy="0"/>
        </a:xfrm>
      </p:grpSpPr>
      <p:sp>
        <p:nvSpPr>
          <p:cNvPr id="671"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sp>
        <p:nvSpPr>
          <p:cNvPr id="672"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5_Default Design">
    <p:bg>
      <p:bgPr>
        <a:solidFill>
          <a:srgbClr val="000000"/>
        </a:solidFill>
        <a:effectLst/>
      </p:bgPr>
    </p:bg>
    <p:spTree>
      <p:nvGrpSpPr>
        <p:cNvPr id="1" name=""/>
        <p:cNvGrpSpPr/>
        <p:nvPr/>
      </p:nvGrpSpPr>
      <p:grpSpPr>
        <a:xfrm>
          <a:off x="0" y="0"/>
          <a:ext cx="0" cy="0"/>
          <a:chOff x="0" y="0"/>
          <a:chExt cx="0" cy="0"/>
        </a:xfrm>
      </p:grpSpPr>
      <p:sp>
        <p:nvSpPr>
          <p:cNvPr id="679" name="Title Text"/>
          <p:cNvSpPr txBox="1">
            <a:spLocks noGrp="1"/>
          </p:cNvSpPr>
          <p:nvPr>
            <p:ph type="title"/>
          </p:nvPr>
        </p:nvSpPr>
        <p:spPr>
          <a:xfrm>
            <a:off x="1219200" y="184149"/>
            <a:ext cx="21945600" cy="3016251"/>
          </a:xfrm>
          <a:prstGeom prst="rect">
            <a:avLst/>
          </a:prstGeom>
          <a:effectLst/>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680" name="Body Level One…"/>
          <p:cNvSpPr txBox="1">
            <a:spLocks noGrp="1"/>
          </p:cNvSpPr>
          <p:nvPr>
            <p:ph type="body" idx="1"/>
          </p:nvPr>
        </p:nvSpPr>
        <p:spPr>
          <a:xfrm>
            <a:off x="1219200" y="3200400"/>
            <a:ext cx="21945600" cy="10515600"/>
          </a:xfrm>
          <a:prstGeom prst="rect">
            <a:avLst/>
          </a:prstGeom>
          <a:effectLst/>
        </p:spPr>
        <p:txBody>
          <a:bodyPr lIns="50800" tIns="50800" rIns="50800" bIns="50800">
            <a:noAutofit/>
          </a:bodyPr>
          <a:lstStyle>
            <a:lvl1pPr marL="383540" marR="81280" indent="-3429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1"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Default - Title Only">
    <p:bg>
      <p:bgPr>
        <a:solidFill>
          <a:srgbClr val="000000"/>
        </a:solidFill>
        <a:effectLst/>
      </p:bgPr>
    </p:bg>
    <p:spTree>
      <p:nvGrpSpPr>
        <p:cNvPr id="1" name=""/>
        <p:cNvGrpSpPr/>
        <p:nvPr/>
      </p:nvGrpSpPr>
      <p:grpSpPr>
        <a:xfrm>
          <a:off x="0" y="0"/>
          <a:ext cx="0" cy="0"/>
          <a:chOff x="0" y="0"/>
          <a:chExt cx="0" cy="0"/>
        </a:xfrm>
      </p:grpSpPr>
      <p:sp>
        <p:nvSpPr>
          <p:cNvPr id="688" name="Title Text"/>
          <p:cNvSpPr txBox="1">
            <a:spLocks noGrp="1"/>
          </p:cNvSpPr>
          <p:nvPr>
            <p:ph type="title"/>
          </p:nvPr>
        </p:nvSpPr>
        <p:spPr>
          <a:xfrm>
            <a:off x="0" y="-457200"/>
            <a:ext cx="24384000" cy="457200"/>
          </a:xfrm>
          <a:prstGeom prst="rect">
            <a:avLst/>
          </a:prstGeom>
          <a:effectLst/>
        </p:spPr>
        <p:txBody>
          <a:bodyPr anchor="ctr"/>
          <a:lstStyle>
            <a:lvl1pPr marL="146050" indent="-111125" algn="l" defTabSz="1295400">
              <a:defRPr sz="2200" b="1">
                <a:solidFill>
                  <a:srgbClr val="FFFFFF"/>
                </a:solidFill>
                <a:uFill>
                  <a:solidFill>
                    <a:srgbClr val="FFFFFF"/>
                  </a:solidFill>
                </a:uFill>
                <a:latin typeface="Helvetica"/>
                <a:ea typeface="Helvetica"/>
                <a:cs typeface="Helvetica"/>
                <a:sym typeface="Helvetica"/>
              </a:defRPr>
            </a:lvl1pPr>
          </a:lstStyle>
          <a:p>
            <a:r>
              <a:t>Title Text</a:t>
            </a:r>
          </a:p>
        </p:txBody>
      </p:sp>
      <p:sp>
        <p:nvSpPr>
          <p:cNvPr id="689"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pic>
        <p:nvPicPr>
          <p:cNvPr id="68" name="Sand_ocean.jpg" descr="Sand_ocean.jpg"/>
          <p:cNvPicPr>
            <a:picLocks noChangeAspect="1"/>
          </p:cNvPicPr>
          <p:nvPr/>
        </p:nvPicPr>
        <p:blipFill>
          <a:blip r:embed="rId2">
            <a:extLst/>
          </a:blip>
          <a:stretch>
            <a:fillRect/>
          </a:stretch>
        </p:blipFill>
        <p:spPr>
          <a:xfrm>
            <a:off x="0" y="0"/>
            <a:ext cx="24387175" cy="13716000"/>
          </a:xfrm>
          <a:prstGeom prst="rect">
            <a:avLst/>
          </a:prstGeom>
          <a:ln w="12700"/>
        </p:spPr>
      </p:pic>
      <p:sp>
        <p:nvSpPr>
          <p:cNvPr id="69" name="Title Text"/>
          <p:cNvSpPr txBox="1">
            <a:spLocks noGrp="1"/>
          </p:cNvSpPr>
          <p:nvPr>
            <p:ph type="title"/>
          </p:nvPr>
        </p:nvSpPr>
        <p:spPr>
          <a:xfrm>
            <a:off x="1778231" y="1041400"/>
            <a:ext cx="20830713" cy="1930401"/>
          </a:xfrm>
          <a:prstGeom prst="rect">
            <a:avLst/>
          </a:prstGeom>
          <a:ln>
            <a:round/>
          </a:ln>
          <a:effectLst/>
        </p:spPr>
        <p:txBody>
          <a:bodyPr lIns="50800" tIns="50800" rIns="50800" bIns="50800"/>
          <a:lstStyle>
            <a:lvl1pPr defTabSz="914400">
              <a:defRPr sz="11700">
                <a:effectLst>
                  <a:outerShdw blurRad="38100" dist="38100" dir="2700000" rotWithShape="0">
                    <a:srgbClr val="000000">
                      <a:alpha val="43137"/>
                    </a:srgbClr>
                  </a:outerShdw>
                </a:effectLst>
                <a:uFill>
                  <a:solidFill>
                    <a:srgbClr val="E2DEAB"/>
                  </a:solidFill>
                </a:uFill>
              </a:defRPr>
            </a:lvl1pPr>
          </a:lstStyle>
          <a:p>
            <a:r>
              <a:t>Title Text</a:t>
            </a:r>
          </a:p>
        </p:txBody>
      </p:sp>
      <p:sp>
        <p:nvSpPr>
          <p:cNvPr id="70" name="Body Level One…"/>
          <p:cNvSpPr txBox="1">
            <a:spLocks noGrp="1"/>
          </p:cNvSpPr>
          <p:nvPr>
            <p:ph type="body" idx="1"/>
          </p:nvPr>
        </p:nvSpPr>
        <p:spPr>
          <a:xfrm>
            <a:off x="1765528" y="2971800"/>
            <a:ext cx="20868819" cy="10744200"/>
          </a:xfrm>
          <a:prstGeom prst="rect">
            <a:avLst/>
          </a:prstGeom>
          <a:ln>
            <a:round/>
          </a:ln>
          <a:effectLst/>
        </p:spPr>
        <p:txBody>
          <a:bodyPr lIns="50800" tIns="50800" rIns="50800" bIns="50800">
            <a:noAutofit/>
          </a:bodyPr>
          <a:lstStyle>
            <a:lvl1pPr defTabSz="914400">
              <a:defRPr sz="8000">
                <a:effectLst>
                  <a:outerShdw blurRad="38100" dist="38100" dir="2700000" rotWithShape="0">
                    <a:srgbClr val="000000">
                      <a:alpha val="43137"/>
                    </a:srgbClr>
                  </a:outerShdw>
                </a:effectLst>
                <a:uFill>
                  <a:solidFill>
                    <a:srgbClr val="E2DEAB"/>
                  </a:solidFill>
                </a:uFill>
              </a:defRPr>
            </a:lvl1pPr>
            <a:lvl2pPr defTabSz="914400">
              <a:defRPr sz="8000">
                <a:effectLst>
                  <a:outerShdw blurRad="38100" dist="38100" dir="2700000" rotWithShape="0">
                    <a:srgbClr val="000000">
                      <a:alpha val="43137"/>
                    </a:srgbClr>
                  </a:outerShdw>
                </a:effectLst>
                <a:uFill>
                  <a:solidFill>
                    <a:srgbClr val="E2DEAB"/>
                  </a:solidFill>
                </a:uFill>
              </a:defRPr>
            </a:lvl2pPr>
            <a:lvl3pPr defTabSz="914400">
              <a:defRPr sz="8000">
                <a:effectLst>
                  <a:outerShdw blurRad="38100" dist="38100" dir="2700000" rotWithShape="0">
                    <a:srgbClr val="000000">
                      <a:alpha val="43137"/>
                    </a:srgbClr>
                  </a:outerShdw>
                </a:effectLst>
                <a:uFill>
                  <a:solidFill>
                    <a:srgbClr val="E2DEAB"/>
                  </a:solidFill>
                </a:uFill>
              </a:defRPr>
            </a:lvl3pPr>
            <a:lvl4pPr defTabSz="914400">
              <a:defRPr sz="8000">
                <a:effectLst>
                  <a:outerShdw blurRad="38100" dist="38100" dir="2700000" rotWithShape="0">
                    <a:srgbClr val="000000">
                      <a:alpha val="43137"/>
                    </a:srgbClr>
                  </a:outerShdw>
                </a:effectLst>
                <a:uFill>
                  <a:solidFill>
                    <a:srgbClr val="E2DEAB"/>
                  </a:solidFill>
                </a:uFill>
              </a:defRPr>
            </a:lvl4pPr>
            <a:lvl5pPr defTabSz="914400">
              <a:defRPr sz="8000">
                <a:effectLst>
                  <a:outerShdw blurRad="38100" dist="38100" dir="2700000" rotWithShape="0">
                    <a:srgbClr val="000000">
                      <a:alpha val="43137"/>
                    </a:srgbClr>
                  </a:outerShdw>
                </a:effectLst>
                <a:uFill>
                  <a:solidFill>
                    <a:srgbClr val="E2DEAB"/>
                  </a:solidFill>
                </a:uFill>
              </a:defRPr>
            </a:lvl5pPr>
          </a:lstStyle>
          <a:p>
            <a:r>
              <a:t>Body Level One</a:t>
            </a:r>
          </a:p>
          <a:p>
            <a:pPr lvl="1"/>
            <a:r>
              <a:t>Body Level Two</a:t>
            </a:r>
          </a:p>
          <a:p>
            <a:pPr lvl="2"/>
            <a:r>
              <a:t>Body Level Three</a:t>
            </a:r>
          </a:p>
          <a:p>
            <a:pPr lvl="3"/>
            <a:r>
              <a:t>Body Level Four</a:t>
            </a:r>
          </a:p>
          <a:p>
            <a:pPr lvl="4"/>
            <a:r>
              <a:t>Body Level Five</a:t>
            </a:r>
          </a:p>
        </p:txBody>
      </p:sp>
      <p:sp>
        <p:nvSpPr>
          <p:cNvPr id="7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17_Default Design">
    <p:bg>
      <p:bgPr>
        <a:solidFill>
          <a:srgbClr val="000000"/>
        </a:solidFill>
        <a:effectLst/>
      </p:bgPr>
    </p:bg>
    <p:spTree>
      <p:nvGrpSpPr>
        <p:cNvPr id="1" name=""/>
        <p:cNvGrpSpPr/>
        <p:nvPr/>
      </p:nvGrpSpPr>
      <p:grpSpPr>
        <a:xfrm>
          <a:off x="0" y="0"/>
          <a:ext cx="0" cy="0"/>
          <a:chOff x="0" y="0"/>
          <a:chExt cx="0" cy="0"/>
        </a:xfrm>
      </p:grpSpPr>
      <p:sp>
        <p:nvSpPr>
          <p:cNvPr id="696" name="Title Text"/>
          <p:cNvSpPr txBox="1">
            <a:spLocks noGrp="1"/>
          </p:cNvSpPr>
          <p:nvPr>
            <p:ph type="title"/>
          </p:nvPr>
        </p:nvSpPr>
        <p:spPr>
          <a:xfrm>
            <a:off x="1219200" y="184149"/>
            <a:ext cx="21945600" cy="3016251"/>
          </a:xfrm>
          <a:prstGeom prst="rect">
            <a:avLst/>
          </a:prstGeom>
          <a:effectLst/>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697" name="Body Level One…"/>
          <p:cNvSpPr txBox="1">
            <a:spLocks noGrp="1"/>
          </p:cNvSpPr>
          <p:nvPr>
            <p:ph type="body" idx="1"/>
          </p:nvPr>
        </p:nvSpPr>
        <p:spPr>
          <a:xfrm>
            <a:off x="1219200" y="3200400"/>
            <a:ext cx="21945600" cy="10515600"/>
          </a:xfrm>
          <a:prstGeom prst="rect">
            <a:avLst/>
          </a:prstGeom>
          <a:effectLst/>
        </p:spPr>
        <p:txBody>
          <a:bodyPr lIns="50800" tIns="50800" rIns="50800" bIns="50800">
            <a:noAutofit/>
          </a:bodyPr>
          <a:lstStyle>
            <a:lvl1pPr marL="383540" marR="81280" indent="-3429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8"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Title &amp; Subtitle copy">
    <p:spTree>
      <p:nvGrpSpPr>
        <p:cNvPr id="1" name=""/>
        <p:cNvGrpSpPr/>
        <p:nvPr/>
      </p:nvGrpSpPr>
      <p:grpSpPr>
        <a:xfrm>
          <a:off x="0" y="0"/>
          <a:ext cx="0" cy="0"/>
          <a:chOff x="0" y="0"/>
          <a:chExt cx="0" cy="0"/>
        </a:xfrm>
      </p:grpSpPr>
      <p:pic>
        <p:nvPicPr>
          <p:cNvPr id="705" name="SS logo.jpg" descr="SS logo.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Magazine">
    <p:spTree>
      <p:nvGrpSpPr>
        <p:cNvPr id="1" name=""/>
        <p:cNvGrpSpPr/>
        <p:nvPr/>
      </p:nvGrpSpPr>
      <p:grpSpPr>
        <a:xfrm>
          <a:off x="0" y="0"/>
          <a:ext cx="0" cy="0"/>
          <a:chOff x="0" y="0"/>
          <a:chExt cx="0" cy="0"/>
        </a:xfrm>
      </p:grpSpPr>
      <p:sp>
        <p:nvSpPr>
          <p:cNvPr id="713"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14"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15"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16"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defRPr sz="11600" b="1">
                <a:solidFill>
                  <a:srgbClr val="444444"/>
                </a:solidFill>
                <a:latin typeface="+mj-lt"/>
                <a:ea typeface="+mj-ea"/>
                <a:cs typeface="+mj-cs"/>
                <a:sym typeface="Calibri"/>
              </a:defRPr>
            </a:lvl1pPr>
          </a:lstStyle>
          <a:p>
            <a:r>
              <a:t>Title Text</a:t>
            </a:r>
          </a:p>
        </p:txBody>
      </p:sp>
      <p:sp>
        <p:nvSpPr>
          <p:cNvPr id="7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Blank copy 7">
    <p:spTree>
      <p:nvGrpSpPr>
        <p:cNvPr id="1" name=""/>
        <p:cNvGrpSpPr/>
        <p:nvPr/>
      </p:nvGrpSpPr>
      <p:grpSpPr>
        <a:xfrm>
          <a:off x="0" y="0"/>
          <a:ext cx="0" cy="0"/>
          <a:chOff x="0" y="0"/>
          <a:chExt cx="0" cy="0"/>
        </a:xfrm>
      </p:grpSpPr>
      <p:sp>
        <p:nvSpPr>
          <p:cNvPr id="7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731" name="Rectangle"/>
          <p:cNvSpPr/>
          <p:nvPr/>
        </p:nvSpPr>
        <p:spPr>
          <a:xfrm>
            <a:off x="-177800" y="-165100"/>
            <a:ext cx="24726902" cy="14033500"/>
          </a:xfrm>
          <a:prstGeom prst="rect">
            <a:avLst/>
          </a:prstGeom>
          <a:solidFill>
            <a:srgbClr val="444444"/>
          </a:solidFill>
          <a:ln w="25400">
            <a:solidFill>
              <a:srgbClr val="444444"/>
            </a:solidFill>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732" name="Rounded Rectangle"/>
          <p:cNvSpPr/>
          <p:nvPr/>
        </p:nvSpPr>
        <p:spPr>
          <a:xfrm>
            <a:off x="-1473200" y="876300"/>
            <a:ext cx="26225500" cy="1816100"/>
          </a:xfrm>
          <a:prstGeom prst="roundRect">
            <a:avLst>
              <a:gd name="adj" fmla="val 10486"/>
            </a:avLst>
          </a:prstGeom>
          <a:solidFill>
            <a:srgbClr val="D6D6D6"/>
          </a:solidFill>
          <a:ln w="12700">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733" name="Rounded Rectangle"/>
          <p:cNvSpPr/>
          <p:nvPr/>
        </p:nvSpPr>
        <p:spPr>
          <a:xfrm>
            <a:off x="-1155700" y="2832100"/>
            <a:ext cx="26225500" cy="800100"/>
          </a:xfrm>
          <a:prstGeom prst="roundRect">
            <a:avLst>
              <a:gd name="adj" fmla="val 23806"/>
            </a:avLst>
          </a:prstGeom>
          <a:solidFill>
            <a:srgbClr val="D6D6D6"/>
          </a:solidFill>
          <a:ln w="12700">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734" name="Title Text"/>
          <p:cNvSpPr txBox="1">
            <a:spLocks noGrp="1"/>
          </p:cNvSpPr>
          <p:nvPr>
            <p:ph type="title"/>
          </p:nvPr>
        </p:nvSpPr>
        <p:spPr>
          <a:xfrm>
            <a:off x="1866900" y="0"/>
            <a:ext cx="20637500" cy="2705100"/>
          </a:xfrm>
          <a:prstGeom prst="rect">
            <a:avLst/>
          </a:prstGeom>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735" name="Slide Number"/>
          <p:cNvSpPr txBox="1">
            <a:spLocks noGrp="1"/>
          </p:cNvSpPr>
          <p:nvPr>
            <p:ph type="sldNum" sz="quarter" idx="2"/>
          </p:nvPr>
        </p:nvSpPr>
        <p:spPr>
          <a:xfrm>
            <a:off x="12058650" y="13246100"/>
            <a:ext cx="266700" cy="279400"/>
          </a:xfrm>
          <a:prstGeom prst="rect">
            <a:avLst/>
          </a:prstGeom>
        </p:spPr>
        <p:txBody>
          <a:bodyPr/>
          <a:lstStyle>
            <a:lvl1pPr defTabSz="5842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Image">
    <p:spTree>
      <p:nvGrpSpPr>
        <p:cNvPr id="1" name=""/>
        <p:cNvGrpSpPr/>
        <p:nvPr/>
      </p:nvGrpSpPr>
      <p:grpSpPr>
        <a:xfrm>
          <a:off x="0" y="0"/>
          <a:ext cx="0" cy="0"/>
          <a:chOff x="0" y="0"/>
          <a:chExt cx="0" cy="0"/>
        </a:xfrm>
      </p:grpSpPr>
      <p:pic>
        <p:nvPicPr>
          <p:cNvPr id="742"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Blank copy 8">
    <p:spTree>
      <p:nvGrpSpPr>
        <p:cNvPr id="1" name=""/>
        <p:cNvGrpSpPr/>
        <p:nvPr/>
      </p:nvGrpSpPr>
      <p:grpSpPr>
        <a:xfrm>
          <a:off x="0" y="0"/>
          <a:ext cx="0" cy="0"/>
          <a:chOff x="0" y="0"/>
          <a:chExt cx="0" cy="0"/>
        </a:xfrm>
      </p:grpSpPr>
      <p:pic>
        <p:nvPicPr>
          <p:cNvPr id="750"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Bullet_Title copy">
    <p:spTree>
      <p:nvGrpSpPr>
        <p:cNvPr id="1" name=""/>
        <p:cNvGrpSpPr/>
        <p:nvPr/>
      </p:nvGrpSpPr>
      <p:grpSpPr>
        <a:xfrm>
          <a:off x="0" y="0"/>
          <a:ext cx="0" cy="0"/>
          <a:chOff x="0" y="0"/>
          <a:chExt cx="0" cy="0"/>
        </a:xfrm>
      </p:grpSpPr>
      <p:pic>
        <p:nvPicPr>
          <p:cNvPr id="758" name="TextSlide.jpg" descr="TextSlid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76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767"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768"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7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776"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777" name="1600_AiGLogo_Slide_Navy-small.png" descr="1600_AiGLogo_Slide_Navy-small.png"/>
          <p:cNvPicPr>
            <a:picLocks noChangeAspect="1"/>
          </p:cNvPicPr>
          <p:nvPr/>
        </p:nvPicPr>
        <p:blipFill>
          <a:blip r:embed="rId2">
            <a:extLst/>
          </a:blip>
          <a:stretch>
            <a:fillRect/>
          </a:stretch>
        </p:blipFill>
        <p:spPr>
          <a:xfrm>
            <a:off x="68405" y="0"/>
            <a:ext cx="24247189" cy="13716000"/>
          </a:xfrm>
          <a:prstGeom prst="rect">
            <a:avLst/>
          </a:prstGeom>
          <a:ln w="12700">
            <a:miter lim="400000"/>
          </a:ln>
        </p:spPr>
      </p:pic>
      <p:sp>
        <p:nvSpPr>
          <p:cNvPr id="77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Default - Blank">
    <p:spTree>
      <p:nvGrpSpPr>
        <p:cNvPr id="1" name=""/>
        <p:cNvGrpSpPr/>
        <p:nvPr/>
      </p:nvGrpSpPr>
      <p:grpSpPr>
        <a:xfrm>
          <a:off x="0" y="0"/>
          <a:ext cx="0" cy="0"/>
          <a:chOff x="0" y="0"/>
          <a:chExt cx="0" cy="0"/>
        </a:xfrm>
      </p:grpSpPr>
      <p:sp>
        <p:nvSpPr>
          <p:cNvPr id="78" name="Slide Number"/>
          <p:cNvSpPr txBox="1">
            <a:spLocks noGrp="1"/>
          </p:cNvSpPr>
          <p:nvPr>
            <p:ph type="sldNum" sz="quarter" idx="2"/>
          </p:nvPr>
        </p:nvSpPr>
        <p:spPr>
          <a:xfrm>
            <a:off x="22799515" y="13061950"/>
            <a:ext cx="368301" cy="381000"/>
          </a:xfrm>
          <a:prstGeom prst="rect">
            <a:avLst/>
          </a:prstGeom>
          <a:ln w="9525">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796"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97" name="Title Text"/>
          <p:cNvSpPr txBox="1">
            <a:spLocks noGrp="1"/>
          </p:cNvSpPr>
          <p:nvPr>
            <p:ph type="title"/>
          </p:nvPr>
        </p:nvSpPr>
        <p:spPr>
          <a:xfrm>
            <a:off x="2374900" y="1384300"/>
            <a:ext cx="19596100" cy="1536700"/>
          </a:xfrm>
          <a:prstGeom prst="rect">
            <a:avLst/>
          </a:prstGeom>
        </p:spPr>
        <p:txBody>
          <a:bodyPr/>
          <a:lstStyle>
            <a:lvl1pPr>
              <a:defRPr>
                <a:solidFill>
                  <a:srgbClr val="FFFFFF"/>
                </a:solidFill>
                <a:latin typeface="Geared Slab Extrabold"/>
                <a:ea typeface="Geared Slab Extrabold"/>
                <a:cs typeface="Geared Slab Extrabold"/>
                <a:sym typeface="Geared Slab Extrabold"/>
              </a:defRPr>
            </a:lvl1pPr>
          </a:lstStyle>
          <a:p>
            <a:r>
              <a:t>Title Text</a:t>
            </a:r>
          </a:p>
        </p:txBody>
      </p:sp>
      <p:sp>
        <p:nvSpPr>
          <p:cNvPr id="798" name="Body Level One…"/>
          <p:cNvSpPr txBox="1">
            <a:spLocks noGrp="1"/>
          </p:cNvSpPr>
          <p:nvPr>
            <p:ph type="body" idx="1"/>
          </p:nvPr>
        </p:nvSpPr>
        <p:spPr>
          <a:xfrm>
            <a:off x="2311400" y="3060700"/>
            <a:ext cx="19685000" cy="9359900"/>
          </a:xfrm>
          <a:prstGeom prst="rect">
            <a:avLst/>
          </a:prstGeom>
        </p:spPr>
        <p:txBody>
          <a:bodyPr/>
          <a:lstStyle>
            <a:lvl1pPr>
              <a:defRPr>
                <a:solidFill>
                  <a:srgbClr val="FFFFFF"/>
                </a:solidFill>
                <a:effectLst>
                  <a:outerShdw blurRad="12700" dist="38100" dir="5400000" rotWithShape="0">
                    <a:srgbClr val="000000">
                      <a:alpha val="71999"/>
                    </a:srgbClr>
                  </a:outerShdw>
                </a:effectLst>
              </a:defRPr>
            </a:lvl1pPr>
            <a:lvl2pPr>
              <a:defRPr>
                <a:solidFill>
                  <a:srgbClr val="FFFFFF"/>
                </a:solidFill>
                <a:effectLst>
                  <a:outerShdw blurRad="12700" dist="38100" dir="5400000" rotWithShape="0">
                    <a:srgbClr val="000000">
                      <a:alpha val="71999"/>
                    </a:srgbClr>
                  </a:outerShdw>
                </a:effectLst>
              </a:defRPr>
            </a:lvl2pPr>
            <a:lvl3pPr>
              <a:defRPr>
                <a:solidFill>
                  <a:srgbClr val="FFFFFF"/>
                </a:solidFill>
                <a:effectLst>
                  <a:outerShdw blurRad="12700" dist="38100" dir="5400000" rotWithShape="0">
                    <a:srgbClr val="000000">
                      <a:alpha val="71999"/>
                    </a:srgbClr>
                  </a:outerShdw>
                </a:effectLst>
              </a:defRPr>
            </a:lvl3pPr>
            <a:lvl4pPr>
              <a:defRPr>
                <a:solidFill>
                  <a:srgbClr val="FFFFFF"/>
                </a:solidFill>
                <a:effectLst>
                  <a:outerShdw blurRad="12700" dist="38100" dir="5400000" rotWithShape="0">
                    <a:srgbClr val="000000">
                      <a:alpha val="71999"/>
                    </a:srgbClr>
                  </a:outerShdw>
                </a:effectLst>
              </a:defRPr>
            </a:lvl4pPr>
            <a:lvl5pPr>
              <a:defRPr>
                <a:solidFill>
                  <a:srgbClr val="FFFFFF"/>
                </a:solidFill>
                <a:effectLst>
                  <a:outerShdw blurRad="12700" dist="38100" dir="5400000" rotWithShape="0">
                    <a:srgbClr val="000000">
                      <a:alpha val="71999"/>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7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Blue Rays copy">
    <p:spTree>
      <p:nvGrpSpPr>
        <p:cNvPr id="1" name=""/>
        <p:cNvGrpSpPr/>
        <p:nvPr/>
      </p:nvGrpSpPr>
      <p:grpSpPr>
        <a:xfrm>
          <a:off x="0" y="0"/>
          <a:ext cx="0" cy="0"/>
          <a:chOff x="0" y="0"/>
          <a:chExt cx="0" cy="0"/>
        </a:xfrm>
      </p:grpSpPr>
      <p:pic>
        <p:nvPicPr>
          <p:cNvPr id="806"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07" name="Title Text"/>
          <p:cNvSpPr txBox="1">
            <a:spLocks noGrp="1"/>
          </p:cNvSpPr>
          <p:nvPr>
            <p:ph type="title"/>
          </p:nvPr>
        </p:nvSpPr>
        <p:spPr>
          <a:xfrm>
            <a:off x="2324100" y="1384300"/>
            <a:ext cx="19697700" cy="1562100"/>
          </a:xfrm>
          <a:prstGeom prst="rect">
            <a:avLst/>
          </a:prstGeom>
        </p:spPr>
        <p:txBody>
          <a:bodyPr/>
          <a:lstStyle>
            <a:lvl1pPr algn="l">
              <a:defRPr sz="72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Title Text</a:t>
            </a:r>
          </a:p>
        </p:txBody>
      </p:sp>
      <p:sp>
        <p:nvSpPr>
          <p:cNvPr id="8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Relevance copy 1">
    <p:spTree>
      <p:nvGrpSpPr>
        <p:cNvPr id="1" name=""/>
        <p:cNvGrpSpPr/>
        <p:nvPr/>
      </p:nvGrpSpPr>
      <p:grpSpPr>
        <a:xfrm>
          <a:off x="0" y="0"/>
          <a:ext cx="0" cy="0"/>
          <a:chOff x="0" y="0"/>
          <a:chExt cx="0" cy="0"/>
        </a:xfrm>
      </p:grpSpPr>
      <p:pic>
        <p:nvPicPr>
          <p:cNvPr id="815"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16" name="Title Text"/>
          <p:cNvSpPr txBox="1">
            <a:spLocks noGrp="1"/>
          </p:cNvSpPr>
          <p:nvPr>
            <p:ph type="title"/>
          </p:nvPr>
        </p:nvSpPr>
        <p:spPr>
          <a:xfrm>
            <a:off x="1778000" y="1384300"/>
            <a:ext cx="20828000" cy="9537700"/>
          </a:xfrm>
          <a:prstGeom prst="rect">
            <a:avLst/>
          </a:prstGeom>
        </p:spPr>
        <p:txBody>
          <a:bodyPr/>
          <a:lstStyle>
            <a:lvl1pPr algn="l">
              <a:defRPr sz="7200">
                <a:solidFill>
                  <a:srgbClr val="FEFCDD"/>
                </a:solidFill>
                <a:latin typeface="DejaVu Sans Condensed"/>
                <a:ea typeface="DejaVu Sans Condensed"/>
                <a:cs typeface="DejaVu Sans Condensed"/>
                <a:sym typeface="DejaVu Sans Condensed"/>
              </a:defRPr>
            </a:lvl1pPr>
          </a:lstStyle>
          <a:p>
            <a:r>
              <a:t>Title Text</a:t>
            </a:r>
          </a:p>
        </p:txBody>
      </p:sp>
      <p:sp>
        <p:nvSpPr>
          <p:cNvPr id="817" name="Body Level One…"/>
          <p:cNvSpPr txBox="1">
            <a:spLocks noGrp="1"/>
          </p:cNvSpPr>
          <p:nvPr>
            <p:ph type="body" sz="quarter" idx="1"/>
          </p:nvPr>
        </p:nvSpPr>
        <p:spPr>
          <a:xfrm>
            <a:off x="1752600" y="10909300"/>
            <a:ext cx="20866100" cy="1689100"/>
          </a:xfrm>
          <a:prstGeom prst="rect">
            <a:avLst/>
          </a:prstGeom>
        </p:spPr>
        <p:txBody>
          <a:bodyPr>
            <a:noAutofit/>
          </a:bodyPr>
          <a:lstStyle>
            <a:lvl1pPr>
              <a:defRPr sz="3600">
                <a:solidFill>
                  <a:srgbClr val="FEFCDD"/>
                </a:solidFill>
              </a:defRPr>
            </a:lvl1pPr>
            <a:lvl2pPr>
              <a:defRPr sz="3600">
                <a:solidFill>
                  <a:srgbClr val="FEFCDD"/>
                </a:solidFill>
              </a:defRPr>
            </a:lvl2pPr>
            <a:lvl3pPr>
              <a:defRPr sz="3600">
                <a:solidFill>
                  <a:srgbClr val="FEFCDD"/>
                </a:solidFill>
              </a:defRPr>
            </a:lvl3pPr>
            <a:lvl4pPr>
              <a:defRPr sz="3600">
                <a:solidFill>
                  <a:srgbClr val="FEFCDD"/>
                </a:solidFill>
              </a:defRPr>
            </a:lvl4pPr>
            <a:lvl5pPr>
              <a:defRPr sz="3600">
                <a:solidFill>
                  <a:srgbClr val="FEFCDD"/>
                </a:solidFill>
              </a:defRPr>
            </a:lvl5pPr>
          </a:lstStyle>
          <a:p>
            <a:r>
              <a:t>Body Level One</a:t>
            </a:r>
          </a:p>
          <a:p>
            <a:pPr lvl="1"/>
            <a:r>
              <a:t>Body Level Two</a:t>
            </a:r>
          </a:p>
          <a:p>
            <a:pPr lvl="2"/>
            <a:r>
              <a:t>Body Level Three</a:t>
            </a:r>
          </a:p>
          <a:p>
            <a:pPr lvl="3"/>
            <a:r>
              <a:t>Body Level Four</a:t>
            </a:r>
          </a:p>
          <a:p>
            <a:pPr lvl="4"/>
            <a:r>
              <a:t>Body Level Five</a:t>
            </a:r>
          </a:p>
        </p:txBody>
      </p:sp>
      <p:sp>
        <p:nvSpPr>
          <p:cNvPr id="8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82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26"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pic>
        <p:nvPicPr>
          <p:cNvPr id="827" name="1601_AnswersInGenesis_Logo_Spot306C_BookLeft.png" descr="1601_AnswersInGenesis_Logo_Spot306C_BookLeft.png"/>
          <p:cNvPicPr>
            <a:picLocks noChangeAspect="1"/>
          </p:cNvPicPr>
          <p:nvPr/>
        </p:nvPicPr>
        <p:blipFill>
          <a:blip r:embed="rId2">
            <a:extLst/>
          </a:blip>
          <a:stretch>
            <a:fillRect/>
          </a:stretch>
        </p:blipFill>
        <p:spPr>
          <a:xfrm>
            <a:off x="17000725" y="10722895"/>
            <a:ext cx="4925093" cy="1606428"/>
          </a:xfrm>
          <a:prstGeom prst="rect">
            <a:avLst/>
          </a:prstGeom>
          <a:ln w="12700">
            <a:miter lim="400000"/>
          </a:ln>
        </p:spPr>
      </p:pic>
      <p:sp>
        <p:nvSpPr>
          <p:cNvPr id="8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835"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defRPr>
                <a:uFill>
                  <a:solidFill>
                    <a:srgbClr val="000000"/>
                  </a:solidFill>
                </a:uFill>
              </a:defRPr>
            </a:pPr>
            <a:endParaRPr/>
          </a:p>
        </p:txBody>
      </p:sp>
      <p:sp>
        <p:nvSpPr>
          <p:cNvPr id="836" name="Rounded Rectangle"/>
          <p:cNvSpPr/>
          <p:nvPr/>
        </p:nvSpPr>
        <p:spPr>
          <a:xfrm>
            <a:off x="-1473393" y="876300"/>
            <a:ext cx="26228915" cy="1816100"/>
          </a:xfrm>
          <a:prstGeom prst="roundRect">
            <a:avLst>
              <a:gd name="adj" fmla="val 9790"/>
            </a:avLst>
          </a:prstGeom>
          <a:solidFill>
            <a:srgbClr val="D6D6D6"/>
          </a:solidFill>
        </p:spPr>
        <p:txBody>
          <a:bodyPr lIns="0" tIns="0" rIns="0" bIns="0"/>
          <a:lstStyle/>
          <a:p>
            <a:pPr defTabSz="914400">
              <a:defRPr sz="6400">
                <a:uFill>
                  <a:solidFill>
                    <a:srgbClr val="000000"/>
                  </a:solidFill>
                </a:uFill>
              </a:defRPr>
            </a:pPr>
            <a:endParaRPr/>
          </a:p>
        </p:txBody>
      </p:sp>
      <p:sp>
        <p:nvSpPr>
          <p:cNvPr id="837" name="Rounded Rectangle"/>
          <p:cNvSpPr/>
          <p:nvPr/>
        </p:nvSpPr>
        <p:spPr>
          <a:xfrm>
            <a:off x="-1155852" y="2832100"/>
            <a:ext cx="26228915" cy="368300"/>
          </a:xfrm>
          <a:prstGeom prst="roundRect">
            <a:avLst>
              <a:gd name="adj" fmla="val 48276"/>
            </a:avLst>
          </a:prstGeom>
          <a:solidFill>
            <a:srgbClr val="D6D6D6"/>
          </a:solidFill>
        </p:spPr>
        <p:txBody>
          <a:bodyPr lIns="0" tIns="0" rIns="0" bIns="0"/>
          <a:lstStyle/>
          <a:p>
            <a:pPr defTabSz="914400">
              <a:defRPr sz="6400">
                <a:uFill>
                  <a:solidFill>
                    <a:srgbClr val="000000"/>
                  </a:solidFill>
                </a:uFill>
              </a:defRPr>
            </a:pPr>
            <a:endParaRPr/>
          </a:p>
        </p:txBody>
      </p:sp>
      <p:sp>
        <p:nvSpPr>
          <p:cNvPr id="83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839" name="Body Level One…"/>
          <p:cNvSpPr txBox="1">
            <a:spLocks noGrp="1"/>
          </p:cNvSpPr>
          <p:nvPr>
            <p:ph type="body" idx="1"/>
          </p:nvPr>
        </p:nvSpPr>
        <p:spPr>
          <a:xfrm>
            <a:off x="1219358" y="3200400"/>
            <a:ext cx="21948460" cy="10515600"/>
          </a:xfrm>
          <a:prstGeom prst="rect">
            <a:avLst/>
          </a:prstGeom>
          <a:ln>
            <a:round/>
          </a:ln>
          <a:effectLst/>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84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84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848" name="Title Text"/>
          <p:cNvSpPr txBox="1">
            <a:spLocks noGrp="1"/>
          </p:cNvSpPr>
          <p:nvPr>
            <p:ph type="title"/>
          </p:nvPr>
        </p:nvSpPr>
        <p:spPr>
          <a:xfrm>
            <a:off x="1219358" y="549275"/>
            <a:ext cx="21948460" cy="2651126"/>
          </a:xfrm>
          <a:prstGeom prst="rect">
            <a:avLst/>
          </a:prstGeom>
          <a:ln>
            <a:round/>
          </a:ln>
          <a:effectLst/>
        </p:spPr>
        <p:txBody>
          <a:bodyPr lIns="38100" tIns="38100" rIns="38100" bIns="38100"/>
          <a:lstStyle>
            <a:lvl1pPr algn="ct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849" name="Body Level One…"/>
          <p:cNvSpPr txBox="1">
            <a:spLocks noGrp="1"/>
          </p:cNvSpPr>
          <p:nvPr>
            <p:ph type="body" idx="1"/>
          </p:nvPr>
        </p:nvSpPr>
        <p:spPr>
          <a:xfrm>
            <a:off x="1219358" y="3200400"/>
            <a:ext cx="2194846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85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85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cSld name="Title &amp; Subtitle copy">
    <p:spTree>
      <p:nvGrpSpPr>
        <p:cNvPr id="1" name=""/>
        <p:cNvGrpSpPr/>
        <p:nvPr/>
      </p:nvGrpSpPr>
      <p:grpSpPr>
        <a:xfrm>
          <a:off x="0" y="0"/>
          <a:ext cx="0" cy="0"/>
          <a:chOff x="0" y="0"/>
          <a:chExt cx="0" cy="0"/>
        </a:xfrm>
      </p:grpSpPr>
      <p:sp>
        <p:nvSpPr>
          <p:cNvPr id="12" name="Title Text"/>
          <p:cNvSpPr txBox="1">
            <a:spLocks noGrp="1"/>
          </p:cNvSpPr>
          <p:nvPr>
            <p:ph type="title"/>
          </p:nvPr>
        </p:nvSpPr>
        <p:spPr>
          <a:prstGeom prst="rect">
            <a:avLst/>
          </a:prstGeom>
        </p:spPr>
        <p:txBody>
          <a:bodyPr/>
          <a:lstStyle/>
          <a:p>
            <a:r>
              <a:t>Title Text</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31148361"/>
      </p:ext>
    </p:extLst>
  </p:cSld>
  <p:clrMapOvr>
    <a:masterClrMapping/>
  </p:clrMapOvr>
  <p:transition xmlns:p14="http://schemas.microsoft.com/office/powerpoint/2010/mai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Scriiptur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1435100" y="1473200"/>
            <a:ext cx="20904200" cy="2209800"/>
          </a:xfrm>
          <a:prstGeom prst="rect">
            <a:avLst/>
          </a:prstGeom>
        </p:spPr>
        <p:txBody>
          <a:bodyPr/>
          <a:lstStyle>
            <a:lvl1pPr algn="l"/>
          </a:lstStyle>
          <a:p>
            <a:r>
              <a:t>Title Text</a:t>
            </a:r>
          </a:p>
        </p:txBody>
      </p:sp>
      <p:sp>
        <p:nvSpPr>
          <p:cNvPr id="21" name="Body Level One…"/>
          <p:cNvSpPr txBox="1">
            <a:spLocks noGrp="1"/>
          </p:cNvSpPr>
          <p:nvPr>
            <p:ph type="body" idx="1"/>
          </p:nvPr>
        </p:nvSpPr>
        <p:spPr>
          <a:xfrm>
            <a:off x="1422400" y="3911600"/>
            <a:ext cx="21221700" cy="8991600"/>
          </a:xfrm>
          <a:prstGeom prst="rect">
            <a:avLst/>
          </a:prstGeom>
        </p:spPr>
        <p:txBody>
          <a:bodyPr/>
          <a:lstStyle>
            <a:lvl1pPr>
              <a:defRPr>
                <a:latin typeface="DejaVu Sans Condensed"/>
                <a:ea typeface="DejaVu Sans Condensed"/>
                <a:cs typeface="DejaVu Sans Condensed"/>
                <a:sym typeface="DejaVu Sans Condensed"/>
              </a:defRPr>
            </a:lvl1pPr>
            <a:lvl2pPr>
              <a:defRPr>
                <a:latin typeface="DejaVu Sans Condensed"/>
                <a:ea typeface="DejaVu Sans Condensed"/>
                <a:cs typeface="DejaVu Sans Condensed"/>
                <a:sym typeface="DejaVu Sans Condensed"/>
              </a:defRPr>
            </a:lvl2pPr>
            <a:lvl3pPr>
              <a:defRPr>
                <a:latin typeface="DejaVu Sans Condensed"/>
                <a:ea typeface="DejaVu Sans Condensed"/>
                <a:cs typeface="DejaVu Sans Condensed"/>
                <a:sym typeface="DejaVu Sans Condensed"/>
              </a:defRPr>
            </a:lvl3pPr>
            <a:lvl4pPr>
              <a:defRPr>
                <a:latin typeface="DejaVu Sans Condensed"/>
                <a:ea typeface="DejaVu Sans Condensed"/>
                <a:cs typeface="DejaVu Sans Condensed"/>
                <a:sym typeface="DejaVu Sans Condensed"/>
              </a:defRPr>
            </a:lvl4pPr>
            <a:lvl5pPr>
              <a:defRPr>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77341233"/>
      </p:ext>
    </p:extLst>
  </p:cSld>
  <p:clrMapOvr>
    <a:masterClrMapping/>
  </p:clrMapOvr>
  <p:transition xmlns:p14="http://schemas.microsoft.com/office/powerpoint/2010/mai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Text">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778000" y="1384300"/>
            <a:ext cx="20828000" cy="10045700"/>
          </a:xfrm>
          <a:prstGeom prst="rect">
            <a:avLst/>
          </a:prstGeom>
        </p:spPr>
        <p:txBody>
          <a:bodyPr lIns="0" tIns="0" rIns="0" bIns="0"/>
          <a:lstStyle>
            <a:lvl1pPr algn="l">
              <a:defRPr sz="7200">
                <a:latin typeface="DejaVu Sans Condensed"/>
                <a:ea typeface="DejaVu Sans Condensed"/>
                <a:cs typeface="DejaVu Sans Condensed"/>
                <a:sym typeface="DejaVu Sans Condensed"/>
              </a:defRPr>
            </a:lvl1pPr>
          </a:lstStyle>
          <a:p>
            <a:r>
              <a:t>Title Text</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0684035"/>
      </p:ext>
    </p:extLst>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85"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buClr>
                <a:srgbClr val="000000"/>
              </a:buClr>
              <a:defRPr>
                <a:uFill>
                  <a:solidFill>
                    <a:srgbClr val="000000"/>
                  </a:solidFill>
                </a:uFill>
              </a:defRPr>
            </a:pPr>
            <a:endParaRPr/>
          </a:p>
        </p:txBody>
      </p:sp>
      <p:sp>
        <p:nvSpPr>
          <p:cNvPr id="86"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87" name="Rounded Rectangle"/>
          <p:cNvSpPr/>
          <p:nvPr/>
        </p:nvSpPr>
        <p:spPr>
          <a:xfrm>
            <a:off x="-1155852" y="2832100"/>
            <a:ext cx="26228915" cy="368300"/>
          </a:xfrm>
          <a:prstGeom prst="roundRect">
            <a:avLst>
              <a:gd name="adj" fmla="val 50000"/>
            </a:avLst>
          </a:prstGeom>
          <a:solidFill>
            <a:srgbClr val="D6D6D6"/>
          </a:solidFill>
        </p:spPr>
        <p:txBody>
          <a:bodyPr lIns="0" tIns="0" rIns="0" bIns="0"/>
          <a:lstStyle/>
          <a:p>
            <a:pPr defTabSz="914400">
              <a:defRPr sz="6400">
                <a:uFill>
                  <a:solidFill>
                    <a:srgbClr val="000000"/>
                  </a:solidFill>
                </a:uFill>
              </a:defRPr>
            </a:pPr>
            <a:endParaRPr/>
          </a:p>
        </p:txBody>
      </p:sp>
      <p:sp>
        <p:nvSpPr>
          <p:cNvPr id="8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8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Quote, Reference">
    <p:spTree>
      <p:nvGrpSpPr>
        <p:cNvPr id="1" name=""/>
        <p:cNvGrpSpPr/>
        <p:nvPr/>
      </p:nvGrpSpPr>
      <p:grpSpPr>
        <a:xfrm>
          <a:off x="0" y="0"/>
          <a:ext cx="0" cy="0"/>
          <a:chOff x="0" y="0"/>
          <a:chExt cx="0" cy="0"/>
        </a:xfrm>
      </p:grpSpPr>
      <p:sp>
        <p:nvSpPr>
          <p:cNvPr id="37" name="Title Text"/>
          <p:cNvSpPr txBox="1">
            <a:spLocks noGrp="1"/>
          </p:cNvSpPr>
          <p:nvPr>
            <p:ph type="title"/>
          </p:nvPr>
        </p:nvSpPr>
        <p:spPr>
          <a:xfrm>
            <a:off x="1778000" y="1574800"/>
            <a:ext cx="20828000" cy="8636000"/>
          </a:xfrm>
          <a:prstGeom prst="rect">
            <a:avLst/>
          </a:prstGeom>
        </p:spPr>
        <p:txBody>
          <a:bodyPr lIns="0" tIns="0" rIns="0" bIns="0"/>
          <a:lstStyle>
            <a:lvl1pPr algn="l">
              <a:defRPr sz="7200">
                <a:latin typeface="DejaVu Sans Condensed"/>
                <a:ea typeface="DejaVu Sans Condensed"/>
                <a:cs typeface="DejaVu Sans Condensed"/>
                <a:sym typeface="DejaVu Sans Condensed"/>
              </a:defRPr>
            </a:lvl1pPr>
          </a:lstStyle>
          <a:p>
            <a:r>
              <a:t>Title Text</a:t>
            </a:r>
          </a:p>
        </p:txBody>
      </p:sp>
      <p:sp>
        <p:nvSpPr>
          <p:cNvPr id="38" name="Body Level One…"/>
          <p:cNvSpPr txBox="1">
            <a:spLocks noGrp="1"/>
          </p:cNvSpPr>
          <p:nvPr>
            <p:ph type="body" sz="quarter" idx="1"/>
          </p:nvPr>
        </p:nvSpPr>
        <p:spPr>
          <a:xfrm>
            <a:off x="1752600" y="10198100"/>
            <a:ext cx="20866100" cy="1689100"/>
          </a:xfrm>
          <a:prstGeom prst="rect">
            <a:avLst/>
          </a:prstGeom>
        </p:spPr>
        <p:txBody>
          <a:bodyPr lIns="0" tIns="0" rIns="0" bIns="0" anchor="b"/>
          <a:lstStyle>
            <a:lvl1pPr>
              <a:defRPr sz="3600">
                <a:latin typeface="DejaVu Sans Condensed"/>
                <a:ea typeface="DejaVu Sans Condensed"/>
                <a:cs typeface="DejaVu Sans Condensed"/>
                <a:sym typeface="DejaVu Sans Condensed"/>
              </a:defRPr>
            </a:lvl1pPr>
            <a:lvl2pPr>
              <a:defRPr sz="3600">
                <a:latin typeface="DejaVu Sans Condensed"/>
                <a:ea typeface="DejaVu Sans Condensed"/>
                <a:cs typeface="DejaVu Sans Condensed"/>
                <a:sym typeface="DejaVu Sans Condensed"/>
              </a:defRPr>
            </a:lvl2pPr>
            <a:lvl3pPr>
              <a:defRPr sz="3600">
                <a:latin typeface="DejaVu Sans Condensed"/>
                <a:ea typeface="DejaVu Sans Condensed"/>
                <a:cs typeface="DejaVu Sans Condensed"/>
                <a:sym typeface="DejaVu Sans Condensed"/>
              </a:defRPr>
            </a:lvl3pPr>
            <a:lvl4pPr>
              <a:defRPr sz="3600">
                <a:solidFill>
                  <a:srgbClr val="FEFCDD"/>
                </a:solidFill>
                <a:latin typeface="DejaVu Sans Condensed"/>
                <a:ea typeface="DejaVu Sans Condensed"/>
                <a:cs typeface="DejaVu Sans Condensed"/>
                <a:sym typeface="DejaVu Sans Condensed"/>
              </a:defRPr>
            </a:lvl4pPr>
            <a:lvl5pPr>
              <a:defRPr sz="3600">
                <a:solidFill>
                  <a:srgbClr val="FEFCDD"/>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05100770"/>
      </p:ext>
    </p:extLst>
  </p:cSld>
  <p:clrMapOvr>
    <a:masterClrMapping/>
  </p:clrMapOvr>
  <p:transition xmlns:p14="http://schemas.microsoft.com/office/powerpoint/2010/mai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12672849"/>
      </p:ext>
    </p:extLst>
  </p:cSld>
  <p:clrMapOvr>
    <a:masterClrMapping/>
  </p:clrMapOvr>
  <p:transition xmlns:p14="http://schemas.microsoft.com/office/powerpoint/2010/mai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Picture">
    <p:spTree>
      <p:nvGrpSpPr>
        <p:cNvPr id="1" name=""/>
        <p:cNvGrpSpPr/>
        <p:nvPr/>
      </p:nvGrpSpPr>
      <p:grpSpPr>
        <a:xfrm>
          <a:off x="0" y="0"/>
          <a:ext cx="0" cy="0"/>
          <a:chOff x="0" y="0"/>
          <a:chExt cx="0" cy="0"/>
        </a:xfrm>
      </p:grpSpPr>
      <p:sp>
        <p:nvSpPr>
          <p:cNvPr id="53" name="Title Text"/>
          <p:cNvSpPr txBox="1">
            <a:spLocks noGrp="1"/>
          </p:cNvSpPr>
          <p:nvPr>
            <p:ph type="title"/>
          </p:nvPr>
        </p:nvSpPr>
        <p:spPr>
          <a:xfrm>
            <a:off x="1739900" y="10972800"/>
            <a:ext cx="20904200" cy="2209800"/>
          </a:xfrm>
          <a:prstGeom prst="rect">
            <a:avLst/>
          </a:prstGeom>
        </p:spPr>
        <p:txBody>
          <a:bodyPr/>
          <a:lstStyle>
            <a:lvl1pPr>
              <a:defRPr sz="11000"/>
            </a:lvl1pPr>
          </a:lstStyle>
          <a:p>
            <a:r>
              <a:t>Title Text</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7547290"/>
      </p:ext>
    </p:extLst>
  </p:cSld>
  <p:clrMapOvr>
    <a:masterClrMapping/>
  </p:clrMapOvr>
  <p:transition xmlns:p14="http://schemas.microsoft.com/office/powerpoint/2010/mai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1" name="Title Text"/>
          <p:cNvSpPr txBox="1">
            <a:spLocks noGrp="1"/>
          </p:cNvSpPr>
          <p:nvPr>
            <p:ph type="title"/>
          </p:nvPr>
        </p:nvSpPr>
        <p:spPr>
          <a:xfrm>
            <a:off x="1739900" y="2298700"/>
            <a:ext cx="20904200" cy="4635500"/>
          </a:xfrm>
          <a:prstGeom prst="rect">
            <a:avLst/>
          </a:prstGeom>
        </p:spPr>
        <p:txBody>
          <a:bodyPr anchor="b"/>
          <a:lstStyle>
            <a:lvl1pPr>
              <a:defRPr sz="11600">
                <a:solidFill>
                  <a:srgbClr val="FFFFFF"/>
                </a:solidFill>
                <a:latin typeface="Gill Sans"/>
                <a:ea typeface="Gill Sans"/>
                <a:cs typeface="Gill Sans"/>
                <a:sym typeface="Gill Sans"/>
              </a:defRPr>
            </a:lvl1pPr>
          </a:lstStyle>
          <a:p>
            <a:r>
              <a:t>Title Text</a:t>
            </a:r>
          </a:p>
        </p:txBody>
      </p:sp>
      <p:sp>
        <p:nvSpPr>
          <p:cNvPr id="62" name="Body Level One…"/>
          <p:cNvSpPr txBox="1">
            <a:spLocks noGrp="1"/>
          </p:cNvSpPr>
          <p:nvPr>
            <p:ph type="body" sz="quarter" idx="1"/>
          </p:nvPr>
        </p:nvSpPr>
        <p:spPr>
          <a:xfrm>
            <a:off x="1739900" y="7061200"/>
            <a:ext cx="20904200" cy="1587500"/>
          </a:xfrm>
          <a:prstGeom prst="rect">
            <a:avLst/>
          </a:prstGeom>
        </p:spPr>
        <p:txBody>
          <a:bodyPr/>
          <a:lstStyle>
            <a:lvl1pPr algn="ctr">
              <a:defRPr sz="4800">
                <a:solidFill>
                  <a:srgbClr val="FFFFFF"/>
                </a:solidFill>
                <a:latin typeface="Gill Sans"/>
                <a:ea typeface="Gill Sans"/>
                <a:cs typeface="Gill Sans"/>
                <a:sym typeface="Gill Sans"/>
              </a:defRPr>
            </a:lvl1pPr>
            <a:lvl2pPr algn="ctr">
              <a:defRPr sz="4800">
                <a:solidFill>
                  <a:srgbClr val="FFFFFF"/>
                </a:solidFill>
                <a:latin typeface="Gill Sans"/>
                <a:ea typeface="Gill Sans"/>
                <a:cs typeface="Gill Sans"/>
                <a:sym typeface="Gill Sans"/>
              </a:defRPr>
            </a:lvl2pPr>
            <a:lvl3pPr algn="ctr">
              <a:defRPr sz="4800">
                <a:solidFill>
                  <a:srgbClr val="FFFFFF"/>
                </a:solidFill>
                <a:latin typeface="Gill Sans"/>
                <a:ea typeface="Gill Sans"/>
                <a:cs typeface="Gill Sans"/>
                <a:sym typeface="Gill Sans"/>
              </a:defRPr>
            </a:lvl3pPr>
            <a:lvl4pPr algn="ctr">
              <a:defRPr sz="4800">
                <a:solidFill>
                  <a:srgbClr val="FFFFFF"/>
                </a:solidFill>
                <a:latin typeface="Gill Sans"/>
                <a:ea typeface="Gill Sans"/>
                <a:cs typeface="Gill Sans"/>
                <a:sym typeface="Gill Sans"/>
              </a:defRPr>
            </a:lvl4pPr>
            <a:lvl5pPr algn="ctr">
              <a:defRPr sz="48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288184686"/>
      </p:ext>
    </p:extLst>
  </p:cSld>
  <p:clrMapOvr>
    <a:masterClrMapping/>
  </p:clrMapOvr>
  <p:transition xmlns:p14="http://schemas.microsoft.com/office/powerpoint/2010/mai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000000"/>
        </a:solidFill>
        <a:effectLst/>
      </p:bgPr>
    </p:bg>
    <p:spTree>
      <p:nvGrpSpPr>
        <p:cNvPr id="1" name=""/>
        <p:cNvGrpSpPr/>
        <p:nvPr/>
      </p:nvGrpSpPr>
      <p:grpSpPr>
        <a:xfrm>
          <a:off x="0" y="0"/>
          <a:ext cx="0" cy="0"/>
          <a:chOff x="0" y="0"/>
          <a:chExt cx="0" cy="0"/>
        </a:xfrm>
      </p:grpSpPr>
      <p:sp>
        <p:nvSpPr>
          <p:cNvPr id="79" name="Title Text"/>
          <p:cNvSpPr txBox="1">
            <a:spLocks noGrp="1"/>
          </p:cNvSpPr>
          <p:nvPr>
            <p:ph type="title"/>
          </p:nvPr>
        </p:nvSpPr>
        <p:spPr>
          <a:xfrm>
            <a:off x="1739900" y="355600"/>
            <a:ext cx="20904200" cy="3441700"/>
          </a:xfrm>
          <a:prstGeom prst="rect">
            <a:avLst/>
          </a:prstGeom>
        </p:spPr>
        <p:txBody>
          <a:bodyPr anchor="ctr"/>
          <a:lstStyle>
            <a:lvl1pPr>
              <a:defRPr sz="11600">
                <a:solidFill>
                  <a:srgbClr val="FFFFFF"/>
                </a:solidFill>
                <a:latin typeface="Gill Sans"/>
                <a:ea typeface="Gill Sans"/>
                <a:cs typeface="Gill Sans"/>
                <a:sym typeface="Gill Sans"/>
              </a:defRPr>
            </a:lvl1pPr>
          </a:lstStyle>
          <a:p>
            <a:r>
              <a:t>Title Text</a:t>
            </a:r>
          </a:p>
        </p:txBody>
      </p:sp>
      <p:sp>
        <p:nvSpPr>
          <p:cNvPr id="80" name="Body Level One…"/>
          <p:cNvSpPr txBox="1">
            <a:spLocks noGrp="1"/>
          </p:cNvSpPr>
          <p:nvPr>
            <p:ph type="body" idx="1"/>
          </p:nvPr>
        </p:nvSpPr>
        <p:spPr>
          <a:xfrm>
            <a:off x="1739900" y="3898900"/>
            <a:ext cx="20904200" cy="8547100"/>
          </a:xfrm>
          <a:prstGeom prst="rect">
            <a:avLst/>
          </a:prstGeom>
        </p:spPr>
        <p:txBody>
          <a:bodyPr anchor="ctr"/>
          <a:lstStyle>
            <a:lvl1pPr marL="1117600" indent="-800100">
              <a:spcBef>
                <a:spcPts val="5200"/>
              </a:spcBef>
              <a:buSzPct val="171000"/>
              <a:buChar char="•"/>
              <a:defRPr sz="5600">
                <a:solidFill>
                  <a:srgbClr val="FFFFFF"/>
                </a:solidFill>
                <a:latin typeface="Gill Sans"/>
                <a:ea typeface="Gill Sans"/>
                <a:cs typeface="Gill Sans"/>
                <a:sym typeface="Gill Sans"/>
              </a:defRPr>
            </a:lvl1pPr>
            <a:lvl2pPr marL="1562100" indent="-800100">
              <a:spcBef>
                <a:spcPts val="5200"/>
              </a:spcBef>
              <a:buSzPct val="171000"/>
              <a:buChar char="•"/>
              <a:defRPr sz="5600">
                <a:solidFill>
                  <a:srgbClr val="FFFFFF"/>
                </a:solidFill>
                <a:latin typeface="Gill Sans"/>
                <a:ea typeface="Gill Sans"/>
                <a:cs typeface="Gill Sans"/>
                <a:sym typeface="Gill Sans"/>
              </a:defRPr>
            </a:lvl2pPr>
            <a:lvl3pPr marL="2006600" indent="-800100">
              <a:spcBef>
                <a:spcPts val="5200"/>
              </a:spcBef>
              <a:buSzPct val="171000"/>
              <a:buChar char="•"/>
              <a:defRPr sz="5600">
                <a:solidFill>
                  <a:srgbClr val="FFFFFF"/>
                </a:solidFill>
                <a:latin typeface="Gill Sans"/>
                <a:ea typeface="Gill Sans"/>
                <a:cs typeface="Gill Sans"/>
                <a:sym typeface="Gill Sans"/>
              </a:defRPr>
            </a:lvl3pPr>
            <a:lvl4pPr marL="2451100" indent="-800100">
              <a:spcBef>
                <a:spcPts val="5200"/>
              </a:spcBef>
              <a:buSzPct val="171000"/>
              <a:buChar char="•"/>
              <a:defRPr sz="5600">
                <a:solidFill>
                  <a:srgbClr val="FFFFFF"/>
                </a:solidFill>
                <a:latin typeface="Gill Sans"/>
                <a:ea typeface="Gill Sans"/>
                <a:cs typeface="Gill Sans"/>
                <a:sym typeface="Gill Sans"/>
              </a:defRPr>
            </a:lvl4pPr>
            <a:lvl5pPr marL="2895600" indent="-800100">
              <a:spcBef>
                <a:spcPts val="5200"/>
              </a:spcBef>
              <a:buSzPct val="171000"/>
              <a:buChar char="•"/>
              <a:defRPr sz="56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81"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645217261"/>
      </p:ext>
    </p:extLst>
  </p:cSld>
  <p:clrMapOvr>
    <a:masterClrMapping/>
  </p:clrMapOvr>
  <p:transition xmlns:p14="http://schemas.microsoft.com/office/powerpoint/2010/mai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Default - Title Only">
    <p:bg>
      <p:bgPr>
        <a:solidFill>
          <a:srgbClr val="000000"/>
        </a:solidFill>
        <a:effectLst/>
      </p:bgPr>
    </p:bg>
    <p:spTree>
      <p:nvGrpSpPr>
        <p:cNvPr id="1" name=""/>
        <p:cNvGrpSpPr/>
        <p:nvPr/>
      </p:nvGrpSpPr>
      <p:grpSpPr>
        <a:xfrm>
          <a:off x="0" y="0"/>
          <a:ext cx="0" cy="0"/>
          <a:chOff x="0" y="0"/>
          <a:chExt cx="0" cy="0"/>
        </a:xfrm>
      </p:grpSpPr>
      <p:sp>
        <p:nvSpPr>
          <p:cNvPr id="88" name="Title Text"/>
          <p:cNvSpPr txBox="1">
            <a:spLocks noGrp="1"/>
          </p:cNvSpPr>
          <p:nvPr>
            <p:ph type="title"/>
          </p:nvPr>
        </p:nvSpPr>
        <p:spPr>
          <a:xfrm>
            <a:off x="0" y="-457200"/>
            <a:ext cx="24384000" cy="457200"/>
          </a:xfrm>
          <a:prstGeom prst="rect">
            <a:avLst/>
          </a:prstGeom>
        </p:spPr>
        <p:txBody>
          <a:bodyPr lIns="0" tIns="0" rIns="0" bIns="0" anchor="ctr"/>
          <a:lstStyle>
            <a:lvl1pPr marL="146050" indent="-111125" algn="l" defTabSz="1295400">
              <a:defRPr sz="2200" b="1">
                <a:solidFill>
                  <a:srgbClr val="FFFFFF"/>
                </a:solidFill>
                <a:uFill>
                  <a:solidFill>
                    <a:srgbClr val="FFFFFF"/>
                  </a:solidFill>
                </a:uFill>
                <a:latin typeface="Arial"/>
                <a:ea typeface="Arial"/>
                <a:cs typeface="Arial"/>
                <a:sym typeface="Arial"/>
              </a:defRPr>
            </a:lvl1pPr>
          </a:lstStyle>
          <a:p>
            <a:r>
              <a:t>Title Text</a:t>
            </a:r>
          </a:p>
        </p:txBody>
      </p:sp>
      <p:sp>
        <p:nvSpPr>
          <p:cNvPr id="89"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51881839"/>
      </p:ext>
    </p:extLst>
  </p:cSld>
  <p:clrMapOvr>
    <a:masterClrMapping/>
  </p:clrMapOvr>
  <p:transition xmlns:p14="http://schemas.microsoft.com/office/powerpoint/2010/mai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Title &amp; Bullets - 2 Column copy 1">
    <p:spTree>
      <p:nvGrpSpPr>
        <p:cNvPr id="1" name=""/>
        <p:cNvGrpSpPr/>
        <p:nvPr/>
      </p:nvGrpSpPr>
      <p:grpSpPr>
        <a:xfrm>
          <a:off x="0" y="0"/>
          <a:ext cx="0" cy="0"/>
          <a:chOff x="0" y="0"/>
          <a:chExt cx="0" cy="0"/>
        </a:xfrm>
      </p:grpSpPr>
      <p:pic>
        <p:nvPicPr>
          <p:cNvPr id="96" name="16-9AiG Logo 2007 on Blue-Black 01224.png" descr="16-9AiG Logo 2007 on Blue-Black 01224.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35069221"/>
      </p:ext>
    </p:extLst>
  </p:cSld>
  <p:clrMapOvr>
    <a:masterClrMapping/>
  </p:clrMapOvr>
  <p:transition xmlns:p14="http://schemas.microsoft.com/office/powerpoint/2010/mai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Default - Black">
    <p:spTree>
      <p:nvGrpSpPr>
        <p:cNvPr id="1" name=""/>
        <p:cNvGrpSpPr/>
        <p:nvPr/>
      </p:nvGrpSpPr>
      <p:grpSpPr>
        <a:xfrm>
          <a:off x="0" y="0"/>
          <a:ext cx="0" cy="0"/>
          <a:chOff x="0" y="0"/>
          <a:chExt cx="0" cy="0"/>
        </a:xfrm>
      </p:grpSpPr>
      <p:sp>
        <p:nvSpPr>
          <p:cNvPr id="104"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sp>
        <p:nvSpPr>
          <p:cNvPr id="105"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736883904"/>
      </p:ext>
    </p:extLst>
  </p:cSld>
  <p:clrMapOvr>
    <a:masterClrMapping/>
  </p:clrMapOvr>
  <p:transition xmlns:p14="http://schemas.microsoft.com/office/powerpoint/2010/mai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11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13"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14" name="Title Text"/>
          <p:cNvSpPr txBox="1">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55931559"/>
      </p:ext>
    </p:extLst>
  </p:cSld>
  <p:clrMapOvr>
    <a:masterClrMapping/>
  </p:clrMapOvr>
  <p:transition xmlns:p14="http://schemas.microsoft.com/office/powerpoint/2010/mai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Bullet_Title copy 3">
    <p:spTree>
      <p:nvGrpSpPr>
        <p:cNvPr id="1" name=""/>
        <p:cNvGrpSpPr/>
        <p:nvPr/>
      </p:nvGrpSpPr>
      <p:grpSpPr>
        <a:xfrm>
          <a:off x="0" y="0"/>
          <a:ext cx="0" cy="0"/>
          <a:chOff x="0" y="0"/>
          <a:chExt cx="0" cy="0"/>
        </a:xfrm>
      </p:grpSpPr>
      <p:sp>
        <p:nvSpPr>
          <p:cNvPr id="122"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54705777"/>
      </p:ext>
    </p:extLst>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70" Type="http://schemas.openxmlformats.org/officeDocument/2006/relationships/slideLayout" Target="../slideLayouts/slideLayout70.xml"/><Relationship Id="rId71" Type="http://schemas.openxmlformats.org/officeDocument/2006/relationships/slideLayout" Target="../slideLayouts/slideLayout71.xml"/><Relationship Id="rId72" Type="http://schemas.openxmlformats.org/officeDocument/2006/relationships/slideLayout" Target="../slideLayouts/slideLayout72.xml"/><Relationship Id="rId73" Type="http://schemas.openxmlformats.org/officeDocument/2006/relationships/slideLayout" Target="../slideLayouts/slideLayout73.xml"/><Relationship Id="rId74" Type="http://schemas.openxmlformats.org/officeDocument/2006/relationships/slideLayout" Target="../slideLayouts/slideLayout74.xml"/><Relationship Id="rId75" Type="http://schemas.openxmlformats.org/officeDocument/2006/relationships/slideLayout" Target="../slideLayouts/slideLayout75.xml"/><Relationship Id="rId76" Type="http://schemas.openxmlformats.org/officeDocument/2006/relationships/slideLayout" Target="../slideLayouts/slideLayout76.xml"/><Relationship Id="rId77" Type="http://schemas.openxmlformats.org/officeDocument/2006/relationships/slideLayout" Target="../slideLayouts/slideLayout77.xml"/><Relationship Id="rId78" Type="http://schemas.openxmlformats.org/officeDocument/2006/relationships/slideLayout" Target="../slideLayouts/slideLayout78.xml"/><Relationship Id="rId79" Type="http://schemas.openxmlformats.org/officeDocument/2006/relationships/slideLayout" Target="../slideLayouts/slideLayout7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1" Type="http://schemas.openxmlformats.org/officeDocument/2006/relationships/slideLayout" Target="../slideLayouts/slideLayout81.xml"/><Relationship Id="rId82" Type="http://schemas.openxmlformats.org/officeDocument/2006/relationships/slideLayout" Target="../slideLayouts/slideLayout82.xml"/><Relationship Id="rId83" Type="http://schemas.openxmlformats.org/officeDocument/2006/relationships/slideLayout" Target="../slideLayouts/slideLayout83.xml"/><Relationship Id="rId84" Type="http://schemas.openxmlformats.org/officeDocument/2006/relationships/slideLayout" Target="../slideLayouts/slideLayout84.xml"/><Relationship Id="rId85" Type="http://schemas.openxmlformats.org/officeDocument/2006/relationships/slideLayout" Target="../slideLayouts/slideLayout85.xml"/><Relationship Id="rId86" Type="http://schemas.openxmlformats.org/officeDocument/2006/relationships/slideLayout" Target="../slideLayouts/slideLayout86.xml"/><Relationship Id="rId87" Type="http://schemas.openxmlformats.org/officeDocument/2006/relationships/theme" Target="../theme/theme1.xml"/><Relationship Id="rId88"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99.xml"/><Relationship Id="rId14" Type="http://schemas.openxmlformats.org/officeDocument/2006/relationships/slideLayout" Target="../slideLayouts/slideLayout100.xml"/><Relationship Id="rId15" Type="http://schemas.openxmlformats.org/officeDocument/2006/relationships/slideLayout" Target="../slideLayouts/slideLayout101.xml"/><Relationship Id="rId16" Type="http://schemas.openxmlformats.org/officeDocument/2006/relationships/slideLayout" Target="../slideLayouts/slideLayout102.xml"/><Relationship Id="rId17" Type="http://schemas.openxmlformats.org/officeDocument/2006/relationships/slideLayout" Target="../slideLayouts/slideLayout103.xml"/><Relationship Id="rId18" Type="http://schemas.openxmlformats.org/officeDocument/2006/relationships/slideLayout" Target="../slideLayouts/slideLayout104.xml"/><Relationship Id="rId19" Type="http://schemas.openxmlformats.org/officeDocument/2006/relationships/slideLayout" Target="../slideLayouts/slideLayout105.xml"/><Relationship Id="rId63" Type="http://schemas.openxmlformats.org/officeDocument/2006/relationships/slideLayout" Target="../slideLayouts/slideLayout149.xml"/><Relationship Id="rId64" Type="http://schemas.openxmlformats.org/officeDocument/2006/relationships/slideLayout" Target="../slideLayouts/slideLayout150.xml"/><Relationship Id="rId65" Type="http://schemas.openxmlformats.org/officeDocument/2006/relationships/slideLayout" Target="../slideLayouts/slideLayout151.xml"/><Relationship Id="rId66" Type="http://schemas.openxmlformats.org/officeDocument/2006/relationships/slideLayout" Target="../slideLayouts/slideLayout152.xml"/><Relationship Id="rId67" Type="http://schemas.openxmlformats.org/officeDocument/2006/relationships/slideLayout" Target="../slideLayouts/slideLayout153.xml"/><Relationship Id="rId68" Type="http://schemas.openxmlformats.org/officeDocument/2006/relationships/slideLayout" Target="../slideLayouts/slideLayout154.xml"/><Relationship Id="rId69" Type="http://schemas.openxmlformats.org/officeDocument/2006/relationships/theme" Target="../theme/theme2.xml"/><Relationship Id="rId50" Type="http://schemas.openxmlformats.org/officeDocument/2006/relationships/slideLayout" Target="../slideLayouts/slideLayout136.xml"/><Relationship Id="rId51" Type="http://schemas.openxmlformats.org/officeDocument/2006/relationships/slideLayout" Target="../slideLayouts/slideLayout137.xml"/><Relationship Id="rId52" Type="http://schemas.openxmlformats.org/officeDocument/2006/relationships/slideLayout" Target="../slideLayouts/slideLayout138.xml"/><Relationship Id="rId53" Type="http://schemas.openxmlformats.org/officeDocument/2006/relationships/slideLayout" Target="../slideLayouts/slideLayout139.xml"/><Relationship Id="rId54" Type="http://schemas.openxmlformats.org/officeDocument/2006/relationships/slideLayout" Target="../slideLayouts/slideLayout140.xml"/><Relationship Id="rId55" Type="http://schemas.openxmlformats.org/officeDocument/2006/relationships/slideLayout" Target="../slideLayouts/slideLayout141.xml"/><Relationship Id="rId56" Type="http://schemas.openxmlformats.org/officeDocument/2006/relationships/slideLayout" Target="../slideLayouts/slideLayout142.xml"/><Relationship Id="rId57" Type="http://schemas.openxmlformats.org/officeDocument/2006/relationships/slideLayout" Target="../slideLayouts/slideLayout143.xml"/><Relationship Id="rId58" Type="http://schemas.openxmlformats.org/officeDocument/2006/relationships/slideLayout" Target="../slideLayouts/slideLayout144.xml"/><Relationship Id="rId59" Type="http://schemas.openxmlformats.org/officeDocument/2006/relationships/slideLayout" Target="../slideLayouts/slideLayout145.xml"/><Relationship Id="rId40" Type="http://schemas.openxmlformats.org/officeDocument/2006/relationships/slideLayout" Target="../slideLayouts/slideLayout126.xml"/><Relationship Id="rId41" Type="http://schemas.openxmlformats.org/officeDocument/2006/relationships/slideLayout" Target="../slideLayouts/slideLayout127.xml"/><Relationship Id="rId42" Type="http://schemas.openxmlformats.org/officeDocument/2006/relationships/slideLayout" Target="../slideLayouts/slideLayout128.xml"/><Relationship Id="rId43" Type="http://schemas.openxmlformats.org/officeDocument/2006/relationships/slideLayout" Target="../slideLayouts/slideLayout129.xml"/><Relationship Id="rId44" Type="http://schemas.openxmlformats.org/officeDocument/2006/relationships/slideLayout" Target="../slideLayouts/slideLayout130.xml"/><Relationship Id="rId45" Type="http://schemas.openxmlformats.org/officeDocument/2006/relationships/slideLayout" Target="../slideLayouts/slideLayout131.xml"/><Relationship Id="rId46" Type="http://schemas.openxmlformats.org/officeDocument/2006/relationships/slideLayout" Target="../slideLayouts/slideLayout132.xml"/><Relationship Id="rId47" Type="http://schemas.openxmlformats.org/officeDocument/2006/relationships/slideLayout" Target="../slideLayouts/slideLayout133.xml"/><Relationship Id="rId48" Type="http://schemas.openxmlformats.org/officeDocument/2006/relationships/slideLayout" Target="../slideLayouts/slideLayout134.xml"/><Relationship Id="rId49" Type="http://schemas.openxmlformats.org/officeDocument/2006/relationships/slideLayout" Target="../slideLayouts/slideLayout135.xml"/><Relationship Id="rId1" Type="http://schemas.openxmlformats.org/officeDocument/2006/relationships/slideLayout" Target="../slideLayouts/slideLayout87.xml"/><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5" Type="http://schemas.openxmlformats.org/officeDocument/2006/relationships/slideLayout" Target="../slideLayouts/slideLayout91.xml"/><Relationship Id="rId6" Type="http://schemas.openxmlformats.org/officeDocument/2006/relationships/slideLayout" Target="../slideLayouts/slideLayout92.xml"/><Relationship Id="rId7" Type="http://schemas.openxmlformats.org/officeDocument/2006/relationships/slideLayout" Target="../slideLayouts/slideLayout93.xml"/><Relationship Id="rId8" Type="http://schemas.openxmlformats.org/officeDocument/2006/relationships/slideLayout" Target="../slideLayouts/slideLayout94.xml"/><Relationship Id="rId9" Type="http://schemas.openxmlformats.org/officeDocument/2006/relationships/slideLayout" Target="../slideLayouts/slideLayout95.xml"/><Relationship Id="rId30" Type="http://schemas.openxmlformats.org/officeDocument/2006/relationships/slideLayout" Target="../slideLayouts/slideLayout116.xml"/><Relationship Id="rId31" Type="http://schemas.openxmlformats.org/officeDocument/2006/relationships/slideLayout" Target="../slideLayouts/slideLayout117.xml"/><Relationship Id="rId32" Type="http://schemas.openxmlformats.org/officeDocument/2006/relationships/slideLayout" Target="../slideLayouts/slideLayout118.xml"/><Relationship Id="rId33" Type="http://schemas.openxmlformats.org/officeDocument/2006/relationships/slideLayout" Target="../slideLayouts/slideLayout119.xml"/><Relationship Id="rId34" Type="http://schemas.openxmlformats.org/officeDocument/2006/relationships/slideLayout" Target="../slideLayouts/slideLayout120.xml"/><Relationship Id="rId35" Type="http://schemas.openxmlformats.org/officeDocument/2006/relationships/slideLayout" Target="../slideLayouts/slideLayout121.xml"/><Relationship Id="rId36" Type="http://schemas.openxmlformats.org/officeDocument/2006/relationships/slideLayout" Target="../slideLayouts/slideLayout122.xml"/><Relationship Id="rId37" Type="http://schemas.openxmlformats.org/officeDocument/2006/relationships/slideLayout" Target="../slideLayouts/slideLayout123.xml"/><Relationship Id="rId38" Type="http://schemas.openxmlformats.org/officeDocument/2006/relationships/slideLayout" Target="../slideLayouts/slideLayout124.xml"/><Relationship Id="rId39" Type="http://schemas.openxmlformats.org/officeDocument/2006/relationships/slideLayout" Target="../slideLayouts/slideLayout125.xml"/><Relationship Id="rId70" Type="http://schemas.openxmlformats.org/officeDocument/2006/relationships/image" Target="../media/image18.jpeg"/><Relationship Id="rId20" Type="http://schemas.openxmlformats.org/officeDocument/2006/relationships/slideLayout" Target="../slideLayouts/slideLayout106.xml"/><Relationship Id="rId21" Type="http://schemas.openxmlformats.org/officeDocument/2006/relationships/slideLayout" Target="../slideLayouts/slideLayout107.xml"/><Relationship Id="rId22" Type="http://schemas.openxmlformats.org/officeDocument/2006/relationships/slideLayout" Target="../slideLayouts/slideLayout108.xml"/><Relationship Id="rId23" Type="http://schemas.openxmlformats.org/officeDocument/2006/relationships/slideLayout" Target="../slideLayouts/slideLayout109.xml"/><Relationship Id="rId24" Type="http://schemas.openxmlformats.org/officeDocument/2006/relationships/slideLayout" Target="../slideLayouts/slideLayout110.xml"/><Relationship Id="rId25" Type="http://schemas.openxmlformats.org/officeDocument/2006/relationships/slideLayout" Target="../slideLayouts/slideLayout111.xml"/><Relationship Id="rId26" Type="http://schemas.openxmlformats.org/officeDocument/2006/relationships/slideLayout" Target="../slideLayouts/slideLayout112.xml"/><Relationship Id="rId27" Type="http://schemas.openxmlformats.org/officeDocument/2006/relationships/slideLayout" Target="../slideLayouts/slideLayout113.xml"/><Relationship Id="rId28" Type="http://schemas.openxmlformats.org/officeDocument/2006/relationships/slideLayout" Target="../slideLayouts/slideLayout114.xml"/><Relationship Id="rId29" Type="http://schemas.openxmlformats.org/officeDocument/2006/relationships/slideLayout" Target="../slideLayouts/slideLayout115.xml"/><Relationship Id="rId60" Type="http://schemas.openxmlformats.org/officeDocument/2006/relationships/slideLayout" Target="../slideLayouts/slideLayout146.xml"/><Relationship Id="rId61" Type="http://schemas.openxmlformats.org/officeDocument/2006/relationships/slideLayout" Target="../slideLayouts/slideLayout147.xml"/><Relationship Id="rId62" Type="http://schemas.openxmlformats.org/officeDocument/2006/relationships/slideLayout" Target="../slideLayouts/slideLayout148.xml"/><Relationship Id="rId10" Type="http://schemas.openxmlformats.org/officeDocument/2006/relationships/slideLayout" Target="../slideLayouts/slideLayout96.xml"/><Relationship Id="rId11" Type="http://schemas.openxmlformats.org/officeDocument/2006/relationships/slideLayout" Target="../slideLayouts/slideLayout97.xml"/><Relationship Id="rId12" Type="http://schemas.openxmlformats.org/officeDocument/2006/relationships/slideLayout" Target="../slideLayouts/slideLayout98.xml"/></Relationships>
</file>

<file path=ppt/slideMasters/_rels/slideMaster3.xml.rels><?xml version="1.0" encoding="UTF-8" standalone="yes"?>
<Relationships xmlns="http://schemas.openxmlformats.org/package/2006/relationships"><Relationship Id="rId101" Type="http://schemas.openxmlformats.org/officeDocument/2006/relationships/slideLayout" Target="../slideLayouts/slideLayout255.xml"/><Relationship Id="rId102" Type="http://schemas.openxmlformats.org/officeDocument/2006/relationships/slideLayout" Target="../slideLayouts/slideLayout256.xml"/><Relationship Id="rId103" Type="http://schemas.openxmlformats.org/officeDocument/2006/relationships/slideLayout" Target="../slideLayouts/slideLayout257.xml"/><Relationship Id="rId104" Type="http://schemas.openxmlformats.org/officeDocument/2006/relationships/slideLayout" Target="../slideLayouts/slideLayout258.xml"/><Relationship Id="rId105" Type="http://schemas.openxmlformats.org/officeDocument/2006/relationships/slideLayout" Target="../slideLayouts/slideLayout259.xml"/><Relationship Id="rId106" Type="http://schemas.openxmlformats.org/officeDocument/2006/relationships/slideLayout" Target="../slideLayouts/slideLayout260.xml"/><Relationship Id="rId107" Type="http://schemas.openxmlformats.org/officeDocument/2006/relationships/slideLayout" Target="../slideLayouts/slideLayout261.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8" Type="http://schemas.openxmlformats.org/officeDocument/2006/relationships/slideLayout" Target="../slideLayouts/slideLayout262.xml"/><Relationship Id="rId109" Type="http://schemas.openxmlformats.org/officeDocument/2006/relationships/slideLayout" Target="../slideLayouts/slideLayout263.xml"/><Relationship Id="rId10" Type="http://schemas.openxmlformats.org/officeDocument/2006/relationships/slideLayout" Target="../slideLayouts/slideLayout164.xml"/><Relationship Id="rId11" Type="http://schemas.openxmlformats.org/officeDocument/2006/relationships/slideLayout" Target="../slideLayouts/slideLayout165.xml"/><Relationship Id="rId12" Type="http://schemas.openxmlformats.org/officeDocument/2006/relationships/slideLayout" Target="../slideLayouts/slideLayout166.xml"/><Relationship Id="rId13" Type="http://schemas.openxmlformats.org/officeDocument/2006/relationships/slideLayout" Target="../slideLayouts/slideLayout167.xml"/><Relationship Id="rId14" Type="http://schemas.openxmlformats.org/officeDocument/2006/relationships/slideLayout" Target="../slideLayouts/slideLayout168.xml"/><Relationship Id="rId15" Type="http://schemas.openxmlformats.org/officeDocument/2006/relationships/slideLayout" Target="../slideLayouts/slideLayout169.xml"/><Relationship Id="rId16" Type="http://schemas.openxmlformats.org/officeDocument/2006/relationships/slideLayout" Target="../slideLayouts/slideLayout170.xml"/><Relationship Id="rId17" Type="http://schemas.openxmlformats.org/officeDocument/2006/relationships/slideLayout" Target="../slideLayouts/slideLayout171.xml"/><Relationship Id="rId18" Type="http://schemas.openxmlformats.org/officeDocument/2006/relationships/slideLayout" Target="../slideLayouts/slideLayout172.xml"/><Relationship Id="rId19" Type="http://schemas.openxmlformats.org/officeDocument/2006/relationships/slideLayout" Target="../slideLayouts/slideLayout173.xml"/><Relationship Id="rId30" Type="http://schemas.openxmlformats.org/officeDocument/2006/relationships/slideLayout" Target="../slideLayouts/slideLayout184.xml"/><Relationship Id="rId31" Type="http://schemas.openxmlformats.org/officeDocument/2006/relationships/slideLayout" Target="../slideLayouts/slideLayout185.xml"/><Relationship Id="rId32" Type="http://schemas.openxmlformats.org/officeDocument/2006/relationships/slideLayout" Target="../slideLayouts/slideLayout186.xml"/><Relationship Id="rId33" Type="http://schemas.openxmlformats.org/officeDocument/2006/relationships/slideLayout" Target="../slideLayouts/slideLayout187.xml"/><Relationship Id="rId34" Type="http://schemas.openxmlformats.org/officeDocument/2006/relationships/slideLayout" Target="../slideLayouts/slideLayout188.xml"/><Relationship Id="rId35" Type="http://schemas.openxmlformats.org/officeDocument/2006/relationships/slideLayout" Target="../slideLayouts/slideLayout189.xml"/><Relationship Id="rId36" Type="http://schemas.openxmlformats.org/officeDocument/2006/relationships/slideLayout" Target="../slideLayouts/slideLayout190.xml"/><Relationship Id="rId37" Type="http://schemas.openxmlformats.org/officeDocument/2006/relationships/slideLayout" Target="../slideLayouts/slideLayout191.xml"/><Relationship Id="rId38" Type="http://schemas.openxmlformats.org/officeDocument/2006/relationships/slideLayout" Target="../slideLayouts/slideLayout192.xml"/><Relationship Id="rId39" Type="http://schemas.openxmlformats.org/officeDocument/2006/relationships/slideLayout" Target="../slideLayouts/slideLayout193.xml"/><Relationship Id="rId50" Type="http://schemas.openxmlformats.org/officeDocument/2006/relationships/slideLayout" Target="../slideLayouts/slideLayout204.xml"/><Relationship Id="rId51" Type="http://schemas.openxmlformats.org/officeDocument/2006/relationships/slideLayout" Target="../slideLayouts/slideLayout205.xml"/><Relationship Id="rId52" Type="http://schemas.openxmlformats.org/officeDocument/2006/relationships/slideLayout" Target="../slideLayouts/slideLayout206.xml"/><Relationship Id="rId53" Type="http://schemas.openxmlformats.org/officeDocument/2006/relationships/slideLayout" Target="../slideLayouts/slideLayout207.xml"/><Relationship Id="rId54" Type="http://schemas.openxmlformats.org/officeDocument/2006/relationships/slideLayout" Target="../slideLayouts/slideLayout208.xml"/><Relationship Id="rId55" Type="http://schemas.openxmlformats.org/officeDocument/2006/relationships/slideLayout" Target="../slideLayouts/slideLayout209.xml"/><Relationship Id="rId56" Type="http://schemas.openxmlformats.org/officeDocument/2006/relationships/slideLayout" Target="../slideLayouts/slideLayout210.xml"/><Relationship Id="rId57" Type="http://schemas.openxmlformats.org/officeDocument/2006/relationships/slideLayout" Target="../slideLayouts/slideLayout211.xml"/><Relationship Id="rId58" Type="http://schemas.openxmlformats.org/officeDocument/2006/relationships/slideLayout" Target="../slideLayouts/slideLayout212.xml"/><Relationship Id="rId59" Type="http://schemas.openxmlformats.org/officeDocument/2006/relationships/slideLayout" Target="../slideLayouts/slideLayout213.xml"/><Relationship Id="rId70" Type="http://schemas.openxmlformats.org/officeDocument/2006/relationships/slideLayout" Target="../slideLayouts/slideLayout224.xml"/><Relationship Id="rId71" Type="http://schemas.openxmlformats.org/officeDocument/2006/relationships/slideLayout" Target="../slideLayouts/slideLayout225.xml"/><Relationship Id="rId72" Type="http://schemas.openxmlformats.org/officeDocument/2006/relationships/slideLayout" Target="../slideLayouts/slideLayout226.xml"/><Relationship Id="rId73" Type="http://schemas.openxmlformats.org/officeDocument/2006/relationships/slideLayout" Target="../slideLayouts/slideLayout227.xml"/><Relationship Id="rId74" Type="http://schemas.openxmlformats.org/officeDocument/2006/relationships/slideLayout" Target="../slideLayouts/slideLayout228.xml"/><Relationship Id="rId75" Type="http://schemas.openxmlformats.org/officeDocument/2006/relationships/slideLayout" Target="../slideLayouts/slideLayout229.xml"/><Relationship Id="rId76" Type="http://schemas.openxmlformats.org/officeDocument/2006/relationships/slideLayout" Target="../slideLayouts/slideLayout230.xml"/><Relationship Id="rId77" Type="http://schemas.openxmlformats.org/officeDocument/2006/relationships/slideLayout" Target="../slideLayouts/slideLayout231.xml"/><Relationship Id="rId78" Type="http://schemas.openxmlformats.org/officeDocument/2006/relationships/slideLayout" Target="../slideLayouts/slideLayout232.xml"/><Relationship Id="rId79" Type="http://schemas.openxmlformats.org/officeDocument/2006/relationships/slideLayout" Target="../slideLayouts/slideLayout233.xml"/><Relationship Id="rId110" Type="http://schemas.openxmlformats.org/officeDocument/2006/relationships/slideLayout" Target="../slideLayouts/slideLayout264.xml"/><Relationship Id="rId90" Type="http://schemas.openxmlformats.org/officeDocument/2006/relationships/slideLayout" Target="../slideLayouts/slideLayout244.xml"/><Relationship Id="rId91" Type="http://schemas.openxmlformats.org/officeDocument/2006/relationships/slideLayout" Target="../slideLayouts/slideLayout245.xml"/><Relationship Id="rId92" Type="http://schemas.openxmlformats.org/officeDocument/2006/relationships/slideLayout" Target="../slideLayouts/slideLayout246.xml"/><Relationship Id="rId93" Type="http://schemas.openxmlformats.org/officeDocument/2006/relationships/slideLayout" Target="../slideLayouts/slideLayout247.xml"/><Relationship Id="rId94" Type="http://schemas.openxmlformats.org/officeDocument/2006/relationships/slideLayout" Target="../slideLayouts/slideLayout248.xml"/><Relationship Id="rId95" Type="http://schemas.openxmlformats.org/officeDocument/2006/relationships/slideLayout" Target="../slideLayouts/slideLayout249.xml"/><Relationship Id="rId96" Type="http://schemas.openxmlformats.org/officeDocument/2006/relationships/slideLayout" Target="../slideLayouts/slideLayout250.xml"/><Relationship Id="rId97" Type="http://schemas.openxmlformats.org/officeDocument/2006/relationships/slideLayout" Target="../slideLayouts/slideLayout251.xml"/><Relationship Id="rId98" Type="http://schemas.openxmlformats.org/officeDocument/2006/relationships/slideLayout" Target="../slideLayouts/slideLayout252.xml"/><Relationship Id="rId99" Type="http://schemas.openxmlformats.org/officeDocument/2006/relationships/slideLayout" Target="../slideLayouts/slideLayout253.xml"/><Relationship Id="rId111" Type="http://schemas.openxmlformats.org/officeDocument/2006/relationships/slideLayout" Target="../slideLayouts/slideLayout265.xml"/><Relationship Id="rId112" Type="http://schemas.openxmlformats.org/officeDocument/2006/relationships/theme" Target="../theme/theme3.xml"/><Relationship Id="rId113" Type="http://schemas.openxmlformats.org/officeDocument/2006/relationships/image" Target="../media/image25.jpeg"/><Relationship Id="rId20" Type="http://schemas.openxmlformats.org/officeDocument/2006/relationships/slideLayout" Target="../slideLayouts/slideLayout174.xml"/><Relationship Id="rId21" Type="http://schemas.openxmlformats.org/officeDocument/2006/relationships/slideLayout" Target="../slideLayouts/slideLayout175.xml"/><Relationship Id="rId22" Type="http://schemas.openxmlformats.org/officeDocument/2006/relationships/slideLayout" Target="../slideLayouts/slideLayout176.xml"/><Relationship Id="rId23" Type="http://schemas.openxmlformats.org/officeDocument/2006/relationships/slideLayout" Target="../slideLayouts/slideLayout177.xml"/><Relationship Id="rId24" Type="http://schemas.openxmlformats.org/officeDocument/2006/relationships/slideLayout" Target="../slideLayouts/slideLayout178.xml"/><Relationship Id="rId25" Type="http://schemas.openxmlformats.org/officeDocument/2006/relationships/slideLayout" Target="../slideLayouts/slideLayout179.xml"/><Relationship Id="rId26" Type="http://schemas.openxmlformats.org/officeDocument/2006/relationships/slideLayout" Target="../slideLayouts/slideLayout180.xml"/><Relationship Id="rId27" Type="http://schemas.openxmlformats.org/officeDocument/2006/relationships/slideLayout" Target="../slideLayouts/slideLayout181.xml"/><Relationship Id="rId28" Type="http://schemas.openxmlformats.org/officeDocument/2006/relationships/slideLayout" Target="../slideLayouts/slideLayout182.xml"/><Relationship Id="rId29" Type="http://schemas.openxmlformats.org/officeDocument/2006/relationships/slideLayout" Target="../slideLayouts/slideLayout183.xml"/><Relationship Id="rId40" Type="http://schemas.openxmlformats.org/officeDocument/2006/relationships/slideLayout" Target="../slideLayouts/slideLayout194.xml"/><Relationship Id="rId41" Type="http://schemas.openxmlformats.org/officeDocument/2006/relationships/slideLayout" Target="../slideLayouts/slideLayout195.xml"/><Relationship Id="rId42" Type="http://schemas.openxmlformats.org/officeDocument/2006/relationships/slideLayout" Target="../slideLayouts/slideLayout196.xml"/><Relationship Id="rId43" Type="http://schemas.openxmlformats.org/officeDocument/2006/relationships/slideLayout" Target="../slideLayouts/slideLayout197.xml"/><Relationship Id="rId44" Type="http://schemas.openxmlformats.org/officeDocument/2006/relationships/slideLayout" Target="../slideLayouts/slideLayout198.xml"/><Relationship Id="rId45" Type="http://schemas.openxmlformats.org/officeDocument/2006/relationships/slideLayout" Target="../slideLayouts/slideLayout199.xml"/><Relationship Id="rId46" Type="http://schemas.openxmlformats.org/officeDocument/2006/relationships/slideLayout" Target="../slideLayouts/slideLayout200.xml"/><Relationship Id="rId47" Type="http://schemas.openxmlformats.org/officeDocument/2006/relationships/slideLayout" Target="../slideLayouts/slideLayout201.xml"/><Relationship Id="rId48" Type="http://schemas.openxmlformats.org/officeDocument/2006/relationships/slideLayout" Target="../slideLayouts/slideLayout202.xml"/><Relationship Id="rId49" Type="http://schemas.openxmlformats.org/officeDocument/2006/relationships/slideLayout" Target="../slideLayouts/slideLayout203.xml"/><Relationship Id="rId60" Type="http://schemas.openxmlformats.org/officeDocument/2006/relationships/slideLayout" Target="../slideLayouts/slideLayout214.xml"/><Relationship Id="rId61" Type="http://schemas.openxmlformats.org/officeDocument/2006/relationships/slideLayout" Target="../slideLayouts/slideLayout215.xml"/><Relationship Id="rId62" Type="http://schemas.openxmlformats.org/officeDocument/2006/relationships/slideLayout" Target="../slideLayouts/slideLayout216.xml"/><Relationship Id="rId63" Type="http://schemas.openxmlformats.org/officeDocument/2006/relationships/slideLayout" Target="../slideLayouts/slideLayout217.xml"/><Relationship Id="rId64" Type="http://schemas.openxmlformats.org/officeDocument/2006/relationships/slideLayout" Target="../slideLayouts/slideLayout218.xml"/><Relationship Id="rId65" Type="http://schemas.openxmlformats.org/officeDocument/2006/relationships/slideLayout" Target="../slideLayouts/slideLayout219.xml"/><Relationship Id="rId66" Type="http://schemas.openxmlformats.org/officeDocument/2006/relationships/slideLayout" Target="../slideLayouts/slideLayout220.xml"/><Relationship Id="rId67" Type="http://schemas.openxmlformats.org/officeDocument/2006/relationships/slideLayout" Target="../slideLayouts/slideLayout221.xml"/><Relationship Id="rId68" Type="http://schemas.openxmlformats.org/officeDocument/2006/relationships/slideLayout" Target="../slideLayouts/slideLayout222.xml"/><Relationship Id="rId69" Type="http://schemas.openxmlformats.org/officeDocument/2006/relationships/slideLayout" Target="../slideLayouts/slideLayout223.xml"/><Relationship Id="rId100" Type="http://schemas.openxmlformats.org/officeDocument/2006/relationships/slideLayout" Target="../slideLayouts/slideLayout254.xml"/><Relationship Id="rId80" Type="http://schemas.openxmlformats.org/officeDocument/2006/relationships/slideLayout" Target="../slideLayouts/slideLayout234.xml"/><Relationship Id="rId81" Type="http://schemas.openxmlformats.org/officeDocument/2006/relationships/slideLayout" Target="../slideLayouts/slideLayout235.xml"/><Relationship Id="rId82" Type="http://schemas.openxmlformats.org/officeDocument/2006/relationships/slideLayout" Target="../slideLayouts/slideLayout236.xml"/><Relationship Id="rId83" Type="http://schemas.openxmlformats.org/officeDocument/2006/relationships/slideLayout" Target="../slideLayouts/slideLayout237.xml"/><Relationship Id="rId84" Type="http://schemas.openxmlformats.org/officeDocument/2006/relationships/slideLayout" Target="../slideLayouts/slideLayout238.xml"/><Relationship Id="rId85" Type="http://schemas.openxmlformats.org/officeDocument/2006/relationships/slideLayout" Target="../slideLayouts/slideLayout239.xml"/><Relationship Id="rId86" Type="http://schemas.openxmlformats.org/officeDocument/2006/relationships/slideLayout" Target="../slideLayouts/slideLayout240.xml"/><Relationship Id="rId87" Type="http://schemas.openxmlformats.org/officeDocument/2006/relationships/slideLayout" Target="../slideLayouts/slideLayout241.xml"/><Relationship Id="rId88" Type="http://schemas.openxmlformats.org/officeDocument/2006/relationships/slideLayout" Target="../slideLayouts/slideLayout242.xml"/><Relationship Id="rId89" Type="http://schemas.openxmlformats.org/officeDocument/2006/relationships/slideLayout" Target="../slideLayouts/slideLayout24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276.xml"/><Relationship Id="rId12" Type="http://schemas.openxmlformats.org/officeDocument/2006/relationships/theme" Target="../theme/theme4.xml"/><Relationship Id="rId1" Type="http://schemas.openxmlformats.org/officeDocument/2006/relationships/slideLayout" Target="../slideLayouts/slideLayout266.xml"/><Relationship Id="rId2" Type="http://schemas.openxmlformats.org/officeDocument/2006/relationships/slideLayout" Target="../slideLayouts/slideLayout267.xml"/><Relationship Id="rId3" Type="http://schemas.openxmlformats.org/officeDocument/2006/relationships/slideLayout" Target="../slideLayouts/slideLayout268.xml"/><Relationship Id="rId4" Type="http://schemas.openxmlformats.org/officeDocument/2006/relationships/slideLayout" Target="../slideLayouts/slideLayout269.xml"/><Relationship Id="rId5" Type="http://schemas.openxmlformats.org/officeDocument/2006/relationships/slideLayout" Target="../slideLayouts/slideLayout270.xml"/><Relationship Id="rId6" Type="http://schemas.openxmlformats.org/officeDocument/2006/relationships/slideLayout" Target="../slideLayouts/slideLayout271.xml"/><Relationship Id="rId7" Type="http://schemas.openxmlformats.org/officeDocument/2006/relationships/slideLayout" Target="../slideLayouts/slideLayout272.xml"/><Relationship Id="rId8" Type="http://schemas.openxmlformats.org/officeDocument/2006/relationships/slideLayout" Target="../slideLayouts/slideLayout273.xml"/><Relationship Id="rId9" Type="http://schemas.openxmlformats.org/officeDocument/2006/relationships/slideLayout" Target="../slideLayouts/slideLayout274.xml"/><Relationship Id="rId10" Type="http://schemas.openxmlformats.org/officeDocument/2006/relationships/slideLayout" Target="../slideLayouts/slideLayout2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Sand_ocean.jpg" descr="Sand_ocean.jpg"/>
          <p:cNvPicPr>
            <a:picLocks noChangeAspect="1"/>
          </p:cNvPicPr>
          <p:nvPr/>
        </p:nvPicPr>
        <p:blipFill>
          <a:blip r:embed="rId88">
            <a:extLst/>
          </a:blip>
          <a:stretch>
            <a:fillRect/>
          </a:stretch>
        </p:blipFill>
        <p:spPr>
          <a:xfrm>
            <a:off x="0" y="0"/>
            <a:ext cx="24384000" cy="13716000"/>
          </a:xfrm>
          <a:prstGeom prst="rect">
            <a:avLst/>
          </a:prstGeom>
          <a:ln w="12700">
            <a:miter lim="400000"/>
          </a:ln>
        </p:spPr>
      </p:pic>
      <p:sp>
        <p:nvSpPr>
          <p:cNvPr id="3" name="Title Text"/>
          <p:cNvSpPr txBox="1">
            <a:spLocks noGrp="1"/>
          </p:cNvSpPr>
          <p:nvPr>
            <p:ph type="title"/>
          </p:nvPr>
        </p:nvSpPr>
        <p:spPr>
          <a:xfrm>
            <a:off x="1778000" y="1016000"/>
            <a:ext cx="20828000" cy="1727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lstStyle/>
          <a:p>
            <a:r>
              <a:t>Title Text</a:t>
            </a:r>
          </a:p>
        </p:txBody>
      </p:sp>
      <p:sp>
        <p:nvSpPr>
          <p:cNvPr id="4" name="Body Level One…"/>
          <p:cNvSpPr txBox="1">
            <a:spLocks noGrp="1"/>
          </p:cNvSpPr>
          <p:nvPr>
            <p:ph type="body" idx="1"/>
          </p:nvPr>
        </p:nvSpPr>
        <p:spPr>
          <a:xfrm>
            <a:off x="1765300" y="2971800"/>
            <a:ext cx="20942300" cy="9728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7" r:id="rId37"/>
    <p:sldLayoutId id="2147483688" r:id="rId38"/>
    <p:sldLayoutId id="2147483689" r:id="rId39"/>
    <p:sldLayoutId id="2147483690" r:id="rId40"/>
    <p:sldLayoutId id="2147483691" r:id="rId41"/>
    <p:sldLayoutId id="2147483692" r:id="rId42"/>
    <p:sldLayoutId id="2147483693" r:id="rId43"/>
    <p:sldLayoutId id="2147483694" r:id="rId44"/>
    <p:sldLayoutId id="2147483695" r:id="rId45"/>
    <p:sldLayoutId id="2147483696" r:id="rId46"/>
    <p:sldLayoutId id="2147483697" r:id="rId47"/>
    <p:sldLayoutId id="2147483698" r:id="rId48"/>
    <p:sldLayoutId id="2147483699" r:id="rId49"/>
    <p:sldLayoutId id="2147483700" r:id="rId50"/>
    <p:sldLayoutId id="2147483701" r:id="rId51"/>
    <p:sldLayoutId id="2147483702" r:id="rId52"/>
    <p:sldLayoutId id="2147483703" r:id="rId53"/>
    <p:sldLayoutId id="2147483704" r:id="rId54"/>
    <p:sldLayoutId id="2147483705" r:id="rId55"/>
    <p:sldLayoutId id="2147483706" r:id="rId56"/>
    <p:sldLayoutId id="2147483707" r:id="rId57"/>
    <p:sldLayoutId id="2147483708" r:id="rId58"/>
    <p:sldLayoutId id="2147483709" r:id="rId59"/>
    <p:sldLayoutId id="2147483710" r:id="rId60"/>
    <p:sldLayoutId id="2147483711" r:id="rId61"/>
    <p:sldLayoutId id="2147483712" r:id="rId62"/>
    <p:sldLayoutId id="2147483713" r:id="rId63"/>
    <p:sldLayoutId id="2147483714" r:id="rId64"/>
    <p:sldLayoutId id="2147483715" r:id="rId65"/>
    <p:sldLayoutId id="2147483716" r:id="rId66"/>
    <p:sldLayoutId id="2147483717" r:id="rId67"/>
    <p:sldLayoutId id="2147483718" r:id="rId68"/>
    <p:sldLayoutId id="2147483719" r:id="rId69"/>
    <p:sldLayoutId id="2147483720" r:id="rId70"/>
    <p:sldLayoutId id="2147483721" r:id="rId71"/>
    <p:sldLayoutId id="2147483722" r:id="rId72"/>
    <p:sldLayoutId id="2147483723" r:id="rId73"/>
    <p:sldLayoutId id="2147483724" r:id="rId74"/>
    <p:sldLayoutId id="2147483725" r:id="rId75"/>
    <p:sldLayoutId id="2147483726" r:id="rId76"/>
    <p:sldLayoutId id="2147483727" r:id="rId77"/>
    <p:sldLayoutId id="2147483728" r:id="rId78"/>
    <p:sldLayoutId id="2147483729" r:id="rId79"/>
    <p:sldLayoutId id="2147483731" r:id="rId80"/>
    <p:sldLayoutId id="2147483732" r:id="rId81"/>
    <p:sldLayoutId id="2147483733" r:id="rId82"/>
    <p:sldLayoutId id="2147483734" r:id="rId83"/>
    <p:sldLayoutId id="2147483735" r:id="rId84"/>
    <p:sldLayoutId id="2147483736" r:id="rId85"/>
    <p:sldLayoutId id="2147483737" r:id="rId86"/>
  </p:sldLayoutIdLst>
  <p:transition xmlns:p14="http://schemas.microsoft.com/office/powerpoint/2010/main" spd="med"/>
  <p:txStyles>
    <p:titleStyle>
      <a:lvl1pPr marL="0" marR="0" indent="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1pPr>
      <a:lvl2pPr marL="0" marR="0" indent="2286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2pPr>
      <a:lvl3pPr marL="0" marR="0" indent="4572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3pPr>
      <a:lvl4pPr marL="0" marR="0" indent="6858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4pPr>
      <a:lvl5pPr marL="0" marR="0" indent="9144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5pPr>
      <a:lvl6pPr marL="0" marR="0" indent="11430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6pPr>
      <a:lvl7pPr marL="0" marR="0" indent="13716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7pPr>
      <a:lvl8pPr marL="0" marR="0" indent="16002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8pPr>
      <a:lvl9pPr marL="0" marR="0" indent="18288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9pPr>
    </p:titleStyle>
    <p:bodyStyle>
      <a:lvl1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1pPr>
      <a:lvl2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2pPr>
      <a:lvl3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3pPr>
      <a:lvl4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4pPr>
      <a:lvl5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5pPr>
      <a:lvl6pPr marL="0" marR="0" indent="3556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6pPr>
      <a:lvl7pPr marL="0" marR="0" indent="7112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7pPr>
      <a:lvl8pPr marL="0" marR="0" indent="10668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8pPr>
      <a:lvl9pPr marL="0" marR="0" indent="14224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aper_Red_GeneralBG.jpg" descr="Paper_Red_GeneralBG.jpg"/>
          <p:cNvPicPr>
            <a:picLocks noChangeAspect="1"/>
          </p:cNvPicPr>
          <p:nvPr/>
        </p:nvPicPr>
        <p:blipFill>
          <a:blip r:embed="rId70">
            <a:extLst/>
          </a:blip>
          <a:stretch>
            <a:fillRect/>
          </a:stretch>
        </p:blipFill>
        <p:spPr>
          <a:xfrm>
            <a:off x="0" y="0"/>
            <a:ext cx="24384000" cy="13716000"/>
          </a:xfrm>
          <a:prstGeom prst="rect">
            <a:avLst/>
          </a:prstGeom>
          <a:ln w="12700">
            <a:miter lim="400000"/>
          </a:ln>
        </p:spPr>
      </p:pic>
      <p:sp>
        <p:nvSpPr>
          <p:cNvPr id="3" name="Title Text"/>
          <p:cNvSpPr txBox="1">
            <a:spLocks noGrp="1"/>
          </p:cNvSpPr>
          <p:nvPr>
            <p:ph type="title"/>
          </p:nvPr>
        </p:nvSpPr>
        <p:spPr>
          <a:xfrm>
            <a:off x="1739900" y="5753100"/>
            <a:ext cx="20904200" cy="2209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r>
              <a:t>Title Text</a:t>
            </a:r>
          </a:p>
        </p:txBody>
      </p:sp>
      <p:sp>
        <p:nvSpPr>
          <p:cNvPr id="4" name="Body Level One…"/>
          <p:cNvSpPr txBox="1">
            <a:spLocks noGrp="1"/>
          </p:cNvSpPr>
          <p:nvPr>
            <p:ph type="body" idx="1"/>
          </p:nvPr>
        </p:nvSpPr>
        <p:spPr>
          <a:xfrm>
            <a:off x="1422400" y="4140200"/>
            <a:ext cx="21221700" cy="8763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extLst>
      <p:ext uri="{BB962C8B-B14F-4D97-AF65-F5344CB8AC3E}">
        <p14:creationId xmlns:p14="http://schemas.microsoft.com/office/powerpoint/2010/main" val="137313242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 id="2147483766" r:id="rId28"/>
    <p:sldLayoutId id="2147483767" r:id="rId29"/>
    <p:sldLayoutId id="2147483768" r:id="rId30"/>
    <p:sldLayoutId id="2147483769" r:id="rId31"/>
    <p:sldLayoutId id="2147483770" r:id="rId32"/>
    <p:sldLayoutId id="2147483771" r:id="rId33"/>
    <p:sldLayoutId id="2147483772" r:id="rId34"/>
    <p:sldLayoutId id="2147483773" r:id="rId35"/>
    <p:sldLayoutId id="2147483774" r:id="rId36"/>
    <p:sldLayoutId id="2147483775" r:id="rId37"/>
    <p:sldLayoutId id="2147483776" r:id="rId38"/>
    <p:sldLayoutId id="2147483777" r:id="rId39"/>
    <p:sldLayoutId id="2147483778" r:id="rId40"/>
    <p:sldLayoutId id="2147483779" r:id="rId41"/>
    <p:sldLayoutId id="2147483780" r:id="rId42"/>
    <p:sldLayoutId id="2147483781" r:id="rId43"/>
    <p:sldLayoutId id="2147483782" r:id="rId44"/>
    <p:sldLayoutId id="2147483783" r:id="rId45"/>
    <p:sldLayoutId id="2147483784" r:id="rId46"/>
    <p:sldLayoutId id="2147483785" r:id="rId47"/>
    <p:sldLayoutId id="2147483786" r:id="rId48"/>
    <p:sldLayoutId id="2147483787" r:id="rId49"/>
    <p:sldLayoutId id="2147483788" r:id="rId50"/>
    <p:sldLayoutId id="2147483789" r:id="rId51"/>
    <p:sldLayoutId id="2147483790" r:id="rId52"/>
    <p:sldLayoutId id="2147483791" r:id="rId53"/>
    <p:sldLayoutId id="2147483792" r:id="rId54"/>
    <p:sldLayoutId id="2147483793" r:id="rId55"/>
    <p:sldLayoutId id="2147483794" r:id="rId56"/>
    <p:sldLayoutId id="2147483795" r:id="rId57"/>
    <p:sldLayoutId id="2147483796" r:id="rId58"/>
    <p:sldLayoutId id="2147483797" r:id="rId59"/>
    <p:sldLayoutId id="2147483798" r:id="rId60"/>
    <p:sldLayoutId id="2147483799" r:id="rId61"/>
    <p:sldLayoutId id="2147483800" r:id="rId62"/>
    <p:sldLayoutId id="2147483801" r:id="rId63"/>
    <p:sldLayoutId id="2147483802" r:id="rId64"/>
    <p:sldLayoutId id="2147483803" r:id="rId65"/>
    <p:sldLayoutId id="2147483804" r:id="rId66"/>
    <p:sldLayoutId id="2147483805" r:id="rId67"/>
    <p:sldLayoutId id="2147483806" r:id="rId68"/>
  </p:sldLayoutIdLst>
  <p:transition xmlns:p14="http://schemas.microsoft.com/office/powerpoint/2010/main" spd="med"/>
  <p:txStyles>
    <p:titleStyle>
      <a:lvl1pPr marL="0" marR="0" indent="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1pPr>
      <a:lvl2pPr marL="0" marR="0" indent="2286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2pPr>
      <a:lvl3pPr marL="0" marR="0" indent="4572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3pPr>
      <a:lvl4pPr marL="0" marR="0" indent="6858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4pPr>
      <a:lvl5pPr marL="0" marR="0" indent="9144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5pPr>
      <a:lvl6pPr marL="0" marR="0" indent="11430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6pPr>
      <a:lvl7pPr marL="0" marR="0" indent="13716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7pPr>
      <a:lvl8pPr marL="0" marR="0" indent="16002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8pPr>
      <a:lvl9pPr marL="0" marR="0" indent="18288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9pPr>
    </p:titleStyle>
    <p:bodyStyle>
      <a:lvl1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1pPr>
      <a:lvl2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2pPr>
      <a:lvl3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3pPr>
      <a:lvl4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4pPr>
      <a:lvl5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5pPr>
      <a:lvl6pPr marL="0" marR="0" indent="35560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6pPr>
      <a:lvl7pPr marL="0" marR="0" indent="71120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7pPr>
      <a:lvl8pPr marL="0" marR="0" indent="106680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8pPr>
      <a:lvl9pPr marL="0" marR="0" indent="142240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CreationVSEvolutionWhyItMatters.jpg" descr="CreationVSEvolutionWhyItMatters.jpg"/>
          <p:cNvPicPr>
            <a:picLocks noChangeAspect="1"/>
          </p:cNvPicPr>
          <p:nvPr/>
        </p:nvPicPr>
        <p:blipFill>
          <a:blip r:embed="rId113">
            <a:extLst/>
          </a:blip>
          <a:stretch>
            <a:fillRect/>
          </a:stretch>
        </p:blipFill>
        <p:spPr>
          <a:xfrm>
            <a:off x="0" y="0"/>
            <a:ext cx="24384000" cy="13716000"/>
          </a:xfrm>
          <a:prstGeom prst="rect">
            <a:avLst/>
          </a:prstGeom>
          <a:ln w="12700">
            <a:miter lim="400000"/>
          </a:ln>
        </p:spPr>
      </p:pic>
      <p:sp>
        <p:nvSpPr>
          <p:cNvPr id="3" name="Title Text"/>
          <p:cNvSpPr txBox="1">
            <a:spLocks noGrp="1"/>
          </p:cNvSpPr>
          <p:nvPr>
            <p:ph type="title"/>
          </p:nvPr>
        </p:nvSpPr>
        <p:spPr>
          <a:xfrm>
            <a:off x="1739900" y="355600"/>
            <a:ext cx="20904200" cy="3441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r>
              <a:t>Title Text</a:t>
            </a:r>
          </a:p>
        </p:txBody>
      </p:sp>
      <p:sp>
        <p:nvSpPr>
          <p:cNvPr id="4" name="Body Level One…"/>
          <p:cNvSpPr txBox="1">
            <a:spLocks noGrp="1"/>
          </p:cNvSpPr>
          <p:nvPr>
            <p:ph type="body" idx="1"/>
          </p:nvPr>
        </p:nvSpPr>
        <p:spPr>
          <a:xfrm>
            <a:off x="1739900" y="3898900"/>
            <a:ext cx="20904200" cy="854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extLst>
      <p:ext uri="{BB962C8B-B14F-4D97-AF65-F5344CB8AC3E}">
        <p14:creationId xmlns:p14="http://schemas.microsoft.com/office/powerpoint/2010/main" val="2941411071"/>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29" r:id="rId22"/>
    <p:sldLayoutId id="2147483830" r:id="rId23"/>
    <p:sldLayoutId id="2147483831" r:id="rId24"/>
    <p:sldLayoutId id="2147483832" r:id="rId25"/>
    <p:sldLayoutId id="2147483833" r:id="rId26"/>
    <p:sldLayoutId id="2147483834" r:id="rId27"/>
    <p:sldLayoutId id="2147483835" r:id="rId28"/>
    <p:sldLayoutId id="2147483836" r:id="rId29"/>
    <p:sldLayoutId id="2147483837" r:id="rId30"/>
    <p:sldLayoutId id="2147483838" r:id="rId31"/>
    <p:sldLayoutId id="2147483839" r:id="rId32"/>
    <p:sldLayoutId id="2147483840" r:id="rId33"/>
    <p:sldLayoutId id="2147483841" r:id="rId34"/>
    <p:sldLayoutId id="2147483842" r:id="rId35"/>
    <p:sldLayoutId id="2147483843" r:id="rId36"/>
    <p:sldLayoutId id="2147483844" r:id="rId37"/>
    <p:sldLayoutId id="2147483845" r:id="rId38"/>
    <p:sldLayoutId id="2147483846" r:id="rId39"/>
    <p:sldLayoutId id="2147483847" r:id="rId40"/>
    <p:sldLayoutId id="2147483848" r:id="rId41"/>
    <p:sldLayoutId id="2147483849" r:id="rId42"/>
    <p:sldLayoutId id="2147483850" r:id="rId43"/>
    <p:sldLayoutId id="2147483851" r:id="rId44"/>
    <p:sldLayoutId id="2147483852" r:id="rId45"/>
    <p:sldLayoutId id="2147483853" r:id="rId46"/>
    <p:sldLayoutId id="2147483854" r:id="rId47"/>
    <p:sldLayoutId id="2147483855" r:id="rId48"/>
    <p:sldLayoutId id="2147483856" r:id="rId49"/>
    <p:sldLayoutId id="2147483857" r:id="rId50"/>
    <p:sldLayoutId id="2147483858" r:id="rId51"/>
    <p:sldLayoutId id="2147483859" r:id="rId52"/>
    <p:sldLayoutId id="2147483860" r:id="rId53"/>
    <p:sldLayoutId id="2147483861" r:id="rId54"/>
    <p:sldLayoutId id="2147483862" r:id="rId55"/>
    <p:sldLayoutId id="2147483863" r:id="rId56"/>
    <p:sldLayoutId id="2147483864" r:id="rId57"/>
    <p:sldLayoutId id="2147483865" r:id="rId58"/>
    <p:sldLayoutId id="2147483866" r:id="rId59"/>
    <p:sldLayoutId id="2147483867" r:id="rId60"/>
    <p:sldLayoutId id="2147483868" r:id="rId61"/>
    <p:sldLayoutId id="2147483869" r:id="rId62"/>
    <p:sldLayoutId id="2147483870" r:id="rId63"/>
    <p:sldLayoutId id="2147483871" r:id="rId64"/>
    <p:sldLayoutId id="2147483872" r:id="rId65"/>
    <p:sldLayoutId id="2147483873" r:id="rId66"/>
    <p:sldLayoutId id="2147483874" r:id="rId67"/>
    <p:sldLayoutId id="2147483875" r:id="rId68"/>
    <p:sldLayoutId id="2147483876" r:id="rId69"/>
    <p:sldLayoutId id="2147483877" r:id="rId70"/>
    <p:sldLayoutId id="2147483878" r:id="rId71"/>
    <p:sldLayoutId id="2147483879" r:id="rId72"/>
    <p:sldLayoutId id="2147483880" r:id="rId73"/>
    <p:sldLayoutId id="2147483881" r:id="rId74"/>
    <p:sldLayoutId id="2147483882" r:id="rId75"/>
    <p:sldLayoutId id="2147483883" r:id="rId76"/>
    <p:sldLayoutId id="2147483884" r:id="rId77"/>
    <p:sldLayoutId id="2147483885" r:id="rId78"/>
    <p:sldLayoutId id="2147483886" r:id="rId79"/>
    <p:sldLayoutId id="2147483887" r:id="rId80"/>
    <p:sldLayoutId id="2147483888" r:id="rId81"/>
    <p:sldLayoutId id="2147483889" r:id="rId82"/>
    <p:sldLayoutId id="2147483890" r:id="rId83"/>
    <p:sldLayoutId id="2147483891" r:id="rId84"/>
    <p:sldLayoutId id="2147483892" r:id="rId85"/>
    <p:sldLayoutId id="2147483893" r:id="rId86"/>
    <p:sldLayoutId id="2147483894" r:id="rId87"/>
    <p:sldLayoutId id="2147483895" r:id="rId88"/>
    <p:sldLayoutId id="2147483896" r:id="rId89"/>
    <p:sldLayoutId id="2147483897" r:id="rId90"/>
    <p:sldLayoutId id="2147483898" r:id="rId91"/>
    <p:sldLayoutId id="2147483899" r:id="rId92"/>
    <p:sldLayoutId id="2147483900" r:id="rId93"/>
    <p:sldLayoutId id="2147483901" r:id="rId94"/>
    <p:sldLayoutId id="2147483902" r:id="rId95"/>
    <p:sldLayoutId id="2147483903" r:id="rId96"/>
    <p:sldLayoutId id="2147483904" r:id="rId97"/>
    <p:sldLayoutId id="2147483905" r:id="rId98"/>
    <p:sldLayoutId id="2147483906" r:id="rId99"/>
    <p:sldLayoutId id="2147483907" r:id="rId100"/>
    <p:sldLayoutId id="2147483908" r:id="rId101"/>
    <p:sldLayoutId id="2147483909" r:id="rId102"/>
    <p:sldLayoutId id="2147483910" r:id="rId103"/>
    <p:sldLayoutId id="2147483911" r:id="rId104"/>
    <p:sldLayoutId id="2147483912" r:id="rId105"/>
    <p:sldLayoutId id="2147483913" r:id="rId106"/>
    <p:sldLayoutId id="2147483914" r:id="rId107"/>
    <p:sldLayoutId id="2147483915" r:id="rId108"/>
    <p:sldLayoutId id="2147483916" r:id="rId109"/>
    <p:sldLayoutId id="2147483917" r:id="rId110"/>
    <p:sldLayoutId id="2147483918" r:id="rId111"/>
  </p:sldLayoutIdLst>
  <p:transition xmlns:p14="http://schemas.microsoft.com/office/powerpoint/2010/main" spd="med"/>
  <p:txStyles>
    <p:titleStyle>
      <a:lvl1pPr marL="0" marR="0" indent="0" algn="ctr" defTabSz="825500" latinLnBrk="0">
        <a:lnSpc>
          <a:spcPct val="100000"/>
        </a:lnSpc>
        <a:spcBef>
          <a:spcPts val="0"/>
        </a:spcBef>
        <a:spcAft>
          <a:spcPts val="0"/>
        </a:spcAft>
        <a:buClrTx/>
        <a:buSzTx/>
        <a:buFontTx/>
        <a:buNone/>
        <a:tabLst/>
        <a:defRPr sz="11600" b="0" i="0" u="none" strike="noStrike" cap="none" spc="0" baseline="0">
          <a:ln>
            <a:noFill/>
          </a:ln>
          <a:solidFill>
            <a:srgbClr val="000000"/>
          </a:solidFill>
          <a:uFillTx/>
          <a:latin typeface="+mj-lt"/>
          <a:ea typeface="+mj-ea"/>
          <a:cs typeface="+mj-cs"/>
          <a:sym typeface="Gill Sans"/>
        </a:defRPr>
      </a:lvl1pPr>
      <a:lvl2pPr marL="0" marR="0" indent="228600" algn="ctr" defTabSz="825500" latinLnBrk="0">
        <a:lnSpc>
          <a:spcPct val="100000"/>
        </a:lnSpc>
        <a:spcBef>
          <a:spcPts val="0"/>
        </a:spcBef>
        <a:spcAft>
          <a:spcPts val="0"/>
        </a:spcAft>
        <a:buClrTx/>
        <a:buSzTx/>
        <a:buFontTx/>
        <a:buNone/>
        <a:tabLst/>
        <a:defRPr sz="11600" b="0" i="0" u="none" strike="noStrike" cap="none" spc="0" baseline="0">
          <a:ln>
            <a:noFill/>
          </a:ln>
          <a:solidFill>
            <a:srgbClr val="000000"/>
          </a:solidFill>
          <a:uFillTx/>
          <a:latin typeface="+mj-lt"/>
          <a:ea typeface="+mj-ea"/>
          <a:cs typeface="+mj-cs"/>
          <a:sym typeface="Gill Sans"/>
        </a:defRPr>
      </a:lvl2pPr>
      <a:lvl3pPr marL="0" marR="0" indent="457200" algn="ctr" defTabSz="825500" latinLnBrk="0">
        <a:lnSpc>
          <a:spcPct val="100000"/>
        </a:lnSpc>
        <a:spcBef>
          <a:spcPts val="0"/>
        </a:spcBef>
        <a:spcAft>
          <a:spcPts val="0"/>
        </a:spcAft>
        <a:buClrTx/>
        <a:buSzTx/>
        <a:buFontTx/>
        <a:buNone/>
        <a:tabLst/>
        <a:defRPr sz="11600" b="0" i="0" u="none" strike="noStrike" cap="none" spc="0" baseline="0">
          <a:ln>
            <a:noFill/>
          </a:ln>
          <a:solidFill>
            <a:srgbClr val="000000"/>
          </a:solidFill>
          <a:uFillTx/>
          <a:latin typeface="+mj-lt"/>
          <a:ea typeface="+mj-ea"/>
          <a:cs typeface="+mj-cs"/>
          <a:sym typeface="Gill Sans"/>
        </a:defRPr>
      </a:lvl3pPr>
      <a:lvl4pPr marL="0" marR="0" indent="685800" algn="ctr" defTabSz="825500" latinLnBrk="0">
        <a:lnSpc>
          <a:spcPct val="100000"/>
        </a:lnSpc>
        <a:spcBef>
          <a:spcPts val="0"/>
        </a:spcBef>
        <a:spcAft>
          <a:spcPts val="0"/>
        </a:spcAft>
        <a:buClrTx/>
        <a:buSzTx/>
        <a:buFontTx/>
        <a:buNone/>
        <a:tabLst/>
        <a:defRPr sz="11600" b="0" i="0" u="none" strike="noStrike" cap="none" spc="0" baseline="0">
          <a:ln>
            <a:noFill/>
          </a:ln>
          <a:solidFill>
            <a:srgbClr val="000000"/>
          </a:solidFill>
          <a:uFillTx/>
          <a:latin typeface="+mj-lt"/>
          <a:ea typeface="+mj-ea"/>
          <a:cs typeface="+mj-cs"/>
          <a:sym typeface="Gill Sans"/>
        </a:defRPr>
      </a:lvl4pPr>
      <a:lvl5pPr marL="0" marR="0" indent="914400" algn="ctr" defTabSz="825500" latinLnBrk="0">
        <a:lnSpc>
          <a:spcPct val="100000"/>
        </a:lnSpc>
        <a:spcBef>
          <a:spcPts val="0"/>
        </a:spcBef>
        <a:spcAft>
          <a:spcPts val="0"/>
        </a:spcAft>
        <a:buClrTx/>
        <a:buSzTx/>
        <a:buFontTx/>
        <a:buNone/>
        <a:tabLst/>
        <a:defRPr sz="11600" b="0" i="0" u="none" strike="noStrike" cap="none" spc="0" baseline="0">
          <a:ln>
            <a:noFill/>
          </a:ln>
          <a:solidFill>
            <a:srgbClr val="000000"/>
          </a:solidFill>
          <a:uFillTx/>
          <a:latin typeface="+mj-lt"/>
          <a:ea typeface="+mj-ea"/>
          <a:cs typeface="+mj-cs"/>
          <a:sym typeface="Gill Sans"/>
        </a:defRPr>
      </a:lvl5pPr>
      <a:lvl6pPr marL="0" marR="0" indent="1143000" algn="ctr" defTabSz="825500" latinLnBrk="0">
        <a:lnSpc>
          <a:spcPct val="100000"/>
        </a:lnSpc>
        <a:spcBef>
          <a:spcPts val="0"/>
        </a:spcBef>
        <a:spcAft>
          <a:spcPts val="0"/>
        </a:spcAft>
        <a:buClrTx/>
        <a:buSzTx/>
        <a:buFontTx/>
        <a:buNone/>
        <a:tabLst/>
        <a:defRPr sz="11600" b="0" i="0" u="none" strike="noStrike" cap="none" spc="0" baseline="0">
          <a:ln>
            <a:noFill/>
          </a:ln>
          <a:solidFill>
            <a:srgbClr val="000000"/>
          </a:solidFill>
          <a:uFillTx/>
          <a:latin typeface="+mj-lt"/>
          <a:ea typeface="+mj-ea"/>
          <a:cs typeface="+mj-cs"/>
          <a:sym typeface="Gill Sans"/>
        </a:defRPr>
      </a:lvl6pPr>
      <a:lvl7pPr marL="0" marR="0" indent="1371600" algn="ctr" defTabSz="825500" latinLnBrk="0">
        <a:lnSpc>
          <a:spcPct val="100000"/>
        </a:lnSpc>
        <a:spcBef>
          <a:spcPts val="0"/>
        </a:spcBef>
        <a:spcAft>
          <a:spcPts val="0"/>
        </a:spcAft>
        <a:buClrTx/>
        <a:buSzTx/>
        <a:buFontTx/>
        <a:buNone/>
        <a:tabLst/>
        <a:defRPr sz="11600" b="0" i="0" u="none" strike="noStrike" cap="none" spc="0" baseline="0">
          <a:ln>
            <a:noFill/>
          </a:ln>
          <a:solidFill>
            <a:srgbClr val="000000"/>
          </a:solidFill>
          <a:uFillTx/>
          <a:latin typeface="+mj-lt"/>
          <a:ea typeface="+mj-ea"/>
          <a:cs typeface="+mj-cs"/>
          <a:sym typeface="Gill Sans"/>
        </a:defRPr>
      </a:lvl7pPr>
      <a:lvl8pPr marL="0" marR="0" indent="1600200" algn="ctr" defTabSz="825500" latinLnBrk="0">
        <a:lnSpc>
          <a:spcPct val="100000"/>
        </a:lnSpc>
        <a:spcBef>
          <a:spcPts val="0"/>
        </a:spcBef>
        <a:spcAft>
          <a:spcPts val="0"/>
        </a:spcAft>
        <a:buClrTx/>
        <a:buSzTx/>
        <a:buFontTx/>
        <a:buNone/>
        <a:tabLst/>
        <a:defRPr sz="11600" b="0" i="0" u="none" strike="noStrike" cap="none" spc="0" baseline="0">
          <a:ln>
            <a:noFill/>
          </a:ln>
          <a:solidFill>
            <a:srgbClr val="000000"/>
          </a:solidFill>
          <a:uFillTx/>
          <a:latin typeface="+mj-lt"/>
          <a:ea typeface="+mj-ea"/>
          <a:cs typeface="+mj-cs"/>
          <a:sym typeface="Gill Sans"/>
        </a:defRPr>
      </a:lvl8pPr>
      <a:lvl9pPr marL="0" marR="0" indent="1828800" algn="ctr" defTabSz="825500" latinLnBrk="0">
        <a:lnSpc>
          <a:spcPct val="100000"/>
        </a:lnSpc>
        <a:spcBef>
          <a:spcPts val="0"/>
        </a:spcBef>
        <a:spcAft>
          <a:spcPts val="0"/>
        </a:spcAft>
        <a:buClrTx/>
        <a:buSzTx/>
        <a:buFontTx/>
        <a:buNone/>
        <a:tabLst/>
        <a:defRPr sz="11600" b="0" i="0" u="none" strike="noStrike" cap="none" spc="0" baseline="0">
          <a:ln>
            <a:noFill/>
          </a:ln>
          <a:solidFill>
            <a:srgbClr val="000000"/>
          </a:solidFill>
          <a:uFillTx/>
          <a:latin typeface="+mj-lt"/>
          <a:ea typeface="+mj-ea"/>
          <a:cs typeface="+mj-cs"/>
          <a:sym typeface="Gill Sans"/>
        </a:defRPr>
      </a:lvl9pPr>
    </p:titleStyle>
    <p:bodyStyle>
      <a:lvl1pPr marL="1117600" marR="0" indent="-800100" algn="l" defTabSz="825500" latinLnBrk="0">
        <a:lnSpc>
          <a:spcPct val="100000"/>
        </a:lnSpc>
        <a:spcBef>
          <a:spcPts val="5200"/>
        </a:spcBef>
        <a:spcAft>
          <a:spcPts val="0"/>
        </a:spcAft>
        <a:buClrTx/>
        <a:buSzPct val="171000"/>
        <a:buFontTx/>
        <a:buChar char="•"/>
        <a:tabLst/>
        <a:defRPr sz="5600" b="0" i="0" u="none" strike="noStrike" cap="none" spc="0" baseline="0">
          <a:ln>
            <a:noFill/>
          </a:ln>
          <a:solidFill>
            <a:srgbClr val="000000"/>
          </a:solidFill>
          <a:uFillTx/>
          <a:latin typeface="+mj-lt"/>
          <a:ea typeface="+mj-ea"/>
          <a:cs typeface="+mj-cs"/>
          <a:sym typeface="Gill Sans"/>
        </a:defRPr>
      </a:lvl1pPr>
      <a:lvl2pPr marL="1562100" marR="0" indent="-800100" algn="l" defTabSz="825500" latinLnBrk="0">
        <a:lnSpc>
          <a:spcPct val="100000"/>
        </a:lnSpc>
        <a:spcBef>
          <a:spcPts val="5200"/>
        </a:spcBef>
        <a:spcAft>
          <a:spcPts val="0"/>
        </a:spcAft>
        <a:buClrTx/>
        <a:buSzPct val="171000"/>
        <a:buFontTx/>
        <a:buChar char="•"/>
        <a:tabLst/>
        <a:defRPr sz="5600" b="0" i="0" u="none" strike="noStrike" cap="none" spc="0" baseline="0">
          <a:ln>
            <a:noFill/>
          </a:ln>
          <a:solidFill>
            <a:srgbClr val="000000"/>
          </a:solidFill>
          <a:uFillTx/>
          <a:latin typeface="+mj-lt"/>
          <a:ea typeface="+mj-ea"/>
          <a:cs typeface="+mj-cs"/>
          <a:sym typeface="Gill Sans"/>
        </a:defRPr>
      </a:lvl2pPr>
      <a:lvl3pPr marL="2006600" marR="0" indent="-800100" algn="l" defTabSz="825500" latinLnBrk="0">
        <a:lnSpc>
          <a:spcPct val="100000"/>
        </a:lnSpc>
        <a:spcBef>
          <a:spcPts val="5200"/>
        </a:spcBef>
        <a:spcAft>
          <a:spcPts val="0"/>
        </a:spcAft>
        <a:buClrTx/>
        <a:buSzPct val="171000"/>
        <a:buFontTx/>
        <a:buChar char="•"/>
        <a:tabLst/>
        <a:defRPr sz="5600" b="0" i="0" u="none" strike="noStrike" cap="none" spc="0" baseline="0">
          <a:ln>
            <a:noFill/>
          </a:ln>
          <a:solidFill>
            <a:srgbClr val="000000"/>
          </a:solidFill>
          <a:uFillTx/>
          <a:latin typeface="+mj-lt"/>
          <a:ea typeface="+mj-ea"/>
          <a:cs typeface="+mj-cs"/>
          <a:sym typeface="Gill Sans"/>
        </a:defRPr>
      </a:lvl3pPr>
      <a:lvl4pPr marL="2451100" marR="0" indent="-800100" algn="l" defTabSz="825500" latinLnBrk="0">
        <a:lnSpc>
          <a:spcPct val="100000"/>
        </a:lnSpc>
        <a:spcBef>
          <a:spcPts val="5200"/>
        </a:spcBef>
        <a:spcAft>
          <a:spcPts val="0"/>
        </a:spcAft>
        <a:buClrTx/>
        <a:buSzPct val="171000"/>
        <a:buFontTx/>
        <a:buChar char="•"/>
        <a:tabLst/>
        <a:defRPr sz="5600" b="0" i="0" u="none" strike="noStrike" cap="none" spc="0" baseline="0">
          <a:ln>
            <a:noFill/>
          </a:ln>
          <a:solidFill>
            <a:srgbClr val="000000"/>
          </a:solidFill>
          <a:uFillTx/>
          <a:latin typeface="+mj-lt"/>
          <a:ea typeface="+mj-ea"/>
          <a:cs typeface="+mj-cs"/>
          <a:sym typeface="Gill Sans"/>
        </a:defRPr>
      </a:lvl4pPr>
      <a:lvl5pPr marL="2895600" marR="0" indent="-800100" algn="l" defTabSz="825500" latinLnBrk="0">
        <a:lnSpc>
          <a:spcPct val="100000"/>
        </a:lnSpc>
        <a:spcBef>
          <a:spcPts val="5200"/>
        </a:spcBef>
        <a:spcAft>
          <a:spcPts val="0"/>
        </a:spcAft>
        <a:buClrTx/>
        <a:buSzPct val="171000"/>
        <a:buFontTx/>
        <a:buChar char="•"/>
        <a:tabLst/>
        <a:defRPr sz="5600" b="0" i="0" u="none" strike="noStrike" cap="none" spc="0" baseline="0">
          <a:ln>
            <a:noFill/>
          </a:ln>
          <a:solidFill>
            <a:srgbClr val="000000"/>
          </a:solidFill>
          <a:uFillTx/>
          <a:latin typeface="+mj-lt"/>
          <a:ea typeface="+mj-ea"/>
          <a:cs typeface="+mj-cs"/>
          <a:sym typeface="Gill Sans"/>
        </a:defRPr>
      </a:lvl5pPr>
      <a:lvl6pPr marL="3251200" marR="0" indent="-800100" algn="l" defTabSz="825500" latinLnBrk="0">
        <a:lnSpc>
          <a:spcPct val="100000"/>
        </a:lnSpc>
        <a:spcBef>
          <a:spcPts val="5200"/>
        </a:spcBef>
        <a:spcAft>
          <a:spcPts val="0"/>
        </a:spcAft>
        <a:buClrTx/>
        <a:buSzPct val="171000"/>
        <a:buFontTx/>
        <a:buChar char="•"/>
        <a:tabLst/>
        <a:defRPr sz="5600" b="0" i="0" u="none" strike="noStrike" cap="none" spc="0" baseline="0">
          <a:ln>
            <a:noFill/>
          </a:ln>
          <a:solidFill>
            <a:srgbClr val="000000"/>
          </a:solidFill>
          <a:uFillTx/>
          <a:latin typeface="+mj-lt"/>
          <a:ea typeface="+mj-ea"/>
          <a:cs typeface="+mj-cs"/>
          <a:sym typeface="Gill Sans"/>
        </a:defRPr>
      </a:lvl6pPr>
      <a:lvl7pPr marL="3606800" marR="0" indent="-800100" algn="l" defTabSz="825500" latinLnBrk="0">
        <a:lnSpc>
          <a:spcPct val="100000"/>
        </a:lnSpc>
        <a:spcBef>
          <a:spcPts val="5200"/>
        </a:spcBef>
        <a:spcAft>
          <a:spcPts val="0"/>
        </a:spcAft>
        <a:buClrTx/>
        <a:buSzPct val="171000"/>
        <a:buFontTx/>
        <a:buChar char="•"/>
        <a:tabLst/>
        <a:defRPr sz="5600" b="0" i="0" u="none" strike="noStrike" cap="none" spc="0" baseline="0">
          <a:ln>
            <a:noFill/>
          </a:ln>
          <a:solidFill>
            <a:srgbClr val="000000"/>
          </a:solidFill>
          <a:uFillTx/>
          <a:latin typeface="+mj-lt"/>
          <a:ea typeface="+mj-ea"/>
          <a:cs typeface="+mj-cs"/>
          <a:sym typeface="Gill Sans"/>
        </a:defRPr>
      </a:lvl7pPr>
      <a:lvl8pPr marL="3962400" marR="0" indent="-800100" algn="l" defTabSz="825500" latinLnBrk="0">
        <a:lnSpc>
          <a:spcPct val="100000"/>
        </a:lnSpc>
        <a:spcBef>
          <a:spcPts val="5200"/>
        </a:spcBef>
        <a:spcAft>
          <a:spcPts val="0"/>
        </a:spcAft>
        <a:buClrTx/>
        <a:buSzPct val="171000"/>
        <a:buFontTx/>
        <a:buChar char="•"/>
        <a:tabLst/>
        <a:defRPr sz="5600" b="0" i="0" u="none" strike="noStrike" cap="none" spc="0" baseline="0">
          <a:ln>
            <a:noFill/>
          </a:ln>
          <a:solidFill>
            <a:srgbClr val="000000"/>
          </a:solidFill>
          <a:uFillTx/>
          <a:latin typeface="+mj-lt"/>
          <a:ea typeface="+mj-ea"/>
          <a:cs typeface="+mj-cs"/>
          <a:sym typeface="Gill Sans"/>
        </a:defRPr>
      </a:lvl8pPr>
      <a:lvl9pPr marL="4318000" marR="0" indent="-800100" algn="l" defTabSz="825500" latinLnBrk="0">
        <a:lnSpc>
          <a:spcPct val="100000"/>
        </a:lnSpc>
        <a:spcBef>
          <a:spcPts val="5200"/>
        </a:spcBef>
        <a:spcAft>
          <a:spcPts val="0"/>
        </a:spcAft>
        <a:buClrTx/>
        <a:buSzPct val="171000"/>
        <a:buFontTx/>
        <a:buChar char="•"/>
        <a:tabLst/>
        <a:defRPr sz="5600" b="0" i="0" u="none" strike="noStrike" cap="none" spc="0" baseline="0">
          <a:ln>
            <a:noFill/>
          </a:ln>
          <a:solidFill>
            <a:srgbClr val="000000"/>
          </a:solidFill>
          <a:uFillTx/>
          <a:latin typeface="+mj-lt"/>
          <a:ea typeface="+mj-ea"/>
          <a:cs typeface="+mj-cs"/>
          <a:sym typeface="Gill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7804155"/>
            <a:ext cx="9067800" cy="5899150"/>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defTabSz="2177000" fontAlgn="base" hangingPunct="1">
                <a:spcBef>
                  <a:spcPct val="0"/>
                </a:spcBef>
                <a:spcAft>
                  <a:spcPct val="0"/>
                </a:spcAft>
                <a:defRPr/>
              </a:pPr>
              <a:endParaRPr lang="en-US" sz="5700" kern="1200">
                <a:solidFill>
                  <a:srgbClr val="FFFFFF"/>
                </a:solidFill>
                <a:latin typeface="Times New Roman" pitchFamily="-112" charset="0"/>
                <a:ea typeface="ＭＳ Ｐゴシック" charset="-128"/>
                <a:cs typeface="ＭＳ Ｐゴシック" charset="-128"/>
                <a:sym typeface="Helvetica"/>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defTabSz="2177000" fontAlgn="base" hangingPunct="1">
                <a:spcBef>
                  <a:spcPct val="0"/>
                </a:spcBef>
                <a:spcAft>
                  <a:spcPct val="0"/>
                </a:spcAft>
                <a:defRPr/>
              </a:pPr>
              <a:endParaRPr lang="en-US" sz="5700" kern="1200">
                <a:solidFill>
                  <a:srgbClr val="FFFFFF"/>
                </a:solidFill>
                <a:latin typeface="Times New Roman" pitchFamily="-112" charset="0"/>
                <a:ea typeface="ＭＳ Ｐゴシック" charset="-128"/>
                <a:cs typeface="ＭＳ Ｐゴシック" charset="-128"/>
                <a:sym typeface="Helvetica"/>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defTabSz="2177000" fontAlgn="base" hangingPunct="1">
                <a:spcBef>
                  <a:spcPct val="0"/>
                </a:spcBef>
                <a:spcAft>
                  <a:spcPct val="0"/>
                </a:spcAft>
                <a:defRPr/>
              </a:pPr>
              <a:endParaRPr lang="en-US" sz="5700" kern="1200">
                <a:solidFill>
                  <a:srgbClr val="FFFFFF"/>
                </a:solidFill>
                <a:latin typeface="Times New Roman" pitchFamily="-112" charset="0"/>
                <a:ea typeface="ＭＳ Ｐゴシック" charset="-128"/>
                <a:cs typeface="ＭＳ Ｐゴシック" charset="-128"/>
                <a:sym typeface="Helvetica"/>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defTabSz="2177000" fontAlgn="base" hangingPunct="1">
                <a:spcBef>
                  <a:spcPct val="0"/>
                </a:spcBef>
                <a:spcAft>
                  <a:spcPct val="0"/>
                </a:spcAft>
                <a:defRPr/>
              </a:pPr>
              <a:endParaRPr lang="en-US" sz="5700" kern="1200">
                <a:solidFill>
                  <a:srgbClr val="FFFFFF"/>
                </a:solidFill>
                <a:latin typeface="Times New Roman" pitchFamily="-112" charset="0"/>
                <a:ea typeface="ＭＳ Ｐゴシック" charset="-128"/>
                <a:cs typeface="ＭＳ Ｐゴシック" charset="-128"/>
                <a:sym typeface="Helvetica"/>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2177000" fontAlgn="base" hangingPunct="1">
                <a:spcBef>
                  <a:spcPct val="0"/>
                </a:spcBef>
                <a:spcAft>
                  <a:spcPct val="0"/>
                </a:spcAft>
              </a:pPr>
              <a:endParaRPr lang="en-US" sz="5700" kern="1200">
                <a:solidFill>
                  <a:srgbClr val="FFFFFF"/>
                </a:solidFill>
                <a:latin typeface="Times New Roman" charset="0"/>
                <a:ea typeface="ＭＳ Ｐゴシック" charset="0"/>
                <a:cs typeface="ＭＳ Ｐゴシック" charset="0"/>
                <a:sym typeface="Helvetica"/>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2177000" fontAlgn="base" hangingPunct="1">
                <a:spcBef>
                  <a:spcPct val="0"/>
                </a:spcBef>
                <a:spcAft>
                  <a:spcPct val="0"/>
                </a:spcAft>
              </a:pPr>
              <a:endParaRPr lang="en-US" sz="5700" kern="1200">
                <a:solidFill>
                  <a:srgbClr val="FFFFFF"/>
                </a:solidFill>
                <a:latin typeface="Times New Roman" charset="0"/>
                <a:ea typeface="ＭＳ Ｐゴシック" charset="0"/>
                <a:cs typeface="ＭＳ Ｐゴシック" charset="0"/>
                <a:sym typeface="Helvetica"/>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2177000" fontAlgn="base" hangingPunct="1">
                <a:spcBef>
                  <a:spcPct val="0"/>
                </a:spcBef>
                <a:spcAft>
                  <a:spcPct val="0"/>
                </a:spcAft>
              </a:pPr>
              <a:endParaRPr lang="en-US" sz="5700" kern="1200">
                <a:solidFill>
                  <a:srgbClr val="FFFFFF"/>
                </a:solidFill>
                <a:latin typeface="Times New Roman" charset="0"/>
                <a:ea typeface="ＭＳ Ｐゴシック" charset="0"/>
                <a:cs typeface="ＭＳ Ｐゴシック" charset="0"/>
                <a:sym typeface="Helvetica"/>
              </a:endParaRPr>
            </a:p>
          </p:txBody>
        </p:sp>
      </p:grpSp>
      <p:sp>
        <p:nvSpPr>
          <p:cNvPr id="329738" name="Rectangle 10"/>
          <p:cNvSpPr>
            <a:spLocks noGrp="1" noChangeArrowheads="1"/>
          </p:cNvSpPr>
          <p:nvPr>
            <p:ph type="title"/>
          </p:nvPr>
        </p:nvSpPr>
        <p:spPr bwMode="auto">
          <a:xfrm>
            <a:off x="1219200" y="555631"/>
            <a:ext cx="21945600" cy="2279650"/>
          </a:xfrm>
          <a:prstGeom prst="rect">
            <a:avLst/>
          </a:prstGeom>
          <a:noFill/>
          <a:ln w="9525">
            <a:noFill/>
            <a:miter lim="800000"/>
            <a:headEnd/>
            <a:tailEnd/>
          </a:ln>
          <a:effectLst/>
        </p:spPr>
        <p:txBody>
          <a:bodyPr vert="horz" wrap="square" lIns="217700" tIns="108850" rIns="217700" bIns="10885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1219200" y="3200405"/>
            <a:ext cx="21945600" cy="9061450"/>
          </a:xfrm>
          <a:prstGeom prst="rect">
            <a:avLst/>
          </a:prstGeom>
          <a:noFill/>
          <a:ln w="9525">
            <a:noFill/>
            <a:miter lim="800000"/>
            <a:headEnd/>
            <a:tailEnd/>
          </a:ln>
          <a:effectLst/>
        </p:spPr>
        <p:txBody>
          <a:bodyPr vert="horz" wrap="square" lIns="217700" tIns="108850" rIns="217700" bIns="1088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1219200" y="12496800"/>
            <a:ext cx="5689600" cy="914400"/>
          </a:xfrm>
          <a:prstGeom prst="rect">
            <a:avLst/>
          </a:prstGeom>
          <a:noFill/>
          <a:ln w="9525">
            <a:noFill/>
            <a:miter lim="800000"/>
            <a:headEnd/>
            <a:tailEnd/>
          </a:ln>
          <a:effectLst/>
        </p:spPr>
        <p:txBody>
          <a:bodyPr vert="horz" wrap="square" lIns="217700" tIns="108850" rIns="217700" bIns="108850" numCol="1" anchor="t" anchorCtr="0" compatLnSpc="1">
            <a:prstTxWarp prst="textNoShape">
              <a:avLst/>
            </a:prstTxWarp>
          </a:bodyPr>
          <a:lstStyle>
            <a:lvl1pPr>
              <a:defRPr sz="2400">
                <a:solidFill>
                  <a:srgbClr val="FFFFFF"/>
                </a:solidFill>
                <a:effectLst>
                  <a:outerShdw blurRad="38100" dist="38100" dir="2700000" algn="tl">
                    <a:srgbClr val="000000"/>
                  </a:outerShdw>
                </a:effectLst>
                <a:latin typeface="Arial" pitchFamily="-112" charset="0"/>
                <a:ea typeface="+mn-ea"/>
                <a:cs typeface="+mn-cs"/>
              </a:defRPr>
            </a:lvl1pPr>
          </a:lstStyle>
          <a:p>
            <a:pPr algn="l" defTabSz="2177000" fontAlgn="base" hangingPunct="1">
              <a:spcBef>
                <a:spcPct val="0"/>
              </a:spcBef>
              <a:spcAft>
                <a:spcPct val="0"/>
              </a:spcAft>
              <a:defRPr/>
            </a:pPr>
            <a:endParaRPr lang="en-US" kern="1200">
              <a:sym typeface="Helvetica"/>
            </a:endParaRPr>
          </a:p>
        </p:txBody>
      </p:sp>
      <p:sp>
        <p:nvSpPr>
          <p:cNvPr id="329741" name="Rectangle 13"/>
          <p:cNvSpPr>
            <a:spLocks noGrp="1" noChangeArrowheads="1"/>
          </p:cNvSpPr>
          <p:nvPr>
            <p:ph type="ftr" sz="quarter" idx="3"/>
          </p:nvPr>
        </p:nvSpPr>
        <p:spPr bwMode="auto">
          <a:xfrm>
            <a:off x="8331200" y="12496800"/>
            <a:ext cx="7721600" cy="914400"/>
          </a:xfrm>
          <a:prstGeom prst="rect">
            <a:avLst/>
          </a:prstGeom>
          <a:noFill/>
          <a:ln w="9525">
            <a:noFill/>
            <a:miter lim="800000"/>
            <a:headEnd/>
            <a:tailEnd/>
          </a:ln>
          <a:effectLst/>
        </p:spPr>
        <p:txBody>
          <a:bodyPr vert="horz" wrap="square" lIns="217700" tIns="108850" rIns="217700" bIns="108850" numCol="1" anchor="t" anchorCtr="0" compatLnSpc="1">
            <a:prstTxWarp prst="textNoShape">
              <a:avLst/>
            </a:prstTxWarp>
          </a:bodyPr>
          <a:lstStyle>
            <a:lvl1pPr algn="ctr">
              <a:defRPr sz="2400">
                <a:solidFill>
                  <a:srgbClr val="FFFFFF"/>
                </a:solidFill>
                <a:effectLst>
                  <a:outerShdw blurRad="38100" dist="38100" dir="2700000" algn="tl">
                    <a:srgbClr val="000000"/>
                  </a:outerShdw>
                </a:effectLst>
                <a:latin typeface="Arial" pitchFamily="-112" charset="0"/>
                <a:ea typeface="+mn-ea"/>
                <a:cs typeface="+mn-cs"/>
              </a:defRPr>
            </a:lvl1pPr>
          </a:lstStyle>
          <a:p>
            <a:pPr defTabSz="2177000" fontAlgn="base" hangingPunct="1">
              <a:spcBef>
                <a:spcPct val="0"/>
              </a:spcBef>
              <a:spcAft>
                <a:spcPct val="0"/>
              </a:spcAft>
              <a:defRPr/>
            </a:pPr>
            <a:endParaRPr lang="en-US" kern="1200">
              <a:sym typeface="Helvetica"/>
            </a:endParaRPr>
          </a:p>
        </p:txBody>
      </p:sp>
      <p:sp>
        <p:nvSpPr>
          <p:cNvPr id="329742" name="Rectangle 14"/>
          <p:cNvSpPr>
            <a:spLocks noGrp="1" noChangeArrowheads="1"/>
          </p:cNvSpPr>
          <p:nvPr>
            <p:ph type="sldNum" sz="quarter" idx="4"/>
          </p:nvPr>
        </p:nvSpPr>
        <p:spPr bwMode="auto">
          <a:xfrm>
            <a:off x="17475200" y="12496800"/>
            <a:ext cx="5689600" cy="914400"/>
          </a:xfrm>
          <a:prstGeom prst="rect">
            <a:avLst/>
          </a:prstGeom>
          <a:noFill/>
          <a:ln w="9525">
            <a:noFill/>
            <a:miter lim="800000"/>
            <a:headEnd/>
            <a:tailEnd/>
          </a:ln>
          <a:effectLst/>
        </p:spPr>
        <p:txBody>
          <a:bodyPr vert="horz" wrap="square" lIns="217700" tIns="108850" rIns="217700" bIns="108850" numCol="1" anchor="t" anchorCtr="0" compatLnSpc="1">
            <a:prstTxWarp prst="textNoShape">
              <a:avLst/>
            </a:prstTxWarp>
          </a:bodyPr>
          <a:lstStyle>
            <a:lvl1pPr algn="r">
              <a:defRPr sz="24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2177000" fontAlgn="base" hangingPunct="1">
              <a:spcBef>
                <a:spcPct val="0"/>
              </a:spcBef>
              <a:spcAft>
                <a:spcPct val="0"/>
              </a:spcAft>
              <a:defRPr/>
            </a:pPr>
            <a:fld id="{61F442D0-A11F-2640-8129-5D1BEF7A3C1E}" type="slidenum">
              <a:rPr lang="en-US" kern="1200">
                <a:sym typeface="Helvetica"/>
              </a:rPr>
              <a:pPr defTabSz="2177000" fontAlgn="base" hangingPunct="1">
                <a:spcBef>
                  <a:spcPct val="0"/>
                </a:spcBef>
                <a:spcAft>
                  <a:spcPct val="0"/>
                </a:spcAft>
                <a:defRPr/>
              </a:pPr>
              <a:t>‹#›</a:t>
            </a:fld>
            <a:endParaRPr lang="en-US" kern="1200">
              <a:sym typeface="Helvetica"/>
            </a:endParaRPr>
          </a:p>
        </p:txBody>
      </p:sp>
    </p:spTree>
    <p:extLst>
      <p:ext uri="{BB962C8B-B14F-4D97-AF65-F5344CB8AC3E}">
        <p14:creationId xmlns:p14="http://schemas.microsoft.com/office/powerpoint/2010/main" val="3905722600"/>
      </p:ext>
    </p:extLst>
  </p:cSld>
  <p:clrMap bg1="dk2" tx1="lt1" bg2="dk1" tx2="lt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1088500"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6pPr>
      <a:lvl7pPr marL="2177000"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7pPr>
      <a:lvl8pPr marL="3265500"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8pPr>
      <a:lvl9pPr marL="4353999"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9pPr>
    </p:titleStyle>
    <p:bodyStyle>
      <a:lvl1pPr marL="816375" indent="-816375" algn="l" rtl="0" eaLnBrk="0" fontAlgn="base" hangingPunct="0">
        <a:spcBef>
          <a:spcPct val="20000"/>
        </a:spcBef>
        <a:spcAft>
          <a:spcPct val="0"/>
        </a:spcAft>
        <a:buClr>
          <a:schemeClr val="hlink"/>
        </a:buClr>
        <a:buSzPct val="75000"/>
        <a:buFont typeface="Wingdings" charset="0"/>
        <a:buChar char="l"/>
        <a:defRPr sz="76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1768813" indent="-680314" algn="l" rtl="0" eaLnBrk="0" fontAlgn="base" hangingPunct="0">
        <a:spcBef>
          <a:spcPct val="20000"/>
        </a:spcBef>
        <a:spcAft>
          <a:spcPct val="0"/>
        </a:spcAft>
        <a:buClr>
          <a:schemeClr val="tx2"/>
        </a:buClr>
        <a:buSzPct val="75000"/>
        <a:buFont typeface="Wingdings" charset="0"/>
        <a:buChar char="l"/>
        <a:defRPr sz="6700">
          <a:solidFill>
            <a:schemeClr val="tx1"/>
          </a:solidFill>
          <a:effectLst>
            <a:outerShdw blurRad="38100" dist="38100" dir="2700000" algn="tl">
              <a:srgbClr val="000000"/>
            </a:outerShdw>
          </a:effectLst>
          <a:latin typeface="+mn-lt"/>
          <a:ea typeface="ＭＳ Ｐゴシック" pitchFamily="-111" charset="-128"/>
        </a:defRPr>
      </a:lvl2pPr>
      <a:lvl3pPr marL="2721250" indent="-544250" algn="l" rtl="0" eaLnBrk="0" fontAlgn="base" hangingPunct="0">
        <a:spcBef>
          <a:spcPct val="20000"/>
        </a:spcBef>
        <a:spcAft>
          <a:spcPct val="0"/>
        </a:spcAft>
        <a:buClr>
          <a:schemeClr val="accent2"/>
        </a:buClr>
        <a:buSzPct val="75000"/>
        <a:buFont typeface="Wingdings" charset="0"/>
        <a:buChar char="l"/>
        <a:defRPr sz="5700">
          <a:solidFill>
            <a:schemeClr val="tx1"/>
          </a:solidFill>
          <a:effectLst>
            <a:outerShdw blurRad="38100" dist="38100" dir="2700000" algn="tl">
              <a:srgbClr val="000000"/>
            </a:outerShdw>
          </a:effectLst>
          <a:latin typeface="+mn-lt"/>
          <a:ea typeface="ＭＳ Ｐゴシック" charset="0"/>
          <a:cs typeface="Geneva" charset="0"/>
        </a:defRPr>
      </a:lvl3pPr>
      <a:lvl4pPr marL="3809750" indent="-544250" algn="l" rtl="0" eaLnBrk="0" fontAlgn="base" hangingPunct="0">
        <a:spcBef>
          <a:spcPct val="20000"/>
        </a:spcBef>
        <a:spcAft>
          <a:spcPct val="0"/>
        </a:spcAft>
        <a:buClr>
          <a:schemeClr val="folHlink"/>
        </a:buClr>
        <a:buSzPct val="75000"/>
        <a:buFont typeface="Wingdings" charset="0"/>
        <a:buChar char="l"/>
        <a:defRPr sz="4800">
          <a:solidFill>
            <a:schemeClr val="tx1"/>
          </a:solidFill>
          <a:effectLst>
            <a:outerShdw blurRad="38100" dist="38100" dir="2700000" algn="tl">
              <a:srgbClr val="000000"/>
            </a:outerShdw>
          </a:effectLst>
          <a:latin typeface="+mn-lt"/>
          <a:ea typeface="Geneva" charset="-128"/>
          <a:cs typeface="Geneva" charset="0"/>
        </a:defRPr>
      </a:lvl4pPr>
      <a:lvl5pPr marL="4898249" indent="-544250" algn="l" rtl="0" eaLnBrk="0" fontAlgn="base" hangingPunct="0">
        <a:spcBef>
          <a:spcPct val="20000"/>
        </a:spcBef>
        <a:spcAft>
          <a:spcPct val="0"/>
        </a:spcAft>
        <a:buClr>
          <a:schemeClr val="tx1"/>
        </a:buClr>
        <a:buSzPct val="75000"/>
        <a:buFont typeface="Wingdings" charset="0"/>
        <a:buChar char="l"/>
        <a:defRPr sz="4800">
          <a:solidFill>
            <a:schemeClr val="tx1"/>
          </a:solidFill>
          <a:effectLst>
            <a:outerShdw blurRad="38100" dist="38100" dir="2700000" algn="tl">
              <a:srgbClr val="000000"/>
            </a:outerShdw>
          </a:effectLst>
          <a:latin typeface="+mn-lt"/>
          <a:ea typeface="Geneva" charset="-128"/>
          <a:cs typeface="Geneva" charset="0"/>
        </a:defRPr>
      </a:lvl5pPr>
      <a:lvl6pPr marL="5986749" indent="-544250"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6pPr>
      <a:lvl7pPr marL="7075249" indent="-544250"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7pPr>
      <a:lvl8pPr marL="8163749" indent="-544250"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8pPr>
      <a:lvl9pPr marL="9252246" indent="-544250"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1088500" rtl="0" eaLnBrk="1" latinLnBrk="0" hangingPunct="1">
        <a:defRPr sz="4300" kern="1200">
          <a:solidFill>
            <a:schemeClr val="tx1"/>
          </a:solidFill>
          <a:latin typeface="+mn-lt"/>
          <a:ea typeface="+mn-ea"/>
          <a:cs typeface="+mn-cs"/>
        </a:defRPr>
      </a:lvl1pPr>
      <a:lvl2pPr marL="1088500" algn="l" defTabSz="1088500" rtl="0" eaLnBrk="1" latinLnBrk="0" hangingPunct="1">
        <a:defRPr sz="4300" kern="1200">
          <a:solidFill>
            <a:schemeClr val="tx1"/>
          </a:solidFill>
          <a:latin typeface="+mn-lt"/>
          <a:ea typeface="+mn-ea"/>
          <a:cs typeface="+mn-cs"/>
        </a:defRPr>
      </a:lvl2pPr>
      <a:lvl3pPr marL="2177000" algn="l" defTabSz="1088500" rtl="0" eaLnBrk="1" latinLnBrk="0" hangingPunct="1">
        <a:defRPr sz="4300" kern="1200">
          <a:solidFill>
            <a:schemeClr val="tx1"/>
          </a:solidFill>
          <a:latin typeface="+mn-lt"/>
          <a:ea typeface="+mn-ea"/>
          <a:cs typeface="+mn-cs"/>
        </a:defRPr>
      </a:lvl3pPr>
      <a:lvl4pPr marL="3265500" algn="l" defTabSz="1088500" rtl="0" eaLnBrk="1" latinLnBrk="0" hangingPunct="1">
        <a:defRPr sz="4300" kern="1200">
          <a:solidFill>
            <a:schemeClr val="tx1"/>
          </a:solidFill>
          <a:latin typeface="+mn-lt"/>
          <a:ea typeface="+mn-ea"/>
          <a:cs typeface="+mn-cs"/>
        </a:defRPr>
      </a:lvl4pPr>
      <a:lvl5pPr marL="4353999" algn="l" defTabSz="1088500" rtl="0" eaLnBrk="1" latinLnBrk="0" hangingPunct="1">
        <a:defRPr sz="4300" kern="1200">
          <a:solidFill>
            <a:schemeClr val="tx1"/>
          </a:solidFill>
          <a:latin typeface="+mn-lt"/>
          <a:ea typeface="+mn-ea"/>
          <a:cs typeface="+mn-cs"/>
        </a:defRPr>
      </a:lvl5pPr>
      <a:lvl6pPr marL="5442499" algn="l" defTabSz="1088500" rtl="0" eaLnBrk="1" latinLnBrk="0" hangingPunct="1">
        <a:defRPr sz="4300" kern="1200">
          <a:solidFill>
            <a:schemeClr val="tx1"/>
          </a:solidFill>
          <a:latin typeface="+mn-lt"/>
          <a:ea typeface="+mn-ea"/>
          <a:cs typeface="+mn-cs"/>
        </a:defRPr>
      </a:lvl6pPr>
      <a:lvl7pPr marL="6530999" algn="l" defTabSz="1088500" rtl="0" eaLnBrk="1" latinLnBrk="0" hangingPunct="1">
        <a:defRPr sz="4300" kern="1200">
          <a:solidFill>
            <a:schemeClr val="tx1"/>
          </a:solidFill>
          <a:latin typeface="+mn-lt"/>
          <a:ea typeface="+mn-ea"/>
          <a:cs typeface="+mn-cs"/>
        </a:defRPr>
      </a:lvl7pPr>
      <a:lvl8pPr marL="7619494" algn="l" defTabSz="1088500" rtl="0" eaLnBrk="1" latinLnBrk="0" hangingPunct="1">
        <a:defRPr sz="4300" kern="1200">
          <a:solidFill>
            <a:schemeClr val="tx1"/>
          </a:solidFill>
          <a:latin typeface="+mn-lt"/>
          <a:ea typeface="+mn-ea"/>
          <a:cs typeface="+mn-cs"/>
        </a:defRPr>
      </a:lvl8pPr>
      <a:lvl9pPr marL="8707997" algn="l" defTabSz="1088500"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35.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156.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155.jpg"/><Relationship Id="rId3" Type="http://schemas.openxmlformats.org/officeDocument/2006/relationships/image" Target="../media/image156.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157.png"/></Relationships>
</file>

<file path=ppt/slides/_rels/slide103.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png"/><Relationship Id="rId5" Type="http://schemas.openxmlformats.org/officeDocument/2006/relationships/image" Target="../media/image160.png"/><Relationship Id="rId6" Type="http://schemas.openxmlformats.org/officeDocument/2006/relationships/image" Target="../media/image161.png"/><Relationship Id="rId7" Type="http://schemas.openxmlformats.org/officeDocument/2006/relationships/image" Target="../media/image162.png"/><Relationship Id="rId1" Type="http://schemas.openxmlformats.org/officeDocument/2006/relationships/slideLayout" Target="../slideLayouts/slideLayout98.xml"/><Relationship Id="rId2" Type="http://schemas.openxmlformats.org/officeDocument/2006/relationships/notesSlide" Target="../notesSlides/notesSlide5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image" Target="../media/image16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164.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165.jpg"/><Relationship Id="rId3" Type="http://schemas.openxmlformats.org/officeDocument/2006/relationships/image" Target="../media/image166.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69.xml"/><Relationship Id="rId2" Type="http://schemas.openxmlformats.org/officeDocument/2006/relationships/image" Target="../media/image167.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21.xml"/><Relationship Id="rId2" Type="http://schemas.openxmlformats.org/officeDocument/2006/relationships/image" Target="../media/image168.jpeg"/><Relationship Id="rId3" Type="http://schemas.openxmlformats.org/officeDocument/2006/relationships/image" Target="../media/image16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openxmlformats.org/officeDocument/2006/relationships/image" Target="../media/image34.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170.png"/><Relationship Id="rId3" Type="http://schemas.openxmlformats.org/officeDocument/2006/relationships/image" Target="../media/image17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 Id="rId3" Type="http://schemas.openxmlformats.org/officeDocument/2006/relationships/image" Target="../media/image172.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173.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5.xml.rels><?xml version="1.0" encoding="UTF-8" standalone="yes"?>
<Relationships xmlns="http://schemas.openxmlformats.org/package/2006/relationships"><Relationship Id="rId3" Type="http://schemas.openxmlformats.org/officeDocument/2006/relationships/image" Target="../media/image174.png"/><Relationship Id="rId4" Type="http://schemas.openxmlformats.org/officeDocument/2006/relationships/image" Target="../media/image175.png"/><Relationship Id="rId1" Type="http://schemas.openxmlformats.org/officeDocument/2006/relationships/slideLayout" Target="../slideLayouts/slideLayout276.xml"/><Relationship Id="rId2" Type="http://schemas.openxmlformats.org/officeDocument/2006/relationships/notesSlide" Target="../notesSlides/notesSlide58.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openxmlformats.org/officeDocument/2006/relationships/image" Target="../media/image3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 Id="rId3" Type="http://schemas.openxmlformats.org/officeDocument/2006/relationships/image" Target="../media/image4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42.jpeg"/><Relationship Id="rId3"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0.xml"/><Relationship Id="rId3"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5" Type="http://schemas.openxmlformats.org/officeDocument/2006/relationships/comments" Target="../comments/comment1.xml"/><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pn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pn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pn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png"/><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png"/><Relationship Id="rId5" Type="http://schemas.openxmlformats.org/officeDocument/2006/relationships/image" Target="../media/image73.jpeg"/><Relationship Id="rId6" Type="http://schemas.openxmlformats.org/officeDocument/2006/relationships/image" Target="../media/image74.pn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pn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png"/><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openxmlformats.org/officeDocument/2006/relationships/image" Target="../media/image3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openxmlformats.org/officeDocument/2006/relationships/image" Target="../media/image3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34.jpeg"/><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png"/><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80.png"/><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81.png"/><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2.jpeg"/><Relationship Id="rId3" Type="http://schemas.openxmlformats.org/officeDocument/2006/relationships/image" Target="../media/image8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4.jpeg"/><Relationship Id="rId3" Type="http://schemas.openxmlformats.org/officeDocument/2006/relationships/image" Target="../media/image8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81.png"/><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1" Type="http://schemas.openxmlformats.org/officeDocument/2006/relationships/slideLayout" Target="../slideLayouts/slideLayout77.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81.png"/><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8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openxmlformats.org/officeDocument/2006/relationships/image" Target="../media/image34.jpeg"/></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34.jpeg"/><Relationship Id="rId1" Type="http://schemas.openxmlformats.org/officeDocument/2006/relationships/slideLayout" Target="../slideLayouts/slideLayout5.xml"/><Relationship Id="rId2" Type="http://schemas.openxmlformats.org/officeDocument/2006/relationships/image" Target="../media/image87.png"/></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88.png"/><Relationship Id="rId1" Type="http://schemas.openxmlformats.org/officeDocument/2006/relationships/slideLayout" Target="../slideLayouts/slideLayout5.xml"/><Relationship Id="rId2" Type="http://schemas.openxmlformats.org/officeDocument/2006/relationships/image" Target="../media/image87.png"/></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88.png"/><Relationship Id="rId1" Type="http://schemas.openxmlformats.org/officeDocument/2006/relationships/slideLayout" Target="../slideLayouts/slideLayout5.xml"/><Relationship Id="rId2" Type="http://schemas.openxmlformats.org/officeDocument/2006/relationships/image" Target="../media/image89.png"/></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88.png"/><Relationship Id="rId5" Type="http://schemas.openxmlformats.org/officeDocument/2006/relationships/image" Target="../media/image93.png"/><Relationship Id="rId1" Type="http://schemas.openxmlformats.org/officeDocument/2006/relationships/slideLayout" Target="../slideLayouts/slideLayout39.xml"/><Relationship Id="rId2" Type="http://schemas.openxmlformats.org/officeDocument/2006/relationships/image" Target="../media/image89.png"/></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3.png"/><Relationship Id="rId1" Type="http://schemas.openxmlformats.org/officeDocument/2006/relationships/slideLayout" Target="../slideLayouts/slideLayout39.xml"/><Relationship Id="rId2" Type="http://schemas.openxmlformats.org/officeDocument/2006/relationships/image" Target="../media/image9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61.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png"/><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62.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png"/><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63.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png"/><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64.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jpeg"/><Relationship Id="rId6" Type="http://schemas.openxmlformats.org/officeDocument/2006/relationships/image" Target="../media/image102.png"/><Relationship Id="rId7" Type="http://schemas.openxmlformats.org/officeDocument/2006/relationships/image" Target="../media/image103.jpeg"/><Relationship Id="rId8" Type="http://schemas.openxmlformats.org/officeDocument/2006/relationships/image" Target="../media/image104.png"/><Relationship Id="rId1" Type="http://schemas.openxmlformats.org/officeDocument/2006/relationships/slideLayout" Target="../slideLayouts/slideLayout5.xml"/><Relationship Id="rId2" Type="http://schemas.openxmlformats.org/officeDocument/2006/relationships/notesSlide" Target="../notesSlides/notesSlide42.xml"/></Relationships>
</file>

<file path=ppt/slides/_rels/slide65.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5.jpeg"/><Relationship Id="rId3" Type="http://schemas.openxmlformats.org/officeDocument/2006/relationships/image" Target="../media/image10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10.jpeg"/></Relationships>
</file>

<file path=ppt/slides/_rels/slide69.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112.png"/><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3.jpeg"/><Relationship Id="rId3" Type="http://schemas.openxmlformats.org/officeDocument/2006/relationships/image" Target="../media/image11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5.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5.jpeg"/></Relationships>
</file>

<file path=ppt/slides/_rels/slide7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16.jpeg"/><Relationship Id="rId5" Type="http://schemas.openxmlformats.org/officeDocument/2006/relationships/image" Target="../media/image111.jpeg"/><Relationship Id="rId6" Type="http://schemas.openxmlformats.org/officeDocument/2006/relationships/image" Target="../media/image117.jpeg"/><Relationship Id="rId7" Type="http://schemas.openxmlformats.org/officeDocument/2006/relationships/image" Target="../media/image118.jpeg"/><Relationship Id="rId8" Type="http://schemas.openxmlformats.org/officeDocument/2006/relationships/image" Target="../media/image119.jpeg"/><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74.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jpeg"/><Relationship Id="rId5" Type="http://schemas.openxmlformats.org/officeDocument/2006/relationships/image" Target="../media/image123.png"/><Relationship Id="rId1" Type="http://schemas.openxmlformats.org/officeDocument/2006/relationships/slideLayout" Target="../slideLayouts/slideLayout3.xml"/><Relationship Id="rId2" Type="http://schemas.openxmlformats.org/officeDocument/2006/relationships/image" Target="../media/image120.jpeg"/></Relationships>
</file>

<file path=ppt/slides/_rels/slide75.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jpeg"/><Relationship Id="rId5" Type="http://schemas.openxmlformats.org/officeDocument/2006/relationships/image" Target="../media/image127.png"/><Relationship Id="rId6" Type="http://schemas.openxmlformats.org/officeDocument/2006/relationships/image" Target="../media/image128.jpeg"/><Relationship Id="rId7" Type="http://schemas.openxmlformats.org/officeDocument/2006/relationships/image" Target="../media/image129.png"/><Relationship Id="rId1" Type="http://schemas.openxmlformats.org/officeDocument/2006/relationships/slideLayout" Target="../slideLayouts/slideLayout3.xml"/><Relationship Id="rId2" Type="http://schemas.openxmlformats.org/officeDocument/2006/relationships/image" Target="../media/image12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30.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31.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32.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3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4.jpeg"/></Relationships>
</file>

<file path=ppt/slides/_rels/slide80.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png"/><Relationship Id="rId1" Type="http://schemas.openxmlformats.org/officeDocument/2006/relationships/slideLayout" Target="../slideLayouts/slideLayout5.xml"/><Relationship Id="rId2" Type="http://schemas.openxmlformats.org/officeDocument/2006/relationships/image" Target="../media/image13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37.jpeg"/></Relationships>
</file>

<file path=ppt/slides/_rels/slide83.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5.png"/><Relationship Id="rId5" Type="http://schemas.openxmlformats.org/officeDocument/2006/relationships/image" Target="../media/image139.png"/><Relationship Id="rId1" Type="http://schemas.openxmlformats.org/officeDocument/2006/relationships/slideLayout" Target="../slideLayouts/slideLayout5.xml"/><Relationship Id="rId2" Type="http://schemas.openxmlformats.org/officeDocument/2006/relationships/notesSlide" Target="../notesSlides/notesSlide49.xml"/></Relationships>
</file>

<file path=ppt/slides/_rels/slide84.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35.png"/><Relationship Id="rId1" Type="http://schemas.openxmlformats.org/officeDocument/2006/relationships/slideLayout" Target="../slideLayouts/slideLayout5.xml"/><Relationship Id="rId2" Type="http://schemas.openxmlformats.org/officeDocument/2006/relationships/notesSlide" Target="../notesSlides/notesSlide5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1.jpeg"/><Relationship Id="rId3" Type="http://schemas.openxmlformats.org/officeDocument/2006/relationships/image" Target="../media/image14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3.png"/><Relationship Id="rId3" Type="http://schemas.openxmlformats.org/officeDocument/2006/relationships/image" Target="../media/image144.png"/></Relationships>
</file>

<file path=ppt/slides/_rels/slide88.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5.png"/><Relationship Id="rId5" Type="http://schemas.openxmlformats.org/officeDocument/2006/relationships/image" Target="../media/image139.png"/><Relationship Id="rId1" Type="http://schemas.openxmlformats.org/officeDocument/2006/relationships/slideLayout" Target="../slideLayouts/slideLayout5.xml"/><Relationship Id="rId2" Type="http://schemas.openxmlformats.org/officeDocument/2006/relationships/notesSlide" Target="../notesSlides/notesSlide5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4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openxmlformats.org/officeDocument/2006/relationships/image" Target="../media/image34.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6.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47.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48.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49.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95.xml.rels><?xml version="1.0" encoding="UTF-8" standalone="yes"?>
<Relationships xmlns="http://schemas.openxmlformats.org/package/2006/relationships"><Relationship Id="rId3" Type="http://schemas.openxmlformats.org/officeDocument/2006/relationships/image" Target="../media/image150.jpeg"/><Relationship Id="rId4" Type="http://schemas.openxmlformats.org/officeDocument/2006/relationships/image" Target="../media/image151.png"/><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96.xml.rels><?xml version="1.0" encoding="UTF-8" standalone="yes"?>
<Relationships xmlns="http://schemas.openxmlformats.org/package/2006/relationships"><Relationship Id="rId3" Type="http://schemas.openxmlformats.org/officeDocument/2006/relationships/image" Target="../media/image152.jpeg"/><Relationship Id="rId4" Type="http://schemas.openxmlformats.org/officeDocument/2006/relationships/image" Target="../media/image153.png"/><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4.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15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 name="Dr. Terry Mortenson"/>
          <p:cNvSpPr txBox="1">
            <a:spLocks noGrp="1"/>
          </p:cNvSpPr>
          <p:nvPr>
            <p:ph type="ctrTitle"/>
          </p:nvPr>
        </p:nvSpPr>
        <p:spPr>
          <a:xfrm>
            <a:off x="2921000" y="508000"/>
            <a:ext cx="20828000" cy="1727200"/>
          </a:xfrm>
          <a:prstGeom prst="rect">
            <a:avLst/>
          </a:prstGeom>
        </p:spPr>
        <p:txBody>
          <a:bodyPr/>
          <a:lstStyle>
            <a:lvl1pPr>
              <a:defRPr sz="4800">
                <a:latin typeface="DejaVu Sans"/>
                <a:ea typeface="DejaVu Sans"/>
                <a:cs typeface="DejaVu Sans"/>
                <a:sym typeface="DejaVu Sans"/>
              </a:defRPr>
            </a:lvl1pPr>
          </a:lstStyle>
          <a:p>
            <a:r>
              <a:t>Dr. Terry Mortenson</a:t>
            </a:r>
          </a:p>
        </p:txBody>
      </p:sp>
      <p:sp>
        <p:nvSpPr>
          <p:cNvPr id="878" name="Viele Millionen Jahre:…"/>
          <p:cNvSpPr txBox="1">
            <a:spLocks noGrp="1"/>
          </p:cNvSpPr>
          <p:nvPr>
            <p:ph type="subTitle" idx="1"/>
          </p:nvPr>
        </p:nvSpPr>
        <p:spPr>
          <a:xfrm>
            <a:off x="-25400" y="3639861"/>
            <a:ext cx="24434800" cy="7645401"/>
          </a:xfrm>
          <a:prstGeom prst="rect">
            <a:avLst/>
          </a:prstGeom>
        </p:spPr>
        <p:txBody>
          <a:bodyPr>
            <a:normAutofit/>
          </a:bodyPr>
          <a:lstStyle/>
          <a:p>
            <a:pPr algn="ctr">
              <a:lnSpc>
                <a:spcPct val="90000"/>
              </a:lnSpc>
              <a:defRPr sz="13500">
                <a:latin typeface="+mn-lt"/>
                <a:ea typeface="+mn-ea"/>
                <a:cs typeface="+mn-cs"/>
                <a:sym typeface="GoudyTwenty"/>
              </a:defRPr>
            </a:pPr>
            <a:r>
              <a:rPr lang="de-DE" sz="12000" dirty="0" err="1"/>
              <a:t>Jahrm</a:t>
            </a:r>
            <a:r>
              <a:rPr sz="12000" dirty="0" err="1"/>
              <a:t>illione</a:t>
            </a:r>
            <a:r>
              <a:rPr lang="en-US" sz="12000" dirty="0" err="1"/>
              <a:t>N</a:t>
            </a:r>
            <a:r>
              <a:rPr lang="en-US" sz="12000" dirty="0"/>
              <a:t>:</a:t>
            </a:r>
            <a:endParaRPr sz="12000" dirty="0"/>
          </a:p>
        </p:txBody>
      </p:sp>
      <p:sp>
        <p:nvSpPr>
          <p:cNvPr id="4" name="Viele Millionen Jahre:…">
            <a:extLst>
              <a:ext uri="{FF2B5EF4-FFF2-40B4-BE49-F238E27FC236}">
                <a16:creationId xmlns:a16="http://schemas.microsoft.com/office/drawing/2014/main" xmlns="" id="{D7C327B9-ECAF-B648-830D-7F67C4ED2D31}"/>
              </a:ext>
            </a:extLst>
          </p:cNvPr>
          <p:cNvSpPr txBox="1">
            <a:spLocks/>
          </p:cNvSpPr>
          <p:nvPr/>
        </p:nvSpPr>
        <p:spPr>
          <a:xfrm>
            <a:off x="127000" y="6078261"/>
            <a:ext cx="24434800" cy="5275539"/>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ormAutofit/>
          </a:bodyPr>
          <a:lstStyle>
            <a:lvl1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1pPr>
            <a:lvl2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2pPr>
            <a:lvl3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3pPr>
            <a:lvl4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4pPr>
            <a:lvl5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5pPr>
            <a:lvl6pPr marL="0" marR="0" indent="3556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6pPr>
            <a:lvl7pPr marL="0" marR="0" indent="7112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7pPr>
            <a:lvl8pPr marL="0" marR="0" indent="10668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8pPr>
            <a:lvl9pPr marL="0" marR="0" indent="14224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9pPr>
          </a:lstStyle>
          <a:p>
            <a:pPr algn="ctr" hangingPunct="1">
              <a:defRPr sz="9000">
                <a:solidFill>
                  <a:srgbClr val="F6A029"/>
                </a:solidFill>
                <a:latin typeface="+mn-lt"/>
                <a:ea typeface="+mn-ea"/>
                <a:cs typeface="+mn-cs"/>
                <a:sym typeface="GoudyTwenty"/>
              </a:defRPr>
            </a:pPr>
            <a:r>
              <a:rPr lang="de-DE" sz="10000" dirty="0">
                <a:solidFill>
                  <a:srgbClr val="F6A029"/>
                </a:solidFill>
                <a:latin typeface="+mn-lt"/>
                <a:ea typeface="+mn-ea"/>
                <a:cs typeface="+mn-cs"/>
                <a:sym typeface="GoudyTwenty"/>
              </a:rPr>
              <a:t>Der Ursprung und </a:t>
            </a:r>
            <a:br>
              <a:rPr lang="de-DE" sz="10000" dirty="0">
                <a:solidFill>
                  <a:srgbClr val="F6A029"/>
                </a:solidFill>
                <a:latin typeface="+mn-lt"/>
                <a:ea typeface="+mn-ea"/>
                <a:cs typeface="+mn-cs"/>
                <a:sym typeface="GoudyTwenty"/>
              </a:rPr>
            </a:br>
            <a:r>
              <a:rPr lang="de-DE" sz="10000" dirty="0">
                <a:solidFill>
                  <a:srgbClr val="F6A029"/>
                </a:solidFill>
                <a:latin typeface="+mn-lt"/>
                <a:ea typeface="+mn-ea"/>
                <a:cs typeface="+mn-cs"/>
                <a:sym typeface="GoudyTwenty"/>
              </a:rPr>
              <a:t>die üblen Folgen </a:t>
            </a:r>
            <a:br>
              <a:rPr lang="de-DE" sz="10000" dirty="0">
                <a:solidFill>
                  <a:srgbClr val="F6A029"/>
                </a:solidFill>
                <a:latin typeface="+mn-lt"/>
                <a:ea typeface="+mn-ea"/>
                <a:cs typeface="+mn-cs"/>
                <a:sym typeface="GoudyTwenty"/>
              </a:rPr>
            </a:br>
            <a:r>
              <a:rPr lang="de-DE" sz="10000" dirty="0">
                <a:solidFill>
                  <a:srgbClr val="F6A029"/>
                </a:solidFill>
                <a:latin typeface="+mn-lt"/>
                <a:ea typeface="+mn-ea"/>
                <a:cs typeface="+mn-cs"/>
                <a:sym typeface="GoudyTwenty"/>
              </a:rPr>
              <a:t>dieser Idee</a:t>
            </a:r>
          </a:p>
        </p:txBody>
      </p:sp>
      <p:sp>
        <p:nvSpPr>
          <p:cNvPr id="5" name="Rectangle 4"/>
          <p:cNvSpPr>
            <a:spLocks noChangeArrowheads="1"/>
          </p:cNvSpPr>
          <p:nvPr/>
        </p:nvSpPr>
        <p:spPr bwMode="auto">
          <a:xfrm>
            <a:off x="0" y="12842806"/>
            <a:ext cx="24384000" cy="87319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algn="ctr">
              <a:spcBef>
                <a:spcPct val="20000"/>
              </a:spcBef>
              <a:buClr>
                <a:srgbClr val="FFCC00"/>
              </a:buClr>
              <a:buSzPct val="70000"/>
              <a:defRPr/>
            </a:pPr>
            <a:r>
              <a:rPr lang="en-US" sz="3200" b="1" kern="0" dirty="0">
                <a:solidFill>
                  <a:srgbClr val="FFFFFF"/>
                </a:solidFill>
                <a:effectLst>
                  <a:outerShdw blurRad="38100" dist="38100" dir="2700000" algn="tl">
                    <a:srgbClr val="000000"/>
                  </a:outerShdw>
                </a:effectLst>
                <a:latin typeface="Arial"/>
                <a:cs typeface="Arial"/>
              </a:rPr>
              <a:t>Uploaded by Dr. Rick Griffith • Singapore Bible College • BibleStudyDownloads.org</a:t>
            </a:r>
          </a:p>
        </p:txBody>
      </p:sp>
    </p:spTree>
    <p:extLst>
      <p:ext uri="{BB962C8B-B14F-4D97-AF65-F5344CB8AC3E}">
        <p14:creationId xmlns:p14="http://schemas.microsoft.com/office/powerpoint/2010/main" val="3454236550"/>
      </p:ext>
    </p:extLst>
  </p:cSld>
  <p:clrMapOvr>
    <a:masterClrMapping/>
  </p:clrMapOvr>
  <p:transition xmlns:p14="http://schemas.microsoft.com/office/powerpoint/2010/mai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 name="Observational Science 01160.jpg" descr="Observational Science 01160.jpg"/>
          <p:cNvPicPr>
            <a:picLocks noChangeAspect="1"/>
          </p:cNvPicPr>
          <p:nvPr/>
        </p:nvPicPr>
        <p:blipFill>
          <a:blip r:embed="rId3">
            <a:extLst/>
          </a:blip>
          <a:stretch>
            <a:fillRect/>
          </a:stretch>
        </p:blipFill>
        <p:spPr>
          <a:xfrm>
            <a:off x="0" y="0"/>
            <a:ext cx="24387175" cy="13716000"/>
          </a:xfrm>
          <a:prstGeom prst="rect">
            <a:avLst/>
          </a:prstGeom>
          <a:ln w="25400"/>
        </p:spPr>
      </p:pic>
      <p:sp>
        <p:nvSpPr>
          <p:cNvPr id="903" name="BEOBACHTENDE…"/>
          <p:cNvSpPr txBox="1"/>
          <p:nvPr/>
        </p:nvSpPr>
        <p:spPr>
          <a:xfrm>
            <a:off x="1026326" y="522516"/>
            <a:ext cx="22364701" cy="3506088"/>
          </a:xfrm>
          <a:prstGeom prst="rect">
            <a:avLst/>
          </a:prstGeom>
          <a:effectLst>
            <a:outerShdw blurRad="12700" dist="35921" dir="2700000" rotWithShape="0">
              <a:srgbClr val="000000"/>
            </a:outerShdw>
          </a:effectLst>
          <a:extLst>
            <a:ext uri="{C572A759-6A51-4108-AA02-DFA0A04FC94B}">
              <ma14:wrappingTextBoxFlag xmlns:ma14="http://schemas.microsoft.com/office/mac/drawingml/2011/main" val="1"/>
            </a:ext>
          </a:extLst>
        </p:spPr>
        <p:txBody>
          <a:bodyPr lIns="101600" tIns="101600" rIns="101600" bIns="101600">
            <a:spAutoFit/>
          </a:bodyPr>
          <a:lstStyle/>
          <a:p>
            <a:pPr algn="r" defTabSz="825500">
              <a:lnSpc>
                <a:spcPct val="75000"/>
              </a:lnSpc>
              <a:buClr>
                <a:srgbClr val="FFFB00"/>
              </a:buClr>
              <a:defRPr sz="14300">
                <a:solidFill>
                  <a:srgbClr val="FFFB00"/>
                </a:solidFill>
                <a:uFill>
                  <a:solidFill>
                    <a:srgbClr val="FFFB00"/>
                  </a:solidFill>
                </a:uFill>
                <a:latin typeface="+mn-lt"/>
                <a:ea typeface="+mn-ea"/>
                <a:cs typeface="+mn-cs"/>
                <a:sym typeface="Gill Sans"/>
              </a:defRPr>
            </a:pPr>
            <a:r>
              <a:rPr dirty="0">
                <a:latin typeface="Gill Sans" charset="0"/>
                <a:ea typeface="Gill Sans" charset="0"/>
                <a:cs typeface="Gill Sans" charset="0"/>
              </a:rPr>
              <a:t>BEOBACHT</a:t>
            </a:r>
            <a:r>
              <a:rPr lang="en-US" dirty="0">
                <a:latin typeface="Gill Sans" charset="0"/>
                <a:ea typeface="Gill Sans" charset="0"/>
                <a:cs typeface="Gill Sans" charset="0"/>
              </a:rPr>
              <a:t>UNGS-</a:t>
            </a:r>
            <a:endParaRPr dirty="0">
              <a:latin typeface="Gill Sans" charset="0"/>
              <a:ea typeface="Gill Sans" charset="0"/>
              <a:cs typeface="Gill Sans" charset="0"/>
            </a:endParaRPr>
          </a:p>
          <a:p>
            <a:pPr algn="r" defTabSz="825500">
              <a:lnSpc>
                <a:spcPct val="75000"/>
              </a:lnSpc>
              <a:buClr>
                <a:srgbClr val="000000"/>
              </a:buClr>
              <a:defRPr sz="5600">
                <a:solidFill>
                  <a:srgbClr val="FFFFFF"/>
                </a:solidFill>
                <a:latin typeface="+mn-lt"/>
                <a:ea typeface="+mn-ea"/>
                <a:cs typeface="+mn-cs"/>
                <a:sym typeface="Gill Sans"/>
              </a:defRPr>
            </a:pPr>
            <a:r>
              <a:rPr sz="14300" dirty="0">
                <a:latin typeface="Gill Sans" charset="0"/>
                <a:ea typeface="Gill Sans" charset="0"/>
                <a:cs typeface="Gill Sans" charset="0"/>
              </a:rPr>
              <a:t>WISSENSCHAFT</a:t>
            </a:r>
          </a:p>
        </p:txBody>
      </p:sp>
      <p:sp>
        <p:nvSpPr>
          <p:cNvPr id="904" name="Biologie…"/>
          <p:cNvSpPr txBox="1"/>
          <p:nvPr/>
        </p:nvSpPr>
        <p:spPr>
          <a:xfrm>
            <a:off x="10070797" y="4813307"/>
            <a:ext cx="12357101" cy="7155805"/>
          </a:xfrm>
          <a:prstGeom prst="rect">
            <a:avLst/>
          </a:prstGeom>
          <a:ln w="12700"/>
          <a:effectLst>
            <a:outerShdw blurRad="38100" dist="76200" dir="2700000" rotWithShape="0">
              <a:srgbClr val="000000">
                <a:alpha val="80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algn="r" defTabSz="825500">
              <a:spcAft>
                <a:spcPts val="1500"/>
              </a:spcAft>
              <a:buClr>
                <a:srgbClr val="FFFEEC"/>
              </a:buClr>
              <a:buFont typeface="DejaVu Sans Condensed"/>
              <a:defRPr sz="7200">
                <a:latin typeface="+mn-lt"/>
                <a:ea typeface="+mn-ea"/>
                <a:cs typeface="+mn-cs"/>
                <a:sym typeface="Gill Sans"/>
              </a:defRPr>
            </a:pPr>
            <a:r>
              <a:rPr sz="8000"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Biologie</a:t>
            </a:r>
          </a:p>
          <a:p>
            <a:pPr algn="r" defTabSz="825500">
              <a:spcAft>
                <a:spcPts val="1500"/>
              </a:spcAft>
              <a:buClr>
                <a:srgbClr val="FFFEEC"/>
              </a:buClr>
              <a:buFont typeface="DejaVu Sans Condensed"/>
              <a:defRPr sz="7200">
                <a:latin typeface="+mn-lt"/>
                <a:ea typeface="+mn-ea"/>
                <a:cs typeface="+mn-cs"/>
                <a:sym typeface="Gill Sans"/>
              </a:defRPr>
            </a:pPr>
            <a:r>
              <a:rPr sz="8000"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Chemie</a:t>
            </a:r>
          </a:p>
          <a:p>
            <a:pPr algn="r" defTabSz="825500">
              <a:spcAft>
                <a:spcPts val="1500"/>
              </a:spcAft>
              <a:buClr>
                <a:srgbClr val="FFFEEC"/>
              </a:buClr>
              <a:buFont typeface="DejaVu Sans Condensed"/>
              <a:defRPr sz="7200">
                <a:latin typeface="+mn-lt"/>
                <a:ea typeface="+mn-ea"/>
                <a:cs typeface="+mn-cs"/>
                <a:sym typeface="Gill Sans"/>
              </a:defRPr>
            </a:pPr>
            <a:r>
              <a:rPr sz="8000"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Physik</a:t>
            </a:r>
          </a:p>
          <a:p>
            <a:pPr algn="r" defTabSz="825500">
              <a:spcAft>
                <a:spcPts val="1500"/>
              </a:spcAft>
              <a:buClr>
                <a:srgbClr val="FFFEEC"/>
              </a:buClr>
              <a:buFont typeface="DejaVu Sans Condensed"/>
              <a:defRPr sz="7200">
                <a:latin typeface="+mn-lt"/>
                <a:ea typeface="+mn-ea"/>
                <a:cs typeface="+mn-cs"/>
                <a:sym typeface="Gill Sans"/>
              </a:defRPr>
            </a:pPr>
            <a:r>
              <a:rPr sz="8000"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Ingenieurwesen</a:t>
            </a:r>
          </a:p>
          <a:p>
            <a:pPr algn="r" defTabSz="825500">
              <a:spcAft>
                <a:spcPts val="1500"/>
              </a:spcAft>
              <a:buClr>
                <a:srgbClr val="FFFEEC"/>
              </a:buClr>
              <a:buFont typeface="DejaVu Sans Condensed"/>
              <a:defRPr sz="7200">
                <a:latin typeface="+mn-lt"/>
                <a:ea typeface="+mn-ea"/>
                <a:cs typeface="+mn-cs"/>
                <a:sym typeface="Gill Sans"/>
              </a:defRPr>
            </a:pPr>
            <a:r>
              <a:rPr sz="8000"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medizin. Forschung</a:t>
            </a:r>
          </a:p>
        </p:txBody>
      </p:sp>
    </p:spTree>
    <p:extLst>
      <p:ext uri="{BB962C8B-B14F-4D97-AF65-F5344CB8AC3E}">
        <p14:creationId xmlns:p14="http://schemas.microsoft.com/office/powerpoint/2010/main" val="1213033246"/>
      </p:ext>
    </p:extLst>
  </p:cSld>
  <p:clrMapOvr>
    <a:masterClrMapping/>
  </p:clrMapOvr>
  <p:transition xmlns:p14="http://schemas.microsoft.com/office/powerpoint/2010/mai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AD67994-9EF1-484F-B779-5E757FC4A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546" y="1787814"/>
            <a:ext cx="6040582" cy="8510299"/>
          </a:xfrm>
          <a:prstGeom prst="rect">
            <a:avLst/>
          </a:prstGeom>
        </p:spPr>
      </p:pic>
      <p:sp>
        <p:nvSpPr>
          <p:cNvPr id="4" name="TextBox 3">
            <a:extLst>
              <a:ext uri="{FF2B5EF4-FFF2-40B4-BE49-F238E27FC236}">
                <a16:creationId xmlns:a16="http://schemas.microsoft.com/office/drawing/2014/main" xmlns="" id="{5790093A-5EFD-EF47-AB71-4777955273C3}"/>
              </a:ext>
            </a:extLst>
          </p:cNvPr>
          <p:cNvSpPr txBox="1"/>
          <p:nvPr/>
        </p:nvSpPr>
        <p:spPr>
          <a:xfrm>
            <a:off x="10240489" y="1538433"/>
            <a:ext cx="12011772" cy="106824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lvl="0" indent="0" algn="l" defTabSz="825500" rtl="0" eaLnBrk="1" fontAlgn="auto" latinLnBrk="0" hangingPunct="0">
              <a:lnSpc>
                <a:spcPts val="7500"/>
              </a:lnSpc>
              <a:spcBef>
                <a:spcPts val="0"/>
              </a:spcBef>
              <a:spcAft>
                <a:spcPts val="0"/>
              </a:spcAft>
              <a:buClrTx/>
              <a:buSzTx/>
              <a:buFontTx/>
              <a:buNone/>
              <a:tabLst/>
              <a:defRPr/>
            </a:pP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Am </a:t>
            </a: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Anfang</a:t>
            </a: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 </a:t>
            </a: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schuf</a:t>
            </a: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 </a:t>
            </a: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Gott</a:t>
            </a: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 </a:t>
            </a: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Himmel</a:t>
            </a: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 und </a:t>
            </a: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Erde</a:t>
            </a:r>
            <a:endParaRPr kumimoji="0" lang="en-US" sz="5600" b="0" i="0" u="none" strike="noStrike" kern="0" cap="none" spc="0" normalizeH="0" baseline="0" noProof="0" dirty="0">
              <a:ln>
                <a:noFill/>
              </a:ln>
              <a:solidFill>
                <a:srgbClr val="FFFFFF"/>
              </a:solidFill>
              <a:effectLst/>
              <a:uLnTx/>
              <a:uFillTx/>
              <a:latin typeface="Gill Sans"/>
              <a:cs typeface="Gill Sans"/>
              <a:sym typeface="Gill Sans"/>
            </a:endParaRPr>
          </a:p>
          <a:p>
            <a:pPr marL="0" marR="0" lvl="0" indent="0" algn="l" defTabSz="825500" rtl="0" eaLnBrk="1" fontAlgn="auto" latinLnBrk="0" hangingPunct="0">
              <a:lnSpc>
                <a:spcPts val="7500"/>
              </a:lnSpc>
              <a:spcBef>
                <a:spcPts val="0"/>
              </a:spcBef>
              <a:spcAft>
                <a:spcPts val="0"/>
              </a:spcAft>
              <a:buClrTx/>
              <a:buSzTx/>
              <a:buFontTx/>
              <a:buNone/>
              <a:tabLst/>
              <a:defRPr/>
            </a:pP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Jedes</a:t>
            </a: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 </a:t>
            </a: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Lebewesen</a:t>
            </a: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 </a:t>
            </a: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nach</a:t>
            </a: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 seiner Art</a:t>
            </a:r>
          </a:p>
          <a:p>
            <a:pPr marL="0" marR="0" lvl="0" indent="0" algn="l" defTabSz="825500" rtl="0" eaLnBrk="1" fontAlgn="auto" latinLnBrk="0" hangingPunct="0">
              <a:lnSpc>
                <a:spcPts val="7500"/>
              </a:lnSpc>
              <a:spcBef>
                <a:spcPts val="0"/>
              </a:spcBef>
              <a:spcAft>
                <a:spcPts val="0"/>
              </a:spcAft>
              <a:buClrTx/>
              <a:buSzTx/>
              <a:buFontTx/>
              <a:buNone/>
              <a:tabLst/>
              <a:defRPr/>
            </a:pP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Der Mensch - </a:t>
            </a: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aus</a:t>
            </a: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 </a:t>
            </a: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Staub</a:t>
            </a: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 und </a:t>
            </a: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Lebensatem</a:t>
            </a:r>
            <a:endParaRPr kumimoji="0" lang="en-US" sz="5600" b="0" i="0" u="none" strike="noStrike" kern="0" cap="none" spc="0" normalizeH="0" baseline="0" noProof="0" dirty="0">
              <a:ln>
                <a:noFill/>
              </a:ln>
              <a:solidFill>
                <a:srgbClr val="FFFFFF"/>
              </a:solidFill>
              <a:effectLst/>
              <a:uLnTx/>
              <a:uFillTx/>
              <a:latin typeface="Gill Sans"/>
              <a:cs typeface="Gill Sans"/>
              <a:sym typeface="Gill Sans"/>
            </a:endParaRPr>
          </a:p>
          <a:p>
            <a:pPr marL="0" marR="0" lvl="0" indent="0" algn="l" defTabSz="825500" rtl="0" eaLnBrk="1" fontAlgn="auto" latinLnBrk="0" hangingPunct="0">
              <a:lnSpc>
                <a:spcPts val="7500"/>
              </a:lnSpc>
              <a:spcBef>
                <a:spcPts val="0"/>
              </a:spcBef>
              <a:spcAft>
                <a:spcPts val="0"/>
              </a:spcAft>
              <a:buClrTx/>
              <a:buSzTx/>
              <a:buFontTx/>
              <a:buNone/>
              <a:tabLst/>
              <a:defRPr/>
            </a:pP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Sündenfall</a:t>
            </a: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 </a:t>
            </a: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bringt</a:t>
            </a: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 </a:t>
            </a: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Fluch</a:t>
            </a: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 </a:t>
            </a: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Mühsal</a:t>
            </a: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 und Tod</a:t>
            </a:r>
          </a:p>
          <a:p>
            <a:pPr marL="0" marR="0" lvl="0" indent="0" algn="l" defTabSz="825500" rtl="0" eaLnBrk="1" fontAlgn="auto" latinLnBrk="0" hangingPunct="0">
              <a:lnSpc>
                <a:spcPts val="7500"/>
              </a:lnSpc>
              <a:spcBef>
                <a:spcPts val="0"/>
              </a:spcBef>
              <a:spcAft>
                <a:spcPts val="0"/>
              </a:spcAft>
              <a:buClrTx/>
              <a:buSzTx/>
              <a:buFontTx/>
              <a:buNone/>
              <a:tabLst/>
              <a:defRPr/>
            </a:pP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Die </a:t>
            </a: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Spirale</a:t>
            </a: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 der </a:t>
            </a: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Gewalt</a:t>
            </a:r>
            <a:endParaRPr kumimoji="0" lang="en-US" sz="5600" b="0" i="0" u="none" strike="noStrike" kern="0" cap="none" spc="0" normalizeH="0" baseline="0" noProof="0" dirty="0">
              <a:ln>
                <a:noFill/>
              </a:ln>
              <a:solidFill>
                <a:srgbClr val="FFFFFF"/>
              </a:solidFill>
              <a:effectLst/>
              <a:uLnTx/>
              <a:uFillTx/>
              <a:latin typeface="Gill Sans"/>
              <a:cs typeface="Gill Sans"/>
              <a:sym typeface="Gill Sans"/>
            </a:endParaRPr>
          </a:p>
          <a:p>
            <a:pPr marL="0" marR="0" lvl="0" indent="0" algn="l" defTabSz="825500" rtl="0" eaLnBrk="1" fontAlgn="auto" latinLnBrk="0" hangingPunct="0">
              <a:lnSpc>
                <a:spcPts val="7500"/>
              </a:lnSpc>
              <a:spcBef>
                <a:spcPts val="0"/>
              </a:spcBef>
              <a:spcAft>
                <a:spcPts val="0"/>
              </a:spcAft>
              <a:buClrTx/>
              <a:buSzTx/>
              <a:buFontTx/>
              <a:buNone/>
              <a:tabLst/>
              <a:defRPr/>
            </a:pP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Die </a:t>
            </a: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Menschheit</a:t>
            </a: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 </a:t>
            </a: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breitet</a:t>
            </a: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 </a:t>
            </a: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sich</a:t>
            </a: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 </a:t>
            </a: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aus</a:t>
            </a:r>
            <a:endParaRPr kumimoji="0" lang="en-US" sz="5600" b="0" i="0" u="none" strike="noStrike" kern="0" cap="none" spc="0" normalizeH="0" baseline="0" noProof="0" dirty="0">
              <a:ln>
                <a:noFill/>
              </a:ln>
              <a:solidFill>
                <a:srgbClr val="FFFFFF"/>
              </a:solidFill>
              <a:effectLst/>
              <a:uLnTx/>
              <a:uFillTx/>
              <a:latin typeface="Gill Sans"/>
              <a:cs typeface="Gill Sans"/>
              <a:sym typeface="Gill Sans"/>
            </a:endParaRPr>
          </a:p>
          <a:p>
            <a:pPr marL="0" marR="0" lvl="0" indent="0" algn="l" defTabSz="825500" rtl="0" eaLnBrk="1" fontAlgn="auto" latinLnBrk="0" hangingPunct="0">
              <a:lnSpc>
                <a:spcPts val="7500"/>
              </a:lnSpc>
              <a:spcBef>
                <a:spcPts val="0"/>
              </a:spcBef>
              <a:spcAft>
                <a:spcPts val="0"/>
              </a:spcAft>
              <a:buClrTx/>
              <a:buSzTx/>
              <a:buFontTx/>
              <a:buNone/>
              <a:tabLst/>
              <a:defRPr/>
            </a:pP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Die </a:t>
            </a: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Bosheit</a:t>
            </a: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 </a:t>
            </a: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schreit</a:t>
            </a: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 </a:t>
            </a: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zum</a:t>
            </a: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 </a:t>
            </a: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Himmel</a:t>
            </a:r>
            <a:endParaRPr kumimoji="0" lang="en-US" sz="5600" b="0" i="0" u="none" strike="noStrike" kern="0" cap="none" spc="0" normalizeH="0" baseline="0" noProof="0" dirty="0">
              <a:ln>
                <a:noFill/>
              </a:ln>
              <a:solidFill>
                <a:srgbClr val="FFFFFF"/>
              </a:solidFill>
              <a:effectLst/>
              <a:uLnTx/>
              <a:uFillTx/>
              <a:latin typeface="Gill Sans"/>
              <a:cs typeface="Gill Sans"/>
              <a:sym typeface="Gill Sans"/>
            </a:endParaRPr>
          </a:p>
          <a:p>
            <a:pPr marL="0" marR="0" lvl="0" indent="0" algn="l" defTabSz="825500" rtl="0" eaLnBrk="1" fontAlgn="auto" latinLnBrk="0" hangingPunct="0">
              <a:lnSpc>
                <a:spcPts val="7500"/>
              </a:lnSpc>
              <a:spcBef>
                <a:spcPts val="0"/>
              </a:spcBef>
              <a:spcAft>
                <a:spcPts val="0"/>
              </a:spcAft>
              <a:buClrTx/>
              <a:buSzTx/>
              <a:buFontTx/>
              <a:buNone/>
              <a:tabLst/>
              <a:defRPr/>
            </a:pP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Gehe</a:t>
            </a: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 in die Arche!</a:t>
            </a:r>
          </a:p>
          <a:p>
            <a:pPr marL="0" marR="0" lvl="0" indent="0" algn="l" defTabSz="825500" rtl="0" eaLnBrk="1" fontAlgn="auto" latinLnBrk="0" hangingPunct="0">
              <a:lnSpc>
                <a:spcPts val="7500"/>
              </a:lnSpc>
              <a:spcBef>
                <a:spcPts val="0"/>
              </a:spcBef>
              <a:spcAft>
                <a:spcPts val="0"/>
              </a:spcAft>
              <a:buClrTx/>
              <a:buSzTx/>
              <a:buFontTx/>
              <a:buNone/>
              <a:tabLst/>
              <a:defRPr/>
            </a:pP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Die Wasser </a:t>
            </a: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sinken</a:t>
            </a:r>
            <a:endParaRPr kumimoji="0" lang="en-US" sz="5600" b="0" i="0" u="none" strike="noStrike" kern="0" cap="none" spc="0" normalizeH="0" baseline="0" noProof="0" dirty="0">
              <a:ln>
                <a:noFill/>
              </a:ln>
              <a:solidFill>
                <a:srgbClr val="FFFFFF"/>
              </a:solidFill>
              <a:effectLst/>
              <a:uLnTx/>
              <a:uFillTx/>
              <a:latin typeface="Gill Sans"/>
              <a:cs typeface="Gill Sans"/>
              <a:sym typeface="Gill Sans"/>
            </a:endParaRPr>
          </a:p>
          <a:p>
            <a:pPr marL="0" marR="0" lvl="0" indent="0" algn="l" defTabSz="825500" rtl="0" eaLnBrk="1" fontAlgn="auto" latinLnBrk="0" hangingPunct="0">
              <a:lnSpc>
                <a:spcPts val="7500"/>
              </a:lnSpc>
              <a:spcBef>
                <a:spcPts val="0"/>
              </a:spcBef>
              <a:spcAft>
                <a:spcPts val="0"/>
              </a:spcAft>
              <a:buClrTx/>
              <a:buSzTx/>
              <a:buFontTx/>
              <a:buNone/>
              <a:tabLst/>
              <a:defRPr/>
            </a:pP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Seht</a:t>
            </a: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 den </a:t>
            </a: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Bogen</a:t>
            </a: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 in den </a:t>
            </a: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Wolken</a:t>
            </a: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a:t>
            </a:r>
          </a:p>
          <a:p>
            <a:pPr marL="0" marR="0" lvl="0" indent="0" algn="l" defTabSz="825500" rtl="0" eaLnBrk="1" fontAlgn="auto" latinLnBrk="0" hangingPunct="0">
              <a:lnSpc>
                <a:spcPts val="7500"/>
              </a:lnSpc>
              <a:spcBef>
                <a:spcPts val="0"/>
              </a:spcBef>
              <a:spcAft>
                <a:spcPts val="0"/>
              </a:spcAft>
              <a:buClrTx/>
              <a:buSzTx/>
              <a:buFontTx/>
              <a:buNone/>
              <a:tabLst/>
              <a:defRPr/>
            </a:pP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Der </a:t>
            </a: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Turm</a:t>
            </a: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 </a:t>
            </a: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zu</a:t>
            </a: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 Babel: </a:t>
            </a: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Immer</a:t>
            </a: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 </a:t>
            </a: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höher</a:t>
            </a:r>
            <a:r>
              <a:rPr kumimoji="0" lang="en-US" sz="5600" b="0" i="0" u="none" strike="noStrike" kern="0" cap="none" spc="0" normalizeH="0" baseline="0" noProof="0" dirty="0">
                <a:ln>
                  <a:noFill/>
                </a:ln>
                <a:solidFill>
                  <a:srgbClr val="FFFFFF"/>
                </a:solidFill>
                <a:effectLst/>
                <a:uLnTx/>
                <a:uFillTx/>
                <a:latin typeface="Gill Sans"/>
                <a:cs typeface="Gill Sans"/>
                <a:sym typeface="Gill Sans"/>
              </a:rPr>
              <a:t> </a:t>
            </a:r>
            <a:r>
              <a:rPr kumimoji="0" lang="en-US" sz="5600" b="0" i="0" u="none" strike="noStrike" kern="0" cap="none" spc="0" normalizeH="0" baseline="0" noProof="0" dirty="0" err="1">
                <a:ln>
                  <a:noFill/>
                </a:ln>
                <a:solidFill>
                  <a:srgbClr val="FFFFFF"/>
                </a:solidFill>
                <a:effectLst/>
                <a:uLnTx/>
                <a:uFillTx/>
                <a:latin typeface="Gill Sans"/>
                <a:cs typeface="Gill Sans"/>
                <a:sym typeface="Gill Sans"/>
              </a:rPr>
              <a:t>hinaus</a:t>
            </a:r>
            <a:endParaRPr kumimoji="0" lang="en-US" sz="5600" b="0" i="0" u="none" strike="noStrike" kern="0" cap="none" spc="0" normalizeH="0" baseline="0" noProof="0" dirty="0">
              <a:ln>
                <a:noFill/>
              </a:ln>
              <a:solidFill>
                <a:srgbClr val="FFFFFF"/>
              </a:solidFill>
              <a:effectLst/>
              <a:uLnTx/>
              <a:uFillTx/>
              <a:latin typeface="Gill Sans"/>
              <a:cs typeface="Gill Sans"/>
              <a:sym typeface="Gill Sans"/>
            </a:endParaRPr>
          </a:p>
        </p:txBody>
      </p:sp>
      <p:sp>
        <p:nvSpPr>
          <p:cNvPr id="5" name="TextBox 4">
            <a:extLst>
              <a:ext uri="{FF2B5EF4-FFF2-40B4-BE49-F238E27FC236}">
                <a16:creationId xmlns:a16="http://schemas.microsoft.com/office/drawing/2014/main" xmlns="" id="{AAF1FBB0-04A6-164C-A48D-1707B3584458}"/>
              </a:ext>
            </a:extLst>
          </p:cNvPr>
          <p:cNvSpPr txBox="1"/>
          <p:nvPr/>
        </p:nvSpPr>
        <p:spPr>
          <a:xfrm>
            <a:off x="3061855" y="10607500"/>
            <a:ext cx="6289963"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5600" b="0" i="0" u="none" strike="noStrike" kern="0" cap="none" spc="0" normalizeH="0" baseline="0" noProof="0" dirty="0">
                <a:ln>
                  <a:noFill/>
                </a:ln>
                <a:solidFill>
                  <a:srgbClr val="FFFF00"/>
                </a:solidFill>
                <a:effectLst/>
                <a:uLnTx/>
                <a:uFillTx/>
                <a:latin typeface="DejaVu Sans Book" panose="020B0603030804020204" pitchFamily="34" charset="2"/>
                <a:ea typeface="DejaVu Sans Book" panose="020B0603030804020204" pitchFamily="34" charset="2"/>
                <a:cs typeface="DejaVu Sans Book" panose="020B0603030804020204" pitchFamily="34" charset="2"/>
                <a:sym typeface="Gill Sans"/>
              </a:rPr>
              <a:t>12,80 Euro</a:t>
            </a:r>
          </a:p>
        </p:txBody>
      </p:sp>
    </p:spTree>
    <p:extLst>
      <p:ext uri="{BB962C8B-B14F-4D97-AF65-F5344CB8AC3E}">
        <p14:creationId xmlns:p14="http://schemas.microsoft.com/office/powerpoint/2010/main" val="2010358728"/>
      </p:ext>
    </p:extLst>
  </p:cSld>
  <p:clrMapOvr>
    <a:masterClrMapping/>
  </p:clrMapOvr>
  <p:transition xmlns:p14="http://schemas.microsoft.com/office/powerpoint/2010/mai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9E651E8-E0F6-1C4E-BCE4-370664B11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4948" y="2438397"/>
            <a:ext cx="6004349" cy="8847116"/>
          </a:xfrm>
          <a:prstGeom prst="rect">
            <a:avLst/>
          </a:prstGeom>
        </p:spPr>
      </p:pic>
      <p:sp>
        <p:nvSpPr>
          <p:cNvPr id="3" name="TextBox 2">
            <a:extLst>
              <a:ext uri="{FF2B5EF4-FFF2-40B4-BE49-F238E27FC236}">
                <a16:creationId xmlns:a16="http://schemas.microsoft.com/office/drawing/2014/main" xmlns="" id="{8ACD9BEC-2FEF-7A4E-80CF-1953868898BA}"/>
              </a:ext>
            </a:extLst>
          </p:cNvPr>
          <p:cNvSpPr txBox="1"/>
          <p:nvPr/>
        </p:nvSpPr>
        <p:spPr>
          <a:xfrm>
            <a:off x="9679297" y="5202094"/>
            <a:ext cx="5218751" cy="3334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7000" b="0" i="0" u="none" strike="noStrike" kern="0" cap="none" spc="0" normalizeH="0" baseline="0" noProof="0" dirty="0" err="1">
                <a:ln>
                  <a:noFill/>
                </a:ln>
                <a:solidFill>
                  <a:srgbClr val="FFFF00"/>
                </a:solidFill>
                <a:effectLst/>
                <a:uLnTx/>
                <a:uFillTx/>
                <a:latin typeface="DejaVu Sans Book" panose="020B0603030804020204" pitchFamily="34" charset="2"/>
                <a:ea typeface="DejaVu Sans Book" panose="020B0603030804020204" pitchFamily="34" charset="2"/>
                <a:cs typeface="DejaVu Sans Book" panose="020B0603030804020204" pitchFamily="34" charset="2"/>
                <a:sym typeface="Gill Sans"/>
              </a:rPr>
              <a:t>Beide</a:t>
            </a:r>
            <a:r>
              <a:rPr kumimoji="0" lang="en-US" sz="7000" b="0" i="0" u="none" strike="noStrike" kern="0" cap="none" spc="0" normalizeH="0" baseline="0" noProof="0" dirty="0">
                <a:ln>
                  <a:noFill/>
                </a:ln>
                <a:solidFill>
                  <a:srgbClr val="FFFF00"/>
                </a:solidFill>
                <a:effectLst/>
                <a:uLnTx/>
                <a:uFillTx/>
                <a:latin typeface="DejaVu Sans Book" panose="020B0603030804020204" pitchFamily="34" charset="2"/>
                <a:ea typeface="DejaVu Sans Book" panose="020B0603030804020204" pitchFamily="34" charset="2"/>
                <a:cs typeface="DejaVu Sans Book" panose="020B0603030804020204" pitchFamily="34" charset="2"/>
                <a:sym typeface="Gill Sans"/>
              </a:rPr>
              <a:t> </a:t>
            </a:r>
            <a:r>
              <a:rPr kumimoji="0" lang="en-US" sz="7000" b="0" i="0" u="none" strike="noStrike" kern="0" cap="none" spc="0" normalizeH="0" baseline="0" noProof="0" dirty="0" err="1">
                <a:ln>
                  <a:noFill/>
                </a:ln>
                <a:solidFill>
                  <a:srgbClr val="FFFF00"/>
                </a:solidFill>
                <a:effectLst/>
                <a:uLnTx/>
                <a:uFillTx/>
                <a:latin typeface="DejaVu Sans Book" panose="020B0603030804020204" pitchFamily="34" charset="2"/>
                <a:ea typeface="DejaVu Sans Book" panose="020B0603030804020204" pitchFamily="34" charset="2"/>
                <a:cs typeface="DejaVu Sans Book" panose="020B0603030804020204" pitchFamily="34" charset="2"/>
                <a:sym typeface="Gill Sans"/>
              </a:rPr>
              <a:t>Bücher</a:t>
            </a:r>
            <a:endParaRPr kumimoji="0" lang="en-US" sz="7000" b="0" i="0" u="none" strike="noStrike" kern="0" cap="none" spc="0" normalizeH="0" baseline="0" noProof="0" dirty="0">
              <a:ln>
                <a:noFill/>
              </a:ln>
              <a:solidFill>
                <a:srgbClr val="FFFF00"/>
              </a:solidFill>
              <a:effectLst/>
              <a:uLnTx/>
              <a:uFillTx/>
              <a:latin typeface="DejaVu Sans Book" panose="020B0603030804020204" pitchFamily="34" charset="2"/>
              <a:ea typeface="DejaVu Sans Book" panose="020B0603030804020204" pitchFamily="34" charset="2"/>
              <a:cs typeface="DejaVu Sans Book" panose="020B0603030804020204" pitchFamily="34" charset="2"/>
              <a:sym typeface="Gill Sans"/>
            </a:endParaRP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7000" b="0" i="0" u="none" strike="noStrike" kern="0" cap="none" spc="0" normalizeH="0" baseline="0" noProof="0" dirty="0">
                <a:ln>
                  <a:noFill/>
                </a:ln>
                <a:solidFill>
                  <a:srgbClr val="FFFF00"/>
                </a:solidFill>
                <a:effectLst/>
                <a:uLnTx/>
                <a:uFillTx/>
                <a:latin typeface="DejaVu Sans Book" panose="020B0603030804020204" pitchFamily="34" charset="2"/>
                <a:ea typeface="DejaVu Sans Book" panose="020B0603030804020204" pitchFamily="34" charset="2"/>
                <a:cs typeface="DejaVu Sans Book" panose="020B0603030804020204" pitchFamily="34" charset="2"/>
                <a:sym typeface="Gill Sans"/>
              </a:rPr>
              <a:t>20 Euro</a:t>
            </a:r>
          </a:p>
        </p:txBody>
      </p:sp>
      <p:pic>
        <p:nvPicPr>
          <p:cNvPr id="4" name="Picture 3">
            <a:extLst>
              <a:ext uri="{FF2B5EF4-FFF2-40B4-BE49-F238E27FC236}">
                <a16:creationId xmlns:a16="http://schemas.microsoft.com/office/drawing/2014/main" xmlns="" id="{FA84FF96-A069-5849-B9FE-D4E7AA9638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1454" y="2438397"/>
            <a:ext cx="6289963" cy="8861640"/>
          </a:xfrm>
          <a:prstGeom prst="rect">
            <a:avLst/>
          </a:prstGeom>
        </p:spPr>
      </p:pic>
    </p:spTree>
    <p:extLst>
      <p:ext uri="{BB962C8B-B14F-4D97-AF65-F5344CB8AC3E}">
        <p14:creationId xmlns:p14="http://schemas.microsoft.com/office/powerpoint/2010/main" val="1907359473"/>
      </p:ext>
    </p:extLst>
  </p:cSld>
  <p:clrMapOvr>
    <a:masterClrMapping/>
  </p:clrMapOvr>
  <p:transition xmlns:p14="http://schemas.microsoft.com/office/powerpoint/2010/mai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1600_AiGLogo_Slide_NavyWhite.png" descr="1600_AiGLogo_Slide_NavyWhite.png"/>
          <p:cNvPicPr>
            <a:picLocks noChangeAspect="1"/>
          </p:cNvPicPr>
          <p:nvPr/>
        </p:nvPicPr>
        <p:blipFill>
          <a:blip r:embed="rId2">
            <a:extLst/>
          </a:blip>
          <a:stretch>
            <a:fillRect/>
          </a:stretch>
        </p:blipFill>
        <p:spPr>
          <a:xfrm>
            <a:off x="-58229" y="-39652"/>
            <a:ext cx="24500458" cy="13795304"/>
          </a:xfrm>
          <a:prstGeom prst="rect">
            <a:avLst/>
          </a:prstGeom>
          <a:ln w="12700">
            <a:miter lim="400000"/>
          </a:ln>
        </p:spPr>
      </p:pic>
    </p:spTree>
    <p:extLst>
      <p:ext uri="{BB962C8B-B14F-4D97-AF65-F5344CB8AC3E}">
        <p14:creationId xmlns:p14="http://schemas.microsoft.com/office/powerpoint/2010/main" val="3264760719"/>
      </p:ext>
    </p:extLst>
  </p:cSld>
  <p:clrMapOvr>
    <a:masterClrMapping/>
  </p:clrMapOvr>
  <p:transition xmlns:p14="http://schemas.microsoft.com/office/powerpoint/2010/mai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7" name="Answers Book 1, 2, 3 &amp; 4"/>
          <p:cNvSpPr txBox="1">
            <a:spLocks noGrp="1"/>
          </p:cNvSpPr>
          <p:nvPr>
            <p:ph type="title"/>
          </p:nvPr>
        </p:nvSpPr>
        <p:spPr>
          <a:xfrm>
            <a:off x="2247900" y="863600"/>
            <a:ext cx="20637500" cy="1828800"/>
          </a:xfrm>
          <a:prstGeom prst="rect">
            <a:avLst/>
          </a:prstGeom>
        </p:spPr>
        <p:txBody>
          <a:bodyPr anchor="t"/>
          <a:lstStyle/>
          <a:p>
            <a:r>
              <a:t>Answers Book 1, 2, 3 &amp; 4</a:t>
            </a:r>
          </a:p>
        </p:txBody>
      </p:sp>
      <p:sp>
        <p:nvSpPr>
          <p:cNvPr id="2108" name="Rounded Rectangle"/>
          <p:cNvSpPr/>
          <p:nvPr/>
        </p:nvSpPr>
        <p:spPr>
          <a:xfrm>
            <a:off x="3644900" y="1701800"/>
            <a:ext cx="1143000" cy="114300"/>
          </a:xfrm>
          <a:prstGeom prst="roundRect">
            <a:avLst>
              <a:gd name="adj" fmla="val 37037"/>
            </a:avLst>
          </a:prstGeom>
          <a:solidFill>
            <a:srgbClr val="444444"/>
          </a:solidFill>
          <a:ln w="12700">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endParaRPr>
          </a:p>
        </p:txBody>
      </p:sp>
      <p:sp>
        <p:nvSpPr>
          <p:cNvPr id="2109" name="Rounded Rectangle"/>
          <p:cNvSpPr/>
          <p:nvPr/>
        </p:nvSpPr>
        <p:spPr>
          <a:xfrm>
            <a:off x="3746500" y="1892300"/>
            <a:ext cx="965200" cy="114300"/>
          </a:xfrm>
          <a:prstGeom prst="roundRect">
            <a:avLst>
              <a:gd name="adj" fmla="val 37037"/>
            </a:avLst>
          </a:prstGeom>
          <a:solidFill>
            <a:srgbClr val="444444"/>
          </a:solidFill>
          <a:ln w="12700">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endParaRPr>
          </a:p>
        </p:txBody>
      </p:sp>
      <p:sp>
        <p:nvSpPr>
          <p:cNvPr id="2110" name="Rounded Rectangle"/>
          <p:cNvSpPr/>
          <p:nvPr/>
        </p:nvSpPr>
        <p:spPr>
          <a:xfrm>
            <a:off x="3848100" y="2082800"/>
            <a:ext cx="762000" cy="114300"/>
          </a:xfrm>
          <a:prstGeom prst="roundRect">
            <a:avLst>
              <a:gd name="adj" fmla="val 37037"/>
            </a:avLst>
          </a:prstGeom>
          <a:solidFill>
            <a:srgbClr val="444444"/>
          </a:solidFill>
          <a:ln w="12700">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endParaRPr>
          </a:p>
        </p:txBody>
      </p:sp>
      <p:pic>
        <p:nvPicPr>
          <p:cNvPr id="2111" name="10-2-267_NewAnswersBook1_MultiFnt.png" descr="10-2-267_NewAnswersBook1_MultiFnt.png"/>
          <p:cNvPicPr>
            <a:picLocks noChangeAspect="1"/>
          </p:cNvPicPr>
          <p:nvPr/>
        </p:nvPicPr>
        <p:blipFill>
          <a:blip r:embed="rId3">
            <a:extLst/>
          </a:blip>
          <a:stretch>
            <a:fillRect/>
          </a:stretch>
        </p:blipFill>
        <p:spPr>
          <a:xfrm>
            <a:off x="-1244600" y="2279650"/>
            <a:ext cx="9512300" cy="9512300"/>
          </a:xfrm>
          <a:prstGeom prst="rect">
            <a:avLst/>
          </a:prstGeom>
          <a:ln w="12700">
            <a:miter lim="400000"/>
          </a:ln>
        </p:spPr>
      </p:pic>
      <p:pic>
        <p:nvPicPr>
          <p:cNvPr id="2112" name="10-2-321_NewAnswersBook2_MultiFnt.png" descr="10-2-321_NewAnswersBook2_MultiFnt.png"/>
          <p:cNvPicPr>
            <a:picLocks noChangeAspect="1"/>
          </p:cNvPicPr>
          <p:nvPr/>
        </p:nvPicPr>
        <p:blipFill>
          <a:blip r:embed="rId4">
            <a:extLst/>
          </a:blip>
          <a:stretch>
            <a:fillRect/>
          </a:stretch>
        </p:blipFill>
        <p:spPr>
          <a:xfrm>
            <a:off x="4038600" y="2279650"/>
            <a:ext cx="9512300" cy="9512300"/>
          </a:xfrm>
          <a:prstGeom prst="rect">
            <a:avLst/>
          </a:prstGeom>
          <a:ln w="12700">
            <a:miter lim="400000"/>
          </a:ln>
        </p:spPr>
      </p:pic>
      <p:pic>
        <p:nvPicPr>
          <p:cNvPr id="2113" name="10-2-378_NewAnswers3_MultiFnt.png" descr="10-2-378_NewAnswers3_MultiFnt.png"/>
          <p:cNvPicPr>
            <a:picLocks noChangeAspect="1"/>
          </p:cNvPicPr>
          <p:nvPr/>
        </p:nvPicPr>
        <p:blipFill>
          <a:blip r:embed="rId5">
            <a:extLst/>
          </a:blip>
          <a:stretch>
            <a:fillRect/>
          </a:stretch>
        </p:blipFill>
        <p:spPr>
          <a:xfrm>
            <a:off x="9271000" y="2279650"/>
            <a:ext cx="9512300" cy="9512300"/>
          </a:xfrm>
          <a:prstGeom prst="rect">
            <a:avLst/>
          </a:prstGeom>
          <a:ln w="12700">
            <a:miter lim="400000"/>
          </a:ln>
        </p:spPr>
      </p:pic>
      <p:sp>
        <p:nvSpPr>
          <p:cNvPr id="2114" name="90-7-538_NewAnswersBookSet"/>
          <p:cNvSpPr txBox="1"/>
          <p:nvPr/>
        </p:nvSpPr>
        <p:spPr>
          <a:xfrm>
            <a:off x="3048347" y="13589000"/>
            <a:ext cx="17297401"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sz="5600" b="0" i="0" u="none" strike="noStrike" kern="0" cap="none" spc="0" normalizeH="0" baseline="0" noProof="0">
                <a:ln>
                  <a:noFill/>
                </a:ln>
                <a:solidFill>
                  <a:srgbClr val="000000"/>
                </a:solidFill>
                <a:effectLst/>
                <a:uLnTx/>
                <a:uFillTx/>
                <a:latin typeface="Gill Sans"/>
                <a:cs typeface="Gill Sans"/>
                <a:sym typeface="Gill Sans"/>
              </a:rPr>
              <a:t>90-7-538_NewAnswersBookSet</a:t>
            </a:r>
          </a:p>
        </p:txBody>
      </p:sp>
      <p:pic>
        <p:nvPicPr>
          <p:cNvPr id="2115" name="NewAnswersBook4_FRNT.png" descr="NewAnswersBook4_FRNT.png"/>
          <p:cNvPicPr>
            <a:picLocks noChangeAspect="1"/>
          </p:cNvPicPr>
          <p:nvPr/>
        </p:nvPicPr>
        <p:blipFill>
          <a:blip r:embed="rId6">
            <a:extLst/>
          </a:blip>
          <a:stretch>
            <a:fillRect/>
          </a:stretch>
        </p:blipFill>
        <p:spPr>
          <a:xfrm>
            <a:off x="14547850" y="2273300"/>
            <a:ext cx="9512300" cy="9512300"/>
          </a:xfrm>
          <a:prstGeom prst="rect">
            <a:avLst/>
          </a:prstGeom>
          <a:ln w="12700">
            <a:miter lim="400000"/>
          </a:ln>
        </p:spPr>
      </p:pic>
      <p:sp>
        <p:nvSpPr>
          <p:cNvPr id="2116" name="whole books—FREE online"/>
          <p:cNvSpPr/>
          <p:nvPr/>
        </p:nvSpPr>
        <p:spPr>
          <a:xfrm>
            <a:off x="2218883" y="5911850"/>
            <a:ext cx="19698141" cy="3057247"/>
          </a:xfrm>
          <a:prstGeom prst="rect">
            <a:avLst/>
          </a:prstGeom>
          <a:blipFill>
            <a:blip r:embed="rId7"/>
          </a:blipFill>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lvl1pPr defTabSz="584200">
              <a:defRPr sz="8600">
                <a:effectLst>
                  <a:outerShdw blurRad="38100" dist="12700" dir="5400000" rotWithShape="0">
                    <a:srgbClr val="000000">
                      <a:alpha val="50000"/>
                    </a:srgbClr>
                  </a:outerShdw>
                </a:effectLst>
                <a:latin typeface="DejaVu Sans"/>
                <a:ea typeface="DejaVu Sans"/>
                <a:cs typeface="DejaVu Sans"/>
                <a:sym typeface="DejaVu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de-DE" sz="9600" b="0" i="0" u="none" strike="noStrike" kern="0" cap="none" spc="0" normalizeH="0" baseline="0" noProof="0" dirty="0">
                <a:ln>
                  <a:noFill/>
                </a:ln>
                <a:solidFill>
                  <a:srgbClr val="000000"/>
                </a:solidFill>
                <a:effectLst>
                  <a:outerShdw blurRad="38100" dist="12700" dir="5400000" rotWithShape="0">
                    <a:srgbClr val="000000">
                      <a:alpha val="50000"/>
                    </a:srgbClr>
                  </a:outerShdw>
                </a:effectLst>
                <a:uLnTx/>
                <a:uFillTx/>
                <a:latin typeface="DejaVu Sans"/>
                <a:ea typeface="DejaVu Sans"/>
                <a:cs typeface="DejaVu Sans"/>
                <a:sym typeface="DejaVu Sans"/>
              </a:rPr>
              <a:t>All FREE in English on </a:t>
            </a: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de-DE" sz="9600" b="0" i="0" u="none" strike="noStrike" kern="0" cap="none" spc="0" normalizeH="0" baseline="0" noProof="0" dirty="0" err="1">
                <a:ln>
                  <a:noFill/>
                </a:ln>
                <a:solidFill>
                  <a:srgbClr val="000000"/>
                </a:solidFill>
                <a:effectLst>
                  <a:outerShdw blurRad="38100" dist="12700" dir="5400000" rotWithShape="0">
                    <a:srgbClr val="000000">
                      <a:alpha val="50000"/>
                    </a:srgbClr>
                  </a:outerShdw>
                </a:effectLst>
                <a:uLnTx/>
                <a:uFillTx/>
                <a:latin typeface="DejaVu Sans"/>
                <a:ea typeface="DejaVu Sans"/>
                <a:cs typeface="DejaVu Sans"/>
                <a:sym typeface="DejaVu Sans"/>
              </a:rPr>
              <a:t>AiG</a:t>
            </a:r>
            <a:r>
              <a:rPr kumimoji="0" lang="de-DE" sz="9600" b="0" i="0" u="none" strike="noStrike" kern="0" cap="none" spc="0" normalizeH="0" baseline="0" noProof="0" dirty="0">
                <a:ln>
                  <a:noFill/>
                </a:ln>
                <a:solidFill>
                  <a:srgbClr val="000000"/>
                </a:solidFill>
                <a:effectLst>
                  <a:outerShdw blurRad="38100" dist="12700" dir="5400000" rotWithShape="0">
                    <a:srgbClr val="000000">
                      <a:alpha val="50000"/>
                    </a:srgbClr>
                  </a:outerShdw>
                </a:effectLst>
                <a:uLnTx/>
                <a:uFillTx/>
                <a:latin typeface="DejaVu Sans"/>
                <a:ea typeface="DejaVu Sans"/>
                <a:cs typeface="DejaVu Sans"/>
                <a:sym typeface="DejaVu Sans"/>
              </a:rPr>
              <a:t> web </a:t>
            </a:r>
            <a:r>
              <a:rPr kumimoji="0" lang="de-DE" sz="9600" b="0" i="0" u="none" strike="noStrike" kern="0" cap="none" spc="0" normalizeH="0" baseline="0" noProof="0" dirty="0" err="1">
                <a:ln>
                  <a:noFill/>
                </a:ln>
                <a:solidFill>
                  <a:srgbClr val="000000"/>
                </a:solidFill>
                <a:effectLst>
                  <a:outerShdw blurRad="38100" dist="12700" dir="5400000" rotWithShape="0">
                    <a:srgbClr val="000000">
                      <a:alpha val="50000"/>
                    </a:srgbClr>
                  </a:outerShdw>
                </a:effectLst>
                <a:uLnTx/>
                <a:uFillTx/>
                <a:latin typeface="DejaVu Sans"/>
                <a:ea typeface="DejaVu Sans"/>
                <a:cs typeface="DejaVu Sans"/>
                <a:sym typeface="DejaVu Sans"/>
              </a:rPr>
              <a:t>site</a:t>
            </a:r>
            <a:endParaRPr kumimoji="0" sz="9600" b="0" i="0" u="none" strike="noStrike" kern="0" cap="none" spc="0" normalizeH="0" baseline="0" noProof="0" dirty="0">
              <a:ln>
                <a:noFill/>
              </a:ln>
              <a:solidFill>
                <a:srgbClr val="000000"/>
              </a:solidFill>
              <a:effectLst>
                <a:outerShdw blurRad="38100" dist="12700" dir="5400000" rotWithShape="0">
                  <a:srgbClr val="000000">
                    <a:alpha val="50000"/>
                  </a:srgbClr>
                </a:outerShdw>
              </a:effectLst>
              <a:uLnTx/>
              <a:uFillTx/>
              <a:latin typeface="DejaVu Sans"/>
              <a:ea typeface="DejaVu Sans"/>
              <a:cs typeface="DejaVu Sans"/>
              <a:sym typeface="DejaVu Sans"/>
            </a:endParaRPr>
          </a:p>
        </p:txBody>
      </p:sp>
      <p:sp>
        <p:nvSpPr>
          <p:cNvPr id="2117" name="www.AnswersInGenesis.org…"/>
          <p:cNvSpPr txBox="1"/>
          <p:nvPr/>
        </p:nvSpPr>
        <p:spPr>
          <a:xfrm>
            <a:off x="6023483" y="10744195"/>
            <a:ext cx="12311634" cy="212852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lvl="0" indent="0" algn="ctr" defTabSz="914400" rtl="0" eaLnBrk="1" fontAlgn="auto" latinLnBrk="0" hangingPunct="0">
              <a:lnSpc>
                <a:spcPct val="90000"/>
              </a:lnSpc>
              <a:spcBef>
                <a:spcPts val="0"/>
              </a:spcBef>
              <a:spcAft>
                <a:spcPts val="0"/>
              </a:spcAft>
              <a:buClr>
                <a:srgbClr val="FFFB00"/>
              </a:buClr>
              <a:buSzTx/>
              <a:buFont typeface="Arial"/>
              <a:buNone/>
              <a:tabLst/>
              <a:defRPr sz="7200">
                <a:solidFill>
                  <a:srgbClr val="FFFB00"/>
                </a:solidFill>
                <a:uFill>
                  <a:solidFill>
                    <a:srgbClr val="FFFB00"/>
                  </a:solidFill>
                </a:uFill>
                <a:latin typeface="DejaVu Sans Condensed"/>
                <a:ea typeface="DejaVu Sans Condensed"/>
                <a:cs typeface="DejaVu Sans Condensed"/>
                <a:sym typeface="DejaVu Sans Condensed"/>
              </a:defRPr>
            </a:pPr>
            <a:r>
              <a:rPr kumimoji="0" sz="7200" b="0" i="0" u="none" strike="noStrike" kern="0" cap="none" spc="0" normalizeH="0" baseline="0" noProof="0" dirty="0">
                <a:ln>
                  <a:noFill/>
                </a:ln>
                <a:solidFill>
                  <a:srgbClr val="FFFB00"/>
                </a:solidFill>
                <a:effectLst/>
                <a:uLnTx/>
                <a:uFill>
                  <a:solidFill>
                    <a:srgbClr val="FFFB00"/>
                  </a:solidFill>
                </a:uFill>
                <a:latin typeface="DejaVu Sans Condensed"/>
                <a:ea typeface="DejaVu Sans Condensed"/>
                <a:cs typeface="DejaVu Sans Condensed"/>
                <a:sym typeface="DejaVu Sans Condensed"/>
              </a:rPr>
              <a:t>www.AnswersInGenesis.org </a:t>
            </a:r>
          </a:p>
          <a:p>
            <a:pPr marL="40639" marR="40639" lvl="0" indent="0" algn="ctr" defTabSz="914400" rtl="0" eaLnBrk="1" fontAlgn="auto" latinLnBrk="0" hangingPunct="0">
              <a:lnSpc>
                <a:spcPct val="90000"/>
              </a:lnSpc>
              <a:spcBef>
                <a:spcPts val="0"/>
              </a:spcBef>
              <a:spcAft>
                <a:spcPts val="0"/>
              </a:spcAft>
              <a:buClr>
                <a:srgbClr val="FFFB00"/>
              </a:buClr>
              <a:buSzTx/>
              <a:buFont typeface="Arial"/>
              <a:buNone/>
              <a:tabLst/>
              <a:defRPr sz="7200">
                <a:solidFill>
                  <a:srgbClr val="FFFFFF"/>
                </a:solidFill>
                <a:uFill>
                  <a:solidFill>
                    <a:srgbClr val="FFFB00"/>
                  </a:solidFill>
                </a:uFill>
                <a:latin typeface="DejaVu Sans Condensed"/>
                <a:ea typeface="DejaVu Sans Condensed"/>
                <a:cs typeface="DejaVu Sans Condensed"/>
                <a:sym typeface="DejaVu Sans Condensed"/>
              </a:defRPr>
            </a:pPr>
            <a:r>
              <a:rPr kumimoji="0" sz="7200" b="0" i="0" u="none" strike="noStrike" kern="0" cap="none" spc="0" normalizeH="0" baseline="0" noProof="0">
                <a:ln>
                  <a:noFill/>
                </a:ln>
                <a:solidFill>
                  <a:srgbClr val="FFFFFF"/>
                </a:solidFill>
                <a:effectLst/>
                <a:uLnTx/>
                <a:uFill>
                  <a:solidFill>
                    <a:srgbClr val="FFFB00"/>
                  </a:solidFill>
                </a:uFill>
                <a:latin typeface="DejaVu Sans Condensed"/>
                <a:ea typeface="DejaVu Sans Condensed"/>
                <a:cs typeface="DejaVu Sans Condensed"/>
                <a:sym typeface="DejaVu Sans Condensed"/>
              </a:rPr>
              <a:t>Answers/Online Books</a:t>
            </a:r>
          </a:p>
        </p:txBody>
      </p:sp>
    </p:spTree>
    <p:extLst>
      <p:ext uri="{BB962C8B-B14F-4D97-AF65-F5344CB8AC3E}">
        <p14:creationId xmlns:p14="http://schemas.microsoft.com/office/powerpoint/2010/main" val="762323928"/>
      </p:ext>
    </p:extLst>
  </p:cSld>
  <p:clrMapOvr>
    <a:masterClrMapping/>
  </p:clrMapOvr>
  <p:transition xmlns:p14="http://schemas.microsoft.com/office/powerpoint/2010/main" spd="med"/>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6"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marL="0" marR="0" lvl="0" indent="0" algn="l" defTabSz="457200"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1200" b="0" i="0" u="none" strike="noStrike" kern="0" cap="none" spc="0" normalizeH="0" baseline="0" noProof="0">
              <a:ln>
                <a:noFill/>
              </a:ln>
              <a:solidFill>
                <a:srgbClr val="000000"/>
              </a:solidFill>
              <a:effectLst/>
              <a:uLnTx/>
              <a:uFillTx/>
              <a:latin typeface="Helvetica"/>
              <a:sym typeface="Helvetica"/>
            </a:endParaRPr>
          </a:p>
        </p:txBody>
      </p:sp>
      <p:sp>
        <p:nvSpPr>
          <p:cNvPr id="1827" name="The New Answers Book 1"/>
          <p:cNvSpPr txBox="1"/>
          <p:nvPr/>
        </p:nvSpPr>
        <p:spPr>
          <a:xfrm>
            <a:off x="2389263" y="965200"/>
            <a:ext cx="20789901" cy="1790700"/>
          </a:xfrm>
          <a:prstGeom prst="rect">
            <a:avLst/>
          </a:prstGeom>
          <a:extLst>
            <a:ext uri="{C572A759-6A51-4108-AA02-DFA0A04FC94B}">
              <ma14:wrappingTextBoxFlag xmlns:ma14="http://schemas.microsoft.com/office/mac/drawingml/2011/main" val="1"/>
            </a:ext>
          </a:extLst>
        </p:spPr>
        <p:txBody>
          <a:bodyPr lIns="0" tIns="0" rIns="0" bIns="0" anchor="b">
            <a:spAutoFit/>
          </a:bodyPr>
          <a:lstStyle>
            <a:lvl1pPr defTabSz="914400">
              <a:buClr>
                <a:srgbClr val="444444"/>
              </a:buClr>
              <a:buFont typeface="Calibri"/>
              <a:defRPr sz="11600" b="1">
                <a:solidFill>
                  <a:srgbClr val="444444"/>
                </a:solidFill>
                <a:uFill>
                  <a:solidFill>
                    <a:srgbClr val="444444"/>
                  </a:solidFill>
                </a:uFill>
                <a:latin typeface="+mj-lt"/>
                <a:ea typeface="+mj-ea"/>
                <a:cs typeface="+mj-cs"/>
                <a:sym typeface="Calibri"/>
              </a:defRPr>
            </a:lvl1pPr>
          </a:lstStyle>
          <a:p>
            <a:pPr marL="0" marR="0" lvl="0" indent="0" algn="ctr" defTabSz="914400" rtl="0" eaLnBrk="1" fontAlgn="auto" latinLnBrk="0" hangingPunct="0">
              <a:lnSpc>
                <a:spcPct val="100000"/>
              </a:lnSpc>
              <a:spcBef>
                <a:spcPts val="0"/>
              </a:spcBef>
              <a:spcAft>
                <a:spcPts val="0"/>
              </a:spcAft>
              <a:buClr>
                <a:srgbClr val="444444"/>
              </a:buClr>
              <a:buSzTx/>
              <a:buFont typeface="Calibri"/>
              <a:buNone/>
              <a:tabLst/>
              <a:defRPr sz="6400" b="0">
                <a:solidFill>
                  <a:srgbClr val="000000"/>
                </a:solidFill>
                <a:uFill>
                  <a:solidFill>
                    <a:srgbClr val="000000"/>
                  </a:solidFill>
                </a:uFill>
                <a:latin typeface="Gill Sans"/>
                <a:ea typeface="Gill Sans"/>
                <a:cs typeface="Gill Sans"/>
                <a:sym typeface="Gill Sans"/>
              </a:defRPr>
            </a:pPr>
            <a:r>
              <a:rPr kumimoji="0" sz="11600" b="1" i="0" u="none" strike="noStrike" kern="0" cap="none" spc="0" normalizeH="0" baseline="0" noProof="0">
                <a:ln>
                  <a:noFill/>
                </a:ln>
                <a:solidFill>
                  <a:srgbClr val="444444"/>
                </a:solidFill>
                <a:effectLst/>
                <a:uLnTx/>
                <a:uFill>
                  <a:solidFill>
                    <a:srgbClr val="444444"/>
                  </a:solidFill>
                </a:uFill>
                <a:latin typeface="Calibri"/>
                <a:ea typeface="+mj-ea"/>
                <a:cs typeface="Calibri"/>
                <a:sym typeface="Calibri"/>
              </a:rPr>
              <a:t>The New Answers Book 1</a:t>
            </a:r>
          </a:p>
        </p:txBody>
      </p:sp>
      <p:grpSp>
        <p:nvGrpSpPr>
          <p:cNvPr id="1831" name="Group"/>
          <p:cNvGrpSpPr/>
          <p:nvPr/>
        </p:nvGrpSpPr>
        <p:grpSpPr>
          <a:xfrm>
            <a:off x="3839847" y="1612900"/>
            <a:ext cx="977901" cy="495300"/>
            <a:chOff x="0" y="0"/>
            <a:chExt cx="977900" cy="495300"/>
          </a:xfrm>
        </p:grpSpPr>
        <p:sp>
          <p:nvSpPr>
            <p:cNvPr id="1828" name="Rounded Rectangle"/>
            <p:cNvSpPr/>
            <p:nvPr/>
          </p:nvSpPr>
          <p:spPr>
            <a:xfrm>
              <a:off x="0" y="0"/>
              <a:ext cx="977900" cy="114300"/>
            </a:xfrm>
            <a:prstGeom prst="roundRect">
              <a:avLst>
                <a:gd name="adj" fmla="val 33333"/>
              </a:avLst>
            </a:prstGeom>
            <a:solidFill>
              <a:srgbClr val="444444"/>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endParaRPr>
            </a:p>
          </p:txBody>
        </p:sp>
        <p:sp>
          <p:nvSpPr>
            <p:cNvPr id="1829" name="Rounded Rectangle"/>
            <p:cNvSpPr/>
            <p:nvPr/>
          </p:nvSpPr>
          <p:spPr>
            <a:xfrm>
              <a:off x="76200" y="190500"/>
              <a:ext cx="901700" cy="114300"/>
            </a:xfrm>
            <a:prstGeom prst="roundRect">
              <a:avLst>
                <a:gd name="adj" fmla="val 33333"/>
              </a:avLst>
            </a:prstGeom>
            <a:solidFill>
              <a:srgbClr val="444444"/>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endParaRPr>
            </a:p>
          </p:txBody>
        </p:sp>
        <p:sp>
          <p:nvSpPr>
            <p:cNvPr id="1830" name="Rounded Rectangle"/>
            <p:cNvSpPr/>
            <p:nvPr/>
          </p:nvSpPr>
          <p:spPr>
            <a:xfrm>
              <a:off x="215900" y="381000"/>
              <a:ext cx="762000" cy="114300"/>
            </a:xfrm>
            <a:prstGeom prst="roundRect">
              <a:avLst>
                <a:gd name="adj" fmla="val 33333"/>
              </a:avLst>
            </a:prstGeom>
            <a:solidFill>
              <a:srgbClr val="444444"/>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endParaRPr>
            </a:p>
          </p:txBody>
        </p:sp>
      </p:grpSp>
      <p:pic>
        <p:nvPicPr>
          <p:cNvPr id="1832" name="10-2-267_NewAnswersBook1_MultiRt.png" descr="10-2-267_NewAnswersBook1_MultiRt.png"/>
          <p:cNvPicPr>
            <a:picLocks noChangeAspect="1"/>
          </p:cNvPicPr>
          <p:nvPr/>
        </p:nvPicPr>
        <p:blipFill>
          <a:blip r:embed="rId2">
            <a:extLst/>
          </a:blip>
          <a:stretch>
            <a:fillRect/>
          </a:stretch>
        </p:blipFill>
        <p:spPr>
          <a:xfrm>
            <a:off x="-1219200" y="1905000"/>
            <a:ext cx="12166600" cy="12166600"/>
          </a:xfrm>
          <a:prstGeom prst="rect">
            <a:avLst/>
          </a:prstGeom>
          <a:ln w="12700">
            <a:miter lim="400000"/>
          </a:ln>
        </p:spPr>
      </p:pic>
      <p:sp>
        <p:nvSpPr>
          <p:cNvPr id="1833" name="Lückentheorie?"/>
          <p:cNvSpPr txBox="1"/>
          <p:nvPr/>
        </p:nvSpPr>
        <p:spPr>
          <a:xfrm>
            <a:off x="8813800" y="2940050"/>
            <a:ext cx="7045312" cy="187538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nchor="t">
            <a:spAutoFit/>
          </a:bodyPr>
          <a:lstStyle>
            <a:lvl1pPr marL="40639" marR="40639" algn="l"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pPr marL="40639" marR="40639" lvl="0" indent="0" algn="l" defTabSz="914400" rtl="0" eaLnBrk="1" fontAlgn="auto" latinLnBrk="0" hangingPunct="0">
              <a:lnSpc>
                <a:spcPct val="160000"/>
              </a:lnSpc>
              <a:spcBef>
                <a:spcPts val="0"/>
              </a:spcBef>
              <a:spcAft>
                <a:spcPts val="0"/>
              </a:spcAft>
              <a:buClr>
                <a:srgbClr val="FFFB00"/>
              </a:buClr>
              <a:buSzTx/>
              <a:buFont typeface="Arial"/>
              <a:buNone/>
              <a:tabLst/>
              <a:defRPr/>
            </a:pPr>
            <a:r>
              <a:rPr kumimoji="0" sz="7200" b="0" i="0" u="none" strike="noStrike" kern="0" cap="none" spc="0" normalizeH="0" baseline="0" noProof="0">
                <a:ln>
                  <a:noFill/>
                </a:ln>
                <a:solidFill>
                  <a:srgbClr val="FFFB00"/>
                </a:solidFill>
                <a:effectLst/>
                <a:uLnTx/>
                <a:uFill>
                  <a:solidFill>
                    <a:srgbClr val="FFFB00"/>
                  </a:solidFill>
                </a:uFill>
                <a:latin typeface="DejaVu Sans Condensed"/>
                <a:ea typeface="DejaVu Sans Condensed"/>
                <a:cs typeface="DejaVu Sans Condensed"/>
                <a:sym typeface="DejaVu Sans Condensed"/>
              </a:rPr>
              <a:t>Lückentheorie?</a:t>
            </a:r>
          </a:p>
        </p:txBody>
      </p:sp>
      <p:sp>
        <p:nvSpPr>
          <p:cNvPr id="1834" name="Tag-Epoche Theorie?"/>
          <p:cNvSpPr txBox="1"/>
          <p:nvPr/>
        </p:nvSpPr>
        <p:spPr>
          <a:xfrm>
            <a:off x="8813800" y="4939096"/>
            <a:ext cx="7158985" cy="212852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lnSpc>
                <a:spcPct val="9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pPr marL="40639" marR="40639" lvl="0" indent="0" algn="l" defTabSz="914400" rtl="0" eaLnBrk="1" fontAlgn="auto" latinLnBrk="0" hangingPunct="0">
              <a:lnSpc>
                <a:spcPct val="90000"/>
              </a:lnSpc>
              <a:spcBef>
                <a:spcPts val="0"/>
              </a:spcBef>
              <a:spcAft>
                <a:spcPts val="0"/>
              </a:spcAft>
              <a:buClr>
                <a:srgbClr val="FFFB00"/>
              </a:buClr>
              <a:buSzTx/>
              <a:buFont typeface="Arial"/>
              <a:buNone/>
              <a:tabLst/>
              <a:defRPr/>
            </a:pPr>
            <a:r>
              <a:rPr kumimoji="0"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Tag-</a:t>
            </a:r>
            <a:r>
              <a:rPr kumimoji="0" sz="7200" b="0" i="0" u="none" strike="noStrike" kern="0" cap="none" spc="0" normalizeH="0" baseline="0" noProof="0" dirty="0" err="1">
                <a:ln>
                  <a:noFill/>
                </a:ln>
                <a:solidFill>
                  <a:srgbClr val="FFFFFF"/>
                </a:solidFill>
                <a:effectLst/>
                <a:uLnTx/>
                <a:uFill>
                  <a:solidFill>
                    <a:srgbClr val="FFFB00"/>
                  </a:solidFill>
                </a:uFill>
                <a:latin typeface="DejaVu Sans Condensed"/>
                <a:ea typeface="DejaVu Sans Condensed"/>
                <a:cs typeface="DejaVu Sans Condensed"/>
                <a:sym typeface="DejaVu Sans Condensed"/>
              </a:rPr>
              <a:t>Epoche</a:t>
            </a:r>
            <a:r>
              <a:rPr kumimoji="0" lang="de-DE"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a:t>
            </a:r>
            <a:r>
              <a:rPr kumimoji="0"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 </a:t>
            </a:r>
            <a:r>
              <a:rPr kumimoji="0" sz="7200" b="0" i="0" u="none" strike="noStrike" kern="0" cap="none" spc="0" normalizeH="0" baseline="0" noProof="0" dirty="0" err="1">
                <a:ln>
                  <a:noFill/>
                </a:ln>
                <a:solidFill>
                  <a:srgbClr val="FFFFFF"/>
                </a:solidFill>
                <a:effectLst/>
                <a:uLnTx/>
                <a:uFill>
                  <a:solidFill>
                    <a:srgbClr val="FFFB00"/>
                  </a:solidFill>
                </a:uFill>
                <a:latin typeface="DejaVu Sans Condensed"/>
                <a:ea typeface="DejaVu Sans Condensed"/>
                <a:cs typeface="DejaVu Sans Condensed"/>
                <a:sym typeface="DejaVu Sans Condensed"/>
              </a:rPr>
              <a:t>Theorie</a:t>
            </a:r>
            <a:r>
              <a:rPr kumimoji="0"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a:t>
            </a:r>
          </a:p>
        </p:txBody>
      </p:sp>
      <p:sp>
        <p:nvSpPr>
          <p:cNvPr id="1835" name="Menschenrassen?"/>
          <p:cNvSpPr txBox="1"/>
          <p:nvPr/>
        </p:nvSpPr>
        <p:spPr>
          <a:xfrm>
            <a:off x="16453722" y="2940050"/>
            <a:ext cx="7586875" cy="11684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pPr marL="40639" marR="40639" lvl="0" indent="0" algn="l" defTabSz="914400" rtl="0" eaLnBrk="1" fontAlgn="auto" latinLnBrk="0" hangingPunct="0">
              <a:lnSpc>
                <a:spcPct val="160000"/>
              </a:lnSpc>
              <a:spcBef>
                <a:spcPts val="0"/>
              </a:spcBef>
              <a:spcAft>
                <a:spcPts val="0"/>
              </a:spcAft>
              <a:buClr>
                <a:srgbClr val="FFFB00"/>
              </a:buClr>
              <a:buSzTx/>
              <a:buFont typeface="Arial"/>
              <a:buNone/>
              <a:tabLst/>
              <a:defRPr/>
            </a:pPr>
            <a:r>
              <a:rPr kumimoji="0" sz="7200" b="0" i="0" u="none" strike="noStrike" kern="0" cap="none" spc="0" normalizeH="0" baseline="0" noProof="0">
                <a:ln>
                  <a:noFill/>
                </a:ln>
                <a:solidFill>
                  <a:srgbClr val="FFFFFF"/>
                </a:solidFill>
                <a:effectLst/>
                <a:uLnTx/>
                <a:uFill>
                  <a:solidFill>
                    <a:srgbClr val="FFFB00"/>
                  </a:solidFill>
                </a:uFill>
                <a:latin typeface="DejaVu Sans Condensed"/>
                <a:ea typeface="DejaVu Sans Condensed"/>
                <a:cs typeface="DejaVu Sans Condensed"/>
                <a:sym typeface="DejaVu Sans Condensed"/>
              </a:rPr>
              <a:t>Menschenrassen?</a:t>
            </a:r>
          </a:p>
        </p:txBody>
      </p:sp>
      <p:sp>
        <p:nvSpPr>
          <p:cNvPr id="1836" name="C-14-Datierung"/>
          <p:cNvSpPr txBox="1"/>
          <p:nvPr/>
        </p:nvSpPr>
        <p:spPr>
          <a:xfrm>
            <a:off x="16404479" y="6755062"/>
            <a:ext cx="7158986" cy="1656672"/>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pPr marL="40639" marR="40639" lvl="0" indent="0" algn="l" defTabSz="914400" rtl="0" eaLnBrk="1" fontAlgn="auto" latinLnBrk="0" hangingPunct="0">
              <a:lnSpc>
                <a:spcPct val="160000"/>
              </a:lnSpc>
              <a:spcBef>
                <a:spcPts val="0"/>
              </a:spcBef>
              <a:spcAft>
                <a:spcPts val="0"/>
              </a:spcAft>
              <a:buClr>
                <a:srgbClr val="FFFB00"/>
              </a:buClr>
              <a:buSzTx/>
              <a:buFont typeface="Arial"/>
              <a:buNone/>
              <a:tabLst/>
              <a:defRPr/>
            </a:pPr>
            <a:r>
              <a:rPr kumimoji="0"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C-14-Datierung</a:t>
            </a:r>
            <a:r>
              <a:rPr kumimoji="0" lang="de-DE"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a:t>
            </a:r>
            <a:endParaRPr kumimoji="0"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endParaRPr>
          </a:p>
        </p:txBody>
      </p:sp>
      <p:sp>
        <p:nvSpPr>
          <p:cNvPr id="1837" name="Licht ferner Sterne?"/>
          <p:cNvSpPr txBox="1"/>
          <p:nvPr/>
        </p:nvSpPr>
        <p:spPr>
          <a:xfrm>
            <a:off x="8813800" y="8816975"/>
            <a:ext cx="7158985" cy="187538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lnSpc>
                <a:spcPct val="8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pPr marL="40639" marR="40639" lvl="0" indent="0" algn="l" defTabSz="914400" rtl="0" eaLnBrk="1" fontAlgn="auto" latinLnBrk="0" hangingPunct="0">
              <a:lnSpc>
                <a:spcPct val="80000"/>
              </a:lnSpc>
              <a:spcBef>
                <a:spcPts val="0"/>
              </a:spcBef>
              <a:spcAft>
                <a:spcPts val="0"/>
              </a:spcAft>
              <a:buClr>
                <a:srgbClr val="FFFB00"/>
              </a:buClr>
              <a:buSzTx/>
              <a:buFont typeface="Arial"/>
              <a:buNone/>
              <a:tabLst/>
              <a:defRPr/>
            </a:pPr>
            <a:r>
              <a:rPr kumimoji="0" sz="7200" b="0" i="0" u="none" strike="noStrike" kern="0" cap="none" spc="0" normalizeH="0" baseline="0" noProof="0" dirty="0" err="1">
                <a:ln>
                  <a:noFill/>
                </a:ln>
                <a:solidFill>
                  <a:srgbClr val="FFFFFF"/>
                </a:solidFill>
                <a:effectLst/>
                <a:uLnTx/>
                <a:uFill>
                  <a:solidFill>
                    <a:srgbClr val="FFFB00"/>
                  </a:solidFill>
                </a:uFill>
                <a:latin typeface="DejaVu Sans Condensed"/>
                <a:ea typeface="DejaVu Sans Condensed"/>
                <a:cs typeface="DejaVu Sans Condensed"/>
                <a:sym typeface="DejaVu Sans Condensed"/>
              </a:rPr>
              <a:t>Licht</a:t>
            </a:r>
            <a:r>
              <a:rPr kumimoji="0"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 </a:t>
            </a:r>
            <a:r>
              <a:rPr kumimoji="0" lang="de-DE"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von </a:t>
            </a:r>
            <a:r>
              <a:rPr kumimoji="0" sz="7200" b="0" i="0" u="none" strike="noStrike" kern="0" cap="none" spc="0" normalizeH="0" baseline="0" noProof="0" dirty="0" err="1">
                <a:ln>
                  <a:noFill/>
                </a:ln>
                <a:solidFill>
                  <a:srgbClr val="FFFFFF"/>
                </a:solidFill>
                <a:effectLst/>
                <a:uLnTx/>
                <a:uFill>
                  <a:solidFill>
                    <a:srgbClr val="FFFB00"/>
                  </a:solidFill>
                </a:uFill>
                <a:latin typeface="DejaVu Sans Condensed"/>
                <a:ea typeface="DejaVu Sans Condensed"/>
                <a:cs typeface="DejaVu Sans Condensed"/>
                <a:sym typeface="DejaVu Sans Condensed"/>
              </a:rPr>
              <a:t>ferne</a:t>
            </a:r>
            <a:r>
              <a:rPr kumimoji="0" lang="de-DE"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n</a:t>
            </a:r>
            <a:r>
              <a:rPr kumimoji="0"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 Sterne</a:t>
            </a:r>
            <a:r>
              <a:rPr kumimoji="0" lang="de-DE"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n</a:t>
            </a:r>
            <a:r>
              <a:rPr kumimoji="0"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a:t>
            </a:r>
          </a:p>
        </p:txBody>
      </p:sp>
      <p:sp>
        <p:nvSpPr>
          <p:cNvPr id="1838" name="Dinosaurier?"/>
          <p:cNvSpPr txBox="1"/>
          <p:nvPr/>
        </p:nvSpPr>
        <p:spPr>
          <a:xfrm>
            <a:off x="16461316" y="8214994"/>
            <a:ext cx="7045312" cy="11684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pPr marL="40639" marR="40639" lvl="0" indent="0" algn="l" defTabSz="914400" rtl="0" eaLnBrk="1" fontAlgn="auto" latinLnBrk="0" hangingPunct="0">
              <a:lnSpc>
                <a:spcPct val="160000"/>
              </a:lnSpc>
              <a:spcBef>
                <a:spcPts val="0"/>
              </a:spcBef>
              <a:spcAft>
                <a:spcPts val="0"/>
              </a:spcAft>
              <a:buClr>
                <a:srgbClr val="FFFB00"/>
              </a:buClr>
              <a:buSzTx/>
              <a:buFont typeface="Arial"/>
              <a:buNone/>
              <a:tabLst/>
              <a:defRPr/>
            </a:pPr>
            <a:r>
              <a:rPr kumimoji="0" sz="7200" b="0" i="0" u="none" strike="noStrike" kern="0" cap="none" spc="0" normalizeH="0" baseline="0" noProof="0">
                <a:ln>
                  <a:noFill/>
                </a:ln>
                <a:solidFill>
                  <a:srgbClr val="FFFB00"/>
                </a:solidFill>
                <a:effectLst/>
                <a:uLnTx/>
                <a:uFill>
                  <a:solidFill>
                    <a:srgbClr val="FFFB00"/>
                  </a:solidFill>
                </a:uFill>
                <a:latin typeface="DejaVu Sans Condensed"/>
                <a:ea typeface="DejaVu Sans Condensed"/>
                <a:cs typeface="DejaVu Sans Condensed"/>
                <a:sym typeface="DejaVu Sans Condensed"/>
              </a:rPr>
              <a:t>Dinosaurier?</a:t>
            </a:r>
          </a:p>
        </p:txBody>
      </p:sp>
      <p:sp>
        <p:nvSpPr>
          <p:cNvPr id="1839" name="Kains Frau?"/>
          <p:cNvSpPr txBox="1"/>
          <p:nvPr/>
        </p:nvSpPr>
        <p:spPr>
          <a:xfrm>
            <a:off x="8813800" y="6755062"/>
            <a:ext cx="7045312" cy="11684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pPr marL="40639" marR="40639" lvl="0" indent="0" algn="l" defTabSz="914400" rtl="0" eaLnBrk="1" fontAlgn="auto" latinLnBrk="0" hangingPunct="0">
              <a:lnSpc>
                <a:spcPct val="160000"/>
              </a:lnSpc>
              <a:spcBef>
                <a:spcPts val="0"/>
              </a:spcBef>
              <a:spcAft>
                <a:spcPts val="0"/>
              </a:spcAft>
              <a:buClr>
                <a:srgbClr val="FFFB00"/>
              </a:buClr>
              <a:buSzTx/>
              <a:buFont typeface="Arial"/>
              <a:buNone/>
              <a:tabLst/>
              <a:defRPr/>
            </a:pPr>
            <a:r>
              <a:rPr kumimoji="0" sz="7200" b="0" i="0" u="none" strike="noStrike" kern="0" cap="none" spc="0" normalizeH="0" baseline="0" noProof="0">
                <a:ln>
                  <a:noFill/>
                </a:ln>
                <a:solidFill>
                  <a:srgbClr val="FFFB00"/>
                </a:solidFill>
                <a:effectLst/>
                <a:uLnTx/>
                <a:uFill>
                  <a:solidFill>
                    <a:srgbClr val="FFFB00"/>
                  </a:solidFill>
                </a:uFill>
                <a:latin typeface="DejaVu Sans Condensed"/>
                <a:ea typeface="DejaVu Sans Condensed"/>
                <a:cs typeface="DejaVu Sans Condensed"/>
                <a:sym typeface="DejaVu Sans Condensed"/>
              </a:rPr>
              <a:t>Kains Frau?</a:t>
            </a:r>
          </a:p>
        </p:txBody>
      </p:sp>
      <p:sp>
        <p:nvSpPr>
          <p:cNvPr id="1840" name="weltweite Flut?"/>
          <p:cNvSpPr txBox="1"/>
          <p:nvPr/>
        </p:nvSpPr>
        <p:spPr>
          <a:xfrm>
            <a:off x="16461316" y="4785245"/>
            <a:ext cx="7647516" cy="187538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wrap="square" lIns="50800" tIns="50800" rIns="50800" bIns="50800">
            <a:spAutoFit/>
          </a:bodyPr>
          <a:lstStyle>
            <a:lvl1pPr marL="40639" marR="40639" algn="l"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pPr marL="40639" marR="40639" lvl="0" indent="0" algn="l" defTabSz="914400" rtl="0" eaLnBrk="1" fontAlgn="auto" latinLnBrk="0" hangingPunct="0">
              <a:lnSpc>
                <a:spcPct val="160000"/>
              </a:lnSpc>
              <a:spcBef>
                <a:spcPts val="0"/>
              </a:spcBef>
              <a:spcAft>
                <a:spcPts val="0"/>
              </a:spcAft>
              <a:buClr>
                <a:srgbClr val="FFFB00"/>
              </a:buClr>
              <a:buSzTx/>
              <a:buFont typeface="Arial"/>
              <a:buNone/>
              <a:tabLst/>
              <a:defRPr/>
            </a:pPr>
            <a:r>
              <a:rPr kumimoji="0" lang="de-DE" sz="7200" b="0" i="0" u="none" strike="noStrike" kern="0" cap="none" spc="0" normalizeH="0" baseline="0" noProof="0" dirty="0">
                <a:ln>
                  <a:noFill/>
                </a:ln>
                <a:solidFill>
                  <a:srgbClr val="FFFB00"/>
                </a:solidFill>
                <a:effectLst/>
                <a:uLnTx/>
                <a:uFill>
                  <a:solidFill>
                    <a:srgbClr val="FFFB00"/>
                  </a:solidFill>
                </a:uFill>
                <a:latin typeface="DejaVu Sans Condensed"/>
                <a:ea typeface="DejaVu Sans Condensed"/>
                <a:cs typeface="DejaVu Sans Condensed"/>
                <a:sym typeface="DejaVu Sans Condensed"/>
              </a:rPr>
              <a:t>Sintflut </a:t>
            </a:r>
            <a:r>
              <a:rPr kumimoji="0" sz="7200" b="0" i="0" u="none" strike="noStrike" kern="0" cap="none" spc="0" normalizeH="0" baseline="0" noProof="0" dirty="0" err="1">
                <a:ln>
                  <a:noFill/>
                </a:ln>
                <a:solidFill>
                  <a:srgbClr val="FFFB00"/>
                </a:solidFill>
                <a:effectLst/>
                <a:uLnTx/>
                <a:uFill>
                  <a:solidFill>
                    <a:srgbClr val="FFFB00"/>
                  </a:solidFill>
                </a:uFill>
                <a:latin typeface="DejaVu Sans Condensed"/>
                <a:ea typeface="DejaVu Sans Condensed"/>
                <a:cs typeface="DejaVu Sans Condensed"/>
                <a:sym typeface="DejaVu Sans Condensed"/>
              </a:rPr>
              <a:t>weltweit</a:t>
            </a:r>
            <a:r>
              <a:rPr kumimoji="0" sz="7200" b="0" i="0" u="none" strike="noStrike" kern="0" cap="none" spc="0" normalizeH="0" baseline="0" noProof="0" dirty="0">
                <a:ln>
                  <a:noFill/>
                </a:ln>
                <a:solidFill>
                  <a:srgbClr val="FFFB00"/>
                </a:solidFill>
                <a:effectLst/>
                <a:uLnTx/>
                <a:uFill>
                  <a:solidFill>
                    <a:srgbClr val="FFFB00"/>
                  </a:solidFill>
                </a:uFill>
                <a:latin typeface="DejaVu Sans Condensed"/>
                <a:ea typeface="DejaVu Sans Condensed"/>
                <a:cs typeface="DejaVu Sans Condensed"/>
                <a:sym typeface="DejaVu Sans Condensed"/>
              </a:rPr>
              <a:t>?</a:t>
            </a:r>
          </a:p>
        </p:txBody>
      </p:sp>
      <p:sp>
        <p:nvSpPr>
          <p:cNvPr id="2" name="Textfeld 1"/>
          <p:cNvSpPr txBox="1"/>
          <p:nvPr/>
        </p:nvSpPr>
        <p:spPr>
          <a:xfrm>
            <a:off x="9019309" y="11367655"/>
            <a:ext cx="7211291"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de-DE" sz="5600" b="0" i="0" u="none" strike="noStrike" kern="0" cap="none" spc="0" normalizeH="0" baseline="0" noProof="0" dirty="0">
                <a:ln>
                  <a:noFill/>
                </a:ln>
                <a:solidFill>
                  <a:srgbClr val="FFFFFF"/>
                </a:solidFill>
                <a:effectLst/>
                <a:uLnTx/>
                <a:uFillTx/>
                <a:latin typeface="Gill Sans"/>
                <a:ea typeface="Gill Sans"/>
                <a:cs typeface="Gill Sans"/>
                <a:sym typeface="Gill Sans"/>
              </a:rPr>
              <a:t>(Bücher auf Englisch)</a:t>
            </a:r>
          </a:p>
        </p:txBody>
      </p:sp>
    </p:spTree>
    <p:extLst>
      <p:ext uri="{BB962C8B-B14F-4D97-AF65-F5344CB8AC3E}">
        <p14:creationId xmlns:p14="http://schemas.microsoft.com/office/powerpoint/2010/main" val="2901695159"/>
      </p:ext>
    </p:extLst>
  </p:cSld>
  <p:clrMapOvr>
    <a:masterClrMapping/>
  </p:clrMapOvr>
  <p:transition xmlns:p14="http://schemas.microsoft.com/office/powerpoint/2010/mai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9" name="1608_AnswersResearchJournal.jpg" descr="1608_AnswersResearchJournal.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810" name="Fachspezifische…"/>
          <p:cNvSpPr txBox="1"/>
          <p:nvPr/>
        </p:nvSpPr>
        <p:spPr>
          <a:xfrm>
            <a:off x="15089016" y="1271381"/>
            <a:ext cx="7119207" cy="2616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8600"/>
            </a:pPr>
            <a:r>
              <a:rPr kumimoji="0" sz="8600" b="0" i="0" u="none" strike="noStrike" kern="0" cap="none" spc="0" normalizeH="0" baseline="0" noProof="0">
                <a:ln>
                  <a:noFill/>
                </a:ln>
                <a:solidFill>
                  <a:srgbClr val="000000"/>
                </a:solidFill>
                <a:effectLst/>
                <a:uLnTx/>
                <a:uFillTx/>
                <a:latin typeface="Gill Sans"/>
                <a:cs typeface="Gill Sans"/>
                <a:sym typeface="Gill Sans"/>
              </a:rPr>
              <a:t>Fachspezifische</a:t>
            </a:r>
          </a:p>
          <a:p>
            <a:pPr marL="0" marR="0" lvl="0" indent="0" algn="ctr" defTabSz="825500" rtl="0" eaLnBrk="1" fontAlgn="auto" latinLnBrk="0" hangingPunct="0">
              <a:lnSpc>
                <a:spcPct val="100000"/>
              </a:lnSpc>
              <a:spcBef>
                <a:spcPts val="0"/>
              </a:spcBef>
              <a:spcAft>
                <a:spcPts val="0"/>
              </a:spcAft>
              <a:buClrTx/>
              <a:buSzTx/>
              <a:buFontTx/>
              <a:buNone/>
              <a:tabLst/>
              <a:defRPr sz="8600"/>
            </a:pPr>
            <a:r>
              <a:rPr kumimoji="0" sz="8600" b="0" i="0" u="none" strike="noStrike" kern="0" cap="none" spc="0" normalizeH="0" baseline="0" noProof="0">
                <a:ln>
                  <a:noFill/>
                </a:ln>
                <a:solidFill>
                  <a:srgbClr val="000000"/>
                </a:solidFill>
                <a:effectLst/>
                <a:uLnTx/>
                <a:uFillTx/>
                <a:latin typeface="Gill Sans"/>
                <a:cs typeface="Gill Sans"/>
                <a:sym typeface="Gill Sans"/>
              </a:rPr>
              <a:t>Forschung</a:t>
            </a:r>
          </a:p>
        </p:txBody>
      </p:sp>
    </p:spTree>
    <p:extLst>
      <p:ext uri="{BB962C8B-B14F-4D97-AF65-F5344CB8AC3E}">
        <p14:creationId xmlns:p14="http://schemas.microsoft.com/office/powerpoint/2010/main" val="183219303"/>
      </p:ext>
    </p:extLst>
  </p:cSld>
  <p:clrMapOvr>
    <a:masterClrMapping/>
  </p:clrMapOvr>
  <p:transition xmlns:p14="http://schemas.microsoft.com/office/powerpoint/2010/mai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49C36BA-7091-F645-9C60-F98A656B9058}"/>
              </a:ext>
            </a:extLst>
          </p:cNvPr>
          <p:cNvSpPr txBox="1"/>
          <p:nvPr/>
        </p:nvSpPr>
        <p:spPr>
          <a:xfrm>
            <a:off x="1316181" y="696807"/>
            <a:ext cx="21723927"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8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Schöpfungsmuseum</a:t>
            </a:r>
            <a:r>
              <a:rPr kumimoji="0" lang="en-US" sz="8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 in Deutschland </a:t>
            </a:r>
            <a:r>
              <a:rPr kumimoji="0" lang="en-US" sz="8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geplant</a:t>
            </a:r>
            <a:endParaRPr kumimoji="0" lang="en-US" sz="8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endParaRPr>
          </a:p>
        </p:txBody>
      </p:sp>
      <p:sp>
        <p:nvSpPr>
          <p:cNvPr id="3" name="TextBox 2">
            <a:extLst>
              <a:ext uri="{FF2B5EF4-FFF2-40B4-BE49-F238E27FC236}">
                <a16:creationId xmlns:a16="http://schemas.microsoft.com/office/drawing/2014/main" xmlns="" id="{FE9D222A-027D-A042-BEFF-5FC8CA15A827}"/>
              </a:ext>
            </a:extLst>
          </p:cNvPr>
          <p:cNvSpPr txBox="1"/>
          <p:nvPr/>
        </p:nvSpPr>
        <p:spPr>
          <a:xfrm>
            <a:off x="1330036" y="11485347"/>
            <a:ext cx="21723927"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8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Danke</a:t>
            </a:r>
            <a:r>
              <a:rPr kumimoji="0" lang="en-US" sz="8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 </a:t>
            </a:r>
            <a:r>
              <a:rPr kumimoji="0" lang="en-US" sz="8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für</a:t>
            </a:r>
            <a:r>
              <a:rPr kumimoji="0" lang="en-US" sz="8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 </a:t>
            </a:r>
            <a:r>
              <a:rPr kumimoji="0" lang="en-US" sz="8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Ihre</a:t>
            </a:r>
            <a:r>
              <a:rPr kumimoji="0" lang="en-US" sz="8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 </a:t>
            </a:r>
            <a:r>
              <a:rPr kumimoji="0" lang="en-US" sz="8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Unterstützung</a:t>
            </a:r>
            <a:r>
              <a:rPr kumimoji="0" lang="en-US" sz="8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a:t>
            </a:r>
          </a:p>
        </p:txBody>
      </p:sp>
      <p:pic>
        <p:nvPicPr>
          <p:cNvPr id="5" name="Picture 4">
            <a:extLst>
              <a:ext uri="{FF2B5EF4-FFF2-40B4-BE49-F238E27FC236}">
                <a16:creationId xmlns:a16="http://schemas.microsoft.com/office/drawing/2014/main" xmlns="" id="{66CBACA7-EAF0-4A4D-BF82-C60EDC9D16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9464" y="2281222"/>
            <a:ext cx="13605162" cy="9061250"/>
          </a:xfrm>
          <a:prstGeom prst="rect">
            <a:avLst/>
          </a:prstGeom>
          <a:ln w="28575">
            <a:solidFill>
              <a:schemeClr val="bg1"/>
            </a:solidFill>
          </a:ln>
        </p:spPr>
      </p:pic>
      <p:pic>
        <p:nvPicPr>
          <p:cNvPr id="6" name="Picture 5">
            <a:extLst>
              <a:ext uri="{FF2B5EF4-FFF2-40B4-BE49-F238E27FC236}">
                <a16:creationId xmlns:a16="http://schemas.microsoft.com/office/drawing/2014/main" xmlns="" id="{467DE6A7-D797-534F-A676-4D16CA1E72A0}"/>
              </a:ext>
            </a:extLst>
          </p:cNvPr>
          <p:cNvPicPr>
            <a:picLocks noChangeAspect="1"/>
          </p:cNvPicPr>
          <p:nvPr/>
        </p:nvPicPr>
        <p:blipFill rotWithShape="1">
          <a:blip r:embed="rId3">
            <a:extLst>
              <a:ext uri="{28A0092B-C50C-407E-A947-70E740481C1C}">
                <a14:useLocalDpi xmlns:a14="http://schemas.microsoft.com/office/drawing/2010/main" val="0"/>
              </a:ext>
            </a:extLst>
          </a:blip>
          <a:srcRect l="65989"/>
          <a:stretch/>
        </p:blipFill>
        <p:spPr>
          <a:xfrm>
            <a:off x="17659350" y="2286759"/>
            <a:ext cx="4314825" cy="9041671"/>
          </a:xfrm>
          <a:prstGeom prst="rect">
            <a:avLst/>
          </a:prstGeom>
          <a:ln>
            <a:solidFill>
              <a:schemeClr val="bg1"/>
            </a:solidFill>
          </a:ln>
        </p:spPr>
      </p:pic>
    </p:spTree>
    <p:extLst>
      <p:ext uri="{BB962C8B-B14F-4D97-AF65-F5344CB8AC3E}">
        <p14:creationId xmlns:p14="http://schemas.microsoft.com/office/powerpoint/2010/main" val="386772064"/>
      </p:ext>
    </p:extLst>
  </p:cSld>
  <p:clrMapOvr>
    <a:masterClrMapping/>
  </p:clrMapOvr>
  <p:transition xmlns:p14="http://schemas.microsoft.com/office/powerpoint/2010/mai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1"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marL="0" marR="0" lvl="0" indent="0" algn="ctr" defTabSz="914400" rtl="0" eaLnBrk="1" fontAlgn="auto" latinLnBrk="0" hangingPunct="0">
              <a:lnSpc>
                <a:spcPct val="100000"/>
              </a:lnSpc>
              <a:spcBef>
                <a:spcPts val="0"/>
              </a:spcBef>
              <a:spcAft>
                <a:spcPts val="0"/>
              </a:spcAft>
              <a:buClr>
                <a:srgbClr val="000000"/>
              </a:buClr>
              <a:buSzTx/>
              <a:buFontTx/>
              <a:buNone/>
              <a:tabLst/>
              <a:defRPr>
                <a:uFill>
                  <a:solidFill>
                    <a:srgbClr val="000000"/>
                  </a:solidFill>
                </a:uFill>
              </a:defRPr>
            </a:pPr>
            <a:endParaRPr kumimoji="0" sz="5600" b="0" i="0" u="none" strike="noStrike" kern="0" cap="none" spc="0" normalizeH="0" baseline="0" noProof="0">
              <a:ln>
                <a:noFill/>
              </a:ln>
              <a:solidFill>
                <a:srgbClr val="000000"/>
              </a:solidFill>
              <a:effectLst/>
              <a:uLnTx/>
              <a:uFill>
                <a:solidFill>
                  <a:srgbClr val="000000"/>
                </a:solidFill>
              </a:uFill>
              <a:latin typeface="Gill Sans"/>
              <a:cs typeface="Gill Sans"/>
              <a:sym typeface="Gill Sans"/>
            </a:endParaRPr>
          </a:p>
        </p:txBody>
      </p:sp>
      <p:pic>
        <p:nvPicPr>
          <p:cNvPr id="2122" name="2008-08-18, Walkaround publicity shots 021.jpg" descr="2008-08-18, Walkaround publicity shots 021.jpg"/>
          <p:cNvPicPr>
            <a:picLocks noChangeAspect="1"/>
          </p:cNvPicPr>
          <p:nvPr/>
        </p:nvPicPr>
        <p:blipFill>
          <a:blip r:embed="rId2">
            <a:extLst/>
          </a:blip>
          <a:srcRect l="391" t="7770" r="652" b="8194"/>
          <a:stretch>
            <a:fillRect/>
          </a:stretch>
        </p:blipFill>
        <p:spPr>
          <a:xfrm>
            <a:off x="2743200" y="812800"/>
            <a:ext cx="19253200" cy="10896600"/>
          </a:xfrm>
          <a:prstGeom prst="rect">
            <a:avLst/>
          </a:prstGeom>
          <a:ln w="63500">
            <a:solidFill>
              <a:srgbClr val="FFFFFF"/>
            </a:solidFill>
            <a:miter lim="400000"/>
          </a:ln>
        </p:spPr>
      </p:pic>
      <p:sp>
        <p:nvSpPr>
          <p:cNvPr id="212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000000"/>
                </a:solidFill>
                <a:effectLst/>
                <a:uLnTx/>
                <a:uFill>
                  <a:solidFill>
                    <a:srgbClr val="000000"/>
                  </a:solidFill>
                </a:uFill>
                <a:latin typeface="Gill Sans"/>
                <a:cs typeface="Gill Sans"/>
                <a:sym typeface="Gill Sans"/>
              </a:rPr>
              <a:pPr marL="0" marR="0" lvl="0" indent="0" algn="r" defTabSz="914400" rtl="0" eaLnBrk="1" fontAlgn="auto" latinLnBrk="0" hangingPunct="0">
                <a:lnSpc>
                  <a:spcPct val="100000"/>
                </a:lnSpc>
                <a:spcBef>
                  <a:spcPts val="0"/>
                </a:spcBef>
                <a:spcAft>
                  <a:spcPts val="0"/>
                </a:spcAft>
                <a:buClrTx/>
                <a:buSzTx/>
                <a:buFontTx/>
                <a:buNone/>
                <a:tabLst/>
                <a:defRPr/>
              </a:pPr>
              <a:t>107</a:t>
            </a:fld>
            <a:endParaRPr kumimoji="0" sz="1200" b="0" i="0" u="none" strike="noStrike" kern="0" cap="none" spc="0" normalizeH="0" baseline="0" noProof="0">
              <a:ln>
                <a:noFill/>
              </a:ln>
              <a:solidFill>
                <a:srgbClr val="000000"/>
              </a:solidFill>
              <a:effectLst/>
              <a:uLnTx/>
              <a:uFill>
                <a:solidFill>
                  <a:srgbClr val="000000"/>
                </a:solidFill>
              </a:uFill>
              <a:latin typeface="Gill Sans"/>
              <a:cs typeface="Gill Sans"/>
              <a:sym typeface="Gill Sans"/>
            </a:endParaRPr>
          </a:p>
        </p:txBody>
      </p:sp>
      <p:sp>
        <p:nvSpPr>
          <p:cNvPr id="2124" name="Creation Museum, Cincinnati, OH"/>
          <p:cNvSpPr txBox="1"/>
          <p:nvPr/>
        </p:nvSpPr>
        <p:spPr>
          <a:xfrm>
            <a:off x="5561584" y="11648838"/>
            <a:ext cx="13298933" cy="14224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000000"/>
              </a:buClr>
              <a:defRPr sz="8800" spc="528">
                <a:solidFill>
                  <a:srgbClr val="FFFFFF"/>
                </a:solidFill>
                <a:uFill>
                  <a:solidFill>
                    <a:srgbClr val="FFFFFF"/>
                  </a:solidFill>
                </a:uFill>
                <a:latin typeface="Quaver Sans"/>
                <a:ea typeface="Quaver Sans"/>
                <a:cs typeface="Quaver Sans"/>
                <a:sym typeface="Quaver Sans"/>
              </a:defRPr>
            </a:lvl1pPr>
          </a:lstStyle>
          <a:p>
            <a:pPr marL="0" marR="0" lvl="0" indent="0" algn="ctr" defTabSz="914400" rtl="0" eaLnBrk="1" fontAlgn="auto" latinLnBrk="0" hangingPunct="0">
              <a:lnSpc>
                <a:spcPct val="100000"/>
              </a:lnSpc>
              <a:spcBef>
                <a:spcPts val="0"/>
              </a:spcBef>
              <a:spcAft>
                <a:spcPts val="0"/>
              </a:spcAft>
              <a:buClr>
                <a:srgbClr val="000000"/>
              </a:buClr>
              <a:buSzTx/>
              <a:buFontTx/>
              <a:buNone/>
              <a:tabLst/>
              <a:defRPr/>
            </a:pPr>
            <a:r>
              <a:rPr kumimoji="0" sz="8800" b="0" i="0" u="none" strike="noStrike" kern="0" cap="none" spc="528" normalizeH="0" baseline="0" noProof="0">
                <a:ln>
                  <a:noFill/>
                </a:ln>
                <a:solidFill>
                  <a:srgbClr val="FFFFFF"/>
                </a:solidFill>
                <a:effectLst/>
                <a:uLnTx/>
                <a:uFill>
                  <a:solidFill>
                    <a:srgbClr val="FFFFFF"/>
                  </a:solidFill>
                </a:uFill>
                <a:latin typeface="Quaver Sans"/>
                <a:sym typeface="Quaver Sans"/>
              </a:rPr>
              <a:t>Creation Museum, Cincinnati, OH</a:t>
            </a:r>
          </a:p>
        </p:txBody>
      </p:sp>
    </p:spTree>
    <p:extLst>
      <p:ext uri="{BB962C8B-B14F-4D97-AF65-F5344CB8AC3E}">
        <p14:creationId xmlns:p14="http://schemas.microsoft.com/office/powerpoint/2010/main" val="3227424620"/>
      </p:ext>
    </p:extLst>
  </p:cSld>
  <p:clrMapOvr>
    <a:masterClrMapping/>
  </p:clrMapOvr>
  <p:transition xmlns:p14="http://schemas.microsoft.com/office/powerpoint/2010/mai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28" name="160830_ArkEncounter_Front-2B.jpg"/>
          <p:cNvGrpSpPr/>
          <p:nvPr/>
        </p:nvGrpSpPr>
        <p:grpSpPr>
          <a:xfrm>
            <a:off x="1486979" y="761935"/>
            <a:ext cx="21410042" cy="12446130"/>
            <a:chOff x="0" y="0"/>
            <a:chExt cx="21410040" cy="12446128"/>
          </a:xfrm>
        </p:grpSpPr>
        <p:pic>
          <p:nvPicPr>
            <p:cNvPr id="2127" name="160830_ArkEncounter_Front-2B.jpg" descr="160830_ArkEncounter_Front-2B.jpg"/>
            <p:cNvPicPr>
              <a:picLocks noChangeAspect="1"/>
            </p:cNvPicPr>
            <p:nvPr/>
          </p:nvPicPr>
          <p:blipFill>
            <a:blip r:embed="rId2">
              <a:extLst/>
            </a:blip>
            <a:stretch>
              <a:fillRect/>
            </a:stretch>
          </p:blipFill>
          <p:spPr>
            <a:xfrm>
              <a:off x="215900" y="139700"/>
              <a:ext cx="20978241" cy="11887329"/>
            </a:xfrm>
            <a:prstGeom prst="rect">
              <a:avLst/>
            </a:prstGeom>
            <a:ln>
              <a:noFill/>
            </a:ln>
            <a:effectLst/>
          </p:spPr>
        </p:pic>
        <p:pic>
          <p:nvPicPr>
            <p:cNvPr id="2126" name="160830_ArkEncounter_Front-2B.jpg" descr="160830_ArkEncounter_Front-2B.jpg"/>
            <p:cNvPicPr>
              <a:picLocks/>
            </p:cNvPicPr>
            <p:nvPr/>
          </p:nvPicPr>
          <p:blipFill>
            <a:blip r:embed="rId3">
              <a:extLst/>
            </a:blip>
            <a:stretch>
              <a:fillRect/>
            </a:stretch>
          </p:blipFill>
          <p:spPr>
            <a:xfrm>
              <a:off x="0" y="0"/>
              <a:ext cx="21410041" cy="12446129"/>
            </a:xfrm>
            <a:prstGeom prst="rect">
              <a:avLst/>
            </a:prstGeom>
            <a:effectLst/>
          </p:spPr>
        </p:pic>
      </p:grpSp>
      <p:sp>
        <p:nvSpPr>
          <p:cNvPr id="2129" name="Ark Encounter, Williamstown, KY"/>
          <p:cNvSpPr txBox="1"/>
          <p:nvPr/>
        </p:nvSpPr>
        <p:spPr>
          <a:xfrm>
            <a:off x="5454773" y="1219098"/>
            <a:ext cx="13474453"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a:solidFill>
                  <a:srgbClr val="FFFFFF"/>
                </a:solidFill>
                <a:latin typeface="DejaVu Sans Condensed"/>
                <a:ea typeface="DejaVu Sans Condensed"/>
                <a:cs typeface="DejaVu Sans Condensed"/>
                <a:sym typeface="DejaVu Sans Condense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7200" b="0" i="0" u="none" strike="noStrike" kern="0" cap="none" spc="0" normalizeH="0" baseline="0" noProof="0">
                <a:ln>
                  <a:noFill/>
                </a:ln>
                <a:solidFill>
                  <a:srgbClr val="FFFFFF"/>
                </a:solidFill>
                <a:effectLst/>
                <a:uLnTx/>
                <a:uFillTx/>
                <a:latin typeface="DejaVu Sans Condensed"/>
                <a:ea typeface="DejaVu Sans Condensed"/>
                <a:cs typeface="DejaVu Sans Condensed"/>
                <a:sym typeface="DejaVu Sans Condensed"/>
              </a:rPr>
              <a:t>Ark Encounter, Williamstown, KY</a:t>
            </a:r>
          </a:p>
        </p:txBody>
      </p:sp>
    </p:spTree>
    <p:extLst>
      <p:ext uri="{BB962C8B-B14F-4D97-AF65-F5344CB8AC3E}">
        <p14:creationId xmlns:p14="http://schemas.microsoft.com/office/powerpoint/2010/main" val="1846451283"/>
      </p:ext>
    </p:extLst>
  </p:cSld>
  <p:clrMapOvr>
    <a:masterClrMapping/>
  </p:clrMapOvr>
  <p:transition xmlns:p14="http://schemas.microsoft.com/office/powerpoint/2010/mai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 name="Grand Canyon, USA"/>
          <p:cNvSpPr txBox="1">
            <a:spLocks noGrp="1"/>
          </p:cNvSpPr>
          <p:nvPr>
            <p:ph type="title"/>
          </p:nvPr>
        </p:nvSpPr>
        <p:spPr>
          <a:xfrm>
            <a:off x="3962400" y="12065000"/>
            <a:ext cx="15875000" cy="1854200"/>
          </a:xfrm>
          <a:prstGeom prst="rect">
            <a:avLst/>
          </a:prstGeom>
        </p:spPr>
        <p:txBody>
          <a:bodyPr/>
          <a:lstStyle>
            <a:lvl1pPr algn="ctr">
              <a:defRPr>
                <a:latin typeface="GoudyTwenty"/>
                <a:ea typeface="GoudyTwenty"/>
                <a:cs typeface="GoudyTwenty"/>
                <a:sym typeface="GoudyTwenty"/>
              </a:defRPr>
            </a:lvl1pPr>
          </a:lstStyle>
          <a:p>
            <a:r>
              <a:t>Grand Canyon, USA</a:t>
            </a:r>
          </a:p>
        </p:txBody>
      </p:sp>
      <p:grpSp>
        <p:nvGrpSpPr>
          <p:cNvPr id="986" name="121088266_Thinkstock2012_GrandCanyon.jpg"/>
          <p:cNvGrpSpPr/>
          <p:nvPr/>
        </p:nvGrpSpPr>
        <p:grpSpPr>
          <a:xfrm>
            <a:off x="4000500" y="1062831"/>
            <a:ext cx="15849600" cy="10668001"/>
            <a:chOff x="0" y="0"/>
            <a:chExt cx="15849600" cy="10668000"/>
          </a:xfrm>
        </p:grpSpPr>
        <p:pic>
          <p:nvPicPr>
            <p:cNvPr id="985" name="121088266_Thinkstock2012_GrandCanyon.jpg" descr="121088266_Thinkstock2012_GrandCanyon.jpg"/>
            <p:cNvPicPr>
              <a:picLocks noChangeAspect="1"/>
            </p:cNvPicPr>
            <p:nvPr/>
          </p:nvPicPr>
          <p:blipFill>
            <a:blip r:embed="rId3">
              <a:extLst/>
            </a:blip>
            <a:stretch>
              <a:fillRect/>
            </a:stretch>
          </p:blipFill>
          <p:spPr>
            <a:xfrm>
              <a:off x="317500" y="304800"/>
              <a:ext cx="15227300" cy="10045700"/>
            </a:xfrm>
            <a:prstGeom prst="rect">
              <a:avLst/>
            </a:prstGeom>
            <a:ln>
              <a:noFill/>
            </a:ln>
            <a:effectLst/>
          </p:spPr>
        </p:pic>
        <p:pic>
          <p:nvPicPr>
            <p:cNvPr id="984" name="121088266_Thinkstock2012_GrandCanyon.jpg" descr="121088266_Thinkstock2012_GrandCanyon.jpg"/>
            <p:cNvPicPr>
              <a:picLocks/>
            </p:cNvPicPr>
            <p:nvPr/>
          </p:nvPicPr>
          <p:blipFill>
            <a:blip r:embed="rId4">
              <a:extLst/>
            </a:blip>
            <a:stretch>
              <a:fillRect/>
            </a:stretch>
          </p:blipFill>
          <p:spPr>
            <a:xfrm>
              <a:off x="0" y="0"/>
              <a:ext cx="15849600" cy="10668000"/>
            </a:xfrm>
            <a:prstGeom prst="rect">
              <a:avLst/>
            </a:prstGeom>
            <a:effectLst/>
          </p:spPr>
        </p:pic>
      </p:grpSp>
    </p:spTree>
    <p:extLst>
      <p:ext uri="{BB962C8B-B14F-4D97-AF65-F5344CB8AC3E}">
        <p14:creationId xmlns:p14="http://schemas.microsoft.com/office/powerpoint/2010/main" val="1876958435"/>
      </p:ext>
    </p:extLst>
  </p:cSld>
  <p:clrMapOvr>
    <a:masterClrMapping/>
  </p:clrMapOvr>
  <p:transition xmlns:p14="http://schemas.microsoft.com/office/powerpoint/2010/main" spd="med"/>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4"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845" name="200–Jahre im Überblick"/>
          <p:cNvSpPr txBox="1"/>
          <p:nvPr/>
        </p:nvSpPr>
        <p:spPr>
          <a:xfrm>
            <a:off x="889000" y="749300"/>
            <a:ext cx="22860000" cy="2133600"/>
          </a:xfrm>
          <a:prstGeom prst="rect">
            <a:avLst/>
          </a:prstGeom>
          <a:extLst>
            <a:ext uri="{C572A759-6A51-4108-AA02-DFA0A04FC94B}">
              <ma14:wrappingTextBoxFlag xmlns:ma14="http://schemas.microsoft.com/office/mac/drawingml/2011/main" val="1"/>
            </a:ext>
          </a:extLst>
        </p:spPr>
        <p:txBody>
          <a:bodyPr lIns="0" tIns="0" rIns="0" bIns="0"/>
          <a:lstStyle>
            <a:lvl1pPr defTabSz="914400">
              <a:spcBef>
                <a:spcPts val="2300"/>
              </a:spcBef>
              <a:buClr>
                <a:srgbClr val="FFFEEC"/>
              </a:buClr>
              <a:buFont typeface="GoudyTwenty"/>
              <a:defRPr sz="96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lvl1pPr>
          </a:lstStyle>
          <a:p>
            <a:pPr>
              <a:defRPr sz="7200">
                <a:latin typeface="DejaVu Sans Condensed"/>
                <a:ea typeface="DejaVu Sans Condensed"/>
                <a:cs typeface="DejaVu Sans Condensed"/>
                <a:sym typeface="DejaVu Sans Condensed"/>
              </a:defRPr>
            </a:pPr>
            <a:r>
              <a:rPr sz="9600" dirty="0">
                <a:latin typeface="+mn-lt"/>
                <a:ea typeface="+mn-ea"/>
                <a:cs typeface="+mn-cs"/>
                <a:sym typeface="GoudyTwenty"/>
              </a:rPr>
              <a:t>200</a:t>
            </a:r>
            <a:r>
              <a:rPr lang="de-DE" sz="9600" dirty="0">
                <a:latin typeface="+mn-lt"/>
                <a:ea typeface="+mn-ea"/>
                <a:cs typeface="+mn-cs"/>
                <a:sym typeface="GoudyTwenty"/>
              </a:rPr>
              <a:t> </a:t>
            </a:r>
            <a:r>
              <a:rPr sz="9600" dirty="0" err="1">
                <a:latin typeface="+mn-lt"/>
                <a:ea typeface="+mn-ea"/>
                <a:cs typeface="+mn-cs"/>
                <a:sym typeface="GoudyTwenty"/>
              </a:rPr>
              <a:t>Jahre</a:t>
            </a:r>
            <a:r>
              <a:rPr sz="9600" dirty="0">
                <a:latin typeface="+mn-lt"/>
                <a:ea typeface="+mn-ea"/>
                <a:cs typeface="+mn-cs"/>
                <a:sym typeface="GoudyTwenty"/>
              </a:rPr>
              <a:t> </a:t>
            </a:r>
            <a:r>
              <a:rPr sz="9600" dirty="0" err="1">
                <a:latin typeface="+mn-lt"/>
                <a:ea typeface="+mn-ea"/>
                <a:cs typeface="+mn-cs"/>
                <a:sym typeface="GoudyTwenty"/>
              </a:rPr>
              <a:t>im</a:t>
            </a:r>
            <a:r>
              <a:rPr sz="9600" dirty="0">
                <a:latin typeface="+mn-lt"/>
                <a:ea typeface="+mn-ea"/>
                <a:cs typeface="+mn-cs"/>
                <a:sym typeface="GoudyTwenty"/>
              </a:rPr>
              <a:t> </a:t>
            </a:r>
            <a:r>
              <a:rPr sz="9600" dirty="0" err="1">
                <a:latin typeface="+mn-lt"/>
                <a:ea typeface="+mn-ea"/>
                <a:cs typeface="+mn-cs"/>
                <a:sym typeface="GoudyTwenty"/>
              </a:rPr>
              <a:t>Überblick</a:t>
            </a:r>
            <a:endParaRPr sz="9600" dirty="0">
              <a:latin typeface="+mn-lt"/>
              <a:ea typeface="+mn-ea"/>
              <a:cs typeface="+mn-cs"/>
              <a:sym typeface="GoudyTwenty"/>
            </a:endParaRPr>
          </a:p>
        </p:txBody>
      </p:sp>
      <p:sp>
        <p:nvSpPr>
          <p:cNvPr id="1846" name="Junge-Erde-Schöpfung &amp; globale Flut…"/>
          <p:cNvSpPr txBox="1">
            <a:spLocks noGrp="1"/>
          </p:cNvSpPr>
          <p:nvPr>
            <p:ph type="body" idx="1"/>
          </p:nvPr>
        </p:nvSpPr>
        <p:spPr>
          <a:xfrm>
            <a:off x="889001" y="3086100"/>
            <a:ext cx="22608308" cy="8726959"/>
          </a:xfrm>
          <a:prstGeom prst="rect">
            <a:avLst/>
          </a:prstGeom>
        </p:spPr>
        <p:txBody>
          <a:bodyPr/>
          <a:lstStyle/>
          <a:p>
            <a:pPr marL="914400" indent="-914400">
              <a:buSzPct val="104166"/>
              <a:buChar char="‣"/>
              <a:defRPr sz="6800"/>
            </a:pPr>
            <a:r>
              <a:rPr sz="6000" dirty="0" err="1"/>
              <a:t>Junge-Erde-Schöpfung</a:t>
            </a:r>
            <a:r>
              <a:rPr sz="6000" dirty="0"/>
              <a:t> </a:t>
            </a:r>
            <a:r>
              <a:rPr lang="de-DE" sz="6000" dirty="0"/>
              <a:t>und</a:t>
            </a:r>
            <a:r>
              <a:rPr sz="6000" dirty="0"/>
              <a:t> </a:t>
            </a:r>
            <a:r>
              <a:rPr lang="de-DE" sz="6000" dirty="0"/>
              <a:t>weltweite Sintflut</a:t>
            </a:r>
            <a:endParaRPr sz="6000" dirty="0"/>
          </a:p>
          <a:p>
            <a:pPr marL="914400" indent="-914400">
              <a:buSzPct val="104166"/>
              <a:buChar char="‣"/>
              <a:defRPr sz="6800"/>
            </a:pPr>
            <a:r>
              <a:rPr lang="de-DE" sz="6000" dirty="0" err="1"/>
              <a:t>a</a:t>
            </a:r>
            <a:r>
              <a:rPr sz="6000" dirty="0" err="1"/>
              <a:t>lte</a:t>
            </a:r>
            <a:r>
              <a:rPr sz="6000" dirty="0"/>
              <a:t> </a:t>
            </a:r>
            <a:r>
              <a:rPr sz="6000" dirty="0" err="1"/>
              <a:t>Erde</a:t>
            </a:r>
            <a:r>
              <a:rPr lang="de-DE" sz="6000" dirty="0"/>
              <a:t>;</a:t>
            </a:r>
            <a:r>
              <a:rPr sz="6000" dirty="0"/>
              <a:t> </a:t>
            </a:r>
            <a:r>
              <a:rPr lang="de-DE" sz="6000" dirty="0"/>
              <a:t>weltweite Flut, geologische Wirkung begrenzt;</a:t>
            </a:r>
            <a:r>
              <a:rPr sz="6000" dirty="0"/>
              <a:t> </a:t>
            </a:r>
            <a:r>
              <a:rPr lang="de-DE" sz="6000" dirty="0"/>
              <a:t>Erschaffung</a:t>
            </a:r>
            <a:r>
              <a:rPr sz="6000" dirty="0"/>
              <a:t> des Menschen </a:t>
            </a:r>
            <a:r>
              <a:rPr sz="6000" dirty="0" err="1"/>
              <a:t>vor</a:t>
            </a:r>
            <a:r>
              <a:rPr sz="6000" dirty="0"/>
              <a:t> 6000 J</a:t>
            </a:r>
            <a:r>
              <a:rPr lang="de-DE" sz="6000" dirty="0"/>
              <a:t>.</a:t>
            </a:r>
            <a:r>
              <a:rPr sz="6000" dirty="0"/>
              <a:t>,</a:t>
            </a:r>
            <a:r>
              <a:rPr lang="de-DE" sz="6000" dirty="0"/>
              <a:t> </a:t>
            </a:r>
            <a:r>
              <a:rPr sz="6000" dirty="0" err="1"/>
              <a:t>Tiere</a:t>
            </a:r>
            <a:r>
              <a:rPr sz="6000" dirty="0"/>
              <a:t> </a:t>
            </a:r>
            <a:r>
              <a:rPr lang="de-DE" sz="6000" dirty="0"/>
              <a:t>sind </a:t>
            </a:r>
            <a:r>
              <a:rPr sz="6000" dirty="0" err="1"/>
              <a:t>erschaffen</a:t>
            </a:r>
            <a:endParaRPr sz="6000" dirty="0"/>
          </a:p>
          <a:p>
            <a:pPr marL="914400" indent="-914400">
              <a:buSzPct val="104166"/>
              <a:buChar char="‣"/>
              <a:defRPr sz="6800"/>
            </a:pPr>
            <a:r>
              <a:rPr lang="de-DE" sz="6000" dirty="0"/>
              <a:t>a</a:t>
            </a:r>
            <a:r>
              <a:rPr sz="6000" dirty="0" err="1"/>
              <a:t>lte</a:t>
            </a:r>
            <a:r>
              <a:rPr sz="6000" dirty="0"/>
              <a:t> </a:t>
            </a:r>
            <a:r>
              <a:rPr sz="6000" dirty="0" err="1"/>
              <a:t>Erde</a:t>
            </a:r>
            <a:r>
              <a:rPr lang="de-DE" sz="6000" dirty="0"/>
              <a:t>;</a:t>
            </a:r>
            <a:r>
              <a:rPr sz="6000" dirty="0"/>
              <a:t> </a:t>
            </a:r>
            <a:r>
              <a:rPr sz="6000" dirty="0" err="1"/>
              <a:t>lokale</a:t>
            </a:r>
            <a:r>
              <a:rPr sz="6000" dirty="0"/>
              <a:t> </a:t>
            </a:r>
            <a:r>
              <a:rPr sz="6000" dirty="0" err="1"/>
              <a:t>Flut</a:t>
            </a:r>
            <a:r>
              <a:rPr lang="de-DE" sz="6000" dirty="0"/>
              <a:t>;</a:t>
            </a:r>
            <a:r>
              <a:rPr sz="6000" dirty="0"/>
              <a:t> </a:t>
            </a:r>
            <a:r>
              <a:rPr lang="de-DE" sz="6000" dirty="0"/>
              <a:t>Erschaffung</a:t>
            </a:r>
            <a:r>
              <a:rPr sz="6000" dirty="0"/>
              <a:t> d</a:t>
            </a:r>
            <a:r>
              <a:rPr lang="de-DE" sz="6000" dirty="0"/>
              <a:t>es</a:t>
            </a:r>
            <a:r>
              <a:rPr sz="6000" dirty="0"/>
              <a:t> Menschen </a:t>
            </a:r>
            <a:r>
              <a:rPr sz="6000" dirty="0" err="1"/>
              <a:t>vor</a:t>
            </a:r>
            <a:r>
              <a:rPr sz="6000" dirty="0"/>
              <a:t> 6000 </a:t>
            </a:r>
            <a:r>
              <a:rPr sz="6000" dirty="0" err="1"/>
              <a:t>Jahren</a:t>
            </a:r>
            <a:r>
              <a:rPr sz="6000" dirty="0"/>
              <a:t>, </a:t>
            </a:r>
            <a:r>
              <a:rPr sz="6000" dirty="0" err="1"/>
              <a:t>Tiere</a:t>
            </a:r>
            <a:r>
              <a:rPr lang="de-DE" sz="6000" dirty="0"/>
              <a:t> sind erschaffen</a:t>
            </a:r>
            <a:endParaRPr sz="6000" dirty="0"/>
          </a:p>
          <a:p>
            <a:pPr marL="914400" indent="-914400">
              <a:buSzPct val="104166"/>
              <a:buChar char="‣"/>
              <a:defRPr sz="6800"/>
            </a:pPr>
            <a:r>
              <a:rPr lang="de-DE" sz="6000" dirty="0" err="1"/>
              <a:t>a</a:t>
            </a:r>
            <a:r>
              <a:rPr sz="6000" dirty="0" err="1"/>
              <a:t>lte</a:t>
            </a:r>
            <a:r>
              <a:rPr sz="6000" dirty="0"/>
              <a:t> </a:t>
            </a:r>
            <a:r>
              <a:rPr sz="6000" dirty="0" err="1"/>
              <a:t>Erde</a:t>
            </a:r>
            <a:r>
              <a:rPr lang="de-DE" sz="6000" dirty="0"/>
              <a:t>;</a:t>
            </a:r>
            <a:r>
              <a:rPr sz="6000" dirty="0"/>
              <a:t> </a:t>
            </a:r>
            <a:r>
              <a:rPr sz="6000" dirty="0" err="1"/>
              <a:t>Tiere</a:t>
            </a:r>
            <a:r>
              <a:rPr sz="6000" dirty="0"/>
              <a:t> </a:t>
            </a:r>
            <a:r>
              <a:rPr sz="6000" dirty="0" err="1"/>
              <a:t>ent</a:t>
            </a:r>
            <a:r>
              <a:rPr lang="de-DE" sz="6000" dirty="0"/>
              <a:t>wickeln sich,</a:t>
            </a:r>
            <a:r>
              <a:rPr sz="6000" dirty="0"/>
              <a:t> Mensch </a:t>
            </a:r>
            <a:r>
              <a:rPr lang="de-DE" sz="6000" dirty="0"/>
              <a:t>wurde </a:t>
            </a:r>
            <a:r>
              <a:rPr sz="6000" dirty="0" err="1"/>
              <a:t>erschaffen</a:t>
            </a:r>
            <a:r>
              <a:rPr lang="de-DE" sz="6000" dirty="0"/>
              <a:t>,</a:t>
            </a:r>
            <a:r>
              <a:rPr sz="6000" dirty="0"/>
              <a:t> </a:t>
            </a:r>
            <a:r>
              <a:rPr lang="de-DE" sz="6000" dirty="0"/>
              <a:t/>
            </a:r>
            <a:br>
              <a:rPr lang="de-DE" sz="6000" dirty="0"/>
            </a:br>
            <a:r>
              <a:rPr sz="6000" dirty="0" err="1"/>
              <a:t>aber</a:t>
            </a:r>
            <a:r>
              <a:rPr sz="6000" dirty="0"/>
              <a:t> </a:t>
            </a:r>
            <a:r>
              <a:rPr sz="6000" dirty="0" err="1"/>
              <a:t>viel</a:t>
            </a:r>
            <a:r>
              <a:rPr sz="6000" dirty="0"/>
              <a:t> </a:t>
            </a:r>
            <a:r>
              <a:rPr lang="de-DE" sz="6000" dirty="0"/>
              <a:t>früher</a:t>
            </a:r>
            <a:endParaRPr sz="6000" dirty="0"/>
          </a:p>
          <a:p>
            <a:pPr marL="914400" indent="-914400">
              <a:buSzPct val="104166"/>
              <a:buChar char="‣"/>
              <a:defRPr sz="6800"/>
            </a:pPr>
            <a:r>
              <a:rPr lang="de-DE" sz="6000" dirty="0" err="1"/>
              <a:t>a</a:t>
            </a:r>
            <a:r>
              <a:rPr sz="6000" dirty="0" err="1"/>
              <a:t>lte</a:t>
            </a:r>
            <a:r>
              <a:rPr sz="6000" dirty="0"/>
              <a:t> </a:t>
            </a:r>
            <a:r>
              <a:rPr sz="6000" dirty="0" err="1"/>
              <a:t>Erde</a:t>
            </a:r>
            <a:r>
              <a:rPr lang="de-DE" sz="6000" dirty="0"/>
              <a:t>;</a:t>
            </a:r>
            <a:r>
              <a:rPr sz="6000" dirty="0"/>
              <a:t> </a:t>
            </a:r>
            <a:r>
              <a:rPr sz="6000" dirty="0" err="1"/>
              <a:t>Tiere</a:t>
            </a:r>
            <a:r>
              <a:rPr sz="6000" dirty="0"/>
              <a:t> und Menschen </a:t>
            </a:r>
            <a:r>
              <a:rPr sz="6000" dirty="0" err="1"/>
              <a:t>ent</a:t>
            </a:r>
            <a:r>
              <a:rPr lang="de-DE" sz="6000" dirty="0"/>
              <a:t>wickeln sich;</a:t>
            </a:r>
            <a:r>
              <a:rPr sz="6000" dirty="0"/>
              <a:t> Adam </a:t>
            </a:r>
            <a:r>
              <a:rPr sz="6000" dirty="0" err="1"/>
              <a:t>wörtlich</a:t>
            </a:r>
            <a:endParaRPr sz="6000" dirty="0"/>
          </a:p>
          <a:p>
            <a:pPr marL="914400" indent="-914400">
              <a:buSzPct val="104166"/>
              <a:buChar char="‣"/>
              <a:defRPr sz="6800"/>
            </a:pPr>
            <a:r>
              <a:rPr lang="de-DE" sz="6000" dirty="0"/>
              <a:t>1. Mose </a:t>
            </a:r>
            <a:r>
              <a:rPr sz="6000" dirty="0"/>
              <a:t>1–11 </a:t>
            </a:r>
            <a:r>
              <a:rPr sz="6000" dirty="0" err="1"/>
              <a:t>ist</a:t>
            </a:r>
            <a:r>
              <a:rPr lang="de-DE" sz="6000" dirty="0"/>
              <a:t> ein</a:t>
            </a:r>
            <a:r>
              <a:rPr sz="6000" dirty="0"/>
              <a:t> Mythos</a:t>
            </a:r>
            <a:r>
              <a:rPr lang="de-DE" sz="6000" dirty="0"/>
              <a:t> – </a:t>
            </a:r>
            <a:r>
              <a:rPr sz="6000" dirty="0" err="1"/>
              <a:t>kein</a:t>
            </a:r>
            <a:r>
              <a:rPr sz="6000" dirty="0"/>
              <a:t> Adam</a:t>
            </a:r>
            <a:r>
              <a:rPr lang="de-DE" sz="6000" dirty="0"/>
              <a:t>, kein </a:t>
            </a:r>
            <a:r>
              <a:rPr lang="de-DE" sz="6000" dirty="0" err="1"/>
              <a:t>Sündenfa</a:t>
            </a:r>
            <a:r>
              <a:rPr sz="6000" dirty="0" err="1"/>
              <a:t>ll</a:t>
            </a:r>
            <a:endParaRPr sz="6000" dirty="0"/>
          </a:p>
        </p:txBody>
      </p:sp>
      <p:sp>
        <p:nvSpPr>
          <p:cNvPr id="1847" name="Line"/>
          <p:cNvSpPr/>
          <p:nvPr/>
        </p:nvSpPr>
        <p:spPr>
          <a:xfrm>
            <a:off x="2889212" y="2654300"/>
            <a:ext cx="18427777" cy="0"/>
          </a:xfrm>
          <a:prstGeom prst="line">
            <a:avLst/>
          </a:prstGeom>
          <a:blipFill>
            <a:blip r:embed="rId3"/>
          </a:blipFill>
          <a:ln w="1143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846">
                                            <p:bg/>
                                          </p:spTgt>
                                        </p:tgtEl>
                                        <p:attrNameLst>
                                          <p:attrName>style.visibility</p:attrName>
                                        </p:attrNameLst>
                                      </p:cBhvr>
                                      <p:to>
                                        <p:strVal val="visible"/>
                                      </p:to>
                                    </p:set>
                                    <p:animEffect transition="in" filter="dissolve">
                                      <p:cBhvr>
                                        <p:cTn id="7" dur="500"/>
                                        <p:tgtEl>
                                          <p:spTgt spid="1846">
                                            <p:bg/>
                                          </p:spTgt>
                                        </p:tgtEl>
                                      </p:cBhvr>
                                    </p:animEffect>
                                  </p:childTnLst>
                                </p:cTn>
                              </p:par>
                              <p:par>
                                <p:cTn id="8" presetID="9" presetClass="entr" presetSubtype="0" fill="hold" grpId="1" nodeType="withEffect">
                                  <p:stCondLst>
                                    <p:cond delay="0"/>
                                  </p:stCondLst>
                                  <p:iterate>
                                    <p:tmAbs val="0"/>
                                  </p:iterate>
                                  <p:childTnLst>
                                    <p:set>
                                      <p:cBhvr>
                                        <p:cTn id="9" fill="hold"/>
                                        <p:tgtEl>
                                          <p:spTgt spid="1846">
                                            <p:txEl>
                                              <p:pRg st="0" end="0"/>
                                            </p:txEl>
                                          </p:spTgt>
                                        </p:tgtEl>
                                        <p:attrNameLst>
                                          <p:attrName>style.visibility</p:attrName>
                                        </p:attrNameLst>
                                      </p:cBhvr>
                                      <p:to>
                                        <p:strVal val="visible"/>
                                      </p:to>
                                    </p:set>
                                    <p:animEffect transition="in" filter="dissolve">
                                      <p:cBhvr>
                                        <p:cTn id="10" dur="500"/>
                                        <p:tgtEl>
                                          <p:spTgt spid="184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846">
                                            <p:txEl>
                                              <p:pRg st="1" end="1"/>
                                            </p:txEl>
                                          </p:spTgt>
                                        </p:tgtEl>
                                        <p:attrNameLst>
                                          <p:attrName>style.visibility</p:attrName>
                                        </p:attrNameLst>
                                      </p:cBhvr>
                                      <p:to>
                                        <p:strVal val="visible"/>
                                      </p:to>
                                    </p:set>
                                    <p:animEffect transition="in" filter="dissolve">
                                      <p:cBhvr>
                                        <p:cTn id="15" dur="500"/>
                                        <p:tgtEl>
                                          <p:spTgt spid="184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1846">
                                            <p:txEl>
                                              <p:pRg st="2" end="2"/>
                                            </p:txEl>
                                          </p:spTgt>
                                        </p:tgtEl>
                                        <p:attrNameLst>
                                          <p:attrName>style.visibility</p:attrName>
                                        </p:attrNameLst>
                                      </p:cBhvr>
                                      <p:to>
                                        <p:strVal val="visible"/>
                                      </p:to>
                                    </p:set>
                                    <p:animEffect transition="in" filter="dissolve">
                                      <p:cBhvr>
                                        <p:cTn id="20" dur="500"/>
                                        <p:tgtEl>
                                          <p:spTgt spid="184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1846">
                                            <p:txEl>
                                              <p:pRg st="3" end="3"/>
                                            </p:txEl>
                                          </p:spTgt>
                                        </p:tgtEl>
                                        <p:attrNameLst>
                                          <p:attrName>style.visibility</p:attrName>
                                        </p:attrNameLst>
                                      </p:cBhvr>
                                      <p:to>
                                        <p:strVal val="visible"/>
                                      </p:to>
                                    </p:set>
                                    <p:animEffect transition="in" filter="dissolve">
                                      <p:cBhvr>
                                        <p:cTn id="25" dur="500"/>
                                        <p:tgtEl>
                                          <p:spTgt spid="184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1" nodeType="clickEffect">
                                  <p:stCondLst>
                                    <p:cond delay="0"/>
                                  </p:stCondLst>
                                  <p:iterate>
                                    <p:tmAbs val="0"/>
                                  </p:iterate>
                                  <p:childTnLst>
                                    <p:set>
                                      <p:cBhvr>
                                        <p:cTn id="29" fill="hold"/>
                                        <p:tgtEl>
                                          <p:spTgt spid="1846">
                                            <p:txEl>
                                              <p:pRg st="4" end="4"/>
                                            </p:txEl>
                                          </p:spTgt>
                                        </p:tgtEl>
                                        <p:attrNameLst>
                                          <p:attrName>style.visibility</p:attrName>
                                        </p:attrNameLst>
                                      </p:cBhvr>
                                      <p:to>
                                        <p:strVal val="visible"/>
                                      </p:to>
                                    </p:set>
                                    <p:animEffect transition="in" filter="dissolve">
                                      <p:cBhvr>
                                        <p:cTn id="30" dur="500"/>
                                        <p:tgtEl>
                                          <p:spTgt spid="184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fill="hold" grpId="1" nodeType="clickEffect">
                                  <p:stCondLst>
                                    <p:cond delay="0"/>
                                  </p:stCondLst>
                                  <p:iterate>
                                    <p:tmAbs val="0"/>
                                  </p:iterate>
                                  <p:childTnLst>
                                    <p:set>
                                      <p:cBhvr>
                                        <p:cTn id="34" fill="hold"/>
                                        <p:tgtEl>
                                          <p:spTgt spid="1846">
                                            <p:txEl>
                                              <p:pRg st="5" end="5"/>
                                            </p:txEl>
                                          </p:spTgt>
                                        </p:tgtEl>
                                        <p:attrNameLst>
                                          <p:attrName>style.visibility</p:attrName>
                                        </p:attrNameLst>
                                      </p:cBhvr>
                                      <p:to>
                                        <p:strVal val="visible"/>
                                      </p:to>
                                    </p:set>
                                    <p:animEffect transition="in" filter="dissolve">
                                      <p:cBhvr>
                                        <p:cTn id="35" dur="500"/>
                                        <p:tgtEl>
                                          <p:spTgt spid="184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6" grpId="1" build="p" bldLvl="5" animBg="1" advAuto="0"/>
    </p:bld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60" name="image71.png" descr="image71.png"/>
          <p:cNvPicPr>
            <a:picLocks noChangeAspect="1"/>
          </p:cNvPicPr>
          <p:nvPr/>
        </p:nvPicPr>
        <p:blipFill>
          <a:blip r:embed="rId2">
            <a:extLst/>
          </a:blip>
          <a:stretch>
            <a:fillRect/>
          </a:stretch>
        </p:blipFill>
        <p:spPr>
          <a:xfrm>
            <a:off x="2717800" y="4064000"/>
            <a:ext cx="8102600" cy="8102600"/>
          </a:xfrm>
          <a:prstGeom prst="rect">
            <a:avLst/>
          </a:prstGeom>
          <a:ln w="12700">
            <a:miter lim="400000"/>
          </a:ln>
        </p:spPr>
      </p:pic>
      <p:pic>
        <p:nvPicPr>
          <p:cNvPr id="1761" name="30-9-500_MillionsOfYearsWhereDidtheIdeaComeFrom_3D.png" descr="30-9-500_MillionsOfYearsWhereDidtheIdeaComeFrom_3D.png"/>
          <p:cNvPicPr>
            <a:picLocks noChangeAspect="1"/>
          </p:cNvPicPr>
          <p:nvPr/>
        </p:nvPicPr>
        <p:blipFill>
          <a:blip r:embed="rId3">
            <a:extLst/>
          </a:blip>
          <a:stretch>
            <a:fillRect/>
          </a:stretch>
        </p:blipFill>
        <p:spPr>
          <a:xfrm>
            <a:off x="-812800" y="2717800"/>
            <a:ext cx="11290300" cy="11290300"/>
          </a:xfrm>
          <a:prstGeom prst="rect">
            <a:avLst/>
          </a:prstGeom>
          <a:ln w="12700">
            <a:miter lim="400000"/>
          </a:ln>
        </p:spPr>
      </p:pic>
      <p:sp>
        <p:nvSpPr>
          <p:cNvPr id="1762"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63" name="Millionen von Jahren"/>
          <p:cNvSpPr txBox="1"/>
          <p:nvPr/>
        </p:nvSpPr>
        <p:spPr>
          <a:xfrm>
            <a:off x="2387600" y="914400"/>
            <a:ext cx="20777200" cy="1841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lstStyle>
            <a:lvl1pPr>
              <a:defRPr sz="11600" b="1">
                <a:solidFill>
                  <a:srgbClr val="444444"/>
                </a:solidFill>
                <a:latin typeface="+mj-lt"/>
                <a:ea typeface="+mj-ea"/>
                <a:cs typeface="+mj-cs"/>
                <a:sym typeface="Calibri"/>
              </a:defRPr>
            </a:lvl1pPr>
          </a:lstStyle>
          <a:p>
            <a:r>
              <a:rPr dirty="0"/>
              <a:t>        </a:t>
            </a:r>
            <a:r>
              <a:rPr lang="de-DE" dirty="0" err="1"/>
              <a:t>Jahrm</a:t>
            </a:r>
            <a:r>
              <a:rPr dirty="0" err="1"/>
              <a:t>illionen</a:t>
            </a:r>
            <a:r>
              <a:rPr dirty="0"/>
              <a:t> </a:t>
            </a:r>
          </a:p>
        </p:txBody>
      </p:sp>
      <p:sp>
        <p:nvSpPr>
          <p:cNvPr id="1764" name="Rounded Rectangle"/>
          <p:cNvSpPr/>
          <p:nvPr/>
        </p:nvSpPr>
        <p:spPr>
          <a:xfrm>
            <a:off x="15532100" y="5702300"/>
            <a:ext cx="9474200" cy="2222500"/>
          </a:xfrm>
          <a:prstGeom prst="roundRect">
            <a:avLst>
              <a:gd name="adj" fmla="val 8571"/>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65" name="$1299"/>
          <p:cNvSpPr txBox="1"/>
          <p:nvPr/>
        </p:nvSpPr>
        <p:spPr>
          <a:xfrm>
            <a:off x="15938500" y="5702300"/>
            <a:ext cx="7264400" cy="2336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4400">
                <a:solidFill>
                  <a:srgbClr val="444444"/>
                </a:solidFill>
                <a:latin typeface="+mj-lt"/>
                <a:ea typeface="+mj-ea"/>
                <a:cs typeface="+mj-cs"/>
                <a:sym typeface="Calibri"/>
              </a:defRPr>
            </a:pPr>
            <a:r>
              <a:rPr sz="12500" baseline="31999"/>
              <a:t>$</a:t>
            </a:r>
            <a:r>
              <a:t>12</a:t>
            </a:r>
            <a:r>
              <a:rPr sz="12500" baseline="31999"/>
              <a:t>99</a:t>
            </a:r>
          </a:p>
        </p:txBody>
      </p:sp>
      <p:sp>
        <p:nvSpPr>
          <p:cNvPr id="1766" name="Rounded Rectangle"/>
          <p:cNvSpPr/>
          <p:nvPr/>
        </p:nvSpPr>
        <p:spPr>
          <a:xfrm>
            <a:off x="15544800" y="8191500"/>
            <a:ext cx="10477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67" name="by Terry Mortenson"/>
          <p:cNvSpPr txBox="1"/>
          <p:nvPr/>
        </p:nvSpPr>
        <p:spPr>
          <a:xfrm>
            <a:off x="15938500" y="8680450"/>
            <a:ext cx="7264400" cy="850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800">
                <a:solidFill>
                  <a:srgbClr val="444444"/>
                </a:solidFill>
                <a:latin typeface="+mj-lt"/>
                <a:ea typeface="+mj-ea"/>
                <a:cs typeface="+mj-cs"/>
                <a:sym typeface="Calibri"/>
              </a:defRPr>
            </a:lvl1pPr>
          </a:lstStyle>
          <a:p>
            <a:r>
              <a:rPr dirty="0"/>
              <a:t>Terry Mortenson</a:t>
            </a:r>
          </a:p>
        </p:txBody>
      </p:sp>
      <p:sp>
        <p:nvSpPr>
          <p:cNvPr id="1768" name="Rounded Rectangle"/>
          <p:cNvSpPr/>
          <p:nvPr/>
        </p:nvSpPr>
        <p:spPr>
          <a:xfrm>
            <a:off x="6642100" y="1701800"/>
            <a:ext cx="9779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69" name="Rounded Rectangle"/>
          <p:cNvSpPr/>
          <p:nvPr/>
        </p:nvSpPr>
        <p:spPr>
          <a:xfrm>
            <a:off x="6718300" y="1892300"/>
            <a:ext cx="9017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70" name="Rounded Rectangle"/>
          <p:cNvSpPr/>
          <p:nvPr/>
        </p:nvSpPr>
        <p:spPr>
          <a:xfrm>
            <a:off x="6858000" y="2082800"/>
            <a:ext cx="7620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71" name="30-9-500_MillionsOfYears"/>
          <p:cNvSpPr txBox="1"/>
          <p:nvPr/>
        </p:nvSpPr>
        <p:spPr>
          <a:xfrm>
            <a:off x="3048347" y="13589000"/>
            <a:ext cx="7600653"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r>
              <a:t>30-9-500_MillionsOfYears</a:t>
            </a:r>
          </a:p>
        </p:txBody>
      </p:sp>
      <p:sp>
        <p:nvSpPr>
          <p:cNvPr id="1772" name="Rounded Rectangle"/>
          <p:cNvSpPr/>
          <p:nvPr/>
        </p:nvSpPr>
        <p:spPr>
          <a:xfrm>
            <a:off x="8904064" y="2959100"/>
            <a:ext cx="15913101" cy="1816100"/>
          </a:xfrm>
          <a:prstGeom prst="roundRect">
            <a:avLst>
              <a:gd name="adj" fmla="val 10486"/>
            </a:avLst>
          </a:prstGeom>
          <a:solidFill>
            <a:srgbClr val="D6D6D6"/>
          </a:solidFill>
        </p:spPr>
        <p:txBody>
          <a:bodyPr lIns="0" tIns="0" rIns="0" bIns="0"/>
          <a:lstStyle/>
          <a:p>
            <a:pPr algn="l" defTabSz="457200">
              <a:defRPr sz="1200">
                <a:latin typeface="Helvetica"/>
                <a:ea typeface="Helvetica"/>
                <a:cs typeface="Helvetica"/>
                <a:sym typeface="Helvetica"/>
              </a:defRPr>
            </a:pPr>
            <a:endParaRPr/>
          </a:p>
        </p:txBody>
      </p:sp>
      <p:sp>
        <p:nvSpPr>
          <p:cNvPr id="1773" name="Wo stammt diese Idee her?"/>
          <p:cNvSpPr txBox="1"/>
          <p:nvPr/>
        </p:nvSpPr>
        <p:spPr>
          <a:xfrm>
            <a:off x="9309100" y="3217406"/>
            <a:ext cx="15303500" cy="12105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7200">
                <a:solidFill>
                  <a:srgbClr val="444444"/>
                </a:solidFill>
                <a:latin typeface="+mj-lt"/>
                <a:ea typeface="+mj-ea"/>
                <a:cs typeface="+mj-cs"/>
                <a:sym typeface="Calibri"/>
              </a:defRPr>
            </a:lvl1pPr>
          </a:lstStyle>
          <a:p>
            <a:r>
              <a:rPr dirty="0"/>
              <a:t>Wo</a:t>
            </a:r>
            <a:r>
              <a:rPr lang="de-DE" dirty="0"/>
              <a:t>her kam d</a:t>
            </a:r>
            <a:r>
              <a:rPr dirty="0" err="1"/>
              <a:t>iese</a:t>
            </a:r>
            <a:r>
              <a:rPr dirty="0"/>
              <a:t> </a:t>
            </a:r>
            <a:r>
              <a:rPr dirty="0" err="1"/>
              <a:t>Idee</a:t>
            </a:r>
            <a:r>
              <a:rPr dirty="0"/>
              <a:t>?</a:t>
            </a:r>
            <a:r>
              <a:rPr lang="de-DE" dirty="0"/>
              <a:t> (Englisch)</a:t>
            </a:r>
            <a:endParaRPr dirty="0"/>
          </a:p>
        </p:txBody>
      </p:sp>
    </p:spTree>
    <p:extLst>
      <p:ext uri="{BB962C8B-B14F-4D97-AF65-F5344CB8AC3E}">
        <p14:creationId xmlns:p14="http://schemas.microsoft.com/office/powerpoint/2010/main" val="2080286392"/>
      </p:ext>
    </p:extLst>
  </p:cSld>
  <p:clrMapOvr>
    <a:masterClrMapping/>
  </p:clrMapOvr>
  <p:transition xmlns:p14="http://schemas.microsoft.com/office/powerpoint/2010/main" spd="med">
    <p:dissolve/>
  </p:transition>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75"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776" name="image9.png" descr="image9.png"/>
          <p:cNvPicPr>
            <a:picLocks noChangeAspect="1"/>
          </p:cNvPicPr>
          <p:nvPr/>
        </p:nvPicPr>
        <p:blipFill>
          <a:blip r:embed="rId2">
            <a:extLst/>
          </a:blip>
          <a:stretch>
            <a:fillRect/>
          </a:stretch>
        </p:blipFill>
        <p:spPr>
          <a:xfrm>
            <a:off x="15521423" y="10274300"/>
            <a:ext cx="5601430" cy="2566989"/>
          </a:xfrm>
          <a:prstGeom prst="rect">
            <a:avLst/>
          </a:prstGeom>
        </p:spPr>
      </p:pic>
      <p:sp>
        <p:nvSpPr>
          <p:cNvPr id="1777"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algn="l" defTabSz="457200">
              <a:defRPr sz="1200">
                <a:latin typeface="Helvetica"/>
                <a:ea typeface="Helvetica"/>
                <a:cs typeface="Helvetica"/>
                <a:sym typeface="Helvetica"/>
              </a:defRPr>
            </a:pPr>
            <a:endParaRPr/>
          </a:p>
        </p:txBody>
      </p:sp>
      <p:sp>
        <p:nvSpPr>
          <p:cNvPr id="1778" name="Der große Wendepunkt"/>
          <p:cNvSpPr txBox="1"/>
          <p:nvPr/>
        </p:nvSpPr>
        <p:spPr>
          <a:xfrm>
            <a:off x="3353812" y="1079500"/>
            <a:ext cx="17919701" cy="1676400"/>
          </a:xfrm>
          <a:prstGeom prst="rect">
            <a:avLst/>
          </a:prstGeom>
          <a:extLst>
            <a:ext uri="{C572A759-6A51-4108-AA02-DFA0A04FC94B}">
              <ma14:wrappingTextBoxFlag xmlns:ma14="http://schemas.microsoft.com/office/mac/drawingml/2011/main" val="1"/>
            </a:ext>
          </a:extLst>
        </p:spPr>
        <p:txBody>
          <a:bodyPr lIns="0" tIns="0" rIns="0" bIns="0" anchor="b">
            <a:spAutoFit/>
          </a:bodyPr>
          <a:lstStyle>
            <a:lvl1pPr defTabSz="914400">
              <a:buClr>
                <a:srgbClr val="444444"/>
              </a:buClr>
              <a:buFont typeface="Calibri"/>
              <a:defRPr sz="10800" b="1">
                <a:solidFill>
                  <a:srgbClr val="444444"/>
                </a:solidFill>
                <a:uFill>
                  <a:solidFill>
                    <a:srgbClr val="444444"/>
                  </a:solidFill>
                </a:uFill>
                <a:latin typeface="+mj-lt"/>
                <a:ea typeface="+mj-ea"/>
                <a:cs typeface="+mj-cs"/>
                <a:sym typeface="Calibri"/>
              </a:defRPr>
            </a:lvl1pPr>
          </a:lstStyle>
          <a:p>
            <a:pPr>
              <a:defRPr sz="6400" b="0">
                <a:solidFill>
                  <a:srgbClr val="000000"/>
                </a:solidFill>
                <a:uFill>
                  <a:solidFill>
                    <a:srgbClr val="000000"/>
                  </a:solidFill>
                </a:uFill>
                <a:latin typeface="Gill Sans"/>
                <a:ea typeface="Gill Sans"/>
                <a:cs typeface="Gill Sans"/>
                <a:sym typeface="Gill Sans"/>
              </a:defRPr>
            </a:pPr>
            <a:r>
              <a:rPr sz="10800" b="1" dirty="0">
                <a:solidFill>
                  <a:srgbClr val="444444"/>
                </a:solidFill>
                <a:uFill>
                  <a:solidFill>
                    <a:srgbClr val="444444"/>
                  </a:solidFill>
                </a:uFill>
                <a:latin typeface="+mj-lt"/>
                <a:ea typeface="+mj-ea"/>
                <a:cs typeface="+mj-cs"/>
                <a:sym typeface="Calibri"/>
              </a:rPr>
              <a:t>Der </a:t>
            </a:r>
            <a:r>
              <a:rPr sz="10800" b="1" dirty="0" err="1">
                <a:solidFill>
                  <a:srgbClr val="444444"/>
                </a:solidFill>
                <a:uFill>
                  <a:solidFill>
                    <a:srgbClr val="444444"/>
                  </a:solidFill>
                </a:uFill>
                <a:latin typeface="+mj-lt"/>
                <a:ea typeface="+mj-ea"/>
                <a:cs typeface="+mj-cs"/>
                <a:sym typeface="Calibri"/>
              </a:rPr>
              <a:t>große</a:t>
            </a:r>
            <a:r>
              <a:rPr sz="10800" b="1" dirty="0">
                <a:solidFill>
                  <a:srgbClr val="444444"/>
                </a:solidFill>
                <a:uFill>
                  <a:solidFill>
                    <a:srgbClr val="444444"/>
                  </a:solidFill>
                </a:uFill>
                <a:latin typeface="+mj-lt"/>
                <a:ea typeface="+mj-ea"/>
                <a:cs typeface="+mj-cs"/>
                <a:sym typeface="Calibri"/>
              </a:rPr>
              <a:t> </a:t>
            </a:r>
            <a:r>
              <a:rPr sz="10800" b="1" dirty="0" err="1">
                <a:solidFill>
                  <a:srgbClr val="444444"/>
                </a:solidFill>
                <a:uFill>
                  <a:solidFill>
                    <a:srgbClr val="444444"/>
                  </a:solidFill>
                </a:uFill>
                <a:latin typeface="+mj-lt"/>
                <a:ea typeface="+mj-ea"/>
                <a:cs typeface="+mj-cs"/>
                <a:sym typeface="Calibri"/>
              </a:rPr>
              <a:t>Wendepunkt</a:t>
            </a:r>
            <a:endParaRPr sz="10800" b="1" dirty="0">
              <a:solidFill>
                <a:srgbClr val="444444"/>
              </a:solidFill>
              <a:uFill>
                <a:solidFill>
                  <a:srgbClr val="444444"/>
                </a:solidFill>
              </a:uFill>
              <a:latin typeface="+mj-lt"/>
              <a:ea typeface="+mj-ea"/>
              <a:cs typeface="+mj-cs"/>
              <a:sym typeface="Calibri"/>
            </a:endParaRPr>
          </a:p>
        </p:txBody>
      </p:sp>
      <p:sp>
        <p:nvSpPr>
          <p:cNvPr id="1779" name="Rounded Rectangle"/>
          <p:cNvSpPr/>
          <p:nvPr/>
        </p:nvSpPr>
        <p:spPr>
          <a:xfrm>
            <a:off x="15546824" y="8191500"/>
            <a:ext cx="10478865" cy="1816100"/>
          </a:xfrm>
          <a:prstGeom prst="roundRect">
            <a:avLst>
              <a:gd name="adj" fmla="val 10486"/>
            </a:avLst>
          </a:prstGeom>
          <a:solidFill>
            <a:srgbClr val="D6D6D6"/>
          </a:solidFill>
        </p:spPr>
        <p:txBody>
          <a:bodyPr lIns="0" tIns="0" rIns="0" bIns="0"/>
          <a:lstStyle/>
          <a:p>
            <a:pPr algn="l" defTabSz="457200">
              <a:defRPr sz="1200">
                <a:latin typeface="Helvetica"/>
                <a:ea typeface="Helvetica"/>
                <a:cs typeface="Helvetica"/>
                <a:sym typeface="Helvetica"/>
              </a:defRPr>
            </a:pPr>
            <a:endParaRPr/>
          </a:p>
        </p:txBody>
      </p:sp>
      <p:sp>
        <p:nvSpPr>
          <p:cNvPr id="1780" name="by Dr. Terry Mortenson"/>
          <p:cNvSpPr txBox="1"/>
          <p:nvPr/>
        </p:nvSpPr>
        <p:spPr>
          <a:xfrm>
            <a:off x="15940574" y="8731250"/>
            <a:ext cx="7277101" cy="7493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defTabSz="914400">
              <a:buClr>
                <a:srgbClr val="444444"/>
              </a:buClr>
              <a:buFont typeface="Calibri"/>
              <a:defRPr sz="4800">
                <a:solidFill>
                  <a:srgbClr val="444444"/>
                </a:solidFill>
                <a:uFill>
                  <a:solidFill>
                    <a:srgbClr val="444444"/>
                  </a:solidFill>
                </a:uFill>
                <a:latin typeface="+mj-lt"/>
                <a:ea typeface="+mj-ea"/>
                <a:cs typeface="+mj-cs"/>
                <a:sym typeface="Calibri"/>
              </a:defRPr>
            </a:lvl1pPr>
          </a:lstStyle>
          <a:p>
            <a:pPr>
              <a:defRPr sz="6400">
                <a:solidFill>
                  <a:srgbClr val="000000"/>
                </a:solidFill>
                <a:uFill>
                  <a:solidFill>
                    <a:srgbClr val="000000"/>
                  </a:solidFill>
                </a:uFill>
                <a:latin typeface="Gill Sans"/>
                <a:ea typeface="Gill Sans"/>
                <a:cs typeface="Gill Sans"/>
                <a:sym typeface="Gill Sans"/>
              </a:defRPr>
            </a:pPr>
            <a:r>
              <a:rPr sz="4800" dirty="0">
                <a:solidFill>
                  <a:srgbClr val="444444"/>
                </a:solidFill>
                <a:uFill>
                  <a:solidFill>
                    <a:srgbClr val="444444"/>
                  </a:solidFill>
                </a:uFill>
                <a:latin typeface="+mj-lt"/>
                <a:ea typeface="+mj-ea"/>
                <a:cs typeface="+mj-cs"/>
                <a:sym typeface="Calibri"/>
              </a:rPr>
              <a:t>Dr. Terry Mortenson</a:t>
            </a:r>
          </a:p>
        </p:txBody>
      </p:sp>
      <p:sp>
        <p:nvSpPr>
          <p:cNvPr id="1781" name="Rounded Rectangle"/>
          <p:cNvSpPr/>
          <p:nvPr/>
        </p:nvSpPr>
        <p:spPr>
          <a:xfrm>
            <a:off x="4407506" y="1701800"/>
            <a:ext cx="978028" cy="114300"/>
          </a:xfrm>
          <a:prstGeom prst="roundRect">
            <a:avLst>
              <a:gd name="adj" fmla="val 37032"/>
            </a:avLst>
          </a:prstGeom>
          <a:solidFill>
            <a:srgbClr val="444444"/>
          </a:solidFill>
        </p:spPr>
        <p:txBody>
          <a:bodyPr lIns="0" tIns="0" rIns="0" bIns="0"/>
          <a:lstStyle/>
          <a:p>
            <a:pPr algn="l" defTabSz="457200">
              <a:defRPr sz="1200">
                <a:latin typeface="Helvetica"/>
                <a:ea typeface="Helvetica"/>
                <a:cs typeface="Helvetica"/>
                <a:sym typeface="Helvetica"/>
              </a:defRPr>
            </a:pPr>
            <a:endParaRPr/>
          </a:p>
        </p:txBody>
      </p:sp>
      <p:sp>
        <p:nvSpPr>
          <p:cNvPr id="1782" name="Rounded Rectangle"/>
          <p:cNvSpPr/>
          <p:nvPr/>
        </p:nvSpPr>
        <p:spPr>
          <a:xfrm>
            <a:off x="4483717" y="1892300"/>
            <a:ext cx="901818" cy="114300"/>
          </a:xfrm>
          <a:prstGeom prst="roundRect">
            <a:avLst>
              <a:gd name="adj" fmla="val 37032"/>
            </a:avLst>
          </a:prstGeom>
          <a:solidFill>
            <a:srgbClr val="444444"/>
          </a:solidFill>
        </p:spPr>
        <p:txBody>
          <a:bodyPr lIns="0" tIns="0" rIns="0" bIns="0"/>
          <a:lstStyle/>
          <a:p>
            <a:pPr algn="l" defTabSz="457200">
              <a:defRPr sz="1200">
                <a:latin typeface="Helvetica"/>
                <a:ea typeface="Helvetica"/>
                <a:cs typeface="Helvetica"/>
                <a:sym typeface="Helvetica"/>
              </a:defRPr>
            </a:pPr>
            <a:endParaRPr/>
          </a:p>
        </p:txBody>
      </p:sp>
      <p:sp>
        <p:nvSpPr>
          <p:cNvPr id="1783" name="Rounded Rectangle"/>
          <p:cNvSpPr/>
          <p:nvPr/>
        </p:nvSpPr>
        <p:spPr>
          <a:xfrm>
            <a:off x="4623434" y="2082800"/>
            <a:ext cx="762100" cy="114300"/>
          </a:xfrm>
          <a:prstGeom prst="roundRect">
            <a:avLst>
              <a:gd name="adj" fmla="val 37032"/>
            </a:avLst>
          </a:prstGeom>
          <a:solidFill>
            <a:srgbClr val="444444"/>
          </a:solidFill>
        </p:spPr>
        <p:txBody>
          <a:bodyPr lIns="0" tIns="0" rIns="0" bIns="0"/>
          <a:lstStyle/>
          <a:p>
            <a:pPr algn="l" defTabSz="457200">
              <a:defRPr sz="1200">
                <a:latin typeface="Helvetica"/>
                <a:ea typeface="Helvetica"/>
                <a:cs typeface="Helvetica"/>
                <a:sym typeface="Helvetica"/>
              </a:defRPr>
            </a:pPr>
            <a:endParaRPr/>
          </a:p>
        </p:txBody>
      </p:sp>
      <p:pic>
        <p:nvPicPr>
          <p:cNvPr id="1784" name="image26.png" descr="image26.png"/>
          <p:cNvPicPr>
            <a:picLocks noChangeAspect="1"/>
          </p:cNvPicPr>
          <p:nvPr/>
        </p:nvPicPr>
        <p:blipFill>
          <a:blip r:embed="rId3">
            <a:extLst/>
          </a:blip>
          <a:stretch>
            <a:fillRect/>
          </a:stretch>
        </p:blipFill>
        <p:spPr>
          <a:xfrm>
            <a:off x="-1028832" y="1828800"/>
            <a:ext cx="12371411" cy="12369800"/>
          </a:xfrm>
          <a:prstGeom prst="rect">
            <a:avLst/>
          </a:prstGeom>
          <a:ln w="25400"/>
        </p:spPr>
      </p:pic>
      <p:sp>
        <p:nvSpPr>
          <p:cNvPr id="1785" name="10-2-167_TheGreatTurningPoint"/>
          <p:cNvSpPr txBox="1"/>
          <p:nvPr/>
        </p:nvSpPr>
        <p:spPr>
          <a:xfrm>
            <a:off x="3016091" y="13893800"/>
            <a:ext cx="9422558" cy="812800"/>
          </a:xfrm>
          <a:prstGeom prst="rect">
            <a:avLst/>
          </a:prstGeom>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defRPr>
                <a:uFill>
                  <a:solidFill>
                    <a:srgbClr val="000000"/>
                  </a:solidFill>
                </a:uFill>
              </a:defRPr>
            </a:lvl1pPr>
          </a:lstStyle>
          <a:p>
            <a:pPr>
              <a:defRPr sz="6400"/>
            </a:pPr>
            <a:r>
              <a:rPr sz="5600"/>
              <a:t>10-2-167_TheGreatTurningPoint</a:t>
            </a:r>
          </a:p>
        </p:txBody>
      </p:sp>
      <p:sp>
        <p:nvSpPr>
          <p:cNvPr id="1786" name="Rounded Rectangle"/>
          <p:cNvSpPr/>
          <p:nvPr/>
        </p:nvSpPr>
        <p:spPr>
          <a:xfrm>
            <a:off x="10642600" y="2908300"/>
            <a:ext cx="14109700" cy="2743200"/>
          </a:xfrm>
          <a:prstGeom prst="roundRect">
            <a:avLst>
              <a:gd name="adj" fmla="val 6944"/>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87" name="Der katastrophale Fehler der Gemeinde bezüglich Geologie — Vor Darwin"/>
          <p:cNvSpPr txBox="1"/>
          <p:nvPr/>
        </p:nvSpPr>
        <p:spPr>
          <a:xfrm>
            <a:off x="11099800" y="3354653"/>
            <a:ext cx="15214600" cy="16980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80000"/>
              </a:lnSpc>
              <a:defRPr sz="6400">
                <a:solidFill>
                  <a:srgbClr val="444444"/>
                </a:solidFill>
                <a:latin typeface="+mj-lt"/>
                <a:ea typeface="+mj-ea"/>
                <a:cs typeface="+mj-cs"/>
                <a:sym typeface="Calibri"/>
              </a:defRPr>
            </a:pPr>
            <a:r>
              <a:rPr dirty="0"/>
              <a:t>Der </a:t>
            </a:r>
            <a:r>
              <a:rPr dirty="0" err="1"/>
              <a:t>katastrophale</a:t>
            </a:r>
            <a:r>
              <a:rPr dirty="0"/>
              <a:t> </a:t>
            </a:r>
            <a:r>
              <a:rPr dirty="0" err="1"/>
              <a:t>Fehler</a:t>
            </a:r>
            <a:r>
              <a:rPr dirty="0"/>
              <a:t> der </a:t>
            </a:r>
            <a:r>
              <a:rPr dirty="0" err="1"/>
              <a:t>Gemeinde</a:t>
            </a:r>
            <a:r>
              <a:rPr dirty="0"/>
              <a:t> </a:t>
            </a:r>
            <a:r>
              <a:rPr dirty="0" err="1"/>
              <a:t>bezüglich</a:t>
            </a:r>
            <a:r>
              <a:rPr dirty="0"/>
              <a:t> </a:t>
            </a:r>
            <a:r>
              <a:rPr dirty="0" err="1"/>
              <a:t>Geologie</a:t>
            </a:r>
            <a:r>
              <a:rPr dirty="0"/>
              <a:t> — </a:t>
            </a:r>
            <a:r>
              <a:rPr lang="de-DE" i="1" dirty="0" err="1"/>
              <a:t>v</a:t>
            </a:r>
            <a:r>
              <a:rPr i="1" dirty="0"/>
              <a:t>or Darwin</a:t>
            </a:r>
            <a:r>
              <a:rPr lang="de-DE" i="1" dirty="0"/>
              <a:t> </a:t>
            </a:r>
            <a:r>
              <a:rPr lang="de-DE" dirty="0"/>
              <a:t>(Englisch)</a:t>
            </a:r>
            <a:endParaRPr dirty="0"/>
          </a:p>
        </p:txBody>
      </p:sp>
      <p:sp>
        <p:nvSpPr>
          <p:cNvPr id="1788" name="Rounded Rectangle"/>
          <p:cNvSpPr/>
          <p:nvPr/>
        </p:nvSpPr>
        <p:spPr>
          <a:xfrm>
            <a:off x="15559524" y="6146800"/>
            <a:ext cx="10478865" cy="1816100"/>
          </a:xfrm>
          <a:prstGeom prst="roundRect">
            <a:avLst>
              <a:gd name="adj" fmla="val 10486"/>
            </a:avLst>
          </a:prstGeom>
          <a:solidFill>
            <a:srgbClr val="D6D6D6"/>
          </a:solidFill>
        </p:spPr>
        <p:txBody>
          <a:bodyPr lIns="0" tIns="0" rIns="0" bIns="0"/>
          <a:lstStyle/>
          <a:p>
            <a:pPr algn="l" defTabSz="457200">
              <a:defRPr sz="1200">
                <a:latin typeface="Helvetica"/>
                <a:ea typeface="Helvetica"/>
                <a:cs typeface="Helvetica"/>
                <a:sym typeface="Helvetica"/>
              </a:defRPr>
            </a:pPr>
            <a:endParaRPr/>
          </a:p>
        </p:txBody>
      </p:sp>
      <p:sp>
        <p:nvSpPr>
          <p:cNvPr id="1789" name="$2499"/>
          <p:cNvSpPr txBox="1"/>
          <p:nvPr/>
        </p:nvSpPr>
        <p:spPr>
          <a:xfrm>
            <a:off x="15938500" y="5854700"/>
            <a:ext cx="7264400" cy="2336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1900">
                <a:solidFill>
                  <a:srgbClr val="444444"/>
                </a:solidFill>
                <a:latin typeface="+mj-lt"/>
                <a:ea typeface="+mj-ea"/>
                <a:cs typeface="+mj-cs"/>
                <a:sym typeface="Calibri"/>
              </a:defRPr>
            </a:pPr>
            <a:r>
              <a:rPr baseline="31999"/>
              <a:t>$</a:t>
            </a:r>
            <a:r>
              <a:t>24</a:t>
            </a:r>
            <a:r>
              <a:rPr baseline="31999"/>
              <a:t>99</a:t>
            </a:r>
          </a:p>
        </p:txBody>
      </p:sp>
    </p:spTree>
    <p:extLst>
      <p:ext uri="{BB962C8B-B14F-4D97-AF65-F5344CB8AC3E}">
        <p14:creationId xmlns:p14="http://schemas.microsoft.com/office/powerpoint/2010/main" val="781234786"/>
      </p:ext>
    </p:extLst>
  </p:cSld>
  <p:clrMapOvr>
    <a:masterClrMapping/>
  </p:clrMapOvr>
  <p:transition xmlns:p14="http://schemas.microsoft.com/office/powerpoint/2010/main" spd="med"/>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91" name="10-3-121_ComingtoGripswithGenesis_MultiRt.png" descr="10-3-121_ComingtoGripswithGenesis_MultiRt.png"/>
          <p:cNvPicPr>
            <a:picLocks noChangeAspect="1"/>
          </p:cNvPicPr>
          <p:nvPr/>
        </p:nvPicPr>
        <p:blipFill>
          <a:blip r:embed="rId2">
            <a:extLst/>
          </a:blip>
          <a:stretch>
            <a:fillRect/>
          </a:stretch>
        </p:blipFill>
        <p:spPr>
          <a:xfrm>
            <a:off x="-878936" y="2639039"/>
            <a:ext cx="11353800" cy="11353800"/>
          </a:xfrm>
          <a:prstGeom prst="rect">
            <a:avLst/>
          </a:prstGeom>
          <a:ln w="12700">
            <a:miter lim="400000"/>
          </a:ln>
        </p:spPr>
      </p:pic>
      <p:sp>
        <p:nvSpPr>
          <p:cNvPr id="1792" name="Rounded Rectangle"/>
          <p:cNvSpPr/>
          <p:nvPr/>
        </p:nvSpPr>
        <p:spPr>
          <a:xfrm>
            <a:off x="863600" y="876300"/>
            <a:ext cx="227584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93"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94" name="Auseinandersetzung mit Genesis"/>
          <p:cNvSpPr txBox="1">
            <a:spLocks noGrp="1"/>
          </p:cNvSpPr>
          <p:nvPr>
            <p:ph type="title"/>
          </p:nvPr>
        </p:nvSpPr>
        <p:spPr>
          <a:xfrm>
            <a:off x="2654300" y="988039"/>
            <a:ext cx="21488400" cy="1828800"/>
          </a:xfrm>
          <a:prstGeom prst="rect">
            <a:avLst/>
          </a:prstGeom>
        </p:spPr>
        <p:txBody>
          <a:bodyPr anchor="t"/>
          <a:lstStyle>
            <a:lvl1pPr>
              <a:defRPr sz="10500"/>
            </a:lvl1pPr>
          </a:lstStyle>
          <a:p>
            <a:r>
              <a:rPr lang="de-DE" sz="9600" dirty="0"/>
              <a:t>Lösungen </a:t>
            </a:r>
            <a:r>
              <a:rPr lang="de-DE" sz="9600" dirty="0">
                <a:solidFill>
                  <a:srgbClr val="FF0000"/>
                </a:solidFill>
              </a:rPr>
              <a:t>zum</a:t>
            </a:r>
            <a:r>
              <a:rPr lang="de-DE" sz="9600" dirty="0"/>
              <a:t> Schöpfungsbericht</a:t>
            </a:r>
            <a:endParaRPr sz="9600" dirty="0"/>
          </a:p>
        </p:txBody>
      </p:sp>
      <p:sp>
        <p:nvSpPr>
          <p:cNvPr id="1795" name="Rounded Rectangle"/>
          <p:cNvSpPr/>
          <p:nvPr/>
        </p:nvSpPr>
        <p:spPr>
          <a:xfrm>
            <a:off x="3606800" y="1701800"/>
            <a:ext cx="7874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96" name="Rounded Rectangle"/>
          <p:cNvSpPr/>
          <p:nvPr/>
        </p:nvSpPr>
        <p:spPr>
          <a:xfrm>
            <a:off x="3721100" y="1892300"/>
            <a:ext cx="6731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97" name="Rounded Rectangle"/>
          <p:cNvSpPr/>
          <p:nvPr/>
        </p:nvSpPr>
        <p:spPr>
          <a:xfrm>
            <a:off x="3886200" y="2082800"/>
            <a:ext cx="5842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98" name="Rounded Rectangle"/>
          <p:cNvSpPr/>
          <p:nvPr/>
        </p:nvSpPr>
        <p:spPr>
          <a:xfrm>
            <a:off x="15544800" y="8191500"/>
            <a:ext cx="10477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99" name="edited by Dr. Terry Mortenson…"/>
          <p:cNvSpPr txBox="1"/>
          <p:nvPr/>
        </p:nvSpPr>
        <p:spPr>
          <a:xfrm>
            <a:off x="15938500" y="8315939"/>
            <a:ext cx="8293100" cy="15799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800">
                <a:solidFill>
                  <a:srgbClr val="444444"/>
                </a:solidFill>
                <a:latin typeface="+mj-lt"/>
                <a:ea typeface="+mj-ea"/>
                <a:cs typeface="+mj-cs"/>
                <a:sym typeface="Calibri"/>
              </a:defRPr>
            </a:pPr>
            <a:r>
              <a:rPr lang="de-DE" dirty="0"/>
              <a:t>Hrsg. von</a:t>
            </a:r>
            <a:r>
              <a:rPr dirty="0"/>
              <a:t> Dr. Terry Mortenson</a:t>
            </a:r>
          </a:p>
          <a:p>
            <a:pPr algn="l">
              <a:defRPr sz="4800">
                <a:solidFill>
                  <a:srgbClr val="444444"/>
                </a:solidFill>
                <a:latin typeface="+mj-lt"/>
                <a:ea typeface="+mj-ea"/>
                <a:cs typeface="+mj-cs"/>
                <a:sym typeface="Calibri"/>
              </a:defRPr>
            </a:pPr>
            <a:r>
              <a:rPr dirty="0"/>
              <a:t>&amp; Dr. Thane H. </a:t>
            </a:r>
            <a:r>
              <a:rPr dirty="0" err="1"/>
              <a:t>Ury</a:t>
            </a:r>
            <a:endParaRPr dirty="0"/>
          </a:p>
        </p:txBody>
      </p:sp>
      <p:sp>
        <p:nvSpPr>
          <p:cNvPr id="1800" name="10-3-121_ComingToGripsWithGenesis"/>
          <p:cNvSpPr txBox="1"/>
          <p:nvPr/>
        </p:nvSpPr>
        <p:spPr>
          <a:xfrm>
            <a:off x="2910324" y="14168078"/>
            <a:ext cx="11424048"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r>
              <a:rPr dirty="0"/>
              <a:t>10-3-121_ComingToGripsWithGenesis</a:t>
            </a:r>
          </a:p>
        </p:txBody>
      </p:sp>
      <p:sp>
        <p:nvSpPr>
          <p:cNvPr id="1801" name="Rounded Rectangle"/>
          <p:cNvSpPr/>
          <p:nvPr/>
        </p:nvSpPr>
        <p:spPr>
          <a:xfrm>
            <a:off x="15532100" y="3683000"/>
            <a:ext cx="9474200" cy="4241800"/>
          </a:xfrm>
          <a:prstGeom prst="roundRect">
            <a:avLst>
              <a:gd name="adj" fmla="val 4491"/>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02" name="14 Theologen verteidigen die Junge-Erde Schöpfung aus biblischer &amp; historischer Sicht"/>
          <p:cNvSpPr txBox="1"/>
          <p:nvPr/>
        </p:nvSpPr>
        <p:spPr>
          <a:xfrm>
            <a:off x="15849600" y="3406179"/>
            <a:ext cx="8293100" cy="47192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6000">
                <a:solidFill>
                  <a:srgbClr val="444444"/>
                </a:solidFill>
                <a:latin typeface="+mj-lt"/>
                <a:ea typeface="+mj-ea"/>
                <a:cs typeface="+mj-cs"/>
                <a:sym typeface="Calibri"/>
              </a:defRPr>
            </a:lvl1pPr>
          </a:lstStyle>
          <a:p>
            <a:r>
              <a:rPr dirty="0"/>
              <a:t>14 </a:t>
            </a:r>
            <a:r>
              <a:rPr dirty="0" err="1"/>
              <a:t>Theologen</a:t>
            </a:r>
            <a:r>
              <a:rPr dirty="0"/>
              <a:t> </a:t>
            </a:r>
            <a:r>
              <a:rPr dirty="0" err="1"/>
              <a:t>verteidigen</a:t>
            </a:r>
            <a:r>
              <a:rPr dirty="0"/>
              <a:t> die </a:t>
            </a:r>
            <a:r>
              <a:rPr dirty="0" err="1"/>
              <a:t>Junge-Erde</a:t>
            </a:r>
            <a:r>
              <a:rPr lang="de-DE" dirty="0"/>
              <a:t>-</a:t>
            </a:r>
            <a:r>
              <a:rPr dirty="0" err="1"/>
              <a:t>Schöpfung</a:t>
            </a:r>
            <a:r>
              <a:rPr dirty="0"/>
              <a:t> </a:t>
            </a:r>
            <a:r>
              <a:rPr dirty="0" err="1"/>
              <a:t>aus</a:t>
            </a:r>
            <a:r>
              <a:rPr dirty="0"/>
              <a:t> </a:t>
            </a:r>
            <a:r>
              <a:rPr dirty="0" err="1"/>
              <a:t>biblischer</a:t>
            </a:r>
            <a:r>
              <a:rPr dirty="0"/>
              <a:t> &amp; </a:t>
            </a:r>
            <a:r>
              <a:rPr dirty="0" err="1"/>
              <a:t>historischer</a:t>
            </a:r>
            <a:r>
              <a:rPr dirty="0"/>
              <a:t> </a:t>
            </a:r>
            <a:r>
              <a:rPr dirty="0" err="1"/>
              <a:t>Sicht</a:t>
            </a:r>
            <a:r>
              <a:rPr lang="de-DE" dirty="0"/>
              <a:t> (Englisch)</a:t>
            </a:r>
            <a:endParaRPr dirty="0"/>
          </a:p>
        </p:txBody>
      </p:sp>
    </p:spTree>
    <p:extLst>
      <p:ext uri="{BB962C8B-B14F-4D97-AF65-F5344CB8AC3E}">
        <p14:creationId xmlns:p14="http://schemas.microsoft.com/office/powerpoint/2010/main" val="1895006588"/>
      </p:ext>
    </p:extLst>
  </p:cSld>
  <p:clrMapOvr>
    <a:masterClrMapping/>
  </p:clrMapOvr>
  <p:transition xmlns:p14="http://schemas.microsoft.com/office/powerpoint/2010/mai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515417"/>
      </p:ext>
    </p:extLst>
  </p:cSld>
  <p:clrMapOvr>
    <a:masterClrMapping/>
  </p:clrMapOvr>
  <p:transition xmlns:p14="http://schemas.microsoft.com/office/powerpoint/2010/mai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12344400"/>
            <a:ext cx="24384000" cy="1371600"/>
          </a:xfrm>
        </p:spPr>
        <p:txBody>
          <a:bodyPr/>
          <a:lstStyle/>
          <a:p>
            <a:pPr eaLnBrk="1" hangingPunct="1">
              <a:defRPr/>
            </a:pPr>
            <a:r>
              <a:rPr lang="en-US" sz="6700" b="1" dirty="0">
                <a:solidFill>
                  <a:srgbClr val="FFFFFF"/>
                </a:solidFill>
                <a:latin typeface="Arial" charset="0"/>
                <a:ea typeface="ＭＳ Ｐゴシック" charset="0"/>
                <a:cs typeface="ＭＳ Ｐゴシック" charset="0"/>
              </a:rPr>
              <a:t>Schöpfung auf</a:t>
            </a:r>
            <a:r>
              <a:rPr lang="en-US" sz="6700" b="1" dirty="0">
                <a:solidFill>
                  <a:srgbClr val="FFFFFF"/>
                </a:solidFill>
                <a:latin typeface="Arial" charset="0"/>
                <a:ea typeface="ＭＳ Ｐゴシック" charset="0"/>
              </a:rPr>
              <a:t> </a:t>
            </a:r>
            <a:r>
              <a:rPr lang="en-US" sz="6700" b="1" dirty="0" err="1">
                <a:solidFill>
                  <a:srgbClr val="FFFFFF"/>
                </a:solidFill>
                <a:latin typeface="Arial" charset="0"/>
                <a:ea typeface="ＭＳ Ｐゴシック" charset="0"/>
              </a:rPr>
              <a:t>BibleStudyDownloads.org</a:t>
            </a:r>
            <a:endParaRPr lang="en-US" sz="26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2438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217686" tIns="108843" rIns="217686" bIns="108843"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2176857" eaLnBrk="1" fontAlgn="base" hangingPunct="1">
              <a:spcBef>
                <a:spcPct val="0"/>
              </a:spcBef>
              <a:spcAft>
                <a:spcPct val="0"/>
              </a:spcAft>
            </a:pPr>
            <a:r>
              <a:rPr lang="en-US" sz="7600" b="1" kern="1200">
                <a:solidFill>
                  <a:srgbClr val="FFFFFF"/>
                </a:solidFill>
                <a:latin typeface="Arial" charset="0"/>
                <a:cs typeface="Arial" charset="0"/>
                <a:sym typeface="Helvetica"/>
              </a:rPr>
              <a:t>Hol dir diese kostenlose Präsentation!</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117791" y="1273965"/>
            <a:ext cx="24619592" cy="11300090"/>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9262" y="4444680"/>
            <a:ext cx="16408565" cy="6967188"/>
          </a:xfrm>
          <a:prstGeom prst="rect">
            <a:avLst/>
          </a:prstGeom>
        </p:spPr>
      </p:pic>
    </p:spTree>
    <p:extLst>
      <p:ext uri="{BB962C8B-B14F-4D97-AF65-F5344CB8AC3E}">
        <p14:creationId xmlns:p14="http://schemas.microsoft.com/office/powerpoint/2010/main" val="349819616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 name="Charles Darwin"/>
          <p:cNvSpPr txBox="1">
            <a:spLocks noGrp="1"/>
          </p:cNvSpPr>
          <p:nvPr>
            <p:ph type="title"/>
          </p:nvPr>
        </p:nvSpPr>
        <p:spPr>
          <a:xfrm>
            <a:off x="4254500" y="12065000"/>
            <a:ext cx="15875000" cy="1854200"/>
          </a:xfrm>
          <a:prstGeom prst="rect">
            <a:avLst/>
          </a:prstGeom>
        </p:spPr>
        <p:txBody>
          <a:bodyPr/>
          <a:lstStyle>
            <a:lvl1pPr algn="ctr">
              <a:defRPr>
                <a:latin typeface="GoudyTwenty"/>
                <a:ea typeface="GoudyTwenty"/>
                <a:cs typeface="GoudyTwenty"/>
                <a:sym typeface="GoudyTwenty"/>
              </a:defRPr>
            </a:lvl1pPr>
          </a:lstStyle>
          <a:p>
            <a:r>
              <a:t>Charles Darwin</a:t>
            </a:r>
          </a:p>
        </p:txBody>
      </p:sp>
      <p:grpSp>
        <p:nvGrpSpPr>
          <p:cNvPr id="993" name="WikipediaCommons_496px-Charles_Robert_Darwin_by_John_Collier_cropped.jpg"/>
          <p:cNvGrpSpPr/>
          <p:nvPr/>
        </p:nvGrpSpPr>
        <p:grpSpPr>
          <a:xfrm>
            <a:off x="7512675" y="647700"/>
            <a:ext cx="9340225" cy="11150600"/>
            <a:chOff x="0" y="0"/>
            <a:chExt cx="9340224" cy="11150600"/>
          </a:xfrm>
        </p:grpSpPr>
        <p:pic>
          <p:nvPicPr>
            <p:cNvPr id="992" name="WikipediaCommons_496px-Charles_Robert_Darwin_by_John_Collier_cropped.jpg" descr="WikipediaCommons_496px-Charles_Robert_Darwin_by_John_Collier_cropped.jpg"/>
            <p:cNvPicPr>
              <a:picLocks noChangeAspect="1"/>
            </p:cNvPicPr>
            <p:nvPr/>
          </p:nvPicPr>
          <p:blipFill>
            <a:blip r:embed="rId3">
              <a:extLst/>
            </a:blip>
            <a:stretch>
              <a:fillRect/>
            </a:stretch>
          </p:blipFill>
          <p:spPr>
            <a:xfrm>
              <a:off x="317500" y="304800"/>
              <a:ext cx="8717925" cy="10528300"/>
            </a:xfrm>
            <a:prstGeom prst="rect">
              <a:avLst/>
            </a:prstGeom>
            <a:ln>
              <a:noFill/>
            </a:ln>
            <a:effectLst/>
          </p:spPr>
        </p:pic>
        <p:pic>
          <p:nvPicPr>
            <p:cNvPr id="991" name="WikipediaCommons_496px-Charles_Robert_Darwin_by_John_Collier_cropped.jpg" descr="WikipediaCommons_496px-Charles_Robert_Darwin_by_John_Collier_cropped.jpg"/>
            <p:cNvPicPr>
              <a:picLocks/>
            </p:cNvPicPr>
            <p:nvPr/>
          </p:nvPicPr>
          <p:blipFill>
            <a:blip r:embed="rId4">
              <a:extLst/>
            </a:blip>
            <a:stretch>
              <a:fillRect/>
            </a:stretch>
          </p:blipFill>
          <p:spPr>
            <a:xfrm>
              <a:off x="0" y="0"/>
              <a:ext cx="9340225" cy="11150600"/>
            </a:xfrm>
            <a:prstGeom prst="rect">
              <a:avLst/>
            </a:prstGeom>
            <a:effectLst/>
          </p:spPr>
        </p:pic>
      </p:grpSp>
    </p:spTree>
    <p:extLst>
      <p:ext uri="{BB962C8B-B14F-4D97-AF65-F5344CB8AC3E}">
        <p14:creationId xmlns:p14="http://schemas.microsoft.com/office/powerpoint/2010/main" val="3829285113"/>
      </p:ext>
    </p:extLst>
  </p:cSld>
  <p:clrMapOvr>
    <a:masterClrMapping/>
  </p:clrMapOvr>
  <p:transition xmlns:p14="http://schemas.microsoft.com/office/powerpoint/2010/mai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 name="Rectangle"/>
          <p:cNvSpPr/>
          <p:nvPr/>
        </p:nvSpPr>
        <p:spPr>
          <a:xfrm>
            <a:off x="-257175" y="-400050"/>
            <a:ext cx="24666575" cy="1412875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99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13</a:t>
            </a:fld>
            <a:endParaRPr/>
          </a:p>
        </p:txBody>
      </p:sp>
      <p:pic>
        <p:nvPicPr>
          <p:cNvPr id="999" name="droppedImage.pdf" descr="droppedImage.pdf"/>
          <p:cNvPicPr>
            <a:picLocks noChangeAspect="1"/>
          </p:cNvPicPr>
          <p:nvPr/>
        </p:nvPicPr>
        <p:blipFill>
          <a:blip r:embed="rId2">
            <a:extLst/>
          </a:blip>
          <a:stretch>
            <a:fillRect/>
          </a:stretch>
        </p:blipFill>
        <p:spPr>
          <a:xfrm>
            <a:off x="2349500" y="2675731"/>
            <a:ext cx="19672300" cy="8360728"/>
          </a:xfrm>
          <a:prstGeom prst="rect">
            <a:avLst/>
          </a:prstGeom>
          <a:ln w="12700">
            <a:miter lim="400000"/>
          </a:ln>
        </p:spPr>
      </p:pic>
      <p:sp>
        <p:nvSpPr>
          <p:cNvPr id="1000" name="Saturn"/>
          <p:cNvSpPr txBox="1"/>
          <p:nvPr/>
        </p:nvSpPr>
        <p:spPr>
          <a:xfrm>
            <a:off x="5357866" y="2644804"/>
            <a:ext cx="3355703"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8600">
                <a:solidFill>
                  <a:srgbClr val="FFFFFF"/>
                </a:solidFill>
                <a:latin typeface="DejaVu Sans Condensed"/>
                <a:ea typeface="DejaVu Sans Condensed"/>
                <a:cs typeface="DejaVu Sans Condensed"/>
                <a:sym typeface="DejaVu Sans Condensed"/>
              </a:defRPr>
            </a:lvl1pPr>
          </a:lstStyle>
          <a:p>
            <a:r>
              <a:t>Saturn</a:t>
            </a:r>
          </a:p>
        </p:txBody>
      </p:sp>
    </p:spTree>
    <p:extLst>
      <p:ext uri="{BB962C8B-B14F-4D97-AF65-F5344CB8AC3E}">
        <p14:creationId xmlns:p14="http://schemas.microsoft.com/office/powerpoint/2010/main" val="1757059089"/>
      </p:ext>
    </p:extLst>
  </p:cSld>
  <p:clrMapOvr>
    <a:masterClrMapping/>
  </p:clrMapOvr>
  <p:transition xmlns:p14="http://schemas.microsoft.com/office/powerpoint/2010/mai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2"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003" name="Ursprungs- WISSENSCHAFT"/>
          <p:cNvSpPr txBox="1"/>
          <p:nvPr/>
        </p:nvSpPr>
        <p:spPr>
          <a:xfrm>
            <a:off x="3264075" y="1085367"/>
            <a:ext cx="17855849" cy="16619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1" indent="0" algn="ctr" defTabSz="825500">
              <a:buClr>
                <a:srgbClr val="B6DE87"/>
              </a:buClr>
              <a:buFont typeface="GoudyTwenty"/>
              <a:defRPr sz="10800">
                <a:solidFill>
                  <a:srgbClr val="E2DEAB"/>
                </a:solidFill>
                <a:latin typeface="GoudyTwenty"/>
                <a:ea typeface="GoudyTwenty"/>
                <a:cs typeface="GoudyTwenty"/>
                <a:sym typeface="GoudyTwenty"/>
              </a:defRPr>
            </a:pPr>
            <a:r>
              <a:rPr dirty="0" err="1">
                <a:solidFill>
                  <a:srgbClr val="FFFFFF"/>
                </a:solidFill>
              </a:rPr>
              <a:t>Ursprungs</a:t>
            </a:r>
            <a:r>
              <a:rPr dirty="0">
                <a:solidFill>
                  <a:srgbClr val="FFFFFF"/>
                </a:solidFill>
              </a:rPr>
              <a:t>-</a:t>
            </a:r>
            <a:r>
              <a:rPr dirty="0">
                <a:solidFill>
                  <a:srgbClr val="FEFCDD"/>
                </a:solidFill>
              </a:rPr>
              <a:t>WISSENSCHAFT</a:t>
            </a:r>
          </a:p>
        </p:txBody>
      </p:sp>
      <p:sp>
        <p:nvSpPr>
          <p:cNvPr id="1004" name="“Legale Historische Methode”"/>
          <p:cNvSpPr txBox="1">
            <a:spLocks noGrp="1"/>
          </p:cNvSpPr>
          <p:nvPr>
            <p:ph type="body" sz="quarter" idx="1"/>
          </p:nvPr>
        </p:nvSpPr>
        <p:spPr>
          <a:xfrm>
            <a:off x="1511528" y="2829560"/>
            <a:ext cx="21348701" cy="1778001"/>
          </a:xfrm>
          <a:prstGeom prst="rect">
            <a:avLst/>
          </a:prstGeom>
        </p:spPr>
        <p:txBody>
          <a:bodyPr/>
          <a:lstStyle>
            <a:lvl1pPr algn="ctr">
              <a:buClr>
                <a:srgbClr val="F5F5F5"/>
              </a:buClr>
              <a:defRPr>
                <a:effectLst>
                  <a:outerShdw blurRad="38100" dist="38100" dir="2700000" rotWithShape="0">
                    <a:srgbClr val="000000">
                      <a:alpha val="43137"/>
                    </a:srgbClr>
                  </a:outerShdw>
                </a:effectLst>
              </a:defRPr>
            </a:lvl1pPr>
          </a:lstStyle>
          <a:p>
            <a:r>
              <a:rPr lang="de-DE" dirty="0"/>
              <a:t>„</a:t>
            </a:r>
            <a:r>
              <a:rPr dirty="0" err="1"/>
              <a:t>Legale</a:t>
            </a:r>
            <a:r>
              <a:rPr lang="en-US" dirty="0"/>
              <a:t>-</a:t>
            </a:r>
            <a:r>
              <a:rPr lang="de-DE" dirty="0"/>
              <a:t>h</a:t>
            </a:r>
            <a:r>
              <a:rPr dirty="0" err="1"/>
              <a:t>istorische</a:t>
            </a:r>
            <a:r>
              <a:rPr dirty="0"/>
              <a:t> </a:t>
            </a:r>
            <a:r>
              <a:rPr dirty="0" err="1"/>
              <a:t>Methode</a:t>
            </a:r>
            <a:r>
              <a:rPr lang="de-DE" dirty="0"/>
              <a:t>“ </a:t>
            </a:r>
            <a:endParaRPr dirty="0"/>
          </a:p>
        </p:txBody>
      </p:sp>
      <p:sp>
        <p:nvSpPr>
          <p:cNvPr id="1005" name="Line"/>
          <p:cNvSpPr/>
          <p:nvPr/>
        </p:nvSpPr>
        <p:spPr>
          <a:xfrm>
            <a:off x="6515671" y="4140200"/>
            <a:ext cx="11000234" cy="0"/>
          </a:xfrm>
          <a:prstGeom prst="line">
            <a:avLst/>
          </a:prstGeom>
          <a:blipFill>
            <a:blip r:embed="rId3"/>
          </a:blipFill>
          <a:ln w="63500" cap="rnd">
            <a:solidFill>
              <a:srgbClr val="E2DEAB"/>
            </a:solidFill>
            <a:custDash>
              <a:ds d="100000" sp="200000"/>
            </a:custDash>
            <a:headEnd type="oval"/>
            <a:tailEnd type="oval"/>
          </a:ln>
        </p:spPr>
        <p:txBody>
          <a:bodyPr lIns="50800" tIns="50800" rIns="50800" bIns="50800" anchor="ctr"/>
          <a:lstStyle/>
          <a:p>
            <a:endParaRPr/>
          </a:p>
        </p:txBody>
      </p:sp>
      <p:sp>
        <p:nvSpPr>
          <p:cNvPr id="1006" name="Die Verwendung von verlässlichen Augenzeugenberichten (wenn vorhanden)…"/>
          <p:cNvSpPr txBox="1"/>
          <p:nvPr/>
        </p:nvSpPr>
        <p:spPr>
          <a:xfrm>
            <a:off x="2471737" y="4742084"/>
            <a:ext cx="19321463" cy="7617470"/>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spAutoFit/>
          </a:bodyPr>
          <a:lstStyle/>
          <a:p>
            <a:pPr lvl="1" indent="0" algn="ctr" defTabSz="914400">
              <a:buClr>
                <a:srgbClr val="F5F5F5"/>
              </a:buClr>
              <a:defRPr sz="70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dirty="0" err="1">
                <a:solidFill>
                  <a:srgbClr val="FEFCDD"/>
                </a:solidFill>
                <a:uFill>
                  <a:solidFill>
                    <a:srgbClr val="FEFCDD"/>
                  </a:solidFill>
                </a:uFill>
              </a:rPr>
              <a:t>Verwendung</a:t>
            </a:r>
            <a:r>
              <a:rPr dirty="0">
                <a:solidFill>
                  <a:srgbClr val="FEFCDD"/>
                </a:solidFill>
                <a:uFill>
                  <a:solidFill>
                    <a:srgbClr val="FEFCDD"/>
                  </a:solidFill>
                </a:uFill>
              </a:rPr>
              <a:t> von </a:t>
            </a:r>
            <a:r>
              <a:rPr lang="de-DE" sz="7000" dirty="0">
                <a:solidFill>
                  <a:srgbClr val="F6A036"/>
                </a:solidFill>
                <a:effectLst>
                  <a:outerShdw blurRad="38100" dist="38100" dir="2700000" rotWithShape="0">
                    <a:srgbClr val="000000">
                      <a:alpha val="43137"/>
                    </a:srgbClr>
                  </a:outerShdw>
                </a:effectLst>
                <a:uFill>
                  <a:solidFill>
                    <a:srgbClr val="F6A036"/>
                  </a:solidFill>
                </a:uFill>
                <a:latin typeface="DejaVu Sans Condensed"/>
                <a:ea typeface="DejaVu Sans Condensed"/>
                <a:cs typeface="DejaVu Sans Condensed"/>
              </a:rPr>
              <a:t>glaubwürdigen, zu</a:t>
            </a:r>
            <a:r>
              <a:rPr dirty="0" err="1">
                <a:solidFill>
                  <a:srgbClr val="F6A036"/>
                </a:solidFill>
                <a:uFill>
                  <a:solidFill>
                    <a:srgbClr val="F6A036"/>
                  </a:solidFill>
                </a:uFill>
              </a:rPr>
              <a:t>verläss</a:t>
            </a:r>
            <a:r>
              <a:rPr lang="de-DE" dirty="0" err="1">
                <a:solidFill>
                  <a:srgbClr val="F6A036"/>
                </a:solidFill>
                <a:uFill>
                  <a:solidFill>
                    <a:srgbClr val="F6A036"/>
                  </a:solidFill>
                </a:uFill>
              </a:rPr>
              <a:t>ig</a:t>
            </a:r>
            <a:r>
              <a:rPr dirty="0">
                <a:solidFill>
                  <a:srgbClr val="F6A036"/>
                </a:solidFill>
                <a:uFill>
                  <a:solidFill>
                    <a:srgbClr val="F6A036"/>
                  </a:solidFill>
                </a:uFill>
              </a:rPr>
              <a:t>en </a:t>
            </a:r>
            <a:r>
              <a:rPr dirty="0" err="1">
                <a:solidFill>
                  <a:srgbClr val="F6A036"/>
                </a:solidFill>
                <a:uFill>
                  <a:solidFill>
                    <a:srgbClr val="F6A036"/>
                  </a:solidFill>
                </a:uFill>
              </a:rPr>
              <a:t>Augenzeugenb</a:t>
            </a:r>
            <a:r>
              <a:rPr dirty="0" err="1">
                <a:solidFill>
                  <a:srgbClr val="F6A029"/>
                </a:solidFill>
                <a:uFill>
                  <a:solidFill>
                    <a:srgbClr val="F6A029"/>
                  </a:solidFill>
                </a:uFill>
              </a:rPr>
              <a:t>erichten</a:t>
            </a:r>
            <a:r>
              <a:rPr dirty="0">
                <a:solidFill>
                  <a:srgbClr val="F6A029"/>
                </a:solidFill>
                <a:uFill>
                  <a:solidFill>
                    <a:srgbClr val="F6A029"/>
                  </a:solidFill>
                </a:uFill>
              </a:rPr>
              <a:t> </a:t>
            </a:r>
            <a:r>
              <a:rPr lang="de-DE" dirty="0">
                <a:solidFill>
                  <a:srgbClr val="F6A029"/>
                </a:solidFill>
                <a:uFill>
                  <a:solidFill>
                    <a:srgbClr val="F6A029"/>
                  </a:solidFill>
                </a:uFill>
              </a:rPr>
              <a:t> </a:t>
            </a:r>
            <a:r>
              <a:rPr dirty="0">
                <a:solidFill>
                  <a:srgbClr val="FEFCDD"/>
                </a:solidFill>
                <a:uFill>
                  <a:solidFill>
                    <a:srgbClr val="FEFCDD"/>
                  </a:solidFill>
                </a:uFill>
              </a:rPr>
              <a:t>(</a:t>
            </a:r>
            <a:r>
              <a:rPr lang="de-DE" dirty="0">
                <a:solidFill>
                  <a:srgbClr val="FEFCDD"/>
                </a:solidFill>
                <a:uFill>
                  <a:solidFill>
                    <a:srgbClr val="FEFCDD"/>
                  </a:solidFill>
                </a:uFill>
              </a:rPr>
              <a:t>falls</a:t>
            </a:r>
            <a:r>
              <a:rPr dirty="0">
                <a:solidFill>
                  <a:srgbClr val="FEFCDD"/>
                </a:solidFill>
                <a:uFill>
                  <a:solidFill>
                    <a:srgbClr val="FEFCDD"/>
                  </a:solidFill>
                </a:uFill>
              </a:rPr>
              <a:t> </a:t>
            </a:r>
            <a:r>
              <a:rPr dirty="0" err="1">
                <a:solidFill>
                  <a:srgbClr val="FEFCDD"/>
                </a:solidFill>
                <a:uFill>
                  <a:solidFill>
                    <a:srgbClr val="FEFCDD"/>
                  </a:solidFill>
                </a:uFill>
              </a:rPr>
              <a:t>vorhanden</a:t>
            </a:r>
            <a:r>
              <a:rPr dirty="0">
                <a:solidFill>
                  <a:srgbClr val="FEFCDD"/>
                </a:solidFill>
                <a:uFill>
                  <a:solidFill>
                    <a:srgbClr val="FEFCDD"/>
                  </a:solidFill>
                </a:uFill>
              </a:rPr>
              <a:t>) </a:t>
            </a:r>
          </a:p>
          <a:p>
            <a:pPr lvl="1" indent="0" algn="ctr" defTabSz="914400">
              <a:buClr>
                <a:srgbClr val="F5F5F5"/>
              </a:buClr>
              <a:defRPr sz="70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dirty="0">
                <a:solidFill>
                  <a:srgbClr val="FEFCDD"/>
                </a:solidFill>
                <a:uFill>
                  <a:solidFill>
                    <a:srgbClr val="FEFCDD"/>
                  </a:solidFill>
                </a:uFill>
              </a:rPr>
              <a:t>und</a:t>
            </a:r>
            <a:r>
              <a:rPr dirty="0"/>
              <a:t> </a:t>
            </a:r>
            <a:r>
              <a:rPr dirty="0">
                <a:solidFill>
                  <a:srgbClr val="F6A029"/>
                </a:solidFill>
                <a:uFill>
                  <a:solidFill>
                    <a:srgbClr val="F6A029"/>
                  </a:solidFill>
                </a:uFill>
              </a:rPr>
              <a:t>beobachtbaren Beweisen,</a:t>
            </a:r>
            <a:r>
              <a:rPr dirty="0">
                <a:solidFill>
                  <a:srgbClr val="B6DE87"/>
                </a:solidFill>
                <a:uFill>
                  <a:solidFill>
                    <a:srgbClr val="B6DE87"/>
                  </a:solidFill>
                </a:uFill>
              </a:rPr>
              <a:t> </a:t>
            </a:r>
            <a:r>
              <a:rPr lang="de-DE" dirty="0">
                <a:solidFill>
                  <a:srgbClr val="B6DE87"/>
                </a:solidFill>
                <a:uFill>
                  <a:solidFill>
                    <a:srgbClr val="B6DE87"/>
                  </a:solidFill>
                </a:uFill>
              </a:rPr>
              <a:t/>
            </a:r>
            <a:br>
              <a:rPr lang="de-DE" dirty="0">
                <a:solidFill>
                  <a:srgbClr val="B6DE87"/>
                </a:solidFill>
                <a:uFill>
                  <a:solidFill>
                    <a:srgbClr val="B6DE87"/>
                  </a:solidFill>
                </a:uFill>
              </a:rPr>
            </a:br>
            <a:r>
              <a:rPr dirty="0">
                <a:solidFill>
                  <a:srgbClr val="FEFCDD"/>
                </a:solidFill>
                <a:uFill>
                  <a:solidFill>
                    <a:srgbClr val="FEFCDD"/>
                  </a:solidFill>
                </a:uFill>
              </a:rPr>
              <a:t>um die </a:t>
            </a:r>
            <a:r>
              <a:rPr dirty="0">
                <a:solidFill>
                  <a:srgbClr val="F6A029"/>
                </a:solidFill>
                <a:uFill>
                  <a:solidFill>
                    <a:srgbClr val="F6A029"/>
                  </a:solidFill>
                </a:uFill>
              </a:rPr>
              <a:t>Vergangenheit </a:t>
            </a:r>
            <a:r>
              <a:rPr dirty="0">
                <a:solidFill>
                  <a:srgbClr val="FEFCDD"/>
                </a:solidFill>
                <a:uFill>
                  <a:solidFill>
                    <a:srgbClr val="FEFCDD"/>
                  </a:solidFill>
                </a:uFill>
              </a:rPr>
              <a:t>zu bestimmen</a:t>
            </a:r>
            <a:r>
              <a:rPr dirty="0">
                <a:solidFill>
                  <a:srgbClr val="F6A029"/>
                </a:solidFill>
                <a:uFill>
                  <a:solidFill>
                    <a:srgbClr val="F6A029"/>
                  </a:solidFill>
                </a:uFill>
              </a:rPr>
              <a:t>, </a:t>
            </a:r>
            <a:r>
              <a:rPr lang="de-DE" dirty="0">
                <a:solidFill>
                  <a:srgbClr val="F6A029"/>
                </a:solidFill>
                <a:uFill>
                  <a:solidFill>
                    <a:srgbClr val="F6A029"/>
                  </a:solidFill>
                </a:uFill>
              </a:rPr>
              <a:t/>
            </a:r>
            <a:br>
              <a:rPr lang="de-DE" dirty="0">
                <a:solidFill>
                  <a:srgbClr val="F6A029"/>
                </a:solidFill>
                <a:uFill>
                  <a:solidFill>
                    <a:srgbClr val="F6A029"/>
                  </a:solidFill>
                </a:uFill>
              </a:rPr>
            </a:br>
            <a:r>
              <a:rPr lang="de-DE" dirty="0">
                <a:solidFill>
                  <a:srgbClr val="F6A029"/>
                </a:solidFill>
                <a:uFill>
                  <a:solidFill>
                    <a:srgbClr val="F6A029"/>
                  </a:solidFill>
                </a:uFill>
              </a:rPr>
              <a:t>also </a:t>
            </a:r>
            <a:r>
              <a:rPr dirty="0" err="1">
                <a:solidFill>
                  <a:srgbClr val="F6A029"/>
                </a:solidFill>
                <a:uFill>
                  <a:solidFill>
                    <a:srgbClr val="F6A029"/>
                  </a:solidFill>
                </a:uFill>
              </a:rPr>
              <a:t>nicht</a:t>
            </a:r>
            <a:r>
              <a:rPr dirty="0">
                <a:solidFill>
                  <a:srgbClr val="F6A029"/>
                </a:solidFill>
                <a:uFill>
                  <a:solidFill>
                    <a:srgbClr val="F6A029"/>
                  </a:solidFill>
                </a:uFill>
              </a:rPr>
              <a:t> beobachtbare, nicht reproduzierbare Ereignisse,</a:t>
            </a:r>
            <a:r>
              <a:rPr dirty="0">
                <a:solidFill>
                  <a:srgbClr val="FEFCDD"/>
                </a:solidFill>
                <a:uFill>
                  <a:solidFill>
                    <a:srgbClr val="FEFCDD"/>
                  </a:solidFill>
                </a:uFill>
              </a:rPr>
              <a:t> </a:t>
            </a:r>
            <a:r>
              <a:rPr lang="de-DE" dirty="0">
                <a:solidFill>
                  <a:srgbClr val="FEFCDD"/>
                </a:solidFill>
                <a:uFill>
                  <a:solidFill>
                    <a:srgbClr val="FEFCDD"/>
                  </a:solidFill>
                </a:uFill>
              </a:rPr>
              <a:t>die das B</a:t>
            </a:r>
            <a:r>
              <a:rPr dirty="0" err="1">
                <a:solidFill>
                  <a:srgbClr val="FEFCDD"/>
                </a:solidFill>
                <a:uFill>
                  <a:solidFill>
                    <a:srgbClr val="FEFCDD"/>
                  </a:solidFill>
                </a:uFill>
              </a:rPr>
              <a:t>eobachtbare</a:t>
            </a:r>
            <a:r>
              <a:rPr lang="de-DE" dirty="0">
                <a:solidFill>
                  <a:srgbClr val="FEFCDD"/>
                </a:solidFill>
                <a:uFill>
                  <a:solidFill>
                    <a:srgbClr val="FEFCDD"/>
                  </a:solidFill>
                </a:uFill>
              </a:rPr>
              <a:t> hervorbringen, das w</a:t>
            </a:r>
            <a:r>
              <a:rPr dirty="0" err="1">
                <a:solidFill>
                  <a:srgbClr val="FEFCDD"/>
                </a:solidFill>
                <a:uFill>
                  <a:solidFill>
                    <a:srgbClr val="FEFCDD"/>
                  </a:solidFill>
                </a:uFill>
              </a:rPr>
              <a:t>ir</a:t>
            </a:r>
            <a:r>
              <a:rPr dirty="0">
                <a:solidFill>
                  <a:srgbClr val="FEFCDD"/>
                </a:solidFill>
                <a:uFill>
                  <a:solidFill>
                    <a:srgbClr val="FEFCDD"/>
                  </a:solidFill>
                </a:uFill>
              </a:rPr>
              <a:t> </a:t>
            </a:r>
            <a:r>
              <a:rPr dirty="0">
                <a:solidFill>
                  <a:srgbClr val="F6A029"/>
                </a:solidFill>
                <a:uFill>
                  <a:solidFill>
                    <a:srgbClr val="F6A029"/>
                  </a:solidFill>
                </a:uFill>
              </a:rPr>
              <a:t>in der Gegenwart </a:t>
            </a:r>
            <a:r>
              <a:rPr dirty="0">
                <a:solidFill>
                  <a:srgbClr val="FEFCDD"/>
                </a:solidFill>
                <a:uFill>
                  <a:solidFill>
                    <a:srgbClr val="FEFCDD"/>
                  </a:solidFill>
                </a:uFill>
              </a:rPr>
              <a:t>sehen</a:t>
            </a:r>
            <a:r>
              <a:rPr dirty="0">
                <a:solidFill>
                  <a:srgbClr val="E2DEAB"/>
                </a:solidFill>
                <a:uFill>
                  <a:solidFill>
                    <a:srgbClr val="E2DEAB"/>
                  </a:solidFill>
                </a:uFill>
              </a:rPr>
              <a:t>.</a:t>
            </a:r>
          </a:p>
        </p:txBody>
      </p:sp>
    </p:spTree>
    <p:extLst>
      <p:ext uri="{BB962C8B-B14F-4D97-AF65-F5344CB8AC3E}">
        <p14:creationId xmlns:p14="http://schemas.microsoft.com/office/powerpoint/2010/main" val="2983945674"/>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004">
                                            <p:bg/>
                                          </p:spTgt>
                                        </p:tgtEl>
                                        <p:attrNameLst>
                                          <p:attrName>style.visibility</p:attrName>
                                        </p:attrNameLst>
                                      </p:cBhvr>
                                      <p:to>
                                        <p:strVal val="visible"/>
                                      </p:to>
                                    </p:set>
                                    <p:animEffect transition="in" filter="dissolve">
                                      <p:cBhvr>
                                        <p:cTn id="7" dur="500"/>
                                        <p:tgtEl>
                                          <p:spTgt spid="1004">
                                            <p:bg/>
                                          </p:spTgt>
                                        </p:tgtEl>
                                      </p:cBhvr>
                                    </p:animEffect>
                                  </p:childTnLst>
                                </p:cTn>
                              </p:par>
                              <p:par>
                                <p:cTn id="8" presetID="9" presetClass="entr" presetSubtype="0" fill="hold" grpId="0" nodeType="withEffect">
                                  <p:stCondLst>
                                    <p:cond delay="0"/>
                                  </p:stCondLst>
                                  <p:iterate>
                                    <p:tmAbs val="0"/>
                                  </p:iterate>
                                  <p:childTnLst>
                                    <p:set>
                                      <p:cBhvr>
                                        <p:cTn id="9" fill="hold"/>
                                        <p:tgtEl>
                                          <p:spTgt spid="1004">
                                            <p:txEl>
                                              <p:pRg st="0" end="0"/>
                                            </p:txEl>
                                          </p:spTgt>
                                        </p:tgtEl>
                                        <p:attrNameLst>
                                          <p:attrName>style.visibility</p:attrName>
                                        </p:attrNameLst>
                                      </p:cBhvr>
                                      <p:to>
                                        <p:strVal val="visible"/>
                                      </p:to>
                                    </p:set>
                                    <p:animEffect transition="in" filter="dissolve">
                                      <p:cBhvr>
                                        <p:cTn id="10" dur="500"/>
                                        <p:tgtEl>
                                          <p:spTgt spid="1004">
                                            <p:txEl>
                                              <p:pRg st="0" end="0"/>
                                            </p:txEl>
                                          </p:spTgt>
                                        </p:tgtEl>
                                      </p:cBhvr>
                                    </p:animEffect>
                                  </p:childTnLst>
                                </p:cTn>
                              </p:par>
                            </p:childTnLst>
                          </p:cTn>
                        </p:par>
                        <p:par>
                          <p:cTn id="11" fill="hold">
                            <p:stCondLst>
                              <p:cond delay="500"/>
                            </p:stCondLst>
                            <p:childTnLst>
                              <p:par>
                                <p:cTn id="12" presetID="9" presetClass="entr" fill="hold" grpId="0" nodeType="afterEffect">
                                  <p:stCondLst>
                                    <p:cond delay="0"/>
                                  </p:stCondLst>
                                  <p:iterate>
                                    <p:tmAbs val="0"/>
                                  </p:iterate>
                                  <p:childTnLst>
                                    <p:set>
                                      <p:cBhvr>
                                        <p:cTn id="13" fill="hold"/>
                                        <p:tgtEl>
                                          <p:spTgt spid="1005"/>
                                        </p:tgtEl>
                                        <p:attrNameLst>
                                          <p:attrName>style.visibility</p:attrName>
                                        </p:attrNameLst>
                                      </p:cBhvr>
                                      <p:to>
                                        <p:strVal val="visible"/>
                                      </p:to>
                                    </p:set>
                                    <p:animEffect transition="in" filter="dissolve">
                                      <p:cBhvr>
                                        <p:cTn id="14" dur="500"/>
                                        <p:tgtEl>
                                          <p:spTgt spid="100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fill="hold" grpId="0" nodeType="clickEffect">
                                  <p:stCondLst>
                                    <p:cond delay="0"/>
                                  </p:stCondLst>
                                  <p:iterate>
                                    <p:tmAbs val="0"/>
                                  </p:iterate>
                                  <p:childTnLst>
                                    <p:set>
                                      <p:cBhvr>
                                        <p:cTn id="18" fill="hold"/>
                                        <p:tgtEl>
                                          <p:spTgt spid="1006"/>
                                        </p:tgtEl>
                                        <p:attrNameLst>
                                          <p:attrName>style.visibility</p:attrName>
                                        </p:attrNameLst>
                                      </p:cBhvr>
                                      <p:to>
                                        <p:strVal val="visible"/>
                                      </p:to>
                                    </p:set>
                                    <p:animEffect transition="in" filter="dissolve">
                                      <p:cBhvr>
                                        <p:cTn id="19" dur="500"/>
                                        <p:tgtEl>
                                          <p:spTgt spid="10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4" grpId="0" build="p" bldLvl="5" animBg="1" advAuto="0"/>
      <p:bldP spid="1005" grpId="0" animBg="1" advAuto="0"/>
      <p:bldP spid="1006"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8" name="16-9AiG Logo 2007 on Blue-Black 01224.png" descr="16-9AiG Logo 2007 on Blue-Black 01224.png"/>
          <p:cNvPicPr>
            <a:picLocks noChangeAspect="1"/>
          </p:cNvPicPr>
          <p:nvPr/>
        </p:nvPicPr>
        <p:blipFill>
          <a:blip r:embed="rId2">
            <a:extLst/>
          </a:blip>
          <a:stretch>
            <a:fillRect/>
          </a:stretch>
        </p:blipFill>
        <p:spPr>
          <a:xfrm>
            <a:off x="0" y="0"/>
            <a:ext cx="24387175" cy="13716000"/>
          </a:xfrm>
          <a:prstGeom prst="rect">
            <a:avLst/>
          </a:prstGeom>
        </p:spPr>
      </p:pic>
      <p:sp>
        <p:nvSpPr>
          <p:cNvPr id="1009" name="Line"/>
          <p:cNvSpPr/>
          <p:nvPr/>
        </p:nvSpPr>
        <p:spPr>
          <a:xfrm>
            <a:off x="-50807" y="12700"/>
            <a:ext cx="24412579" cy="0"/>
          </a:xfrm>
          <a:prstGeom prst="line">
            <a:avLst/>
          </a:prstGeom>
          <a:ln w="63500">
            <a:solidFill>
              <a:srgbClr val="7A7A7A"/>
            </a:solidFill>
            <a:miter lim="400000"/>
          </a:ln>
        </p:spPr>
        <p:txBody>
          <a:bodyPr lIns="50800" tIns="50800" rIns="50800" bIns="50800" anchor="ctr"/>
          <a:lstStyle/>
          <a:p>
            <a:endParaRPr/>
          </a:p>
        </p:txBody>
      </p:sp>
      <p:sp>
        <p:nvSpPr>
          <p:cNvPr id="1010" name="Line"/>
          <p:cNvSpPr/>
          <p:nvPr/>
        </p:nvSpPr>
        <p:spPr>
          <a:xfrm>
            <a:off x="-12703" y="13690600"/>
            <a:ext cx="24412579" cy="0"/>
          </a:xfrm>
          <a:prstGeom prst="line">
            <a:avLst/>
          </a:prstGeom>
          <a:ln w="63500">
            <a:solidFill>
              <a:srgbClr val="7A7A7A"/>
            </a:solidFill>
            <a:miter lim="400000"/>
          </a:ln>
        </p:spPr>
        <p:txBody>
          <a:bodyPr lIns="50800" tIns="50800" rIns="50800" bIns="50800" anchor="ctr"/>
          <a:lstStyle/>
          <a:p>
            <a:endParaRPr/>
          </a:p>
        </p:txBody>
      </p:sp>
      <p:sp>
        <p:nvSpPr>
          <p:cNvPr id="1011" name="Rectangle"/>
          <p:cNvSpPr/>
          <p:nvPr/>
        </p:nvSpPr>
        <p:spPr>
          <a:xfrm>
            <a:off x="-50807" y="0"/>
            <a:ext cx="24463384" cy="13944600"/>
          </a:xfrm>
          <a:prstGeom prst="rect">
            <a:avLst/>
          </a:prstGeom>
          <a:solidFill>
            <a:srgbClr val="000000"/>
          </a:solidFill>
          <a:ln w="25400">
            <a:solidFill>
              <a:srgbClr val="000000"/>
            </a:solidFill>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1012" name="image10.jpg" descr="image10.jpg"/>
          <p:cNvPicPr>
            <a:picLocks noChangeAspect="1"/>
          </p:cNvPicPr>
          <p:nvPr/>
        </p:nvPicPr>
        <p:blipFill>
          <a:blip r:embed="rId3">
            <a:extLst/>
          </a:blip>
          <a:stretch>
            <a:fillRect/>
          </a:stretch>
        </p:blipFill>
        <p:spPr>
          <a:xfrm>
            <a:off x="-50807" y="-1"/>
            <a:ext cx="24450682" cy="13753510"/>
          </a:xfrm>
          <a:prstGeom prst="rect">
            <a:avLst/>
          </a:prstGeom>
          <a:ln w="12700"/>
        </p:spPr>
      </p:pic>
      <p:sp>
        <p:nvSpPr>
          <p:cNvPr id="1013" name="URSPRUNGS- WISSENSCHAFT"/>
          <p:cNvSpPr txBox="1"/>
          <p:nvPr/>
        </p:nvSpPr>
        <p:spPr>
          <a:xfrm>
            <a:off x="9004662" y="786767"/>
            <a:ext cx="14911468" cy="3597908"/>
          </a:xfrm>
          <a:prstGeom prst="rect">
            <a:avLst/>
          </a:prstGeom>
          <a:ln w="12700"/>
          <a:extLst>
            <a:ext uri="{C572A759-6A51-4108-AA02-DFA0A04FC94B}">
              <ma14:wrappingTextBoxFlag xmlns:ma14="http://schemas.microsoft.com/office/mac/drawingml/2011/main" val="1"/>
            </a:ext>
          </a:extLst>
        </p:spPr>
        <p:txBody>
          <a:bodyPr wrap="square" lIns="38100" tIns="38100" rIns="38100" bIns="38100">
            <a:spAutoFit/>
          </a:bodyPr>
          <a:lstStyle/>
          <a:p>
            <a:pPr algn="r" defTabSz="825500">
              <a:lnSpc>
                <a:spcPct val="80000"/>
              </a:lnSpc>
              <a:buClr>
                <a:srgbClr val="B6DE87"/>
              </a:buClr>
              <a:buFont typeface="DejaVu Sans Condensed"/>
              <a:defRPr sz="14300">
                <a:latin typeface="Gill Sans"/>
                <a:ea typeface="Gill Sans"/>
                <a:cs typeface="Gill Sans"/>
                <a:sym typeface="Gill Sans"/>
              </a:defRPr>
            </a:pPr>
            <a:r>
              <a:rPr dirty="0">
                <a:solidFill>
                  <a:srgbClr val="B6DE87"/>
                </a:solidFill>
                <a:effectLst>
                  <a:outerShdw blurRad="38100" dist="38100" dir="2700000" rotWithShape="0">
                    <a:srgbClr val="000000">
                      <a:alpha val="43137"/>
                    </a:srgbClr>
                  </a:outerShdw>
                </a:effectLst>
                <a:uFill>
                  <a:solidFill>
                    <a:srgbClr val="B6DE87"/>
                  </a:solidFill>
                </a:uFill>
              </a:rPr>
              <a:t>URSPRUNGS-</a:t>
            </a:r>
            <a:r>
              <a:rPr dirty="0">
                <a:solidFill>
                  <a:srgbClr val="FFFFFF"/>
                </a:solidFill>
                <a:effectLst>
                  <a:outerShdw blurRad="38100" dist="38100" dir="2700000" rotWithShape="0">
                    <a:srgbClr val="000000">
                      <a:alpha val="43137"/>
                    </a:srgbClr>
                  </a:outerShdw>
                </a:effectLst>
                <a:uFill>
                  <a:solidFill>
                    <a:srgbClr val="FFFFFF"/>
                  </a:solidFill>
                </a:uFill>
              </a:rPr>
              <a:t> </a:t>
            </a:r>
            <a:r>
              <a:rPr dirty="0">
                <a:solidFill>
                  <a:srgbClr val="FFFEEC"/>
                </a:solidFill>
                <a:effectLst>
                  <a:outerShdw blurRad="38100" dist="38100" dir="2700000" rotWithShape="0">
                    <a:srgbClr val="000000">
                      <a:alpha val="43137"/>
                    </a:srgbClr>
                  </a:outerShdw>
                </a:effectLst>
                <a:uFill>
                  <a:solidFill>
                    <a:srgbClr val="FFFEEC"/>
                  </a:solidFill>
                </a:uFill>
              </a:rPr>
              <a:t>WISSENSCHAFT</a:t>
            </a:r>
          </a:p>
        </p:txBody>
      </p:sp>
      <p:sp>
        <p:nvSpPr>
          <p:cNvPr id="1014" name="Historische Geologie…"/>
          <p:cNvSpPr txBox="1"/>
          <p:nvPr/>
        </p:nvSpPr>
        <p:spPr>
          <a:xfrm>
            <a:off x="11049000" y="4984750"/>
            <a:ext cx="12357100" cy="6617196"/>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lgn="r" defTabSz="825500">
              <a:buClr>
                <a:srgbClr val="FFFEEC"/>
              </a:buClr>
              <a:buFont typeface="DejaVu Sans Condensed"/>
              <a:defRPr sz="8500">
                <a:latin typeface="Gill Sans"/>
                <a:ea typeface="Gill Sans"/>
                <a:cs typeface="Gill Sans"/>
                <a:sym typeface="Gill Sans"/>
              </a:defRPr>
            </a:pPr>
            <a:r>
              <a:rPr dirty="0" err="1">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Historische</a:t>
            </a:r>
            <a:r>
              <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 </a:t>
            </a:r>
            <a:r>
              <a:rPr dirty="0" err="1">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Geologie</a:t>
            </a:r>
            <a:endPar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endParaRPr>
          </a:p>
          <a:p>
            <a:pPr algn="r" defTabSz="825500">
              <a:buClr>
                <a:srgbClr val="FFFEEC"/>
              </a:buClr>
              <a:buFont typeface="DejaVu Sans Condensed"/>
              <a:defRPr sz="8500">
                <a:latin typeface="Gill Sans"/>
                <a:ea typeface="Gill Sans"/>
                <a:cs typeface="Gill Sans"/>
                <a:sym typeface="Gill Sans"/>
              </a:defRPr>
            </a:pPr>
            <a:r>
              <a:rPr dirty="0" err="1">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Paläontologie</a:t>
            </a:r>
            <a:endPar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endParaRPr>
          </a:p>
          <a:p>
            <a:pPr algn="r" defTabSz="825500">
              <a:buClr>
                <a:srgbClr val="FFFEEC"/>
              </a:buClr>
              <a:buFont typeface="DejaVu Sans Condensed"/>
              <a:defRPr sz="8500">
                <a:latin typeface="Gill Sans"/>
                <a:ea typeface="Gill Sans"/>
                <a:cs typeface="Gill Sans"/>
                <a:sym typeface="Gill Sans"/>
              </a:defRPr>
            </a:pPr>
            <a:r>
              <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Arch</a:t>
            </a:r>
            <a:r>
              <a:rPr lang="de-DE"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ä</a:t>
            </a:r>
            <a:r>
              <a:rPr dirty="0" err="1">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ologie</a:t>
            </a:r>
            <a:endPar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endParaRPr>
          </a:p>
          <a:p>
            <a:pPr algn="r" defTabSz="825500">
              <a:buClr>
                <a:srgbClr val="FFFEEC"/>
              </a:buClr>
              <a:buFont typeface="DejaVu Sans Condensed"/>
              <a:defRPr sz="8500">
                <a:latin typeface="Gill Sans"/>
                <a:ea typeface="Gill Sans"/>
                <a:cs typeface="Gill Sans"/>
                <a:sym typeface="Gill Sans"/>
              </a:defRPr>
            </a:pPr>
            <a:r>
              <a:rPr dirty="0" err="1">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Kosmologie</a:t>
            </a:r>
            <a:endPar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endParaRPr>
          </a:p>
          <a:p>
            <a:pPr algn="r" defTabSz="825500">
              <a:buClr>
                <a:srgbClr val="FFFEEC"/>
              </a:buClr>
              <a:buFont typeface="DejaVu Sans Condensed"/>
              <a:defRPr sz="8500">
                <a:latin typeface="Gill Sans"/>
                <a:ea typeface="Gill Sans"/>
                <a:cs typeface="Gill Sans"/>
                <a:sym typeface="Gill Sans"/>
              </a:defRPr>
            </a:pPr>
            <a:r>
              <a:rPr lang="en-US" dirty="0" err="1">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Forensik</a:t>
            </a:r>
            <a:endPar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endParaRPr>
          </a:p>
        </p:txBody>
      </p:sp>
      <p:sp>
        <p:nvSpPr>
          <p:cNvPr id="1015" name="HISTORISCHE WISSENSCHAFT"/>
          <p:cNvSpPr txBox="1"/>
          <p:nvPr/>
        </p:nvSpPr>
        <p:spPr>
          <a:xfrm>
            <a:off x="9057132" y="786767"/>
            <a:ext cx="14871701" cy="38354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lgn="r" defTabSz="825500">
              <a:lnSpc>
                <a:spcPct val="80000"/>
              </a:lnSpc>
              <a:buClr>
                <a:srgbClr val="B6DE87"/>
              </a:buClr>
              <a:buFont typeface="DejaVu Sans Condensed"/>
              <a:defRPr sz="14300">
                <a:latin typeface="Gill Sans"/>
                <a:ea typeface="Gill Sans"/>
                <a:cs typeface="Gill Sans"/>
                <a:sym typeface="Gill Sans"/>
              </a:defRPr>
            </a:pPr>
            <a:r>
              <a:rPr dirty="0">
                <a:solidFill>
                  <a:srgbClr val="B6DE87"/>
                </a:solidFill>
                <a:effectLst>
                  <a:outerShdw blurRad="38100" dist="38100" dir="2700000" rotWithShape="0">
                    <a:srgbClr val="000000">
                      <a:alpha val="43137"/>
                    </a:srgbClr>
                  </a:outerShdw>
                </a:effectLst>
                <a:uFill>
                  <a:solidFill>
                    <a:srgbClr val="B6DE87"/>
                  </a:solidFill>
                </a:uFill>
              </a:rPr>
              <a:t>HISTORISCHE</a:t>
            </a:r>
            <a:r>
              <a:rPr dirty="0">
                <a:solidFill>
                  <a:srgbClr val="FFFFFF"/>
                </a:solidFill>
                <a:effectLst>
                  <a:outerShdw blurRad="38100" dist="38100" dir="2700000" rotWithShape="0">
                    <a:srgbClr val="000000">
                      <a:alpha val="43137"/>
                    </a:srgbClr>
                  </a:outerShdw>
                </a:effectLst>
                <a:uFill>
                  <a:solidFill>
                    <a:srgbClr val="FFFFFF"/>
                  </a:solidFill>
                </a:uFill>
              </a:rPr>
              <a:t> </a:t>
            </a:r>
            <a:r>
              <a:rPr dirty="0">
                <a:solidFill>
                  <a:srgbClr val="FFFEEC"/>
                </a:solidFill>
                <a:effectLst>
                  <a:outerShdw blurRad="38100" dist="38100" dir="2700000" rotWithShape="0">
                    <a:srgbClr val="000000">
                      <a:alpha val="43137"/>
                    </a:srgbClr>
                  </a:outerShdw>
                </a:effectLst>
                <a:uFill>
                  <a:solidFill>
                    <a:srgbClr val="FFFEEC"/>
                  </a:solidFill>
                </a:uFill>
              </a:rPr>
              <a:t>WISSENSCHAFT</a:t>
            </a:r>
          </a:p>
        </p:txBody>
      </p:sp>
    </p:spTree>
    <p:extLst>
      <p:ext uri="{BB962C8B-B14F-4D97-AF65-F5344CB8AC3E}">
        <p14:creationId xmlns:p14="http://schemas.microsoft.com/office/powerpoint/2010/main" val="2889235534"/>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iterate>
                                    <p:tmAbs val="0"/>
                                  </p:iterate>
                                  <p:childTnLst>
                                    <p:set>
                                      <p:cBhvr>
                                        <p:cTn id="6" fill="hold">
                                          <p:stCondLst>
                                            <p:cond delay="0"/>
                                          </p:stCondLst>
                                        </p:cTn>
                                        <p:tgtEl>
                                          <p:spTgt spid="1013"/>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0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 grpId="0" animBg="1" advAuto="0"/>
      <p:bldP spid="1015"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85" name="Abi's Grad.jpg"/>
          <p:cNvGrpSpPr/>
          <p:nvPr/>
        </p:nvGrpSpPr>
        <p:grpSpPr>
          <a:xfrm>
            <a:off x="3479800" y="550862"/>
            <a:ext cx="17424400" cy="12420601"/>
            <a:chOff x="0" y="0"/>
            <a:chExt cx="17424400" cy="12420600"/>
          </a:xfrm>
        </p:grpSpPr>
        <p:pic>
          <p:nvPicPr>
            <p:cNvPr id="984" name="Abi's Grad.jpg" descr="Abi's Grad.jpg"/>
            <p:cNvPicPr>
              <a:picLocks/>
            </p:cNvPicPr>
            <p:nvPr/>
          </p:nvPicPr>
          <p:blipFill>
            <a:blip r:embed="rId2">
              <a:extLst/>
            </a:blip>
            <a:srcRect l="2615" r="2613"/>
            <a:stretch>
              <a:fillRect/>
            </a:stretch>
          </p:blipFill>
          <p:spPr>
            <a:xfrm>
              <a:off x="317500" y="304800"/>
              <a:ext cx="16802100" cy="11798300"/>
            </a:xfrm>
            <a:prstGeom prst="rect">
              <a:avLst/>
            </a:prstGeom>
            <a:ln>
              <a:noFill/>
            </a:ln>
            <a:effectLst/>
          </p:spPr>
        </p:pic>
        <p:pic>
          <p:nvPicPr>
            <p:cNvPr id="983" name="Abi's Grad.jpg" descr="Abi's Grad.jpg"/>
            <p:cNvPicPr>
              <a:picLocks/>
            </p:cNvPicPr>
            <p:nvPr/>
          </p:nvPicPr>
          <p:blipFill>
            <a:blip r:embed="rId3">
              <a:extLst/>
            </a:blip>
            <a:stretch>
              <a:fillRect/>
            </a:stretch>
          </p:blipFill>
          <p:spPr>
            <a:xfrm>
              <a:off x="0" y="0"/>
              <a:ext cx="17424400" cy="12420600"/>
            </a:xfrm>
            <a:prstGeom prst="rect">
              <a:avLst/>
            </a:prstGeom>
            <a:effectLst/>
          </p:spPr>
        </p:pic>
      </p:grpSp>
    </p:spTree>
  </p:cSld>
  <p:clrMapOvr>
    <a:masterClrMapping/>
  </p:clrMapOvr>
  <p:transition xmlns:p14="http://schemas.microsoft.com/office/powerpoint/2010/mai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1018" name="image11.jpg" descr="image11.jpg"/>
          <p:cNvPicPr>
            <a:picLocks noChangeAspect="1"/>
          </p:cNvPicPr>
          <p:nvPr/>
        </p:nvPicPr>
        <p:blipFill>
          <a:blip r:embed="rId3">
            <a:extLst/>
          </a:blip>
          <a:stretch>
            <a:fillRect/>
          </a:stretch>
        </p:blipFill>
        <p:spPr>
          <a:xfrm>
            <a:off x="-4510" y="9901"/>
            <a:ext cx="24391685" cy="13720323"/>
          </a:xfrm>
          <a:prstGeom prst="rect">
            <a:avLst/>
          </a:prstGeom>
          <a:ln w="12700"/>
        </p:spPr>
      </p:pic>
      <p:sp>
        <p:nvSpPr>
          <p:cNvPr id="1019" name="Automechaniker…"/>
          <p:cNvSpPr txBox="1"/>
          <p:nvPr/>
        </p:nvSpPr>
        <p:spPr>
          <a:xfrm>
            <a:off x="1051731" y="982688"/>
            <a:ext cx="12204701" cy="2403222"/>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lgn="ctr" defTabSz="914400">
              <a:buClr>
                <a:srgbClr val="000000"/>
              </a:buClr>
              <a:defRPr sz="6400" b="1">
                <a:solidFill>
                  <a:srgbClr val="0042AA"/>
                </a:solidFill>
                <a:uFill>
                  <a:solidFill>
                    <a:srgbClr val="000000"/>
                  </a:solidFill>
                </a:uFill>
                <a:latin typeface="Gill Sans"/>
                <a:ea typeface="Gill Sans"/>
                <a:cs typeface="Gill Sans"/>
                <a:sym typeface="Gill Sans"/>
              </a:defRPr>
            </a:pPr>
            <a:r>
              <a:rPr sz="7200" dirty="0" err="1"/>
              <a:t>Automechaniker</a:t>
            </a:r>
            <a:endParaRPr sz="7200" dirty="0"/>
          </a:p>
          <a:p>
            <a:pPr algn="ctr" defTabSz="914400">
              <a:lnSpc>
                <a:spcPts val="9500"/>
              </a:lnSpc>
              <a:buClr>
                <a:srgbClr val="333333"/>
              </a:buClr>
              <a:defRPr sz="5200" b="1">
                <a:solidFill>
                  <a:srgbClr val="0042AA"/>
                </a:solidFill>
                <a:uFill>
                  <a:solidFill>
                    <a:srgbClr val="000000"/>
                  </a:solidFill>
                </a:uFill>
                <a:latin typeface="Gill Sans"/>
                <a:ea typeface="Gill Sans"/>
                <a:cs typeface="Gill Sans"/>
                <a:sym typeface="Gill Sans"/>
              </a:defRPr>
            </a:pPr>
            <a:r>
              <a:rPr dirty="0">
                <a:uFill>
                  <a:solidFill>
                    <a:srgbClr val="0042AA"/>
                  </a:solidFill>
                </a:uFill>
              </a:rPr>
              <a:t>(</a:t>
            </a:r>
            <a:r>
              <a:rPr lang="de-DE" dirty="0">
                <a:uFill>
                  <a:solidFill>
                    <a:srgbClr val="0042AA"/>
                  </a:solidFill>
                </a:uFill>
              </a:rPr>
              <a:t>Beobachtungs-</a:t>
            </a:r>
            <a:r>
              <a:rPr dirty="0" err="1">
                <a:uFill>
                  <a:solidFill>
                    <a:srgbClr val="0042AA"/>
                  </a:solidFill>
                </a:uFill>
              </a:rPr>
              <a:t>Wissenschaftler</a:t>
            </a:r>
            <a:r>
              <a:rPr dirty="0">
                <a:uFill>
                  <a:solidFill>
                    <a:srgbClr val="0042AA"/>
                  </a:solidFill>
                </a:uFill>
              </a:rPr>
              <a:t>)</a:t>
            </a:r>
          </a:p>
        </p:txBody>
      </p:sp>
      <p:sp>
        <p:nvSpPr>
          <p:cNvPr id="1020" name="Shape"/>
          <p:cNvSpPr/>
          <p:nvPr/>
        </p:nvSpPr>
        <p:spPr>
          <a:xfrm>
            <a:off x="3820331" y="3382988"/>
            <a:ext cx="6019801" cy="348956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0042AA"/>
          </a:solidFill>
          <a:ln w="76200">
            <a:solidFill>
              <a:srgbClr val="333333"/>
            </a:solidFill>
          </a:ln>
        </p:spPr>
        <p:txBody>
          <a:bodyPr lIns="0" tIns="0" rIns="0" bIns="0"/>
          <a:lstStyle/>
          <a:p>
            <a:endParaRPr/>
          </a:p>
        </p:txBody>
      </p:sp>
      <p:grpSp>
        <p:nvGrpSpPr>
          <p:cNvPr id="1023" name="Group"/>
          <p:cNvGrpSpPr/>
          <p:nvPr/>
        </p:nvGrpSpPr>
        <p:grpSpPr>
          <a:xfrm>
            <a:off x="13538071" y="977017"/>
            <a:ext cx="9855201" cy="5575550"/>
            <a:chOff x="0" y="0"/>
            <a:chExt cx="9855200" cy="5575549"/>
          </a:xfrm>
        </p:grpSpPr>
        <p:sp>
          <p:nvSpPr>
            <p:cNvPr id="1021" name="Autohersteller…"/>
            <p:cNvSpPr txBox="1"/>
            <p:nvPr/>
          </p:nvSpPr>
          <p:spPr>
            <a:xfrm>
              <a:off x="0" y="0"/>
              <a:ext cx="9855200" cy="2250604"/>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algn="ctr" defTabSz="914400">
                <a:buClr>
                  <a:srgbClr val="000000"/>
                </a:buClr>
                <a:defRPr sz="6400" b="1">
                  <a:solidFill>
                    <a:srgbClr val="4F7A28"/>
                  </a:solidFill>
                  <a:uFill>
                    <a:solidFill>
                      <a:srgbClr val="000000"/>
                    </a:solidFill>
                  </a:uFill>
                  <a:latin typeface="Gill Sans"/>
                  <a:ea typeface="Gill Sans"/>
                  <a:cs typeface="Gill Sans"/>
                  <a:sym typeface="Gill Sans"/>
                </a:defRPr>
              </a:pPr>
              <a:r>
                <a:rPr sz="7200"/>
                <a:t>Autohersteller</a:t>
              </a:r>
            </a:p>
            <a:p>
              <a:pPr algn="ctr" defTabSz="914400">
                <a:lnSpc>
                  <a:spcPts val="9500"/>
                </a:lnSpc>
                <a:buClr>
                  <a:srgbClr val="333333"/>
                </a:buClr>
                <a:defRPr sz="5200" b="1">
                  <a:solidFill>
                    <a:srgbClr val="4F7A28"/>
                  </a:solidFill>
                  <a:uFill>
                    <a:solidFill>
                      <a:srgbClr val="000000"/>
                    </a:solidFill>
                  </a:uFill>
                  <a:latin typeface="Gill Sans"/>
                  <a:ea typeface="Gill Sans"/>
                  <a:cs typeface="Gill Sans"/>
                  <a:sym typeface="Gill Sans"/>
                </a:defRPr>
              </a:pPr>
              <a:r>
                <a:rPr>
                  <a:uFill>
                    <a:solidFill>
                      <a:srgbClr val="4F7A28"/>
                    </a:solidFill>
                  </a:uFill>
                </a:rPr>
                <a:t>(Ursprungs-Wissenschaftler)</a:t>
              </a:r>
            </a:p>
          </p:txBody>
        </p:sp>
        <p:sp>
          <p:nvSpPr>
            <p:cNvPr id="1022" name="Shape"/>
            <p:cNvSpPr/>
            <p:nvPr/>
          </p:nvSpPr>
          <p:spPr>
            <a:xfrm>
              <a:off x="2821116" y="2411707"/>
              <a:ext cx="4953001" cy="316384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4F7A28"/>
            </a:solidFill>
            <a:ln w="76200" cap="flat">
              <a:solidFill>
                <a:srgbClr val="333333"/>
              </a:solidFill>
              <a:prstDash val="solid"/>
              <a:round/>
            </a:ln>
            <a:effectLst/>
          </p:spPr>
          <p:txBody>
            <a:bodyPr wrap="square" lIns="0" tIns="0" rIns="0" bIns="0" numCol="1" anchor="t">
              <a:noAutofit/>
            </a:bodyPr>
            <a:lstStyle/>
            <a:p>
              <a:endParaRPr/>
            </a:p>
          </p:txBody>
        </p:sp>
      </p:grpSp>
    </p:spTree>
    <p:extLst>
      <p:ext uri="{BB962C8B-B14F-4D97-AF65-F5344CB8AC3E}">
        <p14:creationId xmlns:p14="http://schemas.microsoft.com/office/powerpoint/2010/main" val="2982233500"/>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023"/>
                                        </p:tgtEl>
                                        <p:attrNameLst>
                                          <p:attrName>style.visibility</p:attrName>
                                        </p:attrNameLst>
                                      </p:cBhvr>
                                      <p:to>
                                        <p:strVal val="visible"/>
                                      </p:to>
                                    </p:set>
                                    <p:animEffect transition="in" filter="dissolve">
                                      <p:cBhvr>
                                        <p:cTn id="7" dur="499"/>
                                        <p:tgtEl>
                                          <p:spTgt spid="1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3"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 name="“Evolution ist ein historischer Prozess der nicht durch dieselben Argumente und Methoden bewiesen werden kann, durch die rein physikalische oder funktionelle Phänomene dokumentiert werden können.”"/>
          <p:cNvSpPr txBox="1">
            <a:spLocks noGrp="1"/>
          </p:cNvSpPr>
          <p:nvPr>
            <p:ph type="title"/>
          </p:nvPr>
        </p:nvSpPr>
        <p:spPr>
          <a:xfrm>
            <a:off x="1440873" y="1397000"/>
            <a:ext cx="15777563" cy="7683500"/>
          </a:xfrm>
          <a:prstGeom prst="rect">
            <a:avLst/>
          </a:prstGeom>
        </p:spPr>
        <p:txBody>
          <a:bodyPr/>
          <a:lstStyle/>
          <a:p>
            <a:r>
              <a:rPr lang="de-DE" dirty="0"/>
              <a:t>„</a:t>
            </a:r>
            <a:r>
              <a:rPr dirty="0"/>
              <a:t>Evolution </a:t>
            </a:r>
            <a:r>
              <a:rPr dirty="0" err="1"/>
              <a:t>ist</a:t>
            </a:r>
            <a:r>
              <a:rPr dirty="0"/>
              <a:t> </a:t>
            </a:r>
            <a:r>
              <a:rPr dirty="0" err="1"/>
              <a:t>ein</a:t>
            </a:r>
            <a:r>
              <a:rPr dirty="0"/>
              <a:t> </a:t>
            </a:r>
            <a:r>
              <a:rPr dirty="0" err="1">
                <a:solidFill>
                  <a:srgbClr val="F6A029"/>
                </a:solidFill>
              </a:rPr>
              <a:t>historischer</a:t>
            </a:r>
            <a:r>
              <a:rPr dirty="0"/>
              <a:t> </a:t>
            </a:r>
            <a:r>
              <a:rPr dirty="0" err="1"/>
              <a:t>Prozess</a:t>
            </a:r>
            <a:r>
              <a:rPr lang="de-DE" dirty="0"/>
              <a:t> und lässt sich deshalb </a:t>
            </a:r>
            <a:r>
              <a:rPr dirty="0" err="1"/>
              <a:t>nicht</a:t>
            </a:r>
            <a:r>
              <a:rPr lang="de-DE" dirty="0"/>
              <a:t> beweisen </a:t>
            </a:r>
            <a:r>
              <a:rPr dirty="0" err="1"/>
              <a:t>durch</a:t>
            </a:r>
            <a:r>
              <a:rPr dirty="0"/>
              <a:t> die </a:t>
            </a:r>
            <a:r>
              <a:rPr dirty="0" err="1"/>
              <a:t>Argumente</a:t>
            </a:r>
            <a:r>
              <a:rPr dirty="0"/>
              <a:t> und </a:t>
            </a:r>
            <a:r>
              <a:rPr dirty="0" err="1"/>
              <a:t>Methoden</a:t>
            </a:r>
            <a:r>
              <a:rPr dirty="0"/>
              <a:t>, die </a:t>
            </a:r>
            <a:r>
              <a:rPr lang="de-DE" dirty="0"/>
              <a:t>ein </a:t>
            </a:r>
            <a:r>
              <a:rPr dirty="0"/>
              <a:t>rein </a:t>
            </a:r>
            <a:r>
              <a:rPr dirty="0" err="1"/>
              <a:t>physikalische</a:t>
            </a:r>
            <a:r>
              <a:rPr lang="de-DE" dirty="0"/>
              <a:t>s</a:t>
            </a:r>
            <a:r>
              <a:rPr dirty="0"/>
              <a:t> oder </a:t>
            </a:r>
            <a:r>
              <a:rPr dirty="0" err="1">
                <a:solidFill>
                  <a:srgbClr val="FF9300"/>
                </a:solidFill>
              </a:rPr>
              <a:t>funktionelle</a:t>
            </a:r>
            <a:r>
              <a:rPr lang="de-DE" dirty="0">
                <a:solidFill>
                  <a:srgbClr val="FF9300"/>
                </a:solidFill>
              </a:rPr>
              <a:t>s</a:t>
            </a:r>
            <a:r>
              <a:rPr dirty="0"/>
              <a:t> </a:t>
            </a:r>
            <a:r>
              <a:rPr dirty="0" err="1"/>
              <a:t>Phänomen</a:t>
            </a:r>
            <a:r>
              <a:rPr dirty="0"/>
              <a:t> </a:t>
            </a:r>
            <a:r>
              <a:rPr dirty="0" err="1"/>
              <a:t>dokumentieren</a:t>
            </a:r>
            <a:r>
              <a:rPr dirty="0"/>
              <a:t> </a:t>
            </a:r>
            <a:r>
              <a:rPr dirty="0" err="1"/>
              <a:t>können</a:t>
            </a:r>
            <a:r>
              <a:rPr dirty="0"/>
              <a:t>.</a:t>
            </a:r>
            <a:r>
              <a:rPr lang="de-DE" dirty="0"/>
              <a:t>“</a:t>
            </a:r>
            <a:endParaRPr dirty="0"/>
          </a:p>
        </p:txBody>
      </p:sp>
      <p:sp>
        <p:nvSpPr>
          <p:cNvPr id="988" name="Ernst Mayr, What Evolution Is (New York: Basic Books, 2001), p. 13."/>
          <p:cNvSpPr txBox="1">
            <a:spLocks noGrp="1"/>
          </p:cNvSpPr>
          <p:nvPr>
            <p:ph type="body" sz="quarter" idx="1"/>
          </p:nvPr>
        </p:nvSpPr>
        <p:spPr>
          <a:xfrm>
            <a:off x="2476500" y="11544300"/>
            <a:ext cx="19481800" cy="787400"/>
          </a:xfrm>
          <a:prstGeom prst="rect">
            <a:avLst/>
          </a:prstGeom>
        </p:spPr>
        <p:txBody>
          <a:bodyPr/>
          <a:lstStyle/>
          <a:p>
            <a:pPr>
              <a:defRPr sz="4800"/>
            </a:pPr>
            <a:r>
              <a:rPr dirty="0"/>
              <a:t>Ernst </a:t>
            </a:r>
            <a:r>
              <a:rPr dirty="0" err="1"/>
              <a:t>Mayr</a:t>
            </a:r>
            <a:r>
              <a:rPr dirty="0"/>
              <a:t>, </a:t>
            </a:r>
            <a:r>
              <a:rPr dirty="0">
                <a:latin typeface="DejaVu Sans Condensed Oblique"/>
                <a:ea typeface="DejaVu Sans Condensed Oblique"/>
                <a:cs typeface="DejaVu Sans Condensed Oblique"/>
                <a:sym typeface="DejaVu Sans Condensed Oblique"/>
              </a:rPr>
              <a:t>What Evolution Is</a:t>
            </a:r>
            <a:r>
              <a:rPr dirty="0"/>
              <a:t> (New York: Basic Books, 2001), </a:t>
            </a:r>
            <a:r>
              <a:rPr lang="de-DE" dirty="0"/>
              <a:t>S</a:t>
            </a:r>
            <a:r>
              <a:rPr dirty="0"/>
              <a:t>. 13.</a:t>
            </a:r>
          </a:p>
        </p:txBody>
      </p:sp>
      <p:grpSp>
        <p:nvGrpSpPr>
          <p:cNvPr id="991" name="Mayr, Ernst--100 yrs.jpg"/>
          <p:cNvGrpSpPr/>
          <p:nvPr/>
        </p:nvGrpSpPr>
        <p:grpSpPr>
          <a:xfrm>
            <a:off x="17685754" y="1397000"/>
            <a:ext cx="4297947" cy="5768205"/>
            <a:chOff x="0" y="0"/>
            <a:chExt cx="4297946" cy="5768204"/>
          </a:xfrm>
        </p:grpSpPr>
        <p:pic>
          <p:nvPicPr>
            <p:cNvPr id="990" name="Mayr, Ernst--100 yrs.jpg" descr="Mayr, Ernst--100 yrs.jpg"/>
            <p:cNvPicPr>
              <a:picLocks noChangeAspect="1"/>
            </p:cNvPicPr>
            <p:nvPr/>
          </p:nvPicPr>
          <p:blipFill>
            <a:blip r:embed="rId3">
              <a:extLst/>
            </a:blip>
            <a:stretch>
              <a:fillRect/>
            </a:stretch>
          </p:blipFill>
          <p:spPr>
            <a:xfrm>
              <a:off x="317500" y="304800"/>
              <a:ext cx="3675647" cy="5145905"/>
            </a:xfrm>
            <a:prstGeom prst="rect">
              <a:avLst/>
            </a:prstGeom>
            <a:ln>
              <a:noFill/>
            </a:ln>
            <a:effectLst/>
          </p:spPr>
        </p:pic>
        <p:pic>
          <p:nvPicPr>
            <p:cNvPr id="989" name="Mayr, Ernst--100 yrs.jpg" descr="Mayr, Ernst--100 yrs.jpg"/>
            <p:cNvPicPr>
              <a:picLocks/>
            </p:cNvPicPr>
            <p:nvPr/>
          </p:nvPicPr>
          <p:blipFill>
            <a:blip r:embed="rId4">
              <a:extLst/>
            </a:blip>
            <a:stretch>
              <a:fillRect/>
            </a:stretch>
          </p:blipFill>
          <p:spPr>
            <a:xfrm>
              <a:off x="0" y="0"/>
              <a:ext cx="4297947" cy="5768205"/>
            </a:xfrm>
            <a:prstGeom prst="rect">
              <a:avLst/>
            </a:prstGeom>
            <a:effectLst/>
          </p:spPr>
        </p:pic>
      </p:grpSp>
    </p:spTree>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 name="Neue Theorien…"/>
          <p:cNvSpPr txBox="1">
            <a:spLocks noGrp="1"/>
          </p:cNvSpPr>
          <p:nvPr>
            <p:ph type="subTitle" sz="half" idx="1"/>
          </p:nvPr>
        </p:nvSpPr>
        <p:spPr>
          <a:xfrm>
            <a:off x="1714500" y="6489700"/>
            <a:ext cx="20942300" cy="4572000"/>
          </a:xfrm>
          <a:prstGeom prst="rect">
            <a:avLst/>
          </a:prstGeom>
        </p:spPr>
        <p:txBody>
          <a:bodyPr/>
          <a:lstStyle/>
          <a:p>
            <a:pPr algn="ctr" defTabSz="914400">
              <a:buClr>
                <a:srgbClr val="FFFFFF">
                  <a:alpha val="61000"/>
                </a:srgbClr>
              </a:buClr>
              <a:defRPr sz="11700">
                <a:solidFill>
                  <a:srgbClr val="F6A029"/>
                </a:solidFill>
                <a:effectLst>
                  <a:outerShdw blurRad="38100" dist="38100" dir="2700000" rotWithShape="0">
                    <a:srgbClr val="000000">
                      <a:alpha val="43137"/>
                    </a:srgbClr>
                  </a:outerShdw>
                </a:effectLst>
                <a:uFill>
                  <a:solidFill>
                    <a:srgbClr val="F6A029"/>
                  </a:solidFill>
                </a:uFill>
                <a:latin typeface="+mn-lt"/>
                <a:ea typeface="+mn-ea"/>
                <a:cs typeface="+mn-cs"/>
                <a:sym typeface="GoudyTwenty"/>
              </a:defRPr>
            </a:pPr>
            <a:r>
              <a:t>Neue Theorien</a:t>
            </a:r>
          </a:p>
          <a:p>
            <a:pPr algn="ctr" defTabSz="914400">
              <a:buClr>
                <a:srgbClr val="FFFFFF">
                  <a:alpha val="61000"/>
                </a:srgbClr>
              </a:buClr>
              <a:defRPr sz="11700">
                <a:solidFill>
                  <a:srgbClr val="F6A029"/>
                </a:solidFill>
                <a:effectLst>
                  <a:outerShdw blurRad="38100" dist="38100" dir="2700000" rotWithShape="0">
                    <a:srgbClr val="000000">
                      <a:alpha val="43137"/>
                    </a:srgbClr>
                  </a:outerShdw>
                </a:effectLst>
                <a:uFill>
                  <a:solidFill>
                    <a:srgbClr val="F6A029"/>
                  </a:solidFill>
                </a:uFill>
                <a:latin typeface="+mn-lt"/>
                <a:ea typeface="+mn-ea"/>
                <a:cs typeface="+mn-cs"/>
                <a:sym typeface="GoudyTwenty"/>
              </a:defRPr>
            </a:pPr>
            <a:r>
              <a:t> der Erdgeschichte</a:t>
            </a:r>
          </a:p>
        </p:txBody>
      </p:sp>
      <p:sp>
        <p:nvSpPr>
          <p:cNvPr id="996" name="1770–1830"/>
          <p:cNvSpPr txBox="1"/>
          <p:nvPr/>
        </p:nvSpPr>
        <p:spPr>
          <a:xfrm>
            <a:off x="5720677" y="2105521"/>
            <a:ext cx="12942647" cy="31803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defTabSz="914400">
              <a:buClr>
                <a:srgbClr val="FFFFFF">
                  <a:alpha val="61000"/>
                </a:srgbClr>
              </a:buClr>
              <a:defRPr sz="11700">
                <a:solidFill>
                  <a:srgbClr val="FFFFFF">
                    <a:alpha val="60000"/>
                  </a:srgbClr>
                </a:solidFill>
                <a:effectLst>
                  <a:outerShdw blurRad="38100" dist="38100" dir="2700000" rotWithShape="0">
                    <a:srgbClr val="000000">
                      <a:alpha val="43137"/>
                    </a:srgbClr>
                  </a:outerShdw>
                </a:effectLst>
                <a:uFill>
                  <a:solidFill>
                    <a:srgbClr val="FFFFFF">
                      <a:alpha val="60000"/>
                    </a:srgbClr>
                  </a:solidFill>
                </a:uFill>
                <a:latin typeface="+mn-lt"/>
                <a:ea typeface="+mn-ea"/>
                <a:cs typeface="+mn-cs"/>
                <a:sym typeface="GoudyTwenty"/>
              </a:defRPr>
            </a:pPr>
            <a:r>
              <a:rPr sz="20000" dirty="0">
                <a:solidFill>
                  <a:srgbClr val="E2DEAB"/>
                </a:solidFill>
                <a:uFill>
                  <a:solidFill>
                    <a:srgbClr val="E2DEAB"/>
                  </a:solidFill>
                </a:uFill>
              </a:rPr>
              <a:t>1770</a:t>
            </a:r>
            <a:r>
              <a:rPr lang="de-DE" sz="20000" dirty="0">
                <a:solidFill>
                  <a:srgbClr val="E2DEAB"/>
                </a:solidFill>
                <a:uFill>
                  <a:solidFill>
                    <a:srgbClr val="E2DEAB"/>
                  </a:solidFill>
                </a:uFill>
              </a:rPr>
              <a:t>–</a:t>
            </a:r>
            <a:r>
              <a:rPr sz="20000" dirty="0">
                <a:solidFill>
                  <a:srgbClr val="E2DEAB"/>
                </a:solidFill>
                <a:uFill>
                  <a:solidFill>
                    <a:srgbClr val="E2DEAB"/>
                  </a:solidFill>
                </a:uFill>
              </a:rPr>
              <a:t>1830</a:t>
            </a:r>
          </a:p>
        </p:txBody>
      </p:sp>
    </p:spTree>
  </p:cSld>
  <p:clrMapOvr>
    <a:masterClrMapping/>
  </p:clrMapOvr>
  <p:transition xmlns:p14="http://schemas.microsoft.com/office/powerpoint/2010/mai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872" name="1600_AiGLogo_Slide_Navy-small.png" descr="1600_AiGLogo_Slide_Navy-small.png"/>
          <p:cNvPicPr>
            <a:picLocks noChangeAspect="1"/>
          </p:cNvPicPr>
          <p:nvPr/>
        </p:nvPicPr>
        <p:blipFill>
          <a:blip r:embed="rId2">
            <a:extLst/>
          </a:blip>
          <a:stretch>
            <a:fillRect/>
          </a:stretch>
        </p:blipFill>
        <p:spPr>
          <a:xfrm>
            <a:off x="68405" y="0"/>
            <a:ext cx="24247189" cy="13716000"/>
          </a:xfrm>
          <a:prstGeom prst="rect">
            <a:avLst/>
          </a:prstGeom>
          <a:ln w="12700">
            <a:miter lim="400000"/>
          </a:ln>
        </p:spPr>
      </p:pic>
    </p:spTree>
  </p:cSld>
  <p:clrMapOvr>
    <a:masterClrMapping/>
  </p:clrMapOvr>
  <p:transition xmlns:p14="http://schemas.microsoft.com/office/powerpoint/2010/mai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 name="Comte de Buffon…"/>
          <p:cNvSpPr txBox="1">
            <a:spLocks noGrp="1"/>
          </p:cNvSpPr>
          <p:nvPr>
            <p:ph type="title"/>
          </p:nvPr>
        </p:nvSpPr>
        <p:spPr>
          <a:xfrm>
            <a:off x="10947400" y="2006600"/>
            <a:ext cx="12242800" cy="8737600"/>
          </a:xfrm>
          <a:prstGeom prst="rect">
            <a:avLst/>
          </a:prstGeom>
        </p:spPr>
        <p:txBody>
          <a:bodyPr/>
          <a:lstStyle/>
          <a:p>
            <a:pPr defTabSz="914400">
              <a:defRPr sz="85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dirty="0"/>
              <a:t>Comte de Buffon</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a:t>(1707–1788)</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err="1"/>
              <a:t>Naturforscher</a:t>
            </a:r>
            <a:endParaRPr dirty="0"/>
          </a:p>
        </p:txBody>
      </p:sp>
      <p:grpSp>
        <p:nvGrpSpPr>
          <p:cNvPr id="1001" name="image12.jpg"/>
          <p:cNvGrpSpPr/>
          <p:nvPr/>
        </p:nvGrpSpPr>
        <p:grpSpPr>
          <a:xfrm>
            <a:off x="1309765" y="1320800"/>
            <a:ext cx="8095072" cy="11055467"/>
            <a:chOff x="0" y="0"/>
            <a:chExt cx="8095071" cy="11055466"/>
          </a:xfrm>
        </p:grpSpPr>
        <p:pic>
          <p:nvPicPr>
            <p:cNvPr id="1000" name="image12.jpg" descr="image12.jpg"/>
            <p:cNvPicPr>
              <a:picLocks/>
            </p:cNvPicPr>
            <p:nvPr/>
          </p:nvPicPr>
          <p:blipFill>
            <a:blip r:embed="rId3">
              <a:extLst/>
            </a:blip>
            <a:srcRect l="4920" r="4456"/>
            <a:stretch>
              <a:fillRect/>
            </a:stretch>
          </p:blipFill>
          <p:spPr>
            <a:xfrm>
              <a:off x="317500" y="304800"/>
              <a:ext cx="7472772" cy="10433167"/>
            </a:xfrm>
            <a:prstGeom prst="rect">
              <a:avLst/>
            </a:prstGeom>
            <a:ln>
              <a:noFill/>
            </a:ln>
            <a:effectLst/>
          </p:spPr>
        </p:pic>
        <p:pic>
          <p:nvPicPr>
            <p:cNvPr id="999" name="image12.jpg" descr="image12.jpg"/>
            <p:cNvPicPr>
              <a:picLocks/>
            </p:cNvPicPr>
            <p:nvPr/>
          </p:nvPicPr>
          <p:blipFill>
            <a:blip r:embed="rId4">
              <a:extLst/>
            </a:blip>
            <a:stretch>
              <a:fillRect/>
            </a:stretch>
          </p:blipFill>
          <p:spPr>
            <a:xfrm>
              <a:off x="0" y="0"/>
              <a:ext cx="8095072" cy="11055467"/>
            </a:xfrm>
            <a:prstGeom prst="rect">
              <a:avLst/>
            </a:prstGeom>
            <a:effectLst/>
          </p:spPr>
        </p:pic>
      </p:grpSp>
      <p:sp>
        <p:nvSpPr>
          <p:cNvPr id="1002" name="Die Epochen der Natur (1778)"/>
          <p:cNvSpPr txBox="1"/>
          <p:nvPr/>
        </p:nvSpPr>
        <p:spPr>
          <a:xfrm>
            <a:off x="10948987" y="8178800"/>
            <a:ext cx="10718801" cy="2215991"/>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de-DE" dirty="0">
                <a:latin typeface="DejaVu Sans Condensed Oblique"/>
                <a:ea typeface="DejaVu Sans Condensed Oblique"/>
                <a:cs typeface="DejaVu Sans Condensed Oblique"/>
                <a:sym typeface="DejaVu Sans Condensed Oblique"/>
              </a:rPr>
              <a:t>Allgemeine </a:t>
            </a:r>
            <a:r>
              <a:rPr lang="de-DE" sz="7200" dirty="0">
                <a:solidFill>
                  <a:srgbClr val="F6A029"/>
                </a:solidFill>
                <a:effectLst>
                  <a:outerShdw blurRad="38100" dist="38100" dir="2700000" rotWithShape="0">
                    <a:srgbClr val="000000">
                      <a:alpha val="43137"/>
                    </a:srgbClr>
                  </a:outerShdw>
                </a:effectLst>
                <a:uFill>
                  <a:solidFill>
                    <a:srgbClr val="F6A029"/>
                  </a:solidFill>
                </a:uFill>
                <a:latin typeface="DejaVu Sans Condensed Oblique"/>
                <a:ea typeface="DejaVu Sans Condensed Oblique"/>
                <a:cs typeface="DejaVu Sans Condensed Oblique"/>
                <a:sym typeface="DejaVu Sans Condensed Oblique"/>
              </a:rPr>
              <a:t>Naturgeschichte</a:t>
            </a:r>
            <a:r>
              <a:rPr sz="7200" dirty="0">
                <a:solidFill>
                  <a:srgbClr val="F6A029"/>
                </a:solidFill>
                <a:effectLst>
                  <a:outerShdw blurRad="38100" dist="38100" dir="2700000" rotWithShape="0">
                    <a:srgbClr val="000000">
                      <a:alpha val="43137"/>
                    </a:srgbClr>
                  </a:outerShdw>
                </a:effectLst>
                <a:uFill>
                  <a:solidFill>
                    <a:srgbClr val="F6A029"/>
                  </a:solidFill>
                </a:uFill>
                <a:latin typeface="DejaVu Sans Condensed Oblique"/>
                <a:ea typeface="DejaVu Sans Condensed Oblique"/>
                <a:cs typeface="DejaVu Sans Condensed Oblique"/>
                <a:sym typeface="DejaVu Sans Condensed Oblique"/>
              </a:rPr>
              <a:t> </a:t>
            </a:r>
            <a:r>
              <a:rPr sz="7200" dirty="0">
                <a:solidFill>
                  <a:srgbClr val="F6A029"/>
                </a:solidFill>
                <a:effectLst>
                  <a:outerShdw blurRad="38100" dist="38100" dir="2700000" rotWithShape="0">
                    <a:srgbClr val="000000">
                      <a:alpha val="43137"/>
                    </a:srgbClr>
                  </a:outerShdw>
                </a:effectLst>
                <a:uFill>
                  <a:solidFill>
                    <a:srgbClr val="F6A029"/>
                  </a:solidFill>
                </a:uFill>
                <a:latin typeface="DejaVu Sans Condensed Oblique"/>
                <a:ea typeface="DejaVu Sans Condensed Oblique"/>
                <a:cs typeface="DejaVu Sans Condensed Oblique"/>
              </a:rPr>
              <a:t>(1778</a:t>
            </a:r>
            <a:r>
              <a:rPr dirty="0"/>
              <a:t>)</a:t>
            </a:r>
          </a:p>
        </p:txBody>
      </p:sp>
    </p:spTree>
  </p:cSld>
  <p:clrMapOvr>
    <a:masterClrMapping/>
  </p:clrMapOvr>
  <p:transition xmlns:p14="http://schemas.microsoft.com/office/powerpoint/2010/mai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 name="Pierre Laplace…"/>
          <p:cNvSpPr txBox="1">
            <a:spLocks noGrp="1"/>
          </p:cNvSpPr>
          <p:nvPr>
            <p:ph type="title"/>
          </p:nvPr>
        </p:nvSpPr>
        <p:spPr>
          <a:xfrm>
            <a:off x="2184400" y="1778000"/>
            <a:ext cx="12242800" cy="8737600"/>
          </a:xfrm>
          <a:prstGeom prst="rect">
            <a:avLst/>
          </a:prstGeom>
        </p:spPr>
        <p:txBody>
          <a:bodyPr/>
          <a:lstStyle/>
          <a:p>
            <a:pPr defTabSz="914400">
              <a:defRPr>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sz="9600"/>
              <a:t>Pierre Laplace</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t>(1749–1827)</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t>Astronom</a:t>
            </a:r>
          </a:p>
        </p:txBody>
      </p:sp>
      <p:sp>
        <p:nvSpPr>
          <p:cNvPr id="1007" name="Erläuterung des Systems des Universums (1796)"/>
          <p:cNvSpPr txBox="1"/>
          <p:nvPr/>
        </p:nvSpPr>
        <p:spPr>
          <a:xfrm>
            <a:off x="2184401" y="7775735"/>
            <a:ext cx="13031006" cy="4431983"/>
          </a:xfrm>
          <a:prstGeom prst="rect">
            <a:avLst/>
          </a:prstGeom>
          <a:extLst>
            <a:ext uri="{C572A759-6A51-4108-AA02-DFA0A04FC94B}">
              <ma14:wrappingTextBoxFlag xmlns:ma14="http://schemas.microsoft.com/office/mac/drawingml/2011/main" val="1"/>
            </a:ext>
          </a:extLst>
        </p:spPr>
        <p:txBody>
          <a:bodyPr wrap="square" lIns="0" tIns="0" rIns="0" bIns="0">
            <a:spAutoFit/>
          </a:bodyPr>
          <a:lstStyle/>
          <a:p>
            <a: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de-DE" sz="7200" i="1" dirty="0">
                <a:sym typeface="DejaVu Sans Condensed"/>
              </a:rPr>
              <a:t>Exposition du </a:t>
            </a:r>
            <a:r>
              <a:rPr lang="de-DE" sz="7200" i="1" dirty="0" err="1">
                <a:sym typeface="DejaVu Sans Condensed"/>
              </a:rPr>
              <a:t>systeme</a:t>
            </a:r>
            <a:r>
              <a:rPr lang="de-DE" sz="7200" i="1" dirty="0">
                <a:sym typeface="DejaVu Sans Condensed"/>
              </a:rPr>
              <a:t> </a:t>
            </a:r>
          </a:p>
          <a:p>
            <a: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de-DE" sz="7200" i="1" dirty="0">
                <a:sym typeface="DejaVu Sans Condensed"/>
              </a:rPr>
              <a:t>du </a:t>
            </a:r>
            <a:r>
              <a:rPr lang="de-DE" sz="7200" i="1" dirty="0" err="1">
                <a:sym typeface="DejaVu Sans Condensed"/>
              </a:rPr>
              <a:t>monde</a:t>
            </a:r>
            <a:r>
              <a:rPr lang="de-DE" sz="7200" dirty="0">
                <a:sym typeface="DejaVu Sans Condensed"/>
              </a:rPr>
              <a:t> </a:t>
            </a:r>
            <a:r>
              <a:rPr lang="de-DE" dirty="0"/>
              <a:t>(1796)</a:t>
            </a:r>
          </a:p>
          <a:p>
            <a: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endParaRPr lang="de-DE" sz="7200" dirty="0">
              <a:sym typeface="DejaVu Sans Condensed"/>
            </a:endParaRPr>
          </a:p>
          <a:p>
            <a: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de-DE" sz="6600" dirty="0">
                <a:sym typeface="DejaVu Sans Condensed"/>
              </a:rPr>
              <a:t>(</a:t>
            </a:r>
            <a:r>
              <a:rPr lang="de-DE" sz="6600" i="1" dirty="0">
                <a:sym typeface="DejaVu Sans Condensed"/>
              </a:rPr>
              <a:t>Darstellung des Weltsystems</a:t>
            </a:r>
            <a:r>
              <a:rPr lang="de-DE" sz="6600" dirty="0">
                <a:sym typeface="DejaVu Sans Condensed"/>
              </a:rPr>
              <a:t>)</a:t>
            </a:r>
            <a:endParaRPr sz="6600" dirty="0"/>
          </a:p>
        </p:txBody>
      </p:sp>
      <p:grpSp>
        <p:nvGrpSpPr>
          <p:cNvPr id="1010" name="image13.jpg"/>
          <p:cNvGrpSpPr/>
          <p:nvPr/>
        </p:nvGrpSpPr>
        <p:grpSpPr>
          <a:xfrm>
            <a:off x="14474493" y="1346200"/>
            <a:ext cx="7866473" cy="11020267"/>
            <a:chOff x="0" y="0"/>
            <a:chExt cx="7866471" cy="11020266"/>
          </a:xfrm>
        </p:grpSpPr>
        <p:pic>
          <p:nvPicPr>
            <p:cNvPr id="1009" name="image13.jpg" descr="image13.jpg"/>
            <p:cNvPicPr>
              <a:picLocks/>
            </p:cNvPicPr>
            <p:nvPr/>
          </p:nvPicPr>
          <p:blipFill>
            <a:blip r:embed="rId3">
              <a:extLst/>
            </a:blip>
            <a:srcRect l="1601" r="8647"/>
            <a:stretch>
              <a:fillRect/>
            </a:stretch>
          </p:blipFill>
          <p:spPr>
            <a:xfrm>
              <a:off x="317500" y="304800"/>
              <a:ext cx="7244172" cy="10397967"/>
            </a:xfrm>
            <a:prstGeom prst="rect">
              <a:avLst/>
            </a:prstGeom>
            <a:ln>
              <a:noFill/>
            </a:ln>
            <a:effectLst/>
          </p:spPr>
        </p:pic>
        <p:pic>
          <p:nvPicPr>
            <p:cNvPr id="1008" name="image13.jpg" descr="image13.jpg"/>
            <p:cNvPicPr>
              <a:picLocks/>
            </p:cNvPicPr>
            <p:nvPr/>
          </p:nvPicPr>
          <p:blipFill>
            <a:blip r:embed="rId4">
              <a:extLst/>
            </a:blip>
            <a:stretch>
              <a:fillRect/>
            </a:stretch>
          </p:blipFill>
          <p:spPr>
            <a:xfrm>
              <a:off x="0" y="0"/>
              <a:ext cx="7866472" cy="11020267"/>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 name="Nebulartheorie"/>
          <p:cNvSpPr txBox="1">
            <a:spLocks noGrp="1"/>
          </p:cNvSpPr>
          <p:nvPr>
            <p:ph type="title"/>
          </p:nvPr>
        </p:nvSpPr>
        <p:spPr>
          <a:xfrm>
            <a:off x="4254500" y="12065000"/>
            <a:ext cx="15875000" cy="1854200"/>
          </a:xfrm>
          <a:prstGeom prst="rect">
            <a:avLst/>
          </a:prstGeom>
        </p:spPr>
        <p:txBody>
          <a:bodyPr/>
          <a:lstStyle>
            <a:lvl1pPr algn="ctr">
              <a:defRPr>
                <a:latin typeface="+mn-lt"/>
                <a:ea typeface="+mn-ea"/>
                <a:cs typeface="+mn-cs"/>
                <a:sym typeface="GoudyTwenty"/>
              </a:defRPr>
            </a:lvl1pPr>
          </a:lstStyle>
          <a:p>
            <a:r>
              <a:t>Nebulartheorie</a:t>
            </a:r>
          </a:p>
        </p:txBody>
      </p:sp>
      <p:grpSp>
        <p:nvGrpSpPr>
          <p:cNvPr id="1017" name="image14.jpg"/>
          <p:cNvGrpSpPr/>
          <p:nvPr/>
        </p:nvGrpSpPr>
        <p:grpSpPr>
          <a:xfrm>
            <a:off x="6110286" y="615505"/>
            <a:ext cx="12166601" cy="11061701"/>
            <a:chOff x="0" y="0"/>
            <a:chExt cx="12166600" cy="11061700"/>
          </a:xfrm>
        </p:grpSpPr>
        <p:pic>
          <p:nvPicPr>
            <p:cNvPr id="1016" name="image14.jpg" descr="image14.jpg"/>
            <p:cNvPicPr>
              <a:picLocks/>
            </p:cNvPicPr>
            <p:nvPr/>
          </p:nvPicPr>
          <p:blipFill>
            <a:blip r:embed="rId3">
              <a:extLst/>
            </a:blip>
            <a:srcRect t="23621"/>
            <a:stretch>
              <a:fillRect/>
            </a:stretch>
          </p:blipFill>
          <p:spPr>
            <a:xfrm>
              <a:off x="317500" y="304799"/>
              <a:ext cx="11544298" cy="10439400"/>
            </a:xfrm>
            <a:prstGeom prst="rect">
              <a:avLst/>
            </a:prstGeom>
            <a:ln>
              <a:noFill/>
            </a:ln>
            <a:effectLst/>
          </p:spPr>
        </p:pic>
        <p:pic>
          <p:nvPicPr>
            <p:cNvPr id="1015" name="image14.jpg" descr="image14.jpg"/>
            <p:cNvPicPr>
              <a:picLocks/>
            </p:cNvPicPr>
            <p:nvPr/>
          </p:nvPicPr>
          <p:blipFill>
            <a:blip r:embed="rId4">
              <a:extLst/>
            </a:blip>
            <a:stretch>
              <a:fillRect/>
            </a:stretch>
          </p:blipFill>
          <p:spPr>
            <a:xfrm>
              <a:off x="0" y="0"/>
              <a:ext cx="12166600" cy="11061700"/>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3" name="image15.jpg"/>
          <p:cNvGrpSpPr/>
          <p:nvPr/>
        </p:nvGrpSpPr>
        <p:grpSpPr>
          <a:xfrm>
            <a:off x="1228314" y="1346199"/>
            <a:ext cx="8396019" cy="11020268"/>
            <a:chOff x="0" y="0"/>
            <a:chExt cx="8396017" cy="11020266"/>
          </a:xfrm>
        </p:grpSpPr>
        <p:pic>
          <p:nvPicPr>
            <p:cNvPr id="1022" name="image15.jpg" descr="image15.jpg"/>
            <p:cNvPicPr>
              <a:picLocks/>
            </p:cNvPicPr>
            <p:nvPr/>
          </p:nvPicPr>
          <p:blipFill>
            <a:blip r:embed="rId3">
              <a:extLst/>
            </a:blip>
            <a:srcRect b="9084"/>
            <a:stretch>
              <a:fillRect/>
            </a:stretch>
          </p:blipFill>
          <p:spPr>
            <a:xfrm>
              <a:off x="317500" y="304800"/>
              <a:ext cx="7773718" cy="10397967"/>
            </a:xfrm>
            <a:prstGeom prst="rect">
              <a:avLst/>
            </a:prstGeom>
            <a:ln>
              <a:noFill/>
            </a:ln>
            <a:effectLst/>
          </p:spPr>
        </p:pic>
        <p:pic>
          <p:nvPicPr>
            <p:cNvPr id="1021" name="image15.jpg" descr="image15.jpg"/>
            <p:cNvPicPr>
              <a:picLocks/>
            </p:cNvPicPr>
            <p:nvPr/>
          </p:nvPicPr>
          <p:blipFill>
            <a:blip r:embed="rId4">
              <a:extLst/>
            </a:blip>
            <a:stretch>
              <a:fillRect/>
            </a:stretch>
          </p:blipFill>
          <p:spPr>
            <a:xfrm>
              <a:off x="0" y="0"/>
              <a:ext cx="8396018" cy="11020267"/>
            </a:xfrm>
            <a:prstGeom prst="rect">
              <a:avLst/>
            </a:prstGeom>
            <a:effectLst/>
          </p:spPr>
        </p:pic>
      </p:grpSp>
      <p:sp>
        <p:nvSpPr>
          <p:cNvPr id="1024" name="Jean Lamarck…"/>
          <p:cNvSpPr txBox="1">
            <a:spLocks noGrp="1"/>
          </p:cNvSpPr>
          <p:nvPr>
            <p:ph type="title"/>
          </p:nvPr>
        </p:nvSpPr>
        <p:spPr>
          <a:xfrm>
            <a:off x="10947400" y="2006600"/>
            <a:ext cx="12242800" cy="8737600"/>
          </a:xfrm>
          <a:prstGeom prst="rect">
            <a:avLst/>
          </a:prstGeom>
        </p:spPr>
        <p:txBody>
          <a:bodyPr/>
          <a:lstStyle/>
          <a:p>
            <a:pPr defTabSz="914400">
              <a:defRPr>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sz="9600" dirty="0"/>
              <a:t>Jean Lamarck</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a:t>(1744–1829)</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err="1"/>
              <a:t>Naturforscher</a:t>
            </a:r>
            <a:endParaRPr dirty="0"/>
          </a:p>
        </p:txBody>
      </p:sp>
      <p:sp>
        <p:nvSpPr>
          <p:cNvPr id="1025" name="Philosophie der Tierkunde (1809)"/>
          <p:cNvSpPr txBox="1"/>
          <p:nvPr/>
        </p:nvSpPr>
        <p:spPr>
          <a:xfrm>
            <a:off x="10948987" y="8991600"/>
            <a:ext cx="11391901" cy="1969770"/>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de-DE" dirty="0">
                <a:latin typeface="DejaVu Sans Condensed Oblique"/>
                <a:ea typeface="DejaVu Sans Condensed Oblique"/>
                <a:cs typeface="DejaVu Sans Condensed Oblique"/>
                <a:sym typeface="DejaVu Sans Condensed Oblique"/>
              </a:rPr>
              <a:t>Zoologische </a:t>
            </a:r>
            <a:r>
              <a:rPr dirty="0" err="1">
                <a:latin typeface="DejaVu Sans Condensed Oblique"/>
                <a:ea typeface="DejaVu Sans Condensed Oblique"/>
                <a:cs typeface="DejaVu Sans Condensed Oblique"/>
                <a:sym typeface="DejaVu Sans Condensed Oblique"/>
              </a:rPr>
              <a:t>Philosophie</a:t>
            </a:r>
            <a:r>
              <a:rPr dirty="0">
                <a:latin typeface="DejaVu Sans Condensed Oblique"/>
                <a:ea typeface="DejaVu Sans Condensed Oblique"/>
                <a:cs typeface="DejaVu Sans Condensed Oblique"/>
                <a:sym typeface="DejaVu Sans Condensed Oblique"/>
              </a:rPr>
              <a:t>  </a:t>
            </a:r>
            <a:r>
              <a:rPr dirty="0"/>
              <a:t>(1809)</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Abraham Werner…"/>
          <p:cNvSpPr txBox="1">
            <a:spLocks noGrp="1"/>
          </p:cNvSpPr>
          <p:nvPr>
            <p:ph type="title"/>
          </p:nvPr>
        </p:nvSpPr>
        <p:spPr>
          <a:xfrm>
            <a:off x="2032000" y="1955800"/>
            <a:ext cx="13614400" cy="8737600"/>
          </a:xfrm>
          <a:prstGeom prst="rect">
            <a:avLst/>
          </a:prstGeom>
        </p:spPr>
        <p:txBody>
          <a:bodyPr/>
          <a:lstStyle/>
          <a:p>
            <a:pPr defTabSz="914400">
              <a:defRPr sz="85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dirty="0"/>
              <a:t>Abraham Werner</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a:t>(1749–1817)</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lang="de-DE" dirty="0"/>
              <a:t>Professor für </a:t>
            </a:r>
            <a:r>
              <a:rPr dirty="0" err="1"/>
              <a:t>Mineralogie</a:t>
            </a:r>
            <a:endParaRPr dirty="0"/>
          </a:p>
        </p:txBody>
      </p:sp>
      <p:sp>
        <p:nvSpPr>
          <p:cNvPr id="1030" name="Kurze Klassifikation &amp; Beschreibung der verschiedenen Gesteine (1786)"/>
          <p:cNvSpPr txBox="1"/>
          <p:nvPr/>
        </p:nvSpPr>
        <p:spPr>
          <a:xfrm>
            <a:off x="2033587" y="7886700"/>
            <a:ext cx="10718801" cy="3545586"/>
          </a:xfrm>
          <a:prstGeom prst="rect">
            <a:avLst/>
          </a:prstGeom>
          <a:extLst>
            <a:ext uri="{C572A759-6A51-4108-AA02-DFA0A04FC94B}">
              <ma14:wrappingTextBoxFlag xmlns:ma14="http://schemas.microsoft.com/office/mac/drawingml/2011/main" val="1"/>
            </a:ext>
          </a:extLst>
        </p:spPr>
        <p:txBody>
          <a:bodyPr lIns="0" tIns="0" rIns="0" bIns="0">
            <a:spAutoFit/>
          </a:bodyPr>
          <a:lstStyle/>
          <a:p>
            <a:pPr marL="40639" marR="40639" algn="l" defTabSz="914400">
              <a:lnSpc>
                <a:spcPct val="90000"/>
              </a:lnSpc>
              <a:buClr>
                <a:srgbClr val="FFFFFF"/>
              </a:buClr>
              <a:buFont typeface="Arial"/>
              <a:defRPr sz="6400">
                <a:solidFill>
                  <a:srgbClr val="F6A029"/>
                </a:solidFill>
                <a:uFill>
                  <a:solidFill>
                    <a:srgbClr val="F6A029"/>
                  </a:solidFill>
                </a:uFill>
                <a:latin typeface="DejaVu Sans Condensed"/>
                <a:ea typeface="DejaVu Sans Condensed"/>
                <a:cs typeface="DejaVu Sans Condensed"/>
                <a:sym typeface="DejaVu Sans Condensed"/>
              </a:defRPr>
            </a:pPr>
            <a:r>
              <a:rPr lang="de-DE" sz="6400" i="1" dirty="0">
                <a:sym typeface="DejaVu Sans Condensed"/>
              </a:rPr>
              <a:t>Kurze Klassifikation und Beschreibung der verschiedenen Gebirgsarten </a:t>
            </a:r>
            <a:r>
              <a:rPr dirty="0"/>
              <a:t>(1786</a:t>
            </a:r>
            <a:r>
              <a:rPr lang="de-DE" dirty="0"/>
              <a:t>, Leipzig 1787</a:t>
            </a:r>
            <a:r>
              <a:rPr dirty="0"/>
              <a:t>)</a:t>
            </a:r>
          </a:p>
        </p:txBody>
      </p:sp>
      <p:grpSp>
        <p:nvGrpSpPr>
          <p:cNvPr id="1033" name="image16.jpg"/>
          <p:cNvGrpSpPr/>
          <p:nvPr/>
        </p:nvGrpSpPr>
        <p:grpSpPr>
          <a:xfrm>
            <a:off x="14347493" y="1346198"/>
            <a:ext cx="7790273" cy="11010856"/>
            <a:chOff x="0" y="0"/>
            <a:chExt cx="7790271" cy="11010854"/>
          </a:xfrm>
        </p:grpSpPr>
        <p:pic>
          <p:nvPicPr>
            <p:cNvPr id="1032" name="image16.jpg" descr="image16.jpg"/>
            <p:cNvPicPr>
              <a:picLocks/>
            </p:cNvPicPr>
            <p:nvPr/>
          </p:nvPicPr>
          <p:blipFill>
            <a:blip r:embed="rId3">
              <a:extLst/>
            </a:blip>
            <a:srcRect l="4659" r="4466" b="12942"/>
            <a:stretch>
              <a:fillRect/>
            </a:stretch>
          </p:blipFill>
          <p:spPr>
            <a:xfrm>
              <a:off x="317500" y="304800"/>
              <a:ext cx="7167972" cy="10388555"/>
            </a:xfrm>
            <a:prstGeom prst="rect">
              <a:avLst/>
            </a:prstGeom>
            <a:ln>
              <a:noFill/>
            </a:ln>
            <a:effectLst/>
          </p:spPr>
        </p:pic>
        <p:pic>
          <p:nvPicPr>
            <p:cNvPr id="1031" name="image16.jpg" descr="image16.jpg"/>
            <p:cNvPicPr>
              <a:picLocks/>
            </p:cNvPicPr>
            <p:nvPr/>
          </p:nvPicPr>
          <p:blipFill>
            <a:blip r:embed="rId4">
              <a:extLst/>
            </a:blip>
            <a:stretch>
              <a:fillRect/>
            </a:stretch>
          </p:blipFill>
          <p:spPr>
            <a:xfrm>
              <a:off x="0" y="0"/>
              <a:ext cx="7790272" cy="11010855"/>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James Hutton…"/>
          <p:cNvSpPr txBox="1">
            <a:spLocks noGrp="1"/>
          </p:cNvSpPr>
          <p:nvPr>
            <p:ph type="title"/>
          </p:nvPr>
        </p:nvSpPr>
        <p:spPr>
          <a:xfrm>
            <a:off x="10934700" y="1346200"/>
            <a:ext cx="12750800" cy="8737600"/>
          </a:xfrm>
          <a:prstGeom prst="rect">
            <a:avLst/>
          </a:prstGeom>
        </p:spPr>
        <p:txBody>
          <a:bodyPr/>
          <a:lstStyle/>
          <a:p>
            <a:pPr defTabSz="914400">
              <a:defRPr>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sz="9600" dirty="0"/>
              <a:t>James Hutton </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a:t>(1726–1797)</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err="1"/>
              <a:t>Arzt</a:t>
            </a:r>
            <a:r>
              <a:rPr dirty="0"/>
              <a:t>, Bauer, </a:t>
            </a:r>
            <a:r>
              <a:rPr dirty="0" err="1"/>
              <a:t>Geologe</a:t>
            </a:r>
            <a:endParaRPr dirty="0"/>
          </a:p>
        </p:txBody>
      </p:sp>
      <p:sp>
        <p:nvSpPr>
          <p:cNvPr id="1038" name="Theorie über die Erde (1788, 1795)"/>
          <p:cNvSpPr txBox="1"/>
          <p:nvPr/>
        </p:nvSpPr>
        <p:spPr>
          <a:xfrm>
            <a:off x="10936287" y="8229600"/>
            <a:ext cx="12585701" cy="2954655"/>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de-DE" sz="6400" i="1" dirty="0" err="1">
                <a:sym typeface="DejaVu Sans Condensed"/>
              </a:rPr>
              <a:t>Theory</a:t>
            </a:r>
            <a:r>
              <a:rPr lang="de-DE" sz="6400" i="1" dirty="0">
                <a:sym typeface="DejaVu Sans Condensed"/>
              </a:rPr>
              <a:t> of </a:t>
            </a:r>
            <a:r>
              <a:rPr lang="de-DE" sz="6400" i="1" dirty="0" err="1">
                <a:sym typeface="DejaVu Sans Condensed"/>
              </a:rPr>
              <a:t>the</a:t>
            </a:r>
            <a:r>
              <a:rPr lang="de-DE" sz="6400" i="1" dirty="0">
                <a:sym typeface="DejaVu Sans Condensed"/>
              </a:rPr>
              <a:t> Earth </a:t>
            </a:r>
            <a:r>
              <a:rPr dirty="0"/>
              <a:t>(1788, 1795)</a:t>
            </a:r>
            <a:endParaRPr lang="de-DE" dirty="0"/>
          </a:p>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endParaRPr lang="de-DE" dirty="0"/>
          </a:p>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de-DE" sz="6000" dirty="0"/>
              <a:t>(</a:t>
            </a:r>
            <a:r>
              <a:rPr lang="de-DE" sz="6000" i="1" dirty="0"/>
              <a:t>Theorie der Erde</a:t>
            </a:r>
            <a:r>
              <a:rPr lang="de-DE" sz="6000" dirty="0"/>
              <a:t>)</a:t>
            </a:r>
            <a:endParaRPr sz="6000" dirty="0"/>
          </a:p>
        </p:txBody>
      </p:sp>
      <p:grpSp>
        <p:nvGrpSpPr>
          <p:cNvPr id="1041" name="image17.jpg"/>
          <p:cNvGrpSpPr/>
          <p:nvPr/>
        </p:nvGrpSpPr>
        <p:grpSpPr>
          <a:xfrm>
            <a:off x="1812593" y="1371599"/>
            <a:ext cx="7866473" cy="10989018"/>
            <a:chOff x="0" y="0"/>
            <a:chExt cx="7866471" cy="10989017"/>
          </a:xfrm>
        </p:grpSpPr>
        <p:pic>
          <p:nvPicPr>
            <p:cNvPr id="1040" name="image17.jpg" descr="image17.jpg"/>
            <p:cNvPicPr>
              <a:picLocks noChangeAspect="1"/>
            </p:cNvPicPr>
            <p:nvPr/>
          </p:nvPicPr>
          <p:blipFill>
            <a:blip r:embed="rId3">
              <a:extLst/>
            </a:blip>
            <a:srcRect l="3113" r="6614" b="4596"/>
            <a:stretch>
              <a:fillRect/>
            </a:stretch>
          </p:blipFill>
          <p:spPr>
            <a:xfrm>
              <a:off x="317500" y="304800"/>
              <a:ext cx="7244172" cy="10366718"/>
            </a:xfrm>
            <a:prstGeom prst="rect">
              <a:avLst/>
            </a:prstGeom>
            <a:ln>
              <a:noFill/>
            </a:ln>
            <a:effectLst/>
          </p:spPr>
        </p:pic>
        <p:pic>
          <p:nvPicPr>
            <p:cNvPr id="1039" name="image17.jpg" descr="image17.jpg"/>
            <p:cNvPicPr>
              <a:picLocks/>
            </p:cNvPicPr>
            <p:nvPr/>
          </p:nvPicPr>
          <p:blipFill>
            <a:blip r:embed="rId4">
              <a:extLst/>
            </a:blip>
            <a:stretch>
              <a:fillRect/>
            </a:stretch>
          </p:blipFill>
          <p:spPr>
            <a:xfrm>
              <a:off x="0" y="0"/>
              <a:ext cx="7866472" cy="10989018"/>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Georges Cuvier…"/>
          <p:cNvSpPr txBox="1">
            <a:spLocks noGrp="1"/>
          </p:cNvSpPr>
          <p:nvPr>
            <p:ph type="title"/>
          </p:nvPr>
        </p:nvSpPr>
        <p:spPr>
          <a:xfrm>
            <a:off x="2222500" y="2489200"/>
            <a:ext cx="12750800" cy="8737600"/>
          </a:xfrm>
          <a:prstGeom prst="rect">
            <a:avLst/>
          </a:prstGeom>
        </p:spPr>
        <p:txBody>
          <a:bodyPr/>
          <a:lstStyle/>
          <a:p>
            <a:pPr defTabSz="914400">
              <a:defRPr>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sz="9600" dirty="0"/>
              <a:t>Georges Cuvier</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a:t>(1769–1832)</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err="1"/>
              <a:t>Anatom</a:t>
            </a:r>
            <a:r>
              <a:rPr dirty="0"/>
              <a:t>, </a:t>
            </a:r>
            <a:r>
              <a:rPr dirty="0" err="1"/>
              <a:t>Paläontologe</a:t>
            </a:r>
            <a:endParaRPr dirty="0"/>
          </a:p>
        </p:txBody>
      </p:sp>
      <p:sp>
        <p:nvSpPr>
          <p:cNvPr id="1046" name="Theorie über die Erde (1812)"/>
          <p:cNvSpPr txBox="1"/>
          <p:nvPr/>
        </p:nvSpPr>
        <p:spPr>
          <a:xfrm>
            <a:off x="2224087" y="9245600"/>
            <a:ext cx="10718801" cy="2954655"/>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err="1">
                <a:latin typeface="DejaVu Sans Condensed Oblique"/>
                <a:ea typeface="DejaVu Sans Condensed Oblique"/>
                <a:cs typeface="DejaVu Sans Condensed Oblique"/>
                <a:sym typeface="DejaVu Sans Condensed Oblique"/>
              </a:rPr>
              <a:t>Theor</a:t>
            </a:r>
            <a:r>
              <a:rPr lang="de-DE" dirty="0">
                <a:latin typeface="DejaVu Sans Condensed Oblique"/>
                <a:ea typeface="DejaVu Sans Condensed Oblique"/>
                <a:cs typeface="DejaVu Sans Condensed Oblique"/>
                <a:sym typeface="DejaVu Sans Condensed Oblique"/>
              </a:rPr>
              <a:t>y of </a:t>
            </a:r>
            <a:r>
              <a:rPr lang="de-DE" dirty="0" err="1">
                <a:latin typeface="DejaVu Sans Condensed Oblique"/>
                <a:ea typeface="DejaVu Sans Condensed Oblique"/>
                <a:cs typeface="DejaVu Sans Condensed Oblique"/>
                <a:sym typeface="DejaVu Sans Condensed Oblique"/>
              </a:rPr>
              <a:t>the</a:t>
            </a:r>
            <a:r>
              <a:rPr lang="de-DE" dirty="0">
                <a:latin typeface="DejaVu Sans Condensed Oblique"/>
                <a:ea typeface="DejaVu Sans Condensed Oblique"/>
                <a:cs typeface="DejaVu Sans Condensed Oblique"/>
                <a:sym typeface="DejaVu Sans Condensed Oblique"/>
              </a:rPr>
              <a:t> Earth</a:t>
            </a:r>
            <a:r>
              <a:rPr dirty="0">
                <a:latin typeface="DejaVu Sans Condensed Oblique"/>
                <a:ea typeface="DejaVu Sans Condensed Oblique"/>
                <a:cs typeface="DejaVu Sans Condensed Oblique"/>
                <a:sym typeface="DejaVu Sans Condensed Oblique"/>
              </a:rPr>
              <a:t> </a:t>
            </a:r>
            <a:r>
              <a:rPr dirty="0"/>
              <a:t>(1812)</a:t>
            </a:r>
            <a:endParaRPr lang="de-DE" dirty="0"/>
          </a:p>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endParaRPr lang="de-DE" dirty="0"/>
          </a:p>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de-DE" sz="6000" dirty="0"/>
              <a:t>(</a:t>
            </a:r>
            <a:r>
              <a:rPr lang="de-DE" sz="6000" i="1" dirty="0"/>
              <a:t>Theorie der Erde</a:t>
            </a:r>
            <a:r>
              <a:rPr lang="de-DE" sz="6000" dirty="0"/>
              <a:t>)</a:t>
            </a:r>
            <a:endParaRPr sz="6000" dirty="0"/>
          </a:p>
        </p:txBody>
      </p:sp>
      <p:grpSp>
        <p:nvGrpSpPr>
          <p:cNvPr id="1049" name="image18.jpg"/>
          <p:cNvGrpSpPr/>
          <p:nvPr/>
        </p:nvGrpSpPr>
        <p:grpSpPr>
          <a:xfrm>
            <a:off x="14272801" y="1358899"/>
            <a:ext cx="7733769" cy="10989018"/>
            <a:chOff x="0" y="0"/>
            <a:chExt cx="7733768" cy="10989017"/>
          </a:xfrm>
        </p:grpSpPr>
        <p:pic>
          <p:nvPicPr>
            <p:cNvPr id="1048" name="image18.jpg" descr="image18.jpg"/>
            <p:cNvPicPr>
              <a:picLocks/>
            </p:cNvPicPr>
            <p:nvPr/>
          </p:nvPicPr>
          <p:blipFill>
            <a:blip r:embed="rId3">
              <a:extLst/>
            </a:blip>
            <a:srcRect l="15956" r="21276" b="4089"/>
            <a:stretch>
              <a:fillRect/>
            </a:stretch>
          </p:blipFill>
          <p:spPr>
            <a:xfrm>
              <a:off x="317500" y="304800"/>
              <a:ext cx="7111469" cy="10366718"/>
            </a:xfrm>
            <a:prstGeom prst="rect">
              <a:avLst/>
            </a:prstGeom>
            <a:ln>
              <a:noFill/>
            </a:ln>
            <a:effectLst/>
          </p:spPr>
        </p:pic>
        <p:pic>
          <p:nvPicPr>
            <p:cNvPr id="1047" name="image18.jpg" descr="image18.jpg"/>
            <p:cNvPicPr>
              <a:picLocks/>
            </p:cNvPicPr>
            <p:nvPr/>
          </p:nvPicPr>
          <p:blipFill>
            <a:blip r:embed="rId4">
              <a:extLst/>
            </a:blip>
            <a:stretch>
              <a:fillRect/>
            </a:stretch>
          </p:blipFill>
          <p:spPr>
            <a:xfrm>
              <a:off x="0" y="0"/>
              <a:ext cx="7733769" cy="10989018"/>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5" name="image19.jpg"/>
          <p:cNvGrpSpPr/>
          <p:nvPr/>
        </p:nvGrpSpPr>
        <p:grpSpPr>
          <a:xfrm>
            <a:off x="1534779" y="1371599"/>
            <a:ext cx="8666683" cy="10989018"/>
            <a:chOff x="0" y="0"/>
            <a:chExt cx="8666681" cy="10989017"/>
          </a:xfrm>
        </p:grpSpPr>
        <p:pic>
          <p:nvPicPr>
            <p:cNvPr id="1054" name="image19.jpg" descr="image19.jpg"/>
            <p:cNvPicPr>
              <a:picLocks/>
            </p:cNvPicPr>
            <p:nvPr/>
          </p:nvPicPr>
          <p:blipFill>
            <a:blip r:embed="rId3">
              <a:extLst/>
            </a:blip>
            <a:srcRect l="12195" r="17332"/>
            <a:stretch>
              <a:fillRect/>
            </a:stretch>
          </p:blipFill>
          <p:spPr>
            <a:xfrm>
              <a:off x="317500" y="304800"/>
              <a:ext cx="8044382" cy="10366718"/>
            </a:xfrm>
            <a:prstGeom prst="rect">
              <a:avLst/>
            </a:prstGeom>
            <a:ln>
              <a:noFill/>
            </a:ln>
            <a:effectLst/>
          </p:spPr>
        </p:pic>
        <p:pic>
          <p:nvPicPr>
            <p:cNvPr id="1053" name="image19.jpg" descr="image19.jpg"/>
            <p:cNvPicPr>
              <a:picLocks/>
            </p:cNvPicPr>
            <p:nvPr/>
          </p:nvPicPr>
          <p:blipFill>
            <a:blip r:embed="rId4">
              <a:extLst/>
            </a:blip>
            <a:stretch>
              <a:fillRect/>
            </a:stretch>
          </p:blipFill>
          <p:spPr>
            <a:xfrm>
              <a:off x="0" y="0"/>
              <a:ext cx="8666682" cy="10989018"/>
            </a:xfrm>
            <a:prstGeom prst="rect">
              <a:avLst/>
            </a:prstGeom>
            <a:effectLst/>
          </p:spPr>
        </p:pic>
      </p:grpSp>
      <p:sp>
        <p:nvSpPr>
          <p:cNvPr id="1056" name="William Smith…"/>
          <p:cNvSpPr txBox="1">
            <a:spLocks noGrp="1"/>
          </p:cNvSpPr>
          <p:nvPr>
            <p:ph type="title"/>
          </p:nvPr>
        </p:nvSpPr>
        <p:spPr>
          <a:xfrm>
            <a:off x="11607800" y="2006600"/>
            <a:ext cx="11836400" cy="8737600"/>
          </a:xfrm>
          <a:prstGeom prst="rect">
            <a:avLst/>
          </a:prstGeom>
        </p:spPr>
        <p:txBody>
          <a:bodyPr/>
          <a:lstStyle/>
          <a:p>
            <a:pPr defTabSz="914400">
              <a:defRPr>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sz="9600" dirty="0"/>
              <a:t>William Smith</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a:t>(1769–1839)</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a:t>Drainage</a:t>
            </a:r>
            <a:r>
              <a:rPr lang="de-DE" dirty="0"/>
              <a:t>-</a:t>
            </a:r>
            <a:r>
              <a:rPr dirty="0" err="1"/>
              <a:t>Entwickler</a:t>
            </a:r>
            <a:r>
              <a:rPr dirty="0"/>
              <a:t>, Geometer, </a:t>
            </a:r>
            <a:r>
              <a:rPr dirty="0" err="1"/>
              <a:t>Geologe</a:t>
            </a:r>
            <a:endParaRPr dirty="0"/>
          </a:p>
        </p:txBody>
      </p:sp>
      <p:sp>
        <p:nvSpPr>
          <p:cNvPr id="1057" name="“Vater der Englischen Stratigraphie”"/>
          <p:cNvSpPr txBox="1"/>
          <p:nvPr/>
        </p:nvSpPr>
        <p:spPr>
          <a:xfrm>
            <a:off x="11609387" y="8775700"/>
            <a:ext cx="12344401" cy="1969770"/>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de-DE" dirty="0"/>
              <a:t>„</a:t>
            </a:r>
            <a:r>
              <a:rPr dirty="0" err="1"/>
              <a:t>Vater</a:t>
            </a:r>
            <a:r>
              <a:rPr dirty="0"/>
              <a:t> der </a:t>
            </a:r>
            <a:r>
              <a:rPr lang="de-DE" dirty="0" err="1"/>
              <a:t>e</a:t>
            </a:r>
            <a:r>
              <a:rPr dirty="0" err="1"/>
              <a:t>nglischen</a:t>
            </a:r>
            <a:r>
              <a:rPr dirty="0"/>
              <a:t> </a:t>
            </a:r>
            <a:r>
              <a:rPr dirty="0" err="1"/>
              <a:t>Stratigraphie</a:t>
            </a:r>
            <a:r>
              <a:rPr lang="de-DE" dirty="0">
                <a:effectLst/>
              </a:rPr>
              <a:t>“</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3" name="image20.jpg"/>
          <p:cNvGrpSpPr/>
          <p:nvPr/>
        </p:nvGrpSpPr>
        <p:grpSpPr>
          <a:xfrm>
            <a:off x="14172789" y="1371599"/>
            <a:ext cx="8119131" cy="10963618"/>
            <a:chOff x="0" y="0"/>
            <a:chExt cx="8119129" cy="10963617"/>
          </a:xfrm>
        </p:grpSpPr>
        <p:pic>
          <p:nvPicPr>
            <p:cNvPr id="1062" name="image20.jpg" descr="image20.jpg"/>
            <p:cNvPicPr>
              <a:picLocks/>
            </p:cNvPicPr>
            <p:nvPr/>
          </p:nvPicPr>
          <p:blipFill>
            <a:blip r:embed="rId3">
              <a:extLst/>
            </a:blip>
            <a:srcRect l="5001" t="5233" r="8301" b="7696"/>
            <a:stretch>
              <a:fillRect/>
            </a:stretch>
          </p:blipFill>
          <p:spPr>
            <a:xfrm>
              <a:off x="317500" y="304800"/>
              <a:ext cx="7496830" cy="10341318"/>
            </a:xfrm>
            <a:prstGeom prst="rect">
              <a:avLst/>
            </a:prstGeom>
            <a:ln>
              <a:noFill/>
            </a:ln>
            <a:effectLst/>
          </p:spPr>
        </p:pic>
        <p:pic>
          <p:nvPicPr>
            <p:cNvPr id="1061" name="image20.jpg" descr="image20.jpg"/>
            <p:cNvPicPr>
              <a:picLocks/>
            </p:cNvPicPr>
            <p:nvPr/>
          </p:nvPicPr>
          <p:blipFill>
            <a:blip r:embed="rId4">
              <a:extLst/>
            </a:blip>
            <a:stretch>
              <a:fillRect/>
            </a:stretch>
          </p:blipFill>
          <p:spPr>
            <a:xfrm>
              <a:off x="0" y="0"/>
              <a:ext cx="8119130" cy="10963618"/>
            </a:xfrm>
            <a:prstGeom prst="rect">
              <a:avLst/>
            </a:prstGeom>
            <a:effectLst/>
          </p:spPr>
        </p:pic>
      </p:grpSp>
      <p:sp>
        <p:nvSpPr>
          <p:cNvPr id="1064" name="Charles Lyell…"/>
          <p:cNvSpPr txBox="1">
            <a:spLocks noGrp="1"/>
          </p:cNvSpPr>
          <p:nvPr>
            <p:ph type="title"/>
          </p:nvPr>
        </p:nvSpPr>
        <p:spPr>
          <a:xfrm>
            <a:off x="2590800" y="2489200"/>
            <a:ext cx="11836400" cy="8737600"/>
          </a:xfrm>
          <a:prstGeom prst="rect">
            <a:avLst/>
          </a:prstGeom>
        </p:spPr>
        <p:txBody>
          <a:bodyPr/>
          <a:lstStyle/>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sz="9600" dirty="0">
                <a:latin typeface="+mn-lt"/>
                <a:ea typeface="+mn-ea"/>
                <a:cs typeface="+mn-cs"/>
                <a:sym typeface="GoudyTwenty"/>
              </a:rPr>
              <a:t>Charles Lyell</a:t>
            </a:r>
            <a:r>
              <a:rPr sz="9600" dirty="0"/>
              <a:t> </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a:t>(1797–1875)</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err="1"/>
              <a:t>Anwalt</a:t>
            </a:r>
            <a:r>
              <a:rPr dirty="0"/>
              <a:t>, </a:t>
            </a:r>
            <a:r>
              <a:rPr dirty="0" err="1"/>
              <a:t>Geologe</a:t>
            </a:r>
            <a:endParaRPr dirty="0"/>
          </a:p>
        </p:txBody>
      </p:sp>
      <p:sp>
        <p:nvSpPr>
          <p:cNvPr id="1065" name="Die Prinzipien der Geologie…"/>
          <p:cNvSpPr txBox="1"/>
          <p:nvPr/>
        </p:nvSpPr>
        <p:spPr>
          <a:xfrm>
            <a:off x="2592387" y="8509000"/>
            <a:ext cx="9867901" cy="3877985"/>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de-DE" sz="6400" i="1" dirty="0" err="1">
                <a:sym typeface="DejaVu Sans Condensed"/>
              </a:rPr>
              <a:t>Principles</a:t>
            </a:r>
            <a:r>
              <a:rPr lang="de-DE" sz="6400" i="1" dirty="0">
                <a:sym typeface="DejaVu Sans Condensed"/>
              </a:rPr>
              <a:t> of </a:t>
            </a:r>
            <a:r>
              <a:rPr lang="de-DE" sz="6400" i="1" dirty="0" err="1">
                <a:sym typeface="DejaVu Sans Condensed"/>
              </a:rPr>
              <a:t>Geology</a:t>
            </a:r>
            <a:endParaRPr dirty="0">
              <a:latin typeface="DejaVu Sans Condensed Oblique"/>
              <a:ea typeface="DejaVu Sans Condensed Oblique"/>
              <a:cs typeface="DejaVu Sans Condensed Oblique"/>
              <a:sym typeface="DejaVu Sans Condensed Oblique"/>
            </a:endParaRPr>
          </a:p>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(3 </a:t>
            </a:r>
            <a:r>
              <a:rPr lang="de-DE" dirty="0"/>
              <a:t>Bde.</a:t>
            </a:r>
            <a:r>
              <a:rPr dirty="0"/>
              <a:t>, 1830</a:t>
            </a:r>
            <a:r>
              <a:rPr lang="de-DE" dirty="0"/>
              <a:t>–18</a:t>
            </a:r>
            <a:r>
              <a:rPr dirty="0"/>
              <a:t>33)</a:t>
            </a:r>
            <a:endParaRPr lang="de-DE" dirty="0"/>
          </a:p>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endParaRPr lang="de-DE" dirty="0"/>
          </a:p>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de-DE" sz="6000" dirty="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rPr>
              <a:t>(</a:t>
            </a:r>
            <a:r>
              <a:rPr lang="de-DE" sz="6000" i="1" dirty="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Oblique"/>
              </a:rPr>
              <a:t>Die Prinzipien der Geologie</a:t>
            </a:r>
            <a:r>
              <a:rPr lang="de-DE" sz="6000" dirty="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Oblique"/>
              </a:rPr>
              <a:t>)</a:t>
            </a:r>
            <a:endParaRPr sz="6000" dirty="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9" name="Sand.jpg" descr="Sand.jpg"/>
          <p:cNvPicPr>
            <a:picLocks noChangeAspect="1"/>
          </p:cNvPicPr>
          <p:nvPr/>
        </p:nvPicPr>
        <p:blipFill>
          <a:blip r:embed="rId2">
            <a:extLst/>
          </a:blip>
          <a:stretch>
            <a:fillRect/>
          </a:stretch>
        </p:blipFill>
        <p:spPr>
          <a:xfrm>
            <a:off x="360218" y="0"/>
            <a:ext cx="24384000" cy="13716000"/>
          </a:xfrm>
          <a:prstGeom prst="rect">
            <a:avLst/>
          </a:prstGeom>
          <a:ln w="12700">
            <a:miter lim="400000"/>
          </a:ln>
        </p:spPr>
      </p:pic>
      <p:sp>
        <p:nvSpPr>
          <p:cNvPr id="1070" name="Buffon:…"/>
          <p:cNvSpPr txBox="1">
            <a:spLocks noGrp="1"/>
          </p:cNvSpPr>
          <p:nvPr>
            <p:ph type="body" sz="quarter" idx="1"/>
          </p:nvPr>
        </p:nvSpPr>
        <p:spPr>
          <a:xfrm>
            <a:off x="1475623" y="3429155"/>
            <a:ext cx="4408259" cy="9982047"/>
          </a:xfrm>
          <a:prstGeom prst="rect">
            <a:avLst/>
          </a:prstGeom>
          <a:effectLst/>
        </p:spPr>
        <p:txBody>
          <a:bodyPr/>
          <a:lstStyle/>
          <a:p>
            <a:pPr>
              <a:buClr>
                <a:srgbClr val="F5F5F5"/>
              </a:buClr>
              <a:defRPr>
                <a:solidFill>
                  <a:srgbClr val="FEFCDD"/>
                </a:solidFill>
                <a:effectLst>
                  <a:outerShdw blurRad="38100" dist="38100" dir="2700000" rotWithShape="0">
                    <a:srgbClr val="000000">
                      <a:alpha val="43137"/>
                    </a:srgbClr>
                  </a:outerShdw>
                </a:effectLst>
                <a:uFill>
                  <a:solidFill>
                    <a:srgbClr val="FEFCDD"/>
                  </a:solidFill>
                </a:uFill>
              </a:defRPr>
            </a:pPr>
            <a:r>
              <a:rPr dirty="0"/>
              <a:t>Buffon:</a:t>
            </a:r>
          </a:p>
          <a:p>
            <a:pPr>
              <a:buClr>
                <a:srgbClr val="F5F5F5"/>
              </a:buClr>
              <a:defRPr>
                <a:solidFill>
                  <a:srgbClr val="F6A029"/>
                </a:solidFill>
                <a:effectLst>
                  <a:outerShdw blurRad="38100" dist="38100" dir="2700000" rotWithShape="0">
                    <a:srgbClr val="000000">
                      <a:alpha val="43137"/>
                    </a:srgbClr>
                  </a:outerShdw>
                </a:effectLst>
                <a:uFill>
                  <a:solidFill>
                    <a:srgbClr val="F6A029"/>
                  </a:solidFill>
                </a:uFill>
              </a:defRPr>
            </a:pPr>
            <a:r>
              <a:rPr dirty="0"/>
              <a:t>Laplace:</a:t>
            </a:r>
          </a:p>
          <a:p>
            <a:pPr>
              <a:buClr>
                <a:srgbClr val="F5F5F5"/>
              </a:buClr>
              <a:defRPr>
                <a:solidFill>
                  <a:srgbClr val="FEFCDD"/>
                </a:solidFill>
                <a:effectLst>
                  <a:outerShdw blurRad="38100" dist="38100" dir="2700000" rotWithShape="0">
                    <a:srgbClr val="000000">
                      <a:alpha val="43137"/>
                    </a:srgbClr>
                  </a:outerShdw>
                </a:effectLst>
                <a:uFill>
                  <a:solidFill>
                    <a:srgbClr val="FEFCDD"/>
                  </a:solidFill>
                </a:uFill>
              </a:defRPr>
            </a:pPr>
            <a:r>
              <a:rPr dirty="0"/>
              <a:t>Lamarck:</a:t>
            </a:r>
          </a:p>
          <a:p>
            <a:pPr>
              <a:buClr>
                <a:srgbClr val="F5F5F5"/>
              </a:buClr>
              <a:defRPr>
                <a:solidFill>
                  <a:srgbClr val="F6A029"/>
                </a:solidFill>
                <a:effectLst>
                  <a:outerShdw blurRad="38100" dist="38100" dir="2700000" rotWithShape="0">
                    <a:srgbClr val="000000">
                      <a:alpha val="43137"/>
                    </a:srgbClr>
                  </a:outerShdw>
                </a:effectLst>
                <a:uFill>
                  <a:solidFill>
                    <a:srgbClr val="F6A029"/>
                  </a:solidFill>
                </a:uFill>
              </a:defRPr>
            </a:pPr>
            <a:r>
              <a:rPr dirty="0"/>
              <a:t>Werner:</a:t>
            </a:r>
          </a:p>
          <a:p>
            <a:pPr>
              <a:buClr>
                <a:srgbClr val="F5F5F5"/>
              </a:buClr>
              <a:defRPr>
                <a:solidFill>
                  <a:srgbClr val="FEFCDD"/>
                </a:solidFill>
                <a:effectLst>
                  <a:outerShdw blurRad="38100" dist="38100" dir="2700000" rotWithShape="0">
                    <a:srgbClr val="000000">
                      <a:alpha val="43137"/>
                    </a:srgbClr>
                  </a:outerShdw>
                </a:effectLst>
                <a:uFill>
                  <a:solidFill>
                    <a:srgbClr val="FEFCDD"/>
                  </a:solidFill>
                </a:uFill>
              </a:defRPr>
            </a:pPr>
            <a:r>
              <a:rPr dirty="0"/>
              <a:t>Hutton:</a:t>
            </a:r>
          </a:p>
          <a:p>
            <a:pPr>
              <a:buClr>
                <a:srgbClr val="F5F5F5"/>
              </a:buClr>
              <a:defRPr>
                <a:solidFill>
                  <a:srgbClr val="F6A029"/>
                </a:solidFill>
                <a:effectLst>
                  <a:outerShdw blurRad="38100" dist="38100" dir="2700000" rotWithShape="0">
                    <a:srgbClr val="000000">
                      <a:alpha val="43137"/>
                    </a:srgbClr>
                  </a:outerShdw>
                </a:effectLst>
                <a:uFill>
                  <a:solidFill>
                    <a:srgbClr val="F6A029"/>
                  </a:solidFill>
                </a:uFill>
              </a:defRPr>
            </a:pPr>
            <a:r>
              <a:rPr dirty="0"/>
              <a:t>Cuvier:</a:t>
            </a:r>
          </a:p>
          <a:p>
            <a:pPr>
              <a:buClr>
                <a:srgbClr val="F5F5F5"/>
              </a:buClr>
              <a:defRPr>
                <a:solidFill>
                  <a:srgbClr val="FEFCDD"/>
                </a:solidFill>
                <a:effectLst>
                  <a:outerShdw blurRad="38100" dist="38100" dir="2700000" rotWithShape="0">
                    <a:srgbClr val="000000">
                      <a:alpha val="43137"/>
                    </a:srgbClr>
                  </a:outerShdw>
                </a:effectLst>
                <a:uFill>
                  <a:solidFill>
                    <a:srgbClr val="FEFCDD"/>
                  </a:solidFill>
                </a:uFill>
              </a:defRPr>
            </a:pPr>
            <a:r>
              <a:rPr dirty="0"/>
              <a:t>Smith:</a:t>
            </a:r>
          </a:p>
          <a:p>
            <a:pPr>
              <a:buClr>
                <a:srgbClr val="F5F5F5"/>
              </a:buClr>
              <a:defRPr>
                <a:solidFill>
                  <a:srgbClr val="F6A029"/>
                </a:solidFill>
                <a:effectLst>
                  <a:outerShdw blurRad="38100" dist="38100" dir="2700000" rotWithShape="0">
                    <a:srgbClr val="000000">
                      <a:alpha val="43137"/>
                    </a:srgbClr>
                  </a:outerShdw>
                </a:effectLst>
                <a:uFill>
                  <a:solidFill>
                    <a:srgbClr val="F6A029"/>
                  </a:solidFill>
                </a:uFill>
              </a:defRPr>
            </a:pPr>
            <a:r>
              <a:rPr dirty="0"/>
              <a:t>Lyell:</a:t>
            </a:r>
          </a:p>
        </p:txBody>
      </p:sp>
      <p:sp>
        <p:nvSpPr>
          <p:cNvPr id="1071" name="Theorien über die Alte-Erde (1778–1833)"/>
          <p:cNvSpPr txBox="1"/>
          <p:nvPr/>
        </p:nvSpPr>
        <p:spPr>
          <a:xfrm>
            <a:off x="869950" y="592869"/>
            <a:ext cx="22644100" cy="1384995"/>
          </a:xfrm>
          <a:prstGeom prst="rect">
            <a:avLst/>
          </a:prstGeom>
          <a:extLst>
            <a:ext uri="{C572A759-6A51-4108-AA02-DFA0A04FC94B}">
              <ma14:wrappingTextBoxFlag xmlns:ma14="http://schemas.microsoft.com/office/mac/drawingml/2011/main" val="1"/>
            </a:ext>
          </a:extLst>
        </p:spPr>
        <p:txBody>
          <a:bodyPr lIns="0" tIns="0" rIns="0" bIns="0">
            <a:spAutoFit/>
          </a:bodyPr>
          <a:lstStyle>
            <a:lvl1pPr defTabSz="914400">
              <a:buClr>
                <a:srgbClr val="B6DE87"/>
              </a:buClr>
              <a:buFont typeface="GoudyTwenty"/>
              <a:defRPr sz="90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lvl1pPr>
          </a:lstStyle>
          <a:p>
            <a:pPr>
              <a:defRPr>
                <a:latin typeface="DejaVu Sans Condensed"/>
                <a:ea typeface="DejaVu Sans Condensed"/>
                <a:cs typeface="DejaVu Sans Condensed"/>
                <a:sym typeface="DejaVu Sans Condensed"/>
              </a:defRPr>
            </a:pPr>
            <a:r>
              <a:rPr lang="de-DE" dirty="0">
                <a:latin typeface="+mn-lt"/>
                <a:ea typeface="+mn-ea"/>
                <a:cs typeface="+mn-cs"/>
                <a:sym typeface="GoudyTwenty"/>
              </a:rPr>
              <a:t>„</a:t>
            </a:r>
            <a:r>
              <a:rPr dirty="0" err="1">
                <a:latin typeface="+mn-lt"/>
                <a:ea typeface="+mn-ea"/>
                <a:cs typeface="+mn-cs"/>
                <a:sym typeface="GoudyTwenty"/>
              </a:rPr>
              <a:t>Alte</a:t>
            </a:r>
            <a:r>
              <a:rPr lang="de-DE" dirty="0">
                <a:latin typeface="+mn-lt"/>
                <a:ea typeface="+mn-ea"/>
                <a:cs typeface="+mn-cs"/>
                <a:sym typeface="GoudyTwenty"/>
              </a:rPr>
              <a:t> </a:t>
            </a:r>
            <a:r>
              <a:rPr dirty="0" err="1">
                <a:latin typeface="+mn-lt"/>
                <a:ea typeface="+mn-ea"/>
                <a:cs typeface="+mn-cs"/>
                <a:sym typeface="GoudyTwenty"/>
              </a:rPr>
              <a:t>Erde</a:t>
            </a:r>
            <a:r>
              <a:rPr lang="de-DE" dirty="0">
                <a:latin typeface="+mn-lt"/>
                <a:ea typeface="+mn-ea"/>
                <a:cs typeface="+mn-cs"/>
                <a:sym typeface="GoudyTwenty"/>
              </a:rPr>
              <a:t>“-Theorien</a:t>
            </a:r>
            <a:r>
              <a:rPr dirty="0">
                <a:latin typeface="+mn-lt"/>
                <a:ea typeface="+mn-ea"/>
                <a:cs typeface="+mn-cs"/>
                <a:sym typeface="GoudyTwenty"/>
              </a:rPr>
              <a:t> (1778–1833)</a:t>
            </a:r>
          </a:p>
        </p:txBody>
      </p:sp>
      <p:sp>
        <p:nvSpPr>
          <p:cNvPr id="1072" name="Abkühlende Erde, 75,000 years"/>
          <p:cNvSpPr txBox="1"/>
          <p:nvPr/>
        </p:nvSpPr>
        <p:spPr>
          <a:xfrm>
            <a:off x="6206837" y="3429155"/>
            <a:ext cx="16121352" cy="1107996"/>
          </a:xfrm>
          <a:prstGeom prst="rect">
            <a:avLst/>
          </a:prstGeom>
          <a:extLst>
            <a:ext uri="{C572A759-6A51-4108-AA02-DFA0A04FC94B}">
              <ma14:wrappingTextBoxFlag xmlns:ma14="http://schemas.microsoft.com/office/mac/drawingml/2011/main" val="1"/>
            </a:ext>
          </a:extLst>
        </p:spPr>
        <p:txBody>
          <a:bodyPr wrap="square" lIns="0" tIns="0" rIns="0" bIns="0">
            <a:spAutoFit/>
          </a:bodyPr>
          <a:lstStyle>
            <a:lvl1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rPr dirty="0" err="1"/>
              <a:t>Abkühlende</a:t>
            </a:r>
            <a:r>
              <a:rPr dirty="0"/>
              <a:t> </a:t>
            </a:r>
            <a:r>
              <a:rPr dirty="0" err="1"/>
              <a:t>Erde</a:t>
            </a:r>
            <a:r>
              <a:rPr dirty="0"/>
              <a:t>, 75</a:t>
            </a:r>
            <a:r>
              <a:rPr lang="de-DE" dirty="0"/>
              <a:t> </a:t>
            </a:r>
            <a:r>
              <a:rPr dirty="0"/>
              <a:t>000 </a:t>
            </a:r>
            <a:r>
              <a:rPr lang="de-DE" dirty="0"/>
              <a:t>Jahre</a:t>
            </a:r>
            <a:endParaRPr dirty="0"/>
          </a:p>
        </p:txBody>
      </p:sp>
      <p:sp>
        <p:nvSpPr>
          <p:cNvPr id="1073" name="Nebulartheorie, viele Zeitalter"/>
          <p:cNvSpPr txBox="1"/>
          <p:nvPr/>
        </p:nvSpPr>
        <p:spPr>
          <a:xfrm>
            <a:off x="6206837" y="4559456"/>
            <a:ext cx="16121351" cy="1107996"/>
          </a:xfrm>
          <a:prstGeom prst="rect">
            <a:avLst/>
          </a:prstGeom>
          <a:extLst>
            <a:ext uri="{C572A759-6A51-4108-AA02-DFA0A04FC94B}">
              <ma14:wrappingTextBoxFlag xmlns:ma14="http://schemas.microsoft.com/office/mac/drawingml/2011/main" val="1"/>
            </a:ext>
          </a:extLst>
        </p:spPr>
        <p:txBody>
          <a:bodyPr wrap="square" lIns="0" tIns="0" rIns="0" bIns="0">
            <a:spAutoFit/>
          </a:bodyPr>
          <a:lstStyle>
            <a:lvl1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dirty="0" err="1"/>
              <a:t>Nebulartheorie</a:t>
            </a:r>
            <a:r>
              <a:rPr dirty="0"/>
              <a:t>, </a:t>
            </a:r>
            <a:r>
              <a:rPr dirty="0" err="1"/>
              <a:t>viele</a:t>
            </a:r>
            <a:r>
              <a:rPr dirty="0"/>
              <a:t> </a:t>
            </a:r>
            <a:r>
              <a:rPr dirty="0" err="1"/>
              <a:t>Zeitalter</a:t>
            </a:r>
            <a:endParaRPr dirty="0"/>
          </a:p>
        </p:txBody>
      </p:sp>
      <p:sp>
        <p:nvSpPr>
          <p:cNvPr id="1074" name="Biologische Evolution, viele Zeitalter"/>
          <p:cNvSpPr txBox="1"/>
          <p:nvPr/>
        </p:nvSpPr>
        <p:spPr>
          <a:xfrm>
            <a:off x="6206837" y="5626255"/>
            <a:ext cx="16121351" cy="1107996"/>
          </a:xfrm>
          <a:prstGeom prst="rect">
            <a:avLst/>
          </a:prstGeom>
          <a:extLst>
            <a:ext uri="{C572A759-6A51-4108-AA02-DFA0A04FC94B}">
              <ma14:wrappingTextBoxFlag xmlns:ma14="http://schemas.microsoft.com/office/mac/drawingml/2011/main" val="1"/>
            </a:ext>
          </a:extLst>
        </p:spPr>
        <p:txBody>
          <a:bodyPr wrap="square" lIns="0" tIns="0" rIns="0" bIns="0">
            <a:spAutoFit/>
          </a:bodyPr>
          <a:lstStyle>
            <a:lvl1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rPr dirty="0" err="1"/>
              <a:t>Biologische</a:t>
            </a:r>
            <a:r>
              <a:rPr dirty="0"/>
              <a:t> Evolution, </a:t>
            </a:r>
            <a:r>
              <a:rPr dirty="0" err="1"/>
              <a:t>viele</a:t>
            </a:r>
            <a:r>
              <a:rPr dirty="0"/>
              <a:t> </a:t>
            </a:r>
            <a:r>
              <a:rPr dirty="0" err="1"/>
              <a:t>Zeitalter</a:t>
            </a:r>
            <a:endParaRPr dirty="0"/>
          </a:p>
        </p:txBody>
      </p:sp>
      <p:sp>
        <p:nvSpPr>
          <p:cNvPr id="1075" name="Zurückweichender Ozean,1Mio.Jahre"/>
          <p:cNvSpPr txBox="1"/>
          <p:nvPr/>
        </p:nvSpPr>
        <p:spPr>
          <a:xfrm>
            <a:off x="6206837" y="6769110"/>
            <a:ext cx="16121351" cy="1107996"/>
          </a:xfrm>
          <a:prstGeom prst="rect">
            <a:avLst/>
          </a:prstGeom>
          <a:extLst>
            <a:ext uri="{C572A759-6A51-4108-AA02-DFA0A04FC94B}">
              <ma14:wrappingTextBoxFlag xmlns:ma14="http://schemas.microsoft.com/office/mac/drawingml/2011/main" val="1"/>
            </a:ext>
          </a:extLst>
        </p:spPr>
        <p:txBody>
          <a:bodyPr wrap="square" lIns="0" tIns="0" rIns="0" bIns="0">
            <a:spAutoFit/>
          </a:bodyPr>
          <a:lstStyle>
            <a:lvl1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dirty="0" err="1"/>
              <a:t>Zurückweichender</a:t>
            </a:r>
            <a:r>
              <a:rPr dirty="0"/>
              <a:t> </a:t>
            </a:r>
            <a:r>
              <a:rPr dirty="0" err="1"/>
              <a:t>Ozean</a:t>
            </a:r>
            <a:r>
              <a:rPr dirty="0"/>
              <a:t>,</a:t>
            </a:r>
            <a:r>
              <a:rPr lang="de-DE" dirty="0"/>
              <a:t> </a:t>
            </a:r>
            <a:r>
              <a:rPr dirty="0"/>
              <a:t>1</a:t>
            </a:r>
            <a:r>
              <a:rPr lang="de-DE" dirty="0"/>
              <a:t> </a:t>
            </a:r>
            <a:r>
              <a:rPr dirty="0"/>
              <a:t>Mio.</a:t>
            </a:r>
            <a:r>
              <a:rPr lang="de-DE" dirty="0"/>
              <a:t> </a:t>
            </a:r>
            <a:r>
              <a:rPr dirty="0" err="1"/>
              <a:t>Jahre</a:t>
            </a:r>
            <a:endParaRPr dirty="0"/>
          </a:p>
        </p:txBody>
      </p:sp>
      <p:sp>
        <p:nvSpPr>
          <p:cNvPr id="1076" name="Uniformitarianismus, kein Anfang?"/>
          <p:cNvSpPr txBox="1"/>
          <p:nvPr/>
        </p:nvSpPr>
        <p:spPr>
          <a:xfrm>
            <a:off x="6206837" y="7823355"/>
            <a:ext cx="16121351" cy="1107996"/>
          </a:xfrm>
          <a:prstGeom prst="rect">
            <a:avLst/>
          </a:prstGeom>
          <a:extLst>
            <a:ext uri="{C572A759-6A51-4108-AA02-DFA0A04FC94B}">
              <ma14:wrappingTextBoxFlag xmlns:ma14="http://schemas.microsoft.com/office/mac/drawingml/2011/main" val="1"/>
            </a:ext>
          </a:extLst>
        </p:spPr>
        <p:txBody>
          <a:bodyPr wrap="square" lIns="0" tIns="0" rIns="0" bIns="0">
            <a:spAutoFit/>
          </a:bodyPr>
          <a:lstStyle>
            <a:lvl1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rPr dirty="0" err="1"/>
              <a:t>Uniformitarianismus</a:t>
            </a:r>
            <a:r>
              <a:rPr dirty="0"/>
              <a:t>, </a:t>
            </a:r>
            <a:r>
              <a:rPr dirty="0" err="1"/>
              <a:t>kein</a:t>
            </a:r>
            <a:r>
              <a:rPr dirty="0"/>
              <a:t> </a:t>
            </a:r>
            <a:r>
              <a:rPr dirty="0" err="1"/>
              <a:t>Anfang</a:t>
            </a:r>
            <a:r>
              <a:rPr dirty="0"/>
              <a:t>?</a:t>
            </a:r>
          </a:p>
        </p:txBody>
      </p:sp>
      <p:sp>
        <p:nvSpPr>
          <p:cNvPr id="1077" name="Kathastrophismus, viele Mio. Jahre"/>
          <p:cNvSpPr txBox="1"/>
          <p:nvPr/>
        </p:nvSpPr>
        <p:spPr>
          <a:xfrm>
            <a:off x="6206837" y="8890155"/>
            <a:ext cx="16121352" cy="1107996"/>
          </a:xfrm>
          <a:prstGeom prst="rect">
            <a:avLst/>
          </a:prstGeom>
          <a:extLst>
            <a:ext uri="{C572A759-6A51-4108-AA02-DFA0A04FC94B}">
              <ma14:wrappingTextBoxFlag xmlns:ma14="http://schemas.microsoft.com/office/mac/drawingml/2011/main" val="1"/>
            </a:ext>
          </a:extLst>
        </p:spPr>
        <p:txBody>
          <a:bodyPr wrap="square" lIns="0" tIns="0" rIns="0" bIns="0">
            <a:spAutoFit/>
          </a:bodyPr>
          <a:lstStyle>
            <a:lvl1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dirty="0" err="1"/>
              <a:t>Katastrophismus</a:t>
            </a:r>
            <a:r>
              <a:rPr dirty="0"/>
              <a:t>, </a:t>
            </a:r>
            <a:r>
              <a:rPr dirty="0" err="1"/>
              <a:t>viele</a:t>
            </a:r>
            <a:r>
              <a:rPr dirty="0"/>
              <a:t> </a:t>
            </a:r>
            <a:r>
              <a:rPr lang="de-DE" dirty="0"/>
              <a:t>Jahrmillionen </a:t>
            </a:r>
            <a:endParaRPr dirty="0"/>
          </a:p>
        </p:txBody>
      </p:sp>
      <p:sp>
        <p:nvSpPr>
          <p:cNvPr id="1078" name="Fossilien datieren Gestein, Mio.Jahre"/>
          <p:cNvSpPr txBox="1"/>
          <p:nvPr/>
        </p:nvSpPr>
        <p:spPr>
          <a:xfrm>
            <a:off x="6206837" y="10033155"/>
            <a:ext cx="17307213" cy="1107996"/>
          </a:xfrm>
          <a:prstGeom prst="rect">
            <a:avLst/>
          </a:prstGeom>
          <a:extLst>
            <a:ext uri="{C572A759-6A51-4108-AA02-DFA0A04FC94B}">
              <ma14:wrappingTextBoxFlag xmlns:ma14="http://schemas.microsoft.com/office/mac/drawingml/2011/main" val="1"/>
            </a:ext>
          </a:extLst>
        </p:spPr>
        <p:txBody>
          <a:bodyPr wrap="square" lIns="0" tIns="0" rIns="0" bIns="0">
            <a:spAutoFit/>
          </a:bodyPr>
          <a:lstStyle>
            <a:lvl1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rPr dirty="0" err="1"/>
              <a:t>Fossilien</a:t>
            </a:r>
            <a:r>
              <a:rPr dirty="0"/>
              <a:t> </a:t>
            </a:r>
            <a:r>
              <a:rPr dirty="0" err="1"/>
              <a:t>datieren</a:t>
            </a:r>
            <a:r>
              <a:rPr dirty="0"/>
              <a:t> </a:t>
            </a:r>
            <a:r>
              <a:rPr dirty="0" err="1"/>
              <a:t>Gestein</a:t>
            </a:r>
            <a:r>
              <a:rPr dirty="0"/>
              <a:t>, </a:t>
            </a:r>
            <a:r>
              <a:rPr lang="de-DE" dirty="0"/>
              <a:t>Jahrmillionen</a:t>
            </a:r>
            <a:endParaRPr dirty="0"/>
          </a:p>
        </p:txBody>
      </p:sp>
      <p:sp>
        <p:nvSpPr>
          <p:cNvPr id="1079" name="Uniformitarianismus, viele Mio. Jahre"/>
          <p:cNvSpPr txBox="1"/>
          <p:nvPr/>
        </p:nvSpPr>
        <p:spPr>
          <a:xfrm>
            <a:off x="6206837" y="11141151"/>
            <a:ext cx="17436205" cy="1107996"/>
          </a:xfrm>
          <a:prstGeom prst="rect">
            <a:avLst/>
          </a:prstGeom>
          <a:extLst>
            <a:ext uri="{C572A759-6A51-4108-AA02-DFA0A04FC94B}">
              <ma14:wrappingTextBoxFlag xmlns:ma14="http://schemas.microsoft.com/office/mac/drawingml/2011/main" val="1"/>
            </a:ext>
          </a:extLst>
        </p:spPr>
        <p:txBody>
          <a:bodyPr wrap="square" lIns="0" tIns="0" rIns="0" bIns="0">
            <a:spAutoFit/>
          </a:bodyPr>
          <a:lstStyle>
            <a:lvl1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dirty="0" err="1"/>
              <a:t>Uniformitarianismus</a:t>
            </a:r>
            <a:r>
              <a:rPr dirty="0"/>
              <a:t>, </a:t>
            </a:r>
            <a:r>
              <a:rPr dirty="0" err="1"/>
              <a:t>viele</a:t>
            </a:r>
            <a:r>
              <a:rPr dirty="0"/>
              <a:t> </a:t>
            </a:r>
            <a:r>
              <a:rPr dirty="0" err="1"/>
              <a:t>Jahr</a:t>
            </a:r>
            <a:r>
              <a:rPr lang="de-DE" dirty="0" err="1"/>
              <a:t>millionen</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72"/>
                                        </p:tgtEl>
                                        <p:attrNameLst>
                                          <p:attrName>style.visibility</p:attrName>
                                        </p:attrNameLst>
                                      </p:cBhvr>
                                      <p:to>
                                        <p:strVal val="visible"/>
                                      </p:to>
                                    </p:set>
                                    <p:animEffect transition="in" filter="dissolve">
                                      <p:cBhvr>
                                        <p:cTn id="7" dur="250"/>
                                        <p:tgtEl>
                                          <p:spTgt spid="107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073"/>
                                        </p:tgtEl>
                                        <p:attrNameLst>
                                          <p:attrName>style.visibility</p:attrName>
                                        </p:attrNameLst>
                                      </p:cBhvr>
                                      <p:to>
                                        <p:strVal val="visible"/>
                                      </p:to>
                                    </p:set>
                                    <p:animEffect transition="in" filter="dissolve">
                                      <p:cBhvr>
                                        <p:cTn id="12" dur="250"/>
                                        <p:tgtEl>
                                          <p:spTgt spid="107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074"/>
                                        </p:tgtEl>
                                        <p:attrNameLst>
                                          <p:attrName>style.visibility</p:attrName>
                                        </p:attrNameLst>
                                      </p:cBhvr>
                                      <p:to>
                                        <p:strVal val="visible"/>
                                      </p:to>
                                    </p:set>
                                    <p:animEffect transition="in" filter="dissolve">
                                      <p:cBhvr>
                                        <p:cTn id="17" dur="250"/>
                                        <p:tgtEl>
                                          <p:spTgt spid="107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1075"/>
                                        </p:tgtEl>
                                        <p:attrNameLst>
                                          <p:attrName>style.visibility</p:attrName>
                                        </p:attrNameLst>
                                      </p:cBhvr>
                                      <p:to>
                                        <p:strVal val="visible"/>
                                      </p:to>
                                    </p:set>
                                    <p:animEffect transition="in" filter="dissolve">
                                      <p:cBhvr>
                                        <p:cTn id="22" dur="250"/>
                                        <p:tgtEl>
                                          <p:spTgt spid="107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1076"/>
                                        </p:tgtEl>
                                        <p:attrNameLst>
                                          <p:attrName>style.visibility</p:attrName>
                                        </p:attrNameLst>
                                      </p:cBhvr>
                                      <p:to>
                                        <p:strVal val="visible"/>
                                      </p:to>
                                    </p:set>
                                    <p:animEffect transition="in" filter="dissolve">
                                      <p:cBhvr>
                                        <p:cTn id="27" dur="250"/>
                                        <p:tgtEl>
                                          <p:spTgt spid="107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6" nodeType="clickEffect">
                                  <p:stCondLst>
                                    <p:cond delay="0"/>
                                  </p:stCondLst>
                                  <p:iterate>
                                    <p:tmAbs val="0"/>
                                  </p:iterate>
                                  <p:childTnLst>
                                    <p:set>
                                      <p:cBhvr>
                                        <p:cTn id="31" fill="hold"/>
                                        <p:tgtEl>
                                          <p:spTgt spid="1077"/>
                                        </p:tgtEl>
                                        <p:attrNameLst>
                                          <p:attrName>style.visibility</p:attrName>
                                        </p:attrNameLst>
                                      </p:cBhvr>
                                      <p:to>
                                        <p:strVal val="visible"/>
                                      </p:to>
                                    </p:set>
                                    <p:animEffect transition="in" filter="dissolve">
                                      <p:cBhvr>
                                        <p:cTn id="32" dur="250"/>
                                        <p:tgtEl>
                                          <p:spTgt spid="107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7" nodeType="clickEffect">
                                  <p:stCondLst>
                                    <p:cond delay="0"/>
                                  </p:stCondLst>
                                  <p:iterate>
                                    <p:tmAbs val="0"/>
                                  </p:iterate>
                                  <p:childTnLst>
                                    <p:set>
                                      <p:cBhvr>
                                        <p:cTn id="36" fill="hold"/>
                                        <p:tgtEl>
                                          <p:spTgt spid="1078"/>
                                        </p:tgtEl>
                                        <p:attrNameLst>
                                          <p:attrName>style.visibility</p:attrName>
                                        </p:attrNameLst>
                                      </p:cBhvr>
                                      <p:to>
                                        <p:strVal val="visible"/>
                                      </p:to>
                                    </p:set>
                                    <p:animEffect transition="in" filter="dissolve">
                                      <p:cBhvr>
                                        <p:cTn id="37" dur="250"/>
                                        <p:tgtEl>
                                          <p:spTgt spid="107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fill="hold" grpId="8" nodeType="clickEffect">
                                  <p:stCondLst>
                                    <p:cond delay="0"/>
                                  </p:stCondLst>
                                  <p:iterate>
                                    <p:tmAbs val="0"/>
                                  </p:iterate>
                                  <p:childTnLst>
                                    <p:set>
                                      <p:cBhvr>
                                        <p:cTn id="41" fill="hold"/>
                                        <p:tgtEl>
                                          <p:spTgt spid="1079"/>
                                        </p:tgtEl>
                                        <p:attrNameLst>
                                          <p:attrName>style.visibility</p:attrName>
                                        </p:attrNameLst>
                                      </p:cBhvr>
                                      <p:to>
                                        <p:strVal val="visible"/>
                                      </p:to>
                                    </p:set>
                                    <p:animEffect transition="in" filter="dissolve">
                                      <p:cBhvr>
                                        <p:cTn id="42" dur="250"/>
                                        <p:tgtEl>
                                          <p:spTgt spid="1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2" grpId="1" animBg="1" advAuto="0"/>
      <p:bldP spid="1073" grpId="2" animBg="1" advAuto="0"/>
      <p:bldP spid="1074" grpId="3" animBg="1" advAuto="0"/>
      <p:bldP spid="1075" grpId="4" animBg="1" advAuto="0"/>
      <p:bldP spid="1076" grpId="5" animBg="1" advAuto="0"/>
      <p:bldP spid="1077" grpId="6" animBg="1" advAuto="0"/>
      <p:bldP spid="1078" grpId="7" animBg="1" advAuto="0"/>
      <p:bldP spid="1079" grpId="8" animBg="1" advAuto="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4" name="Dr. Terry Mortenson"/>
          <p:cNvSpPr txBox="1">
            <a:spLocks noGrp="1"/>
          </p:cNvSpPr>
          <p:nvPr>
            <p:ph type="ctrTitle"/>
          </p:nvPr>
        </p:nvSpPr>
        <p:spPr>
          <a:xfrm>
            <a:off x="2921000" y="508000"/>
            <a:ext cx="20828000" cy="1727200"/>
          </a:xfrm>
          <a:prstGeom prst="rect">
            <a:avLst/>
          </a:prstGeom>
        </p:spPr>
        <p:txBody>
          <a:bodyPr/>
          <a:lstStyle>
            <a:lvl1pPr>
              <a:defRPr sz="4800">
                <a:latin typeface="DejaVu Sans"/>
                <a:ea typeface="DejaVu Sans"/>
                <a:cs typeface="DejaVu Sans"/>
                <a:sym typeface="DejaVu Sans"/>
              </a:defRPr>
            </a:lvl1pPr>
          </a:lstStyle>
          <a:p>
            <a:r>
              <a:t>Dr. Terry Mortenson</a:t>
            </a:r>
          </a:p>
        </p:txBody>
      </p:sp>
      <p:sp>
        <p:nvSpPr>
          <p:cNvPr id="875" name="Viele Millionen Jahre:…"/>
          <p:cNvSpPr txBox="1">
            <a:spLocks noGrp="1"/>
          </p:cNvSpPr>
          <p:nvPr>
            <p:ph type="subTitle" idx="1"/>
          </p:nvPr>
        </p:nvSpPr>
        <p:spPr>
          <a:xfrm>
            <a:off x="-25400" y="4802489"/>
            <a:ext cx="24434800" cy="7645401"/>
          </a:xfrm>
          <a:prstGeom prst="rect">
            <a:avLst/>
          </a:prstGeom>
        </p:spPr>
        <p:txBody>
          <a:bodyPr/>
          <a:lstStyle/>
          <a:p>
            <a:pPr algn="ctr">
              <a:lnSpc>
                <a:spcPct val="90000"/>
              </a:lnSpc>
              <a:defRPr sz="13500">
                <a:latin typeface="+mn-lt"/>
                <a:ea typeface="+mn-ea"/>
                <a:cs typeface="+mn-cs"/>
                <a:sym typeface="GoudyTwenty"/>
              </a:defRPr>
            </a:pPr>
            <a:r>
              <a:rPr lang="de-DE" dirty="0"/>
              <a:t>Jahrmillionen</a:t>
            </a:r>
            <a:endParaRPr dirty="0"/>
          </a:p>
          <a:p>
            <a:pPr algn="ctr">
              <a:defRPr>
                <a:solidFill>
                  <a:srgbClr val="F6A029"/>
                </a:solidFill>
                <a:latin typeface="+mn-lt"/>
                <a:ea typeface="+mn-ea"/>
                <a:cs typeface="+mn-cs"/>
                <a:sym typeface="GoudyTwenty"/>
              </a:defRPr>
            </a:pPr>
            <a:r>
              <a:rPr dirty="0"/>
              <a:t>Wo</a:t>
            </a:r>
            <a:r>
              <a:rPr lang="de-DE" dirty="0"/>
              <a:t>her</a:t>
            </a:r>
            <a:r>
              <a:rPr dirty="0"/>
              <a:t> k</a:t>
            </a:r>
            <a:r>
              <a:rPr lang="de-DE" dirty="0"/>
              <a:t>a</a:t>
            </a:r>
            <a:r>
              <a:rPr dirty="0"/>
              <a:t>m </a:t>
            </a:r>
            <a:r>
              <a:rPr dirty="0" err="1"/>
              <a:t>diese</a:t>
            </a:r>
            <a:r>
              <a:rPr dirty="0"/>
              <a:t> </a:t>
            </a:r>
            <a:r>
              <a:rPr dirty="0" err="1"/>
              <a:t>Idee</a:t>
            </a:r>
            <a:r>
              <a:rPr dirty="0"/>
              <a:t>?</a:t>
            </a:r>
          </a:p>
        </p:txBody>
      </p:sp>
    </p:spTree>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1" name="Sand.jpg" descr="Sa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082" name="Ansichten über die Erdgeschichte…"/>
          <p:cNvSpPr txBox="1">
            <a:spLocks noGrp="1"/>
          </p:cNvSpPr>
          <p:nvPr>
            <p:ph type="body" sz="quarter" idx="1"/>
          </p:nvPr>
        </p:nvSpPr>
        <p:spPr>
          <a:xfrm>
            <a:off x="1022350" y="717367"/>
            <a:ext cx="22339300" cy="2011126"/>
          </a:xfrm>
          <a:prstGeom prst="rect">
            <a:avLst/>
          </a:prstGeom>
          <a:effectLst/>
        </p:spPr>
        <p:txBody>
          <a:bodyPr/>
          <a:lstStyle/>
          <a:p>
            <a:pPr algn="ctr">
              <a:lnSpc>
                <a:spcPts val="8000"/>
              </a:lnSpc>
              <a:buClr>
                <a:srgbClr val="FFFEEC"/>
              </a:buClr>
              <a:buFont typeface="GoudyTwenty"/>
              <a:defRPr sz="5800">
                <a:effectLst>
                  <a:outerShdw blurRad="38100" dist="38100" dir="2700000" rotWithShape="0">
                    <a:srgbClr val="000000">
                      <a:alpha val="43137"/>
                    </a:srgbClr>
                  </a:outerShdw>
                </a:effectLst>
              </a:defRPr>
            </a:pPr>
            <a:r>
              <a:rPr sz="8000" dirty="0" err="1">
                <a:latin typeface="+mn-lt"/>
                <a:ea typeface="+mn-ea"/>
                <a:cs typeface="+mn-cs"/>
                <a:sym typeface="GoudyTwenty"/>
              </a:rPr>
              <a:t>Ansichten</a:t>
            </a:r>
            <a:r>
              <a:rPr sz="8000" dirty="0">
                <a:latin typeface="+mn-lt"/>
                <a:ea typeface="+mn-ea"/>
                <a:cs typeface="+mn-cs"/>
                <a:sym typeface="GoudyTwenty"/>
              </a:rPr>
              <a:t> über die </a:t>
            </a:r>
            <a:r>
              <a:rPr sz="8000" dirty="0" err="1">
                <a:latin typeface="+mn-lt"/>
                <a:ea typeface="+mn-ea"/>
                <a:cs typeface="+mn-cs"/>
                <a:sym typeface="GoudyTwenty"/>
              </a:rPr>
              <a:t>Erdgeschichte</a:t>
            </a:r>
            <a:r>
              <a:rPr sz="8000" dirty="0">
                <a:latin typeface="+mn-lt"/>
                <a:ea typeface="+mn-ea"/>
                <a:cs typeface="+mn-cs"/>
                <a:sym typeface="GoudyTwenty"/>
              </a:rPr>
              <a:t> </a:t>
            </a:r>
          </a:p>
          <a:p>
            <a:pPr algn="ctr">
              <a:lnSpc>
                <a:spcPts val="8000"/>
              </a:lnSpc>
              <a:buClr>
                <a:srgbClr val="FFFEEC"/>
              </a:buClr>
              <a:buFont typeface="GoudyTwenty"/>
              <a:defRPr sz="5800">
                <a:effectLst>
                  <a:outerShdw blurRad="38100" dist="38100" dir="2700000" rotWithShape="0">
                    <a:srgbClr val="000000">
                      <a:alpha val="43137"/>
                    </a:srgbClr>
                  </a:outerShdw>
                </a:effectLst>
              </a:defRPr>
            </a:pPr>
            <a:r>
              <a:rPr lang="de-DE" sz="8000" dirty="0">
                <a:latin typeface="+mn-lt"/>
                <a:ea typeface="+mn-ea"/>
                <a:cs typeface="+mn-cs"/>
                <a:sym typeface="GoudyTwenty"/>
              </a:rPr>
              <a:t>Anfang des </a:t>
            </a:r>
            <a:r>
              <a:rPr sz="8000" dirty="0">
                <a:latin typeface="+mn-lt"/>
                <a:ea typeface="+mn-ea"/>
                <a:cs typeface="+mn-cs"/>
                <a:sym typeface="GoudyTwenty"/>
              </a:rPr>
              <a:t>19</a:t>
            </a:r>
            <a:r>
              <a:rPr lang="de-DE" sz="8000" dirty="0">
                <a:latin typeface="+mn-lt"/>
                <a:ea typeface="+mn-ea"/>
                <a:cs typeface="+mn-cs"/>
                <a:sym typeface="GoudyTwenty"/>
              </a:rPr>
              <a:t>.</a:t>
            </a:r>
            <a:r>
              <a:rPr sz="8000" dirty="0">
                <a:latin typeface="+mn-lt"/>
                <a:ea typeface="+mn-ea"/>
                <a:cs typeface="+mn-cs"/>
                <a:sym typeface="GoudyTwenty"/>
              </a:rPr>
              <a:t> </a:t>
            </a:r>
            <a:r>
              <a:rPr sz="8000" dirty="0" err="1">
                <a:latin typeface="+mn-lt"/>
                <a:ea typeface="+mn-ea"/>
                <a:cs typeface="+mn-cs"/>
                <a:sym typeface="GoudyTwenty"/>
              </a:rPr>
              <a:t>Jh</a:t>
            </a:r>
            <a:r>
              <a:rPr sz="8000" dirty="0">
                <a:latin typeface="+mn-lt"/>
                <a:ea typeface="+mn-ea"/>
                <a:cs typeface="+mn-cs"/>
                <a:sym typeface="GoudyTwenty"/>
              </a:rPr>
              <a:t>.</a:t>
            </a:r>
          </a:p>
        </p:txBody>
      </p:sp>
      <p:sp>
        <p:nvSpPr>
          <p:cNvPr id="1083" name="Katastrophistische Sicht (z.B., Cuvier, Smith)"/>
          <p:cNvSpPr txBox="1"/>
          <p:nvPr/>
        </p:nvSpPr>
        <p:spPr>
          <a:xfrm>
            <a:off x="1619171" y="2821160"/>
            <a:ext cx="21145657" cy="1107996"/>
          </a:xfrm>
          <a:prstGeom prst="rect">
            <a:avLst/>
          </a:prstGeom>
          <a:extLst>
            <a:ext uri="{C572A759-6A51-4108-AA02-DFA0A04FC94B}">
              <ma14:wrappingTextBoxFlag xmlns:ma14="http://schemas.microsoft.com/office/mac/drawingml/2011/main" val="1"/>
            </a:ext>
          </a:extLst>
        </p:spPr>
        <p:txBody>
          <a:bodyPr lIns="0" tIns="0" rIns="0" bIns="0">
            <a:spAutoFit/>
          </a:bodyPr>
          <a:lstStyle/>
          <a:p>
            <a:pPr defTabSz="914400">
              <a:spcBef>
                <a:spcPts val="4300"/>
              </a:spcBef>
              <a:buClr>
                <a:srgbClr val="B6DE87"/>
              </a:buClr>
              <a:defRPr sz="7200">
                <a:solidFill>
                  <a:srgbClr val="FDCE15"/>
                </a:solidFill>
                <a:effectLst>
                  <a:outerShdw blurRad="38100" dist="38100" dir="2700000" rotWithShape="0">
                    <a:srgbClr val="000000">
                      <a:alpha val="43137"/>
                    </a:srgbClr>
                  </a:outerShdw>
                </a:effectLst>
                <a:uFill>
                  <a:solidFill>
                    <a:srgbClr val="FDCE15"/>
                  </a:solidFill>
                </a:uFill>
                <a:latin typeface="DejaVu Sans Condensed"/>
                <a:ea typeface="DejaVu Sans Condensed"/>
                <a:cs typeface="DejaVu Sans Condensed"/>
                <a:sym typeface="DejaVu Sans Condensed"/>
              </a:defRPr>
            </a:pPr>
            <a:r>
              <a:rPr b="1" dirty="0" err="1"/>
              <a:t>Katastrop</a:t>
            </a:r>
            <a:r>
              <a:rPr lang="de-DE" b="1" dirty="0" err="1"/>
              <a:t>hismus</a:t>
            </a:r>
            <a:r>
              <a:rPr b="1" dirty="0"/>
              <a:t> (z.</a:t>
            </a:r>
            <a:r>
              <a:rPr lang="de-DE" b="1" dirty="0"/>
              <a:t> </a:t>
            </a:r>
            <a:r>
              <a:rPr b="1" dirty="0"/>
              <a:t>B. C</a:t>
            </a:r>
            <a:r>
              <a:rPr lang="de-DE" b="1" dirty="0"/>
              <a:t>u</a:t>
            </a:r>
            <a:r>
              <a:rPr b="1" dirty="0" err="1"/>
              <a:t>vier</a:t>
            </a:r>
            <a:r>
              <a:rPr b="1" dirty="0"/>
              <a:t>, Smith)</a:t>
            </a:r>
          </a:p>
        </p:txBody>
      </p:sp>
      <p:sp>
        <p:nvSpPr>
          <p:cNvPr id="1084" name="Biblische/Traditionelle Sicht (Geologen der Schrift)"/>
          <p:cNvSpPr txBox="1"/>
          <p:nvPr/>
        </p:nvSpPr>
        <p:spPr>
          <a:xfrm>
            <a:off x="506126" y="9855756"/>
            <a:ext cx="23371747" cy="1154162"/>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a:buClr>
                <a:srgbClr val="B6DE87"/>
              </a:buClr>
              <a:buFont typeface="DejaVu Sans Condensed"/>
              <a:defRPr sz="7000" b="1">
                <a:solidFill>
                  <a:srgbClr val="FD6F0F"/>
                </a:solidFill>
                <a:uFill>
                  <a:solidFill>
                    <a:srgbClr val="FD6F0F"/>
                  </a:solidFill>
                </a:uFill>
                <a:latin typeface="DejaVu Sans Condensed"/>
                <a:ea typeface="DejaVu Sans Condensed"/>
                <a:cs typeface="DejaVu Sans Condensed"/>
                <a:sym typeface="DejaVu Sans Condensed"/>
              </a:defRPr>
            </a:lvl1pPr>
          </a:lstStyle>
          <a:p>
            <a:pPr>
              <a:defRPr>
                <a:latin typeface="Arial"/>
                <a:ea typeface="Arial"/>
                <a:cs typeface="Arial"/>
                <a:sym typeface="Arial"/>
              </a:defRPr>
            </a:pPr>
            <a:r>
              <a:rPr dirty="0" err="1">
                <a:latin typeface="DejaVu Sans Condensed"/>
                <a:ea typeface="DejaVu Sans Condensed"/>
                <a:cs typeface="DejaVu Sans Condensed"/>
                <a:sym typeface="DejaVu Sans Condensed"/>
              </a:rPr>
              <a:t>Biblische</a:t>
            </a:r>
            <a:r>
              <a:rPr dirty="0">
                <a:latin typeface="DejaVu Sans Condensed"/>
                <a:ea typeface="DejaVu Sans Condensed"/>
                <a:cs typeface="DejaVu Sans Condensed"/>
                <a:sym typeface="DejaVu Sans Condensed"/>
              </a:rPr>
              <a:t>/</a:t>
            </a:r>
            <a:r>
              <a:rPr lang="de-DE" dirty="0">
                <a:latin typeface="DejaVu Sans Condensed"/>
                <a:ea typeface="DejaVu Sans Condensed"/>
                <a:cs typeface="DejaVu Sans Condensed"/>
                <a:sym typeface="DejaVu Sans Condensed"/>
              </a:rPr>
              <a:t>t</a:t>
            </a:r>
            <a:r>
              <a:rPr dirty="0" err="1">
                <a:latin typeface="DejaVu Sans Condensed"/>
                <a:ea typeface="DejaVu Sans Condensed"/>
                <a:cs typeface="DejaVu Sans Condensed"/>
                <a:sym typeface="DejaVu Sans Condensed"/>
              </a:rPr>
              <a:t>raditionelle</a:t>
            </a:r>
            <a:r>
              <a:rPr dirty="0">
                <a:latin typeface="DejaVu Sans Condensed"/>
                <a:ea typeface="DejaVu Sans Condensed"/>
                <a:cs typeface="DejaVu Sans Condensed"/>
                <a:sym typeface="DejaVu Sans Condensed"/>
              </a:rPr>
              <a:t> </a:t>
            </a:r>
            <a:r>
              <a:rPr dirty="0" err="1">
                <a:latin typeface="DejaVu Sans Condensed"/>
                <a:ea typeface="DejaVu Sans Condensed"/>
                <a:cs typeface="DejaVu Sans Condensed"/>
                <a:sym typeface="DejaVu Sans Condensed"/>
              </a:rPr>
              <a:t>Sicht</a:t>
            </a:r>
            <a:r>
              <a:rPr dirty="0">
                <a:latin typeface="DejaVu Sans Condensed"/>
                <a:ea typeface="DejaVu Sans Condensed"/>
                <a:cs typeface="DejaVu Sans Condensed"/>
                <a:sym typeface="DejaVu Sans Condensed"/>
              </a:rPr>
              <a:t> (</a:t>
            </a:r>
            <a:r>
              <a:rPr lang="de-DE" dirty="0"/>
              <a:t>b</a:t>
            </a:r>
            <a:r>
              <a:rPr lang="de-DE" dirty="0">
                <a:latin typeface="DejaVu Sans Condensed"/>
                <a:ea typeface="DejaVu Sans Condensed"/>
                <a:cs typeface="DejaVu Sans Condensed"/>
                <a:sym typeface="DejaVu Sans Condensed"/>
              </a:rPr>
              <a:t>ibeltreue </a:t>
            </a:r>
            <a:r>
              <a:rPr dirty="0" err="1">
                <a:latin typeface="DejaVu Sans Condensed"/>
                <a:ea typeface="DejaVu Sans Condensed"/>
                <a:cs typeface="DejaVu Sans Condensed"/>
                <a:sym typeface="DejaVu Sans Condensed"/>
              </a:rPr>
              <a:t>Geologen</a:t>
            </a:r>
            <a:r>
              <a:rPr dirty="0">
                <a:latin typeface="DejaVu Sans Condensed"/>
                <a:ea typeface="DejaVu Sans Condensed"/>
                <a:cs typeface="DejaVu Sans Condensed"/>
                <a:sym typeface="DejaVu Sans Condensed"/>
              </a:rPr>
              <a:t>)</a:t>
            </a:r>
          </a:p>
        </p:txBody>
      </p:sp>
      <p:sp>
        <p:nvSpPr>
          <p:cNvPr id="1085" name="ÜSW"/>
          <p:cNvSpPr txBox="1"/>
          <p:nvPr/>
        </p:nvSpPr>
        <p:spPr>
          <a:xfrm>
            <a:off x="3294130" y="10984667"/>
            <a:ext cx="9004217"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square" lIns="38100" tIns="38100" rIns="38100" bIns="38100">
            <a:spAutoFit/>
          </a:bodyPr>
          <a:lstStyle>
            <a:lvl1pPr algn="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DejaVu Sans Condensed"/>
                <a:ea typeface="DejaVu Sans Condensed"/>
                <a:cs typeface="DejaVu Sans Condensed"/>
                <a:sym typeface="DejaVu Sans Condensed"/>
              </a:rPr>
              <a:t>ÜSW</a:t>
            </a:r>
          </a:p>
        </p:txBody>
      </p:sp>
      <p:grpSp>
        <p:nvGrpSpPr>
          <p:cNvPr id="1088" name="Group"/>
          <p:cNvGrpSpPr/>
          <p:nvPr/>
        </p:nvGrpSpPr>
        <p:grpSpPr>
          <a:xfrm>
            <a:off x="12463512" y="11022514"/>
            <a:ext cx="2024699" cy="1092607"/>
            <a:chOff x="0" y="0"/>
            <a:chExt cx="2024698" cy="1092606"/>
          </a:xfrm>
        </p:grpSpPr>
        <p:sp>
          <p:nvSpPr>
            <p:cNvPr id="1086" name="Line"/>
            <p:cNvSpPr/>
            <p:nvPr/>
          </p:nvSpPr>
          <p:spPr>
            <a:xfrm>
              <a:off x="0" y="509974"/>
              <a:ext cx="1350554" cy="0"/>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087" name="F"/>
            <p:cNvSpPr txBox="1"/>
            <p:nvPr/>
          </p:nvSpPr>
          <p:spPr>
            <a:xfrm>
              <a:off x="1463646" y="0"/>
              <a:ext cx="561052"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de-DE" sz="6600" b="0" dirty="0">
                  <a:latin typeface="DejaVu Sans Condensed"/>
                  <a:ea typeface="DejaVu Sans Condensed"/>
                  <a:cs typeface="DejaVu Sans Condensed"/>
                  <a:sym typeface="DejaVu Sans Condensed"/>
                </a:rPr>
                <a:t>S</a:t>
              </a:r>
              <a:endParaRPr sz="6600" b="0" dirty="0">
                <a:latin typeface="DejaVu Sans Condensed"/>
                <a:ea typeface="DejaVu Sans Condensed"/>
                <a:cs typeface="DejaVu Sans Condensed"/>
                <a:sym typeface="DejaVu Sans Condensed"/>
              </a:endParaRPr>
            </a:p>
          </p:txBody>
        </p:sp>
      </p:grpSp>
      <p:sp>
        <p:nvSpPr>
          <p:cNvPr id="1092" name="(ca. 6000 Jahre)"/>
          <p:cNvSpPr txBox="1"/>
          <p:nvPr/>
        </p:nvSpPr>
        <p:spPr>
          <a:xfrm>
            <a:off x="13063851" y="11823095"/>
            <a:ext cx="6266124" cy="1054101"/>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DejaVu Sans Condensed"/>
                <a:ea typeface="DejaVu Sans Condensed"/>
                <a:cs typeface="DejaVu Sans Condensed"/>
                <a:sym typeface="DejaVu Sans Condensed"/>
              </a:rPr>
              <a:t>(ca. 6000 </a:t>
            </a:r>
            <a:r>
              <a:rPr sz="6600" b="0" dirty="0" err="1">
                <a:latin typeface="DejaVu Sans Condensed"/>
                <a:ea typeface="DejaVu Sans Condensed"/>
                <a:cs typeface="DejaVu Sans Condensed"/>
                <a:sym typeface="DejaVu Sans Condensed"/>
              </a:rPr>
              <a:t>Jahre</a:t>
            </a:r>
            <a:r>
              <a:rPr sz="6600" b="0" dirty="0">
                <a:latin typeface="DejaVu Sans Condensed"/>
                <a:ea typeface="DejaVu Sans Condensed"/>
                <a:cs typeface="DejaVu Sans Condensed"/>
                <a:sym typeface="DejaVu Sans Condensed"/>
              </a:rPr>
              <a:t>)</a:t>
            </a:r>
          </a:p>
        </p:txBody>
      </p:sp>
      <p:sp>
        <p:nvSpPr>
          <p:cNvPr id="1093" name="ÜA"/>
          <p:cNvSpPr txBox="1"/>
          <p:nvPr/>
        </p:nvSpPr>
        <p:spPr>
          <a:xfrm>
            <a:off x="3568981" y="4042116"/>
            <a:ext cx="1156706" cy="1054101"/>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DejaVu Sans Condensed"/>
                <a:ea typeface="DejaVu Sans Condensed"/>
                <a:cs typeface="DejaVu Sans Condensed"/>
                <a:sym typeface="DejaVu Sans Condensed"/>
              </a:rPr>
              <a:t>ÜA</a:t>
            </a:r>
          </a:p>
        </p:txBody>
      </p:sp>
      <p:grpSp>
        <p:nvGrpSpPr>
          <p:cNvPr id="1096" name="Group"/>
          <p:cNvGrpSpPr/>
          <p:nvPr/>
        </p:nvGrpSpPr>
        <p:grpSpPr>
          <a:xfrm>
            <a:off x="4818019" y="4042116"/>
            <a:ext cx="2142708" cy="1054101"/>
            <a:chOff x="0" y="0"/>
            <a:chExt cx="2142707" cy="1054100"/>
          </a:xfrm>
        </p:grpSpPr>
        <p:sp>
          <p:nvSpPr>
            <p:cNvPr id="1094" name="Line"/>
            <p:cNvSpPr/>
            <p:nvPr/>
          </p:nvSpPr>
          <p:spPr>
            <a:xfrm>
              <a:off x="0" y="571546"/>
              <a:ext cx="1449033" cy="1"/>
            </a:xfrm>
            <a:prstGeom prst="line">
              <a:avLst/>
            </a:prstGeom>
            <a:noFill/>
            <a:ln w="635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095" name="K"/>
            <p:cNvSpPr txBox="1"/>
            <p:nvPr/>
          </p:nvSpPr>
          <p:spPr>
            <a:xfrm>
              <a:off x="1559400" y="0"/>
              <a:ext cx="583308"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K</a:t>
              </a:r>
            </a:p>
          </p:txBody>
        </p:sp>
      </p:grpSp>
      <p:grpSp>
        <p:nvGrpSpPr>
          <p:cNvPr id="1099" name="Group"/>
          <p:cNvGrpSpPr/>
          <p:nvPr/>
        </p:nvGrpSpPr>
        <p:grpSpPr>
          <a:xfrm>
            <a:off x="7021154" y="4042116"/>
            <a:ext cx="2342511" cy="1054101"/>
            <a:chOff x="0" y="0"/>
            <a:chExt cx="2342509" cy="1054100"/>
          </a:xfrm>
        </p:grpSpPr>
        <p:sp>
          <p:nvSpPr>
            <p:cNvPr id="1097" name="Line"/>
            <p:cNvSpPr/>
            <p:nvPr/>
          </p:nvSpPr>
          <p:spPr>
            <a:xfrm>
              <a:off x="0" y="571546"/>
              <a:ext cx="1688194"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098" name="K"/>
            <p:cNvSpPr txBox="1"/>
            <p:nvPr/>
          </p:nvSpPr>
          <p:spPr>
            <a:xfrm>
              <a:off x="1759202" y="0"/>
              <a:ext cx="583308"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K</a:t>
              </a:r>
            </a:p>
          </p:txBody>
        </p:sp>
      </p:grpSp>
      <p:grpSp>
        <p:nvGrpSpPr>
          <p:cNvPr id="1102" name="Group"/>
          <p:cNvGrpSpPr/>
          <p:nvPr/>
        </p:nvGrpSpPr>
        <p:grpSpPr>
          <a:xfrm>
            <a:off x="9397320" y="4042116"/>
            <a:ext cx="2901026" cy="1054101"/>
            <a:chOff x="0" y="0"/>
            <a:chExt cx="2901024" cy="1054100"/>
          </a:xfrm>
        </p:grpSpPr>
        <p:sp>
          <p:nvSpPr>
            <p:cNvPr id="1100" name="Line"/>
            <p:cNvSpPr/>
            <p:nvPr/>
          </p:nvSpPr>
          <p:spPr>
            <a:xfrm>
              <a:off x="0" y="571546"/>
              <a:ext cx="2194652"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01" name="K"/>
            <p:cNvSpPr txBox="1"/>
            <p:nvPr/>
          </p:nvSpPr>
          <p:spPr>
            <a:xfrm>
              <a:off x="2317717" y="0"/>
              <a:ext cx="583308"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K</a:t>
              </a:r>
            </a:p>
          </p:txBody>
        </p:sp>
      </p:grpSp>
      <p:sp>
        <p:nvSpPr>
          <p:cNvPr id="1103" name="ÜA?"/>
          <p:cNvSpPr txBox="1"/>
          <p:nvPr/>
        </p:nvSpPr>
        <p:spPr>
          <a:xfrm>
            <a:off x="3574671" y="7610203"/>
            <a:ext cx="1556979" cy="1054101"/>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ÜA?</a:t>
            </a:r>
          </a:p>
        </p:txBody>
      </p:sp>
      <p:sp>
        <p:nvSpPr>
          <p:cNvPr id="1104" name="Uniformitaristische Sicht (z.B., Hutton, Lyell)"/>
          <p:cNvSpPr txBox="1"/>
          <p:nvPr/>
        </p:nvSpPr>
        <p:spPr>
          <a:xfrm>
            <a:off x="1342056" y="6470687"/>
            <a:ext cx="21292368" cy="1184940"/>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a:spcBef>
                <a:spcPts val="4300"/>
              </a:spcBef>
              <a:buClr>
                <a:srgbClr val="B6DE87"/>
              </a:buClr>
              <a:buFont typeface="DejaVu Sans Condensed"/>
              <a:defRPr sz="7200" b="1">
                <a:solidFill>
                  <a:srgbClr val="F6A029"/>
                </a:solidFill>
                <a:uFill>
                  <a:solidFill>
                    <a:srgbClr val="F6A029"/>
                  </a:solidFill>
                </a:uFill>
                <a:latin typeface="DejaVu Sans Condensed"/>
                <a:ea typeface="DejaVu Sans Condensed"/>
                <a:cs typeface="DejaVu Sans Condensed"/>
                <a:sym typeface="DejaVu Sans Condensed"/>
              </a:defRPr>
            </a:lvl1pPr>
          </a:lstStyle>
          <a:p>
            <a:pPr>
              <a:defRPr sz="2400">
                <a:latin typeface="Arial"/>
                <a:ea typeface="Arial"/>
                <a:cs typeface="Arial"/>
                <a:sym typeface="Arial"/>
              </a:defRPr>
            </a:pPr>
            <a:r>
              <a:rPr sz="7200" dirty="0" err="1">
                <a:latin typeface="DejaVu Sans Condensed"/>
                <a:ea typeface="DejaVu Sans Condensed"/>
                <a:cs typeface="DejaVu Sans Condensed"/>
                <a:sym typeface="DejaVu Sans Condensed"/>
              </a:rPr>
              <a:t>Uniformitaris</a:t>
            </a:r>
            <a:r>
              <a:rPr lang="de-DE" sz="7200" dirty="0" err="1">
                <a:latin typeface="DejaVu Sans Condensed"/>
                <a:ea typeface="DejaVu Sans Condensed"/>
                <a:cs typeface="DejaVu Sans Condensed"/>
                <a:sym typeface="DejaVu Sans Condensed"/>
              </a:rPr>
              <a:t>mus</a:t>
            </a:r>
            <a:r>
              <a:rPr sz="7200" dirty="0">
                <a:latin typeface="DejaVu Sans Condensed"/>
                <a:ea typeface="DejaVu Sans Condensed"/>
                <a:cs typeface="DejaVu Sans Condensed"/>
                <a:sym typeface="DejaVu Sans Condensed"/>
              </a:rPr>
              <a:t> (z.</a:t>
            </a:r>
            <a:r>
              <a:rPr lang="de-DE" sz="7200" dirty="0">
                <a:latin typeface="DejaVu Sans Condensed"/>
                <a:ea typeface="DejaVu Sans Condensed"/>
                <a:cs typeface="DejaVu Sans Condensed"/>
                <a:sym typeface="DejaVu Sans Condensed"/>
              </a:rPr>
              <a:t> </a:t>
            </a:r>
            <a:r>
              <a:rPr sz="7200" dirty="0">
                <a:latin typeface="DejaVu Sans Condensed"/>
                <a:ea typeface="DejaVu Sans Condensed"/>
                <a:cs typeface="DejaVu Sans Condensed"/>
                <a:sym typeface="DejaVu Sans Condensed"/>
              </a:rPr>
              <a:t>B. Hutton, Lyell)</a:t>
            </a:r>
          </a:p>
        </p:txBody>
      </p:sp>
      <p:grpSp>
        <p:nvGrpSpPr>
          <p:cNvPr id="1107" name="Group"/>
          <p:cNvGrpSpPr/>
          <p:nvPr/>
        </p:nvGrpSpPr>
        <p:grpSpPr>
          <a:xfrm>
            <a:off x="5155734" y="7652408"/>
            <a:ext cx="14952927" cy="1054101"/>
            <a:chOff x="0" y="0"/>
            <a:chExt cx="14952926" cy="1054100"/>
          </a:xfrm>
        </p:grpSpPr>
        <p:sp>
          <p:nvSpPr>
            <p:cNvPr id="1105" name="Line"/>
            <p:cNvSpPr/>
            <p:nvPr/>
          </p:nvSpPr>
          <p:spPr>
            <a:xfrm>
              <a:off x="0" y="506458"/>
              <a:ext cx="14180822"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06" name="G"/>
            <p:cNvSpPr txBox="1"/>
            <p:nvPr/>
          </p:nvSpPr>
          <p:spPr>
            <a:xfrm>
              <a:off x="14279578" y="0"/>
              <a:ext cx="673349"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r>
                <a:t>G</a:t>
              </a:r>
            </a:p>
          </p:txBody>
        </p:sp>
      </p:grpSp>
      <p:sp>
        <p:nvSpPr>
          <p:cNvPr id="1108" name="(viele Millionen Jahre)"/>
          <p:cNvSpPr txBox="1"/>
          <p:nvPr/>
        </p:nvSpPr>
        <p:spPr>
          <a:xfrm>
            <a:off x="7349207" y="4864100"/>
            <a:ext cx="9131301"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DejaVu Sans Condensed"/>
                <a:ea typeface="DejaVu Sans Condensed"/>
                <a:cs typeface="DejaVu Sans Condensed"/>
                <a:sym typeface="DejaVu Sans Condensed"/>
              </a:rPr>
              <a:t>(</a:t>
            </a:r>
            <a:r>
              <a:rPr sz="6600" b="0" dirty="0" err="1">
                <a:latin typeface="DejaVu Sans Condensed"/>
                <a:ea typeface="DejaVu Sans Condensed"/>
                <a:cs typeface="DejaVu Sans Condensed"/>
                <a:sym typeface="DejaVu Sans Condensed"/>
              </a:rPr>
              <a:t>viele</a:t>
            </a:r>
            <a:r>
              <a:rPr sz="6600" b="0" dirty="0">
                <a:latin typeface="DejaVu Sans Condensed"/>
                <a:ea typeface="DejaVu Sans Condensed"/>
                <a:cs typeface="DejaVu Sans Condensed"/>
                <a:sym typeface="DejaVu Sans Condensed"/>
              </a:rPr>
              <a:t> </a:t>
            </a:r>
            <a:r>
              <a:rPr lang="de-DE" sz="6600" b="0" dirty="0" err="1">
                <a:latin typeface="DejaVu Sans Condensed"/>
                <a:ea typeface="DejaVu Sans Condensed"/>
                <a:cs typeface="DejaVu Sans Condensed"/>
                <a:sym typeface="DejaVu Sans Condensed"/>
              </a:rPr>
              <a:t>Jahrm</a:t>
            </a:r>
            <a:r>
              <a:rPr sz="6600" b="0" dirty="0" err="1">
                <a:latin typeface="DejaVu Sans Condensed"/>
                <a:ea typeface="DejaVu Sans Condensed"/>
                <a:cs typeface="DejaVu Sans Condensed"/>
                <a:sym typeface="DejaVu Sans Condensed"/>
              </a:rPr>
              <a:t>illionen</a:t>
            </a:r>
            <a:r>
              <a:rPr sz="6600" b="0" dirty="0">
                <a:latin typeface="DejaVu Sans Condensed"/>
                <a:ea typeface="DejaVu Sans Condensed"/>
                <a:cs typeface="DejaVu Sans Condensed"/>
                <a:sym typeface="DejaVu Sans Condensed"/>
              </a:rPr>
              <a:t>)</a:t>
            </a:r>
          </a:p>
        </p:txBody>
      </p:sp>
      <p:grpSp>
        <p:nvGrpSpPr>
          <p:cNvPr id="1113" name="Group"/>
          <p:cNvGrpSpPr/>
          <p:nvPr/>
        </p:nvGrpSpPr>
        <p:grpSpPr>
          <a:xfrm>
            <a:off x="12337512" y="4038600"/>
            <a:ext cx="7771072" cy="1057617"/>
            <a:chOff x="0" y="0"/>
            <a:chExt cx="7771071" cy="1057616"/>
          </a:xfrm>
        </p:grpSpPr>
        <p:sp>
          <p:nvSpPr>
            <p:cNvPr id="1109" name="Line"/>
            <p:cNvSpPr/>
            <p:nvPr/>
          </p:nvSpPr>
          <p:spPr>
            <a:xfrm>
              <a:off x="3116121" y="575062"/>
              <a:ext cx="3882845"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10" name="K"/>
            <p:cNvSpPr txBox="1"/>
            <p:nvPr/>
          </p:nvSpPr>
          <p:spPr>
            <a:xfrm>
              <a:off x="2480870" y="3516"/>
              <a:ext cx="583308" cy="1054101"/>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r>
                <a:t>K</a:t>
              </a:r>
            </a:p>
          </p:txBody>
        </p:sp>
        <p:sp>
          <p:nvSpPr>
            <p:cNvPr id="1111" name="G"/>
            <p:cNvSpPr txBox="1"/>
            <p:nvPr/>
          </p:nvSpPr>
          <p:spPr>
            <a:xfrm>
              <a:off x="7097723" y="0"/>
              <a:ext cx="673349"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G</a:t>
              </a:r>
            </a:p>
          </p:txBody>
        </p:sp>
        <p:sp>
          <p:nvSpPr>
            <p:cNvPr id="1112" name="Line"/>
            <p:cNvSpPr/>
            <p:nvPr/>
          </p:nvSpPr>
          <p:spPr>
            <a:xfrm>
              <a:off x="0" y="575062"/>
              <a:ext cx="2363470"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1114" name="(viele Millionen Jahre)"/>
          <p:cNvSpPr txBox="1"/>
          <p:nvPr/>
        </p:nvSpPr>
        <p:spPr>
          <a:xfrm>
            <a:off x="7315685" y="8178800"/>
            <a:ext cx="9131301"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DejaVu Sans Condensed"/>
                <a:ea typeface="DejaVu Sans Condensed"/>
                <a:cs typeface="DejaVu Sans Condensed"/>
                <a:sym typeface="DejaVu Sans Condensed"/>
              </a:rPr>
              <a:t>(</a:t>
            </a:r>
            <a:r>
              <a:rPr sz="6600" b="0" dirty="0" err="1">
                <a:latin typeface="DejaVu Sans Condensed"/>
                <a:ea typeface="DejaVu Sans Condensed"/>
                <a:cs typeface="DejaVu Sans Condensed"/>
                <a:sym typeface="DejaVu Sans Condensed"/>
              </a:rPr>
              <a:t>viele</a:t>
            </a:r>
            <a:r>
              <a:rPr sz="6600" b="0" dirty="0">
                <a:latin typeface="DejaVu Sans Condensed"/>
                <a:ea typeface="DejaVu Sans Condensed"/>
                <a:cs typeface="DejaVu Sans Condensed"/>
                <a:sym typeface="DejaVu Sans Condensed"/>
              </a:rPr>
              <a:t> </a:t>
            </a:r>
            <a:r>
              <a:rPr lang="de-DE" sz="6600" b="0" dirty="0" err="1">
                <a:latin typeface="DejaVu Sans Condensed"/>
                <a:ea typeface="DejaVu Sans Condensed"/>
                <a:cs typeface="DejaVu Sans Condensed"/>
                <a:sym typeface="DejaVu Sans Condensed"/>
              </a:rPr>
              <a:t>Jahrm</a:t>
            </a:r>
            <a:r>
              <a:rPr sz="6600" b="0" dirty="0" err="1">
                <a:latin typeface="DejaVu Sans Condensed"/>
                <a:ea typeface="DejaVu Sans Condensed"/>
                <a:cs typeface="DejaVu Sans Condensed"/>
                <a:sym typeface="DejaVu Sans Condensed"/>
              </a:rPr>
              <a:t>illionen</a:t>
            </a:r>
            <a:r>
              <a:rPr sz="6600" b="0" dirty="0">
                <a:latin typeface="DejaVu Sans Condensed"/>
                <a:ea typeface="DejaVu Sans Condensed"/>
                <a:cs typeface="DejaVu Sans Condensed"/>
                <a:sym typeface="DejaVu Sans Condensed"/>
              </a:rPr>
              <a:t>)</a:t>
            </a:r>
          </a:p>
        </p:txBody>
      </p:sp>
      <p:grpSp>
        <p:nvGrpSpPr>
          <p:cNvPr id="2" name="Group 1">
            <a:extLst>
              <a:ext uri="{FF2B5EF4-FFF2-40B4-BE49-F238E27FC236}">
                <a16:creationId xmlns:a16="http://schemas.microsoft.com/office/drawing/2014/main" xmlns="" id="{19ACAD8E-363B-A74F-8A6A-E290E56BFE4A}"/>
              </a:ext>
            </a:extLst>
          </p:cNvPr>
          <p:cNvGrpSpPr/>
          <p:nvPr/>
        </p:nvGrpSpPr>
        <p:grpSpPr>
          <a:xfrm>
            <a:off x="14627591" y="11042496"/>
            <a:ext cx="310483284" cy="459512"/>
            <a:chOff x="14627591" y="11286336"/>
            <a:chExt cx="310483284" cy="459512"/>
          </a:xfrm>
        </p:grpSpPr>
        <p:grpSp>
          <p:nvGrpSpPr>
            <p:cNvPr id="1091" name="Group"/>
            <p:cNvGrpSpPr/>
            <p:nvPr/>
          </p:nvGrpSpPr>
          <p:grpSpPr>
            <a:xfrm>
              <a:off x="19763118" y="11286336"/>
              <a:ext cx="305347757" cy="0"/>
              <a:chOff x="4445852" y="0"/>
              <a:chExt cx="262994856" cy="11652096"/>
            </a:xfrm>
          </p:grpSpPr>
          <p:sp>
            <p:nvSpPr>
              <p:cNvPr id="1089" name="Line"/>
              <p:cNvSpPr/>
              <p:nvPr/>
            </p:nvSpPr>
            <p:spPr>
              <a:xfrm>
                <a:off x="263093610" y="11652096"/>
                <a:ext cx="4347098" cy="0"/>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090" name="G"/>
              <p:cNvSpPr txBox="1"/>
              <p:nvPr/>
            </p:nvSpPr>
            <p:spPr>
              <a:xfrm>
                <a:off x="4445852" y="0"/>
                <a:ext cx="673349"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r>
                  <a:rPr dirty="0"/>
                  <a:t>G</a:t>
                </a:r>
              </a:p>
            </p:txBody>
          </p:sp>
        </p:grpSp>
        <p:sp>
          <p:nvSpPr>
            <p:cNvPr id="37" name="Line">
              <a:extLst>
                <a:ext uri="{FF2B5EF4-FFF2-40B4-BE49-F238E27FC236}">
                  <a16:creationId xmlns:a16="http://schemas.microsoft.com/office/drawing/2014/main" xmlns="" id="{49F61BCD-C997-DC44-968C-B95AA8811701}"/>
                </a:ext>
              </a:extLst>
            </p:cNvPr>
            <p:cNvSpPr/>
            <p:nvPr/>
          </p:nvSpPr>
          <p:spPr>
            <a:xfrm>
              <a:off x="14627591" y="11745848"/>
              <a:ext cx="5029200" cy="0"/>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83"/>
                                        </p:tgtEl>
                                        <p:attrNameLst>
                                          <p:attrName>style.visibility</p:attrName>
                                        </p:attrNameLst>
                                      </p:cBhvr>
                                      <p:to>
                                        <p:strVal val="visible"/>
                                      </p:to>
                                    </p:set>
                                    <p:animEffect transition="in" filter="dissolve">
                                      <p:cBhvr>
                                        <p:cTn id="7" dur="250"/>
                                        <p:tgtEl>
                                          <p:spTgt spid="1083"/>
                                        </p:tgtEl>
                                      </p:cBhvr>
                                    </p:animEffect>
                                  </p:childTnLst>
                                </p:cTn>
                              </p:par>
                            </p:childTnLst>
                          </p:cTn>
                        </p:par>
                        <p:par>
                          <p:cTn id="8" fill="hold">
                            <p:stCondLst>
                              <p:cond delay="250"/>
                            </p:stCondLst>
                            <p:childTnLst>
                              <p:par>
                                <p:cTn id="9" presetID="22" presetClass="entr" presetSubtype="8" fill="hold" grpId="2" nodeType="afterEffect">
                                  <p:stCondLst>
                                    <p:cond delay="0"/>
                                  </p:stCondLst>
                                  <p:iterate>
                                    <p:tmAbs val="0"/>
                                  </p:iterate>
                                  <p:childTnLst>
                                    <p:set>
                                      <p:cBhvr>
                                        <p:cTn id="10" fill="hold"/>
                                        <p:tgtEl>
                                          <p:spTgt spid="1093"/>
                                        </p:tgtEl>
                                        <p:attrNameLst>
                                          <p:attrName>style.visibility</p:attrName>
                                        </p:attrNameLst>
                                      </p:cBhvr>
                                      <p:to>
                                        <p:strVal val="visible"/>
                                      </p:to>
                                    </p:set>
                                    <p:animEffect transition="in" filter="wipe(left)">
                                      <p:cBhvr>
                                        <p:cTn id="11" dur="500"/>
                                        <p:tgtEl>
                                          <p:spTgt spid="109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3" nodeType="clickEffect">
                                  <p:stCondLst>
                                    <p:cond delay="0"/>
                                  </p:stCondLst>
                                  <p:iterate>
                                    <p:tmAbs val="0"/>
                                  </p:iterate>
                                  <p:childTnLst>
                                    <p:set>
                                      <p:cBhvr>
                                        <p:cTn id="15" fill="hold"/>
                                        <p:tgtEl>
                                          <p:spTgt spid="1096"/>
                                        </p:tgtEl>
                                        <p:attrNameLst>
                                          <p:attrName>style.visibility</p:attrName>
                                        </p:attrNameLst>
                                      </p:cBhvr>
                                      <p:to>
                                        <p:strVal val="visible"/>
                                      </p:to>
                                    </p:set>
                                    <p:animEffect transition="in" filter="wipe(left)">
                                      <p:cBhvr>
                                        <p:cTn id="16" dur="250"/>
                                        <p:tgtEl>
                                          <p:spTgt spid="109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4" nodeType="clickEffect">
                                  <p:stCondLst>
                                    <p:cond delay="0"/>
                                  </p:stCondLst>
                                  <p:iterate>
                                    <p:tmAbs val="0"/>
                                  </p:iterate>
                                  <p:childTnLst>
                                    <p:set>
                                      <p:cBhvr>
                                        <p:cTn id="20" fill="hold"/>
                                        <p:tgtEl>
                                          <p:spTgt spid="1099"/>
                                        </p:tgtEl>
                                        <p:attrNameLst>
                                          <p:attrName>style.visibility</p:attrName>
                                        </p:attrNameLst>
                                      </p:cBhvr>
                                      <p:to>
                                        <p:strVal val="visible"/>
                                      </p:to>
                                    </p:set>
                                    <p:animEffect transition="in" filter="wipe(left)">
                                      <p:cBhvr>
                                        <p:cTn id="21" dur="250"/>
                                        <p:tgtEl>
                                          <p:spTgt spid="109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5" nodeType="clickEffect">
                                  <p:stCondLst>
                                    <p:cond delay="0"/>
                                  </p:stCondLst>
                                  <p:iterate>
                                    <p:tmAbs val="0"/>
                                  </p:iterate>
                                  <p:childTnLst>
                                    <p:set>
                                      <p:cBhvr>
                                        <p:cTn id="25" fill="hold"/>
                                        <p:tgtEl>
                                          <p:spTgt spid="1102"/>
                                        </p:tgtEl>
                                        <p:attrNameLst>
                                          <p:attrName>style.visibility</p:attrName>
                                        </p:attrNameLst>
                                      </p:cBhvr>
                                      <p:to>
                                        <p:strVal val="visible"/>
                                      </p:to>
                                    </p:set>
                                    <p:animEffect transition="in" filter="wipe(left)">
                                      <p:cBhvr>
                                        <p:cTn id="26" dur="250"/>
                                        <p:tgtEl>
                                          <p:spTgt spid="1102"/>
                                        </p:tgtEl>
                                      </p:cBhvr>
                                    </p:animEffect>
                                  </p:childTnLst>
                                </p:cTn>
                              </p:par>
                            </p:childTnLst>
                          </p:cTn>
                        </p:par>
                        <p:par>
                          <p:cTn id="27" fill="hold">
                            <p:stCondLst>
                              <p:cond delay="250"/>
                            </p:stCondLst>
                            <p:childTnLst>
                              <p:par>
                                <p:cTn id="28" presetID="22" presetClass="entr" presetSubtype="8" fill="hold" grpId="6" nodeType="afterEffect">
                                  <p:stCondLst>
                                    <p:cond delay="0"/>
                                  </p:stCondLst>
                                  <p:iterate>
                                    <p:tmAbs val="0"/>
                                  </p:iterate>
                                  <p:childTnLst>
                                    <p:set>
                                      <p:cBhvr>
                                        <p:cTn id="29" fill="hold"/>
                                        <p:tgtEl>
                                          <p:spTgt spid="1113"/>
                                        </p:tgtEl>
                                        <p:attrNameLst>
                                          <p:attrName>style.visibility</p:attrName>
                                        </p:attrNameLst>
                                      </p:cBhvr>
                                      <p:to>
                                        <p:strVal val="visible"/>
                                      </p:to>
                                    </p:set>
                                    <p:animEffect transition="in" filter="wipe(left)">
                                      <p:cBhvr>
                                        <p:cTn id="30" dur="250"/>
                                        <p:tgtEl>
                                          <p:spTgt spid="1113"/>
                                        </p:tgtEl>
                                      </p:cBhvr>
                                    </p:animEffect>
                                  </p:childTnLst>
                                </p:cTn>
                              </p:par>
                            </p:childTnLst>
                          </p:cTn>
                        </p:par>
                        <p:par>
                          <p:cTn id="31" fill="hold">
                            <p:stCondLst>
                              <p:cond delay="500"/>
                            </p:stCondLst>
                            <p:childTnLst>
                              <p:par>
                                <p:cTn id="32" presetID="9" presetClass="entr" fill="hold" grpId="7" nodeType="afterEffect">
                                  <p:stCondLst>
                                    <p:cond delay="0"/>
                                  </p:stCondLst>
                                  <p:iterate>
                                    <p:tmAbs val="0"/>
                                  </p:iterate>
                                  <p:childTnLst>
                                    <p:set>
                                      <p:cBhvr>
                                        <p:cTn id="33" fill="hold"/>
                                        <p:tgtEl>
                                          <p:spTgt spid="1108"/>
                                        </p:tgtEl>
                                        <p:attrNameLst>
                                          <p:attrName>style.visibility</p:attrName>
                                        </p:attrNameLst>
                                      </p:cBhvr>
                                      <p:to>
                                        <p:strVal val="visible"/>
                                      </p:to>
                                    </p:set>
                                    <p:animEffect transition="in" filter="dissolve">
                                      <p:cBhvr>
                                        <p:cTn id="34" dur="250"/>
                                        <p:tgtEl>
                                          <p:spTgt spid="1108"/>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fill="hold" grpId="8" nodeType="clickEffect">
                                  <p:stCondLst>
                                    <p:cond delay="0"/>
                                  </p:stCondLst>
                                  <p:iterate>
                                    <p:tmAbs val="0"/>
                                  </p:iterate>
                                  <p:childTnLst>
                                    <p:set>
                                      <p:cBhvr>
                                        <p:cTn id="38" fill="hold"/>
                                        <p:tgtEl>
                                          <p:spTgt spid="1104"/>
                                        </p:tgtEl>
                                        <p:attrNameLst>
                                          <p:attrName>style.visibility</p:attrName>
                                        </p:attrNameLst>
                                      </p:cBhvr>
                                      <p:to>
                                        <p:strVal val="visible"/>
                                      </p:to>
                                    </p:set>
                                    <p:animEffect transition="in" filter="dissolve">
                                      <p:cBhvr>
                                        <p:cTn id="39" dur="250"/>
                                        <p:tgtEl>
                                          <p:spTgt spid="1104"/>
                                        </p:tgtEl>
                                      </p:cBhvr>
                                    </p:animEffect>
                                  </p:childTnLst>
                                </p:cTn>
                              </p:par>
                            </p:childTnLst>
                          </p:cTn>
                        </p:par>
                        <p:par>
                          <p:cTn id="40" fill="hold">
                            <p:stCondLst>
                              <p:cond delay="250"/>
                            </p:stCondLst>
                            <p:childTnLst>
                              <p:par>
                                <p:cTn id="41" presetID="22" presetClass="entr" presetSubtype="8" fill="hold" grpId="9" nodeType="afterEffect">
                                  <p:stCondLst>
                                    <p:cond delay="0"/>
                                  </p:stCondLst>
                                  <p:iterate>
                                    <p:tmAbs val="0"/>
                                  </p:iterate>
                                  <p:childTnLst>
                                    <p:set>
                                      <p:cBhvr>
                                        <p:cTn id="42" fill="hold"/>
                                        <p:tgtEl>
                                          <p:spTgt spid="1103"/>
                                        </p:tgtEl>
                                        <p:attrNameLst>
                                          <p:attrName>style.visibility</p:attrName>
                                        </p:attrNameLst>
                                      </p:cBhvr>
                                      <p:to>
                                        <p:strVal val="visible"/>
                                      </p:to>
                                    </p:set>
                                    <p:animEffect transition="in" filter="wipe(left)">
                                      <p:cBhvr>
                                        <p:cTn id="43" dur="250"/>
                                        <p:tgtEl>
                                          <p:spTgt spid="110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10" nodeType="clickEffect">
                                  <p:stCondLst>
                                    <p:cond delay="0"/>
                                  </p:stCondLst>
                                  <p:iterate>
                                    <p:tmAbs val="0"/>
                                  </p:iterate>
                                  <p:childTnLst>
                                    <p:set>
                                      <p:cBhvr>
                                        <p:cTn id="47" fill="hold"/>
                                        <p:tgtEl>
                                          <p:spTgt spid="1107"/>
                                        </p:tgtEl>
                                        <p:attrNameLst>
                                          <p:attrName>style.visibility</p:attrName>
                                        </p:attrNameLst>
                                      </p:cBhvr>
                                      <p:to>
                                        <p:strVal val="visible"/>
                                      </p:to>
                                    </p:set>
                                    <p:animEffect transition="in" filter="wipe(left)">
                                      <p:cBhvr>
                                        <p:cTn id="48" dur="250"/>
                                        <p:tgtEl>
                                          <p:spTgt spid="1107"/>
                                        </p:tgtEl>
                                      </p:cBhvr>
                                    </p:animEffect>
                                  </p:childTnLst>
                                </p:cTn>
                              </p:par>
                            </p:childTnLst>
                          </p:cTn>
                        </p:par>
                        <p:par>
                          <p:cTn id="49" fill="hold">
                            <p:stCondLst>
                              <p:cond delay="250"/>
                            </p:stCondLst>
                            <p:childTnLst>
                              <p:par>
                                <p:cTn id="50" presetID="9" presetClass="entr" fill="hold" grpId="11" nodeType="afterEffect">
                                  <p:stCondLst>
                                    <p:cond delay="0"/>
                                  </p:stCondLst>
                                  <p:iterate>
                                    <p:tmAbs val="0"/>
                                  </p:iterate>
                                  <p:childTnLst>
                                    <p:set>
                                      <p:cBhvr>
                                        <p:cTn id="51" fill="hold"/>
                                        <p:tgtEl>
                                          <p:spTgt spid="1114"/>
                                        </p:tgtEl>
                                        <p:attrNameLst>
                                          <p:attrName>style.visibility</p:attrName>
                                        </p:attrNameLst>
                                      </p:cBhvr>
                                      <p:to>
                                        <p:strVal val="visible"/>
                                      </p:to>
                                    </p:set>
                                    <p:animEffect transition="in" filter="dissolve">
                                      <p:cBhvr>
                                        <p:cTn id="52" dur="250"/>
                                        <p:tgtEl>
                                          <p:spTgt spid="1114"/>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fill="hold" grpId="12" nodeType="clickEffect">
                                  <p:stCondLst>
                                    <p:cond delay="0"/>
                                  </p:stCondLst>
                                  <p:iterate>
                                    <p:tmAbs val="0"/>
                                  </p:iterate>
                                  <p:childTnLst>
                                    <p:set>
                                      <p:cBhvr>
                                        <p:cTn id="56" fill="hold"/>
                                        <p:tgtEl>
                                          <p:spTgt spid="1084"/>
                                        </p:tgtEl>
                                        <p:attrNameLst>
                                          <p:attrName>style.visibility</p:attrName>
                                        </p:attrNameLst>
                                      </p:cBhvr>
                                      <p:to>
                                        <p:strVal val="visible"/>
                                      </p:to>
                                    </p:set>
                                    <p:animEffect transition="in" filter="dissolve">
                                      <p:cBhvr>
                                        <p:cTn id="57" dur="250"/>
                                        <p:tgtEl>
                                          <p:spTgt spid="1084"/>
                                        </p:tgtEl>
                                      </p:cBhvr>
                                    </p:animEffect>
                                  </p:childTnLst>
                                </p:cTn>
                              </p:par>
                            </p:childTnLst>
                          </p:cTn>
                        </p:par>
                        <p:par>
                          <p:cTn id="58" fill="hold">
                            <p:stCondLst>
                              <p:cond delay="250"/>
                            </p:stCondLst>
                            <p:childTnLst>
                              <p:par>
                                <p:cTn id="59" presetID="22" presetClass="entr" presetSubtype="8" fill="hold" grpId="13" nodeType="afterEffect">
                                  <p:stCondLst>
                                    <p:cond delay="0"/>
                                  </p:stCondLst>
                                  <p:iterate>
                                    <p:tmAbs val="0"/>
                                  </p:iterate>
                                  <p:childTnLst>
                                    <p:set>
                                      <p:cBhvr>
                                        <p:cTn id="60" fill="hold"/>
                                        <p:tgtEl>
                                          <p:spTgt spid="1085"/>
                                        </p:tgtEl>
                                        <p:attrNameLst>
                                          <p:attrName>style.visibility</p:attrName>
                                        </p:attrNameLst>
                                      </p:cBhvr>
                                      <p:to>
                                        <p:strVal val="visible"/>
                                      </p:to>
                                    </p:set>
                                    <p:animEffect transition="in" filter="wipe(left)">
                                      <p:cBhvr>
                                        <p:cTn id="61" dur="250"/>
                                        <p:tgtEl>
                                          <p:spTgt spid="108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14" nodeType="clickEffect">
                                  <p:stCondLst>
                                    <p:cond delay="0"/>
                                  </p:stCondLst>
                                  <p:iterate>
                                    <p:tmAbs val="0"/>
                                  </p:iterate>
                                  <p:childTnLst>
                                    <p:set>
                                      <p:cBhvr>
                                        <p:cTn id="65" fill="hold"/>
                                        <p:tgtEl>
                                          <p:spTgt spid="1088"/>
                                        </p:tgtEl>
                                        <p:attrNameLst>
                                          <p:attrName>style.visibility</p:attrName>
                                        </p:attrNameLst>
                                      </p:cBhvr>
                                      <p:to>
                                        <p:strVal val="visible"/>
                                      </p:to>
                                    </p:set>
                                    <p:animEffect transition="in" filter="wipe(left)">
                                      <p:cBhvr>
                                        <p:cTn id="66" dur="250"/>
                                        <p:tgtEl>
                                          <p:spTgt spid="108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wipe(left)">
                                      <p:cBhvr>
                                        <p:cTn id="71" dur="500"/>
                                        <p:tgtEl>
                                          <p:spTgt spid="2"/>
                                        </p:tgtEl>
                                      </p:cBhvr>
                                    </p:animEffect>
                                  </p:childTnLst>
                                </p:cTn>
                              </p:par>
                            </p:childTnLst>
                          </p:cTn>
                        </p:par>
                        <p:par>
                          <p:cTn id="72" fill="hold">
                            <p:stCondLst>
                              <p:cond delay="500"/>
                            </p:stCondLst>
                            <p:childTnLst>
                              <p:par>
                                <p:cTn id="73" presetID="9" presetClass="entr" fill="hold" grpId="16" nodeType="afterEffect">
                                  <p:stCondLst>
                                    <p:cond delay="0"/>
                                  </p:stCondLst>
                                  <p:iterate>
                                    <p:tmAbs val="0"/>
                                  </p:iterate>
                                  <p:childTnLst>
                                    <p:set>
                                      <p:cBhvr>
                                        <p:cTn id="74" fill="hold"/>
                                        <p:tgtEl>
                                          <p:spTgt spid="1092"/>
                                        </p:tgtEl>
                                        <p:attrNameLst>
                                          <p:attrName>style.visibility</p:attrName>
                                        </p:attrNameLst>
                                      </p:cBhvr>
                                      <p:to>
                                        <p:strVal val="visible"/>
                                      </p:to>
                                    </p:set>
                                    <p:animEffect transition="in" filter="dissolve">
                                      <p:cBhvr>
                                        <p:cTn id="75" dur="250"/>
                                        <p:tgtEl>
                                          <p:spTgt spid="1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3" grpId="1" advAuto="0"/>
      <p:bldP spid="1084" grpId="12" animBg="1" advAuto="0"/>
      <p:bldP spid="1085" grpId="13" animBg="1" advAuto="0"/>
      <p:bldP spid="1088" grpId="14" animBg="1" advAuto="0"/>
      <p:bldP spid="1092" grpId="16" animBg="1" advAuto="0"/>
      <p:bldP spid="1093" grpId="2" animBg="1" advAuto="0"/>
      <p:bldP spid="1096" grpId="3" animBg="1" advAuto="0"/>
      <p:bldP spid="1099" grpId="4" animBg="1" advAuto="0"/>
      <p:bldP spid="1102" grpId="5" animBg="1" advAuto="0"/>
      <p:bldP spid="1103" grpId="9" animBg="1" advAuto="0"/>
      <p:bldP spid="1104" grpId="8" animBg="1" advAuto="0"/>
      <p:bldP spid="1107" grpId="10" animBg="1" advAuto="0"/>
      <p:bldP spid="1108" grpId="7" animBg="1" advAuto="0"/>
      <p:bldP spid="1113" grpId="6" animBg="1" advAuto="0"/>
      <p:bldP spid="1114" grpId="1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 name="Thomas Chalmers (1780–1847)"/>
          <p:cNvSpPr txBox="1">
            <a:spLocks noGrp="1"/>
          </p:cNvSpPr>
          <p:nvPr>
            <p:ph type="title"/>
          </p:nvPr>
        </p:nvSpPr>
        <p:spPr>
          <a:xfrm>
            <a:off x="10913529" y="2006600"/>
            <a:ext cx="11836400" cy="8737600"/>
          </a:xfrm>
          <a:prstGeom prst="rect">
            <a:avLst/>
          </a:prstGeom>
        </p:spPr>
        <p:txBody>
          <a:bodyPr/>
          <a:lstStyle/>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sz="8500" dirty="0">
                <a:latin typeface="+mn-lt"/>
                <a:ea typeface="+mn-ea"/>
                <a:cs typeface="+mn-cs"/>
                <a:sym typeface="GoudyTwenty"/>
              </a:rPr>
              <a:t>Thomas Chalmers </a:t>
            </a:r>
            <a:r>
              <a:rPr dirty="0"/>
              <a:t>(1780–1847)</a:t>
            </a:r>
          </a:p>
        </p:txBody>
      </p:sp>
      <p:sp>
        <p:nvSpPr>
          <p:cNvPr id="1119" name="Gap-Theorie"/>
          <p:cNvSpPr txBox="1"/>
          <p:nvPr/>
        </p:nvSpPr>
        <p:spPr>
          <a:xfrm>
            <a:off x="11084451" y="9156700"/>
            <a:ext cx="9867901" cy="1231106"/>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de-DE" sz="8000" dirty="0"/>
              <a:t>Lücken</a:t>
            </a:r>
            <a:r>
              <a:rPr sz="8000" dirty="0"/>
              <a:t>-</a:t>
            </a:r>
            <a:r>
              <a:rPr sz="8000" dirty="0" err="1"/>
              <a:t>Theorie</a:t>
            </a:r>
            <a:endParaRPr sz="8000" dirty="0"/>
          </a:p>
        </p:txBody>
      </p:sp>
      <p:grpSp>
        <p:nvGrpSpPr>
          <p:cNvPr id="1122" name="image21.jpg"/>
          <p:cNvGrpSpPr/>
          <p:nvPr/>
        </p:nvGrpSpPr>
        <p:grpSpPr>
          <a:xfrm>
            <a:off x="1360076" y="1371599"/>
            <a:ext cx="8889969" cy="10963618"/>
            <a:chOff x="0" y="0"/>
            <a:chExt cx="8889968" cy="10963617"/>
          </a:xfrm>
        </p:grpSpPr>
        <p:pic>
          <p:nvPicPr>
            <p:cNvPr id="1121" name="image21.jpg" descr="image21.jpg"/>
            <p:cNvPicPr>
              <a:picLocks/>
            </p:cNvPicPr>
            <p:nvPr/>
          </p:nvPicPr>
          <p:blipFill>
            <a:blip r:embed="rId3">
              <a:extLst/>
            </a:blip>
            <a:srcRect l="5945" r="10101" b="15819"/>
            <a:stretch>
              <a:fillRect/>
            </a:stretch>
          </p:blipFill>
          <p:spPr>
            <a:xfrm>
              <a:off x="317500" y="304800"/>
              <a:ext cx="8267669" cy="10341318"/>
            </a:xfrm>
            <a:prstGeom prst="rect">
              <a:avLst/>
            </a:prstGeom>
            <a:ln>
              <a:noFill/>
            </a:ln>
            <a:effectLst/>
          </p:spPr>
        </p:pic>
        <p:pic>
          <p:nvPicPr>
            <p:cNvPr id="1120" name="image21.jpg" descr="image21.jpg"/>
            <p:cNvPicPr>
              <a:picLocks/>
            </p:cNvPicPr>
            <p:nvPr/>
          </p:nvPicPr>
          <p:blipFill>
            <a:blip r:embed="rId4">
              <a:extLst/>
            </a:blip>
            <a:stretch>
              <a:fillRect/>
            </a:stretch>
          </p:blipFill>
          <p:spPr>
            <a:xfrm>
              <a:off x="0" y="0"/>
              <a:ext cx="8889969" cy="10963618"/>
            </a:xfrm>
            <a:prstGeom prst="rect">
              <a:avLst/>
            </a:prstGeom>
            <a:effectLst/>
          </p:spPr>
        </p:pic>
      </p:grpSp>
      <p:sp>
        <p:nvSpPr>
          <p:cNvPr id="1123" name="Presbyterianischer Geistlicher…"/>
          <p:cNvSpPr txBox="1"/>
          <p:nvPr/>
        </p:nvSpPr>
        <p:spPr>
          <a:xfrm>
            <a:off x="10913529" y="4572000"/>
            <a:ext cx="12934653" cy="2235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pPr>
            <a:r>
              <a:rPr dirty="0" err="1"/>
              <a:t>Presbyterianischer</a:t>
            </a:r>
            <a:r>
              <a:rPr dirty="0"/>
              <a:t> </a:t>
            </a:r>
            <a:r>
              <a:rPr dirty="0" err="1"/>
              <a:t>Geistlicher</a:t>
            </a:r>
            <a:r>
              <a:rPr dirty="0"/>
              <a:t> </a:t>
            </a:r>
          </a:p>
          <a:p>
            <a: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pPr>
            <a:r>
              <a:rPr dirty="0"/>
              <a:t>&amp; </a:t>
            </a:r>
            <a:r>
              <a:rPr dirty="0" err="1"/>
              <a:t>Naturforscher</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19"/>
                                        </p:tgtEl>
                                        <p:attrNameLst>
                                          <p:attrName>style.visibility</p:attrName>
                                        </p:attrNameLst>
                                      </p:cBhvr>
                                      <p:to>
                                        <p:strVal val="visible"/>
                                      </p:to>
                                    </p:set>
                                    <p:animEffect transition="in" filter="wipe(left)">
                                      <p:cBhvr>
                                        <p:cTn id="7" dur="500"/>
                                        <p:tgtEl>
                                          <p:spTgt spid="1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9"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 name="George Stanley Faber…"/>
          <p:cNvSpPr txBox="1">
            <a:spLocks noGrp="1"/>
          </p:cNvSpPr>
          <p:nvPr>
            <p:ph type="body" sz="quarter" idx="1"/>
          </p:nvPr>
        </p:nvSpPr>
        <p:spPr>
          <a:xfrm>
            <a:off x="3195742" y="2364183"/>
            <a:ext cx="11817164" cy="4537510"/>
          </a:xfrm>
          <a:prstGeom prst="rect">
            <a:avLst/>
          </a:prstGeom>
          <a:ln w="9525">
            <a:round/>
          </a:ln>
        </p:spPr>
        <p:txBody>
          <a:bodyPr/>
          <a:lstStyle/>
          <a:p>
            <a:pPr algn="ctr" defTabSz="914400">
              <a:lnSpc>
                <a:spcPct val="90000"/>
              </a:lnSpc>
              <a:buClr>
                <a:srgbClr val="F5F5F5"/>
              </a:buClr>
              <a:defRPr sz="96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t>George Stanley Faber</a:t>
            </a:r>
          </a:p>
          <a:p>
            <a:pPr algn="ctr" defTabSz="914400">
              <a:lnSpc>
                <a:spcPct val="90000"/>
              </a:lnSpc>
              <a:spcBef>
                <a:spcPts val="1700"/>
              </a:spcBef>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defRPr>
            </a:pPr>
            <a:r>
              <a:t>(1773–1854)</a:t>
            </a:r>
          </a:p>
        </p:txBody>
      </p:sp>
      <p:sp>
        <p:nvSpPr>
          <p:cNvPr id="1128" name="Tag-Epoche Theorie"/>
          <p:cNvSpPr txBox="1"/>
          <p:nvPr/>
        </p:nvSpPr>
        <p:spPr>
          <a:xfrm>
            <a:off x="3195743" y="8731746"/>
            <a:ext cx="11817164" cy="1231106"/>
          </a:xfrm>
          <a:prstGeom prst="rect">
            <a:avLst/>
          </a:prstGeom>
          <a:extLst>
            <a:ext uri="{C572A759-6A51-4108-AA02-DFA0A04FC94B}">
              <ma14:wrappingTextBoxFlag xmlns:ma14="http://schemas.microsoft.com/office/mac/drawingml/2011/main" val="1"/>
            </a:ext>
          </a:extLst>
        </p:spPr>
        <p:txBody>
          <a:bodyPr lIns="0" tIns="0" rIns="0" bIns="0">
            <a:spAutoFit/>
          </a:bodyPr>
          <a:lstStyle>
            <a:lvl1pPr defTabSz="914400">
              <a:buClr>
                <a:srgbClr val="B6DE87"/>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sz="8000" dirty="0"/>
              <a:t>Tag-</a:t>
            </a:r>
            <a:r>
              <a:rPr sz="8000" dirty="0" err="1"/>
              <a:t>Epoche</a:t>
            </a:r>
            <a:r>
              <a:rPr lang="de-DE" sz="8000" dirty="0"/>
              <a:t>-</a:t>
            </a:r>
            <a:r>
              <a:rPr sz="8000" dirty="0" err="1"/>
              <a:t>Theorie</a:t>
            </a:r>
            <a:endParaRPr sz="8000" dirty="0"/>
          </a:p>
        </p:txBody>
      </p:sp>
      <p:sp>
        <p:nvSpPr>
          <p:cNvPr id="1129" name="Anglikanischer Theologe"/>
          <p:cNvSpPr txBox="1"/>
          <p:nvPr/>
        </p:nvSpPr>
        <p:spPr>
          <a:xfrm>
            <a:off x="4007259" y="7092979"/>
            <a:ext cx="10194132"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pPr>
            <a:r>
              <a:t>Anglikanischer Theologe</a:t>
            </a:r>
          </a:p>
        </p:txBody>
      </p:sp>
      <p:grpSp>
        <p:nvGrpSpPr>
          <p:cNvPr id="1132" name="Faber, George Stanley 1773-1854.jpg"/>
          <p:cNvGrpSpPr/>
          <p:nvPr/>
        </p:nvGrpSpPr>
        <p:grpSpPr>
          <a:xfrm>
            <a:off x="15889129" y="2360869"/>
            <a:ext cx="6580673" cy="8101430"/>
            <a:chOff x="0" y="0"/>
            <a:chExt cx="6580672" cy="8101428"/>
          </a:xfrm>
        </p:grpSpPr>
        <p:pic>
          <p:nvPicPr>
            <p:cNvPr id="1131" name="Faber, George Stanley 1773-1854.jpg" descr="Faber, George Stanley 1773-1854.jpg"/>
            <p:cNvPicPr>
              <a:picLocks noChangeAspect="1"/>
            </p:cNvPicPr>
            <p:nvPr/>
          </p:nvPicPr>
          <p:blipFill>
            <a:blip r:embed="rId3">
              <a:extLst/>
            </a:blip>
            <a:stretch>
              <a:fillRect/>
            </a:stretch>
          </p:blipFill>
          <p:spPr>
            <a:xfrm>
              <a:off x="317500" y="304800"/>
              <a:ext cx="5958373" cy="7479129"/>
            </a:xfrm>
            <a:prstGeom prst="rect">
              <a:avLst/>
            </a:prstGeom>
            <a:ln>
              <a:noFill/>
            </a:ln>
            <a:effectLst/>
          </p:spPr>
        </p:pic>
        <p:pic>
          <p:nvPicPr>
            <p:cNvPr id="1130" name="Faber, George Stanley 1773-1854.jpg" descr="Faber, George Stanley 1773-1854.jpg"/>
            <p:cNvPicPr>
              <a:picLocks/>
            </p:cNvPicPr>
            <p:nvPr/>
          </p:nvPicPr>
          <p:blipFill>
            <a:blip r:embed="rId4">
              <a:extLst/>
            </a:blip>
            <a:stretch>
              <a:fillRect/>
            </a:stretch>
          </p:blipFill>
          <p:spPr>
            <a:xfrm>
              <a:off x="-1" y="0"/>
              <a:ext cx="6580674" cy="8101429"/>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28"/>
                                        </p:tgtEl>
                                        <p:attrNameLst>
                                          <p:attrName>style.visibility</p:attrName>
                                        </p:attrNameLst>
                                      </p:cBhvr>
                                      <p:to>
                                        <p:strVal val="visible"/>
                                      </p:to>
                                    </p:set>
                                    <p:animEffect transition="in" filter="wipe(left)">
                                      <p:cBhvr>
                                        <p:cTn id="7" dur="500"/>
                                        <p:tgtEl>
                                          <p:spTgt spid="1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 grpId="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 name="Hugh Miller…"/>
          <p:cNvSpPr txBox="1">
            <a:spLocks noGrp="1"/>
          </p:cNvSpPr>
          <p:nvPr>
            <p:ph type="title"/>
          </p:nvPr>
        </p:nvSpPr>
        <p:spPr>
          <a:xfrm>
            <a:off x="10109200" y="1485900"/>
            <a:ext cx="11836400" cy="3594100"/>
          </a:xfrm>
          <a:prstGeom prst="rect">
            <a:avLst/>
          </a:prstGeom>
        </p:spPr>
        <p:txBody>
          <a:bodyPr>
            <a:normAutofit/>
          </a:bodyPr>
          <a:lstStyle/>
          <a:p>
            <a:pPr defTabSz="886968">
              <a:defRPr sz="6984">
                <a:solidFill>
                  <a:srgbClr val="F6A029"/>
                </a:solidFill>
                <a:effectLst>
                  <a:outerShdw blurRad="36957" dist="36957" dir="2700000" rotWithShape="0">
                    <a:srgbClr val="000000">
                      <a:alpha val="43137"/>
                    </a:srgbClr>
                  </a:outerShdw>
                </a:effectLst>
                <a:uFill>
                  <a:solidFill>
                    <a:srgbClr val="F6A029"/>
                  </a:solidFill>
                </a:uFill>
                <a:latin typeface="+mn-lt"/>
                <a:ea typeface="+mn-ea"/>
                <a:cs typeface="+mn-cs"/>
                <a:sym typeface="GoudyTwenty"/>
              </a:defRPr>
            </a:pPr>
            <a:r>
              <a:rPr sz="9312">
                <a:solidFill>
                  <a:srgbClr val="FEFCDD"/>
                </a:solidFill>
                <a:uFill>
                  <a:solidFill>
                    <a:srgbClr val="FEFCDD"/>
                  </a:solidFill>
                </a:uFill>
              </a:rPr>
              <a:t>Hugh</a:t>
            </a:r>
            <a:r>
              <a:rPr sz="9312"/>
              <a:t> </a:t>
            </a:r>
            <a:r>
              <a:rPr sz="9312">
                <a:solidFill>
                  <a:srgbClr val="FEFCDD"/>
                </a:solidFill>
                <a:uFill>
                  <a:solidFill>
                    <a:srgbClr val="FEFCDD"/>
                  </a:solidFill>
                </a:uFill>
              </a:rPr>
              <a:t>Miller</a:t>
            </a:r>
            <a:r>
              <a:rPr sz="9312"/>
              <a:t> </a:t>
            </a:r>
          </a:p>
          <a:p>
            <a:pPr defTabSz="886968">
              <a:defRPr sz="6984">
                <a:solidFill>
                  <a:srgbClr val="FEFCDD"/>
                </a:solidFill>
                <a:effectLst>
                  <a:outerShdw blurRad="36957" dist="36957" dir="2700000" rotWithShape="0">
                    <a:srgbClr val="000000">
                      <a:alpha val="43137"/>
                    </a:srgbClr>
                  </a:outerShdw>
                </a:effectLst>
                <a:uFill>
                  <a:solidFill>
                    <a:srgbClr val="FEFCDD"/>
                  </a:solidFill>
                </a:uFill>
              </a:defRPr>
            </a:pPr>
            <a:r>
              <a:t>(1802–1856)</a:t>
            </a:r>
          </a:p>
        </p:txBody>
      </p:sp>
      <p:sp>
        <p:nvSpPr>
          <p:cNvPr id="1137" name="Gap-Theorie…"/>
          <p:cNvSpPr txBox="1"/>
          <p:nvPr/>
        </p:nvSpPr>
        <p:spPr>
          <a:xfrm>
            <a:off x="10232463" y="7943887"/>
            <a:ext cx="14214762" cy="3693319"/>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buClr>
                <a:srgbClr val="F5F5F5"/>
              </a:buClr>
              <a:defRPr sz="80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de-DE" b="1" dirty="0"/>
              <a:t>Lücken</a:t>
            </a:r>
            <a:r>
              <a:rPr b="1" dirty="0"/>
              <a:t>-</a:t>
            </a:r>
            <a:r>
              <a:rPr b="1" dirty="0" err="1"/>
              <a:t>Theorie</a:t>
            </a:r>
            <a:endParaRPr b="1" dirty="0"/>
          </a:p>
          <a:p>
            <a:pPr algn="l" defTabSz="914400">
              <a:buClr>
                <a:srgbClr val="F5F5F5"/>
              </a:buClr>
              <a:defRPr sz="80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de-DE" dirty="0"/>
              <a:t>s</a:t>
            </a:r>
            <a:r>
              <a:rPr dirty="0" err="1"/>
              <a:t>päter</a:t>
            </a:r>
            <a:r>
              <a:rPr lang="de-DE" dirty="0"/>
              <a:t>:</a:t>
            </a:r>
            <a:r>
              <a:rPr dirty="0"/>
              <a:t> </a:t>
            </a:r>
            <a:endParaRPr lang="de-DE" dirty="0"/>
          </a:p>
          <a:p>
            <a:pPr algn="l" defTabSz="914400">
              <a:buClr>
                <a:srgbClr val="F5F5F5"/>
              </a:buClr>
              <a:defRPr sz="80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b="1" dirty="0"/>
              <a:t>Tag-</a:t>
            </a:r>
            <a:r>
              <a:rPr b="1" dirty="0" err="1"/>
              <a:t>E</a:t>
            </a:r>
            <a:r>
              <a:rPr sz="8000" b="1" dirty="0" err="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rPr>
              <a:t>poche</a:t>
            </a:r>
            <a:r>
              <a:rPr lang="de-DE" b="1" dirty="0"/>
              <a:t>-</a:t>
            </a:r>
            <a:r>
              <a:rPr b="1" dirty="0" err="1"/>
              <a:t>Theorie</a:t>
            </a:r>
            <a:endParaRPr b="1" dirty="0"/>
          </a:p>
        </p:txBody>
      </p:sp>
      <p:grpSp>
        <p:nvGrpSpPr>
          <p:cNvPr id="1140" name="image22.jpg"/>
          <p:cNvGrpSpPr/>
          <p:nvPr/>
        </p:nvGrpSpPr>
        <p:grpSpPr>
          <a:xfrm>
            <a:off x="1234663" y="1371599"/>
            <a:ext cx="7716995" cy="10963618"/>
            <a:chOff x="0" y="0"/>
            <a:chExt cx="7716994" cy="10963617"/>
          </a:xfrm>
        </p:grpSpPr>
        <p:pic>
          <p:nvPicPr>
            <p:cNvPr id="1139" name="image22.jpg" descr="image22.jpg"/>
            <p:cNvPicPr>
              <a:picLocks noChangeAspect="1"/>
            </p:cNvPicPr>
            <p:nvPr/>
          </p:nvPicPr>
          <p:blipFill>
            <a:blip r:embed="rId3">
              <a:extLst/>
            </a:blip>
            <a:stretch>
              <a:fillRect/>
            </a:stretch>
          </p:blipFill>
          <p:spPr>
            <a:xfrm>
              <a:off x="317500" y="304800"/>
              <a:ext cx="7094695" cy="10341318"/>
            </a:xfrm>
            <a:prstGeom prst="rect">
              <a:avLst/>
            </a:prstGeom>
            <a:ln>
              <a:noFill/>
            </a:ln>
            <a:effectLst/>
          </p:spPr>
        </p:pic>
        <p:pic>
          <p:nvPicPr>
            <p:cNvPr id="1138" name="image22.jpg" descr="image22.jpg"/>
            <p:cNvPicPr>
              <a:picLocks/>
            </p:cNvPicPr>
            <p:nvPr/>
          </p:nvPicPr>
          <p:blipFill>
            <a:blip r:embed="rId4">
              <a:extLst/>
            </a:blip>
            <a:stretch>
              <a:fillRect/>
            </a:stretch>
          </p:blipFill>
          <p:spPr>
            <a:xfrm>
              <a:off x="0" y="0"/>
              <a:ext cx="7716995" cy="10963618"/>
            </a:xfrm>
            <a:prstGeom prst="rect">
              <a:avLst/>
            </a:prstGeom>
            <a:effectLst/>
          </p:spPr>
        </p:pic>
      </p:grpSp>
      <p:sp>
        <p:nvSpPr>
          <p:cNvPr id="1141" name="Geologe"/>
          <p:cNvSpPr txBox="1"/>
          <p:nvPr/>
        </p:nvSpPr>
        <p:spPr>
          <a:xfrm>
            <a:off x="10109200" y="4140200"/>
            <a:ext cx="3995143" cy="1168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Geologe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37">
                                            <p:txEl>
                                              <p:pRg st="0" end="0"/>
                                            </p:txEl>
                                          </p:spTgt>
                                        </p:tgtEl>
                                        <p:attrNameLst>
                                          <p:attrName>style.visibility</p:attrName>
                                        </p:attrNameLst>
                                      </p:cBhvr>
                                      <p:to>
                                        <p:strVal val="visible"/>
                                      </p:to>
                                    </p:set>
                                    <p:animEffect transition="in" filter="wipe(left)">
                                      <p:cBhvr>
                                        <p:cTn id="7" dur="500"/>
                                        <p:tgtEl>
                                          <p:spTgt spid="11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1" nodeType="clickEffect">
                                  <p:stCondLst>
                                    <p:cond delay="0"/>
                                  </p:stCondLst>
                                  <p:iterate>
                                    <p:tmAbs val="0"/>
                                  </p:iterate>
                                  <p:childTnLst>
                                    <p:set>
                                      <p:cBhvr>
                                        <p:cTn id="11" fill="hold"/>
                                        <p:tgtEl>
                                          <p:spTgt spid="1137">
                                            <p:txEl>
                                              <p:pRg st="1" end="1"/>
                                            </p:txEl>
                                          </p:spTgt>
                                        </p:tgtEl>
                                        <p:attrNameLst>
                                          <p:attrName>style.visibility</p:attrName>
                                        </p:attrNameLst>
                                      </p:cBhvr>
                                      <p:to>
                                        <p:strVal val="visible"/>
                                      </p:to>
                                    </p:set>
                                    <p:animEffect transition="in" filter="wipe(left)">
                                      <p:cBhvr>
                                        <p:cTn id="12" dur="500"/>
                                        <p:tgtEl>
                                          <p:spTgt spid="1137">
                                            <p:txEl>
                                              <p:pRg st="1" end="1"/>
                                            </p:txEl>
                                          </p:spTgt>
                                        </p:tgtEl>
                                      </p:cBhvr>
                                    </p:animEffect>
                                  </p:childTnLst>
                                </p:cTn>
                              </p:par>
                            </p:childTnLst>
                          </p:cTn>
                        </p:par>
                        <p:par>
                          <p:cTn id="13" fill="hold">
                            <p:stCondLst>
                              <p:cond delay="500"/>
                            </p:stCondLst>
                            <p:childTnLst>
                              <p:par>
                                <p:cTn id="14" presetID="22" presetClass="entr" presetSubtype="8" fill="hold" grpId="1" nodeType="afterEffect">
                                  <p:stCondLst>
                                    <p:cond delay="0"/>
                                  </p:stCondLst>
                                  <p:iterate>
                                    <p:tmAbs val="0"/>
                                  </p:iterate>
                                  <p:childTnLst>
                                    <p:set>
                                      <p:cBhvr>
                                        <p:cTn id="15" fill="hold"/>
                                        <p:tgtEl>
                                          <p:spTgt spid="1137">
                                            <p:txEl>
                                              <p:pRg st="2" end="2"/>
                                            </p:txEl>
                                          </p:spTgt>
                                        </p:tgtEl>
                                        <p:attrNameLst>
                                          <p:attrName>style.visibility</p:attrName>
                                        </p:attrNameLst>
                                      </p:cBhvr>
                                      <p:to>
                                        <p:strVal val="visible"/>
                                      </p:to>
                                    </p:set>
                                    <p:animEffect transition="in" filter="wipe(left)">
                                      <p:cBhvr>
                                        <p:cTn id="16" dur="500"/>
                                        <p:tgtEl>
                                          <p:spTgt spid="11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 grpId="1" uiExpand="1" build="p" bldLvl="5"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William Buckland…"/>
          <p:cNvSpPr txBox="1">
            <a:spLocks noGrp="1"/>
          </p:cNvSpPr>
          <p:nvPr>
            <p:ph type="body" sz="quarter" idx="1"/>
          </p:nvPr>
        </p:nvSpPr>
        <p:spPr>
          <a:xfrm>
            <a:off x="1363456" y="8966200"/>
            <a:ext cx="11264901" cy="2273300"/>
          </a:xfrm>
          <a:prstGeom prst="rect">
            <a:avLst/>
          </a:prstGeom>
          <a:ln w="9525">
            <a:round/>
          </a:ln>
        </p:spPr>
        <p:txBody>
          <a:bodyPr/>
          <a:lstStyle/>
          <a:p>
            <a:pPr algn="ctr" defTabSz="914400">
              <a:buClr>
                <a:srgbClr val="F5F5F5"/>
              </a:buClr>
              <a:defRPr sz="65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t>William Buckland</a:t>
            </a:r>
          </a:p>
          <a:p>
            <a:pPr algn="ctr"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defRPr>
            </a:pPr>
            <a:r>
              <a:rPr sz="6000"/>
              <a:t>(1784</a:t>
            </a:r>
            <a:r>
              <a:rPr sz="5900"/>
              <a:t>–</a:t>
            </a:r>
            <a:r>
              <a:rPr sz="6000"/>
              <a:t>1856)</a:t>
            </a:r>
          </a:p>
        </p:txBody>
      </p:sp>
      <p:grpSp>
        <p:nvGrpSpPr>
          <p:cNvPr id="1148" name="image23.jpg"/>
          <p:cNvGrpSpPr/>
          <p:nvPr/>
        </p:nvGrpSpPr>
        <p:grpSpPr>
          <a:xfrm>
            <a:off x="14110188" y="927098"/>
            <a:ext cx="5826538" cy="7989155"/>
            <a:chOff x="0" y="0"/>
            <a:chExt cx="5826536" cy="7989154"/>
          </a:xfrm>
        </p:grpSpPr>
        <p:pic>
          <p:nvPicPr>
            <p:cNvPr id="1147" name="image23.jpg" descr="image23.jpg"/>
            <p:cNvPicPr>
              <a:picLocks noChangeAspect="1"/>
            </p:cNvPicPr>
            <p:nvPr/>
          </p:nvPicPr>
          <p:blipFill>
            <a:blip r:embed="rId3">
              <a:extLst/>
            </a:blip>
            <a:srcRect l="3447"/>
            <a:stretch>
              <a:fillRect/>
            </a:stretch>
          </p:blipFill>
          <p:spPr>
            <a:xfrm>
              <a:off x="317500" y="304800"/>
              <a:ext cx="5199173" cy="7366000"/>
            </a:xfrm>
            <a:prstGeom prst="rect">
              <a:avLst/>
            </a:prstGeom>
            <a:ln>
              <a:noFill/>
            </a:ln>
            <a:effectLst/>
          </p:spPr>
        </p:pic>
        <p:pic>
          <p:nvPicPr>
            <p:cNvPr id="1146" name="image23.jpg" descr="image23.jpg"/>
            <p:cNvPicPr>
              <a:picLocks/>
            </p:cNvPicPr>
            <p:nvPr/>
          </p:nvPicPr>
          <p:blipFill>
            <a:blip r:embed="rId4">
              <a:extLst/>
            </a:blip>
            <a:stretch>
              <a:fillRect/>
            </a:stretch>
          </p:blipFill>
          <p:spPr>
            <a:xfrm>
              <a:off x="0" y="0"/>
              <a:ext cx="5826537" cy="7989155"/>
            </a:xfrm>
            <a:prstGeom prst="rect">
              <a:avLst/>
            </a:prstGeom>
            <a:effectLst/>
          </p:spPr>
        </p:pic>
      </p:grpSp>
      <p:sp>
        <p:nvSpPr>
          <p:cNvPr id="1149" name="Globale, geologisch-begrenzte Flut"/>
          <p:cNvSpPr txBox="1"/>
          <p:nvPr/>
        </p:nvSpPr>
        <p:spPr>
          <a:xfrm>
            <a:off x="878209" y="11146007"/>
            <a:ext cx="22998545" cy="2075953"/>
          </a:xfrm>
          <a:prstGeom prst="rect">
            <a:avLst/>
          </a:prstGeom>
          <a:extLst>
            <a:ext uri="{C572A759-6A51-4108-AA02-DFA0A04FC94B}">
              <ma14:wrappingTextBoxFlag xmlns:ma14="http://schemas.microsoft.com/office/mac/drawingml/2011/main" val="1"/>
            </a:ext>
          </a:extLst>
        </p:spPr>
        <p:txBody>
          <a:bodyPr wrap="square" lIns="0" tIns="0" rIns="0" bIns="0">
            <a:spAutoFit/>
          </a:bodyPr>
          <a:lstStyle>
            <a:lvl1pPr defTabSz="914400">
              <a:buClr>
                <a:srgbClr val="B6DE87"/>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pPr>
              <a:lnSpc>
                <a:spcPts val="8000"/>
              </a:lnSpc>
            </a:pPr>
            <a:r>
              <a:rPr lang="de-DE" sz="8000" dirty="0">
                <a:solidFill>
                  <a:srgbClr val="FF9300"/>
                </a:solidFill>
              </a:rPr>
              <a:t>Weltweite Sintflut, </a:t>
            </a:r>
            <a:br>
              <a:rPr lang="de-DE" sz="8000" dirty="0">
                <a:solidFill>
                  <a:srgbClr val="FF9300"/>
                </a:solidFill>
              </a:rPr>
            </a:br>
            <a:r>
              <a:rPr lang="de-DE" sz="8000" dirty="0">
                <a:solidFill>
                  <a:srgbClr val="FF9300"/>
                </a:solidFill>
              </a:rPr>
              <a:t>aber </a:t>
            </a:r>
            <a:r>
              <a:rPr sz="8000" dirty="0" err="1">
                <a:solidFill>
                  <a:srgbClr val="FF9300"/>
                </a:solidFill>
              </a:rPr>
              <a:t>geologisch</a:t>
            </a:r>
            <a:r>
              <a:rPr lang="de-DE" sz="8000" dirty="0">
                <a:solidFill>
                  <a:srgbClr val="FF9300"/>
                </a:solidFill>
              </a:rPr>
              <a:t> </a:t>
            </a:r>
            <a:r>
              <a:rPr sz="8000" dirty="0" err="1">
                <a:solidFill>
                  <a:srgbClr val="FF9300"/>
                </a:solidFill>
              </a:rPr>
              <a:t>begrenzt</a:t>
            </a:r>
            <a:endParaRPr sz="8000" dirty="0">
              <a:solidFill>
                <a:srgbClr val="FF9300"/>
              </a:solidFill>
            </a:endParaRPr>
          </a:p>
        </p:txBody>
      </p:sp>
      <p:grpSp>
        <p:nvGrpSpPr>
          <p:cNvPr id="1152" name="image24.jpg"/>
          <p:cNvGrpSpPr/>
          <p:nvPr/>
        </p:nvGrpSpPr>
        <p:grpSpPr>
          <a:xfrm>
            <a:off x="4082715" y="952653"/>
            <a:ext cx="5826538" cy="7942060"/>
            <a:chOff x="0" y="0"/>
            <a:chExt cx="5826536" cy="7942058"/>
          </a:xfrm>
        </p:grpSpPr>
        <p:pic>
          <p:nvPicPr>
            <p:cNvPr id="1151" name="image24.jpg" descr="image24.jpg"/>
            <p:cNvPicPr>
              <a:picLocks/>
            </p:cNvPicPr>
            <p:nvPr/>
          </p:nvPicPr>
          <p:blipFill>
            <a:blip r:embed="rId5">
              <a:extLst/>
            </a:blip>
            <a:srcRect r="53" b="7188"/>
            <a:stretch>
              <a:fillRect/>
            </a:stretch>
          </p:blipFill>
          <p:spPr>
            <a:xfrm>
              <a:off x="317500" y="304800"/>
              <a:ext cx="5204237" cy="7319759"/>
            </a:xfrm>
            <a:prstGeom prst="rect">
              <a:avLst/>
            </a:prstGeom>
            <a:ln>
              <a:noFill/>
            </a:ln>
            <a:effectLst/>
          </p:spPr>
        </p:pic>
        <p:pic>
          <p:nvPicPr>
            <p:cNvPr id="1150" name="image24.jpg" descr="image24.jpg"/>
            <p:cNvPicPr>
              <a:picLocks/>
            </p:cNvPicPr>
            <p:nvPr/>
          </p:nvPicPr>
          <p:blipFill>
            <a:blip r:embed="rId6">
              <a:extLst/>
            </a:blip>
            <a:stretch>
              <a:fillRect/>
            </a:stretch>
          </p:blipFill>
          <p:spPr>
            <a:xfrm>
              <a:off x="0" y="0"/>
              <a:ext cx="5826537" cy="7942059"/>
            </a:xfrm>
            <a:prstGeom prst="rect">
              <a:avLst/>
            </a:prstGeom>
            <a:effectLst/>
          </p:spPr>
        </p:pic>
      </p:grpSp>
      <p:sp>
        <p:nvSpPr>
          <p:cNvPr id="1153" name="Adam Sedgwick…"/>
          <p:cNvSpPr txBox="1"/>
          <p:nvPr/>
        </p:nvSpPr>
        <p:spPr>
          <a:xfrm>
            <a:off x="13208410" y="8966355"/>
            <a:ext cx="8813801" cy="1955801"/>
          </a:xfrm>
          <a:prstGeom prst="rect">
            <a:avLst/>
          </a:prstGeom>
          <a:extLst>
            <a:ext uri="{C572A759-6A51-4108-AA02-DFA0A04FC94B}">
              <ma14:wrappingTextBoxFlag xmlns:ma14="http://schemas.microsoft.com/office/mac/drawingml/2011/main" val="1"/>
            </a:ext>
          </a:extLst>
        </p:spPr>
        <p:txBody>
          <a:bodyPr lIns="0" tIns="0" rIns="0" bIns="0">
            <a:spAutoFit/>
          </a:bodyPr>
          <a:lstStyle/>
          <a:p>
            <a:pPr defTabSz="914400">
              <a:buClr>
                <a:srgbClr val="F5F5F5"/>
              </a:buClr>
              <a:defRPr sz="65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t>Adam Sedgwick</a:t>
            </a:r>
          </a:p>
          <a:p>
            <a:pPr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pPr>
            <a:r>
              <a:rPr sz="6000"/>
              <a:t>(1785–1873)</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49">
                                            <p:txEl>
                                              <p:pRg st="0" end="0"/>
                                            </p:txEl>
                                          </p:spTgt>
                                        </p:tgtEl>
                                        <p:attrNameLst>
                                          <p:attrName>style.visibility</p:attrName>
                                        </p:attrNameLst>
                                      </p:cBhvr>
                                      <p:to>
                                        <p:strVal val="visible"/>
                                      </p:to>
                                    </p:set>
                                    <p:animEffect transition="in" filter="wipe(left)">
                                      <p:cBhvr>
                                        <p:cTn id="7" dur="500"/>
                                        <p:tgtEl>
                                          <p:spTgt spid="11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9" grpId="1" build="p" bldLvl="5"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 name="John Fleming…"/>
          <p:cNvSpPr txBox="1">
            <a:spLocks noGrp="1"/>
          </p:cNvSpPr>
          <p:nvPr>
            <p:ph type="body" sz="quarter" idx="1"/>
          </p:nvPr>
        </p:nvSpPr>
        <p:spPr>
          <a:xfrm>
            <a:off x="2040440" y="1902082"/>
            <a:ext cx="13550371" cy="2982737"/>
          </a:xfrm>
          <a:prstGeom prst="rect">
            <a:avLst/>
          </a:prstGeom>
          <a:ln w="9525">
            <a:round/>
          </a:ln>
        </p:spPr>
        <p:txBody>
          <a:bodyPr/>
          <a:lstStyle/>
          <a:p>
            <a:pPr algn="ctr" defTabSz="914400">
              <a:spcBef>
                <a:spcPts val="2300"/>
              </a:spcBef>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sz="9600"/>
              <a:t>John Fleming</a:t>
            </a:r>
          </a:p>
          <a:p>
            <a:pPr algn="ctr" defTabSz="914400">
              <a:spcBef>
                <a:spcPts val="1700"/>
              </a:spcBef>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defRPr>
            </a:pPr>
            <a:r>
              <a:t>(1785–1857)</a:t>
            </a:r>
          </a:p>
        </p:txBody>
      </p:sp>
      <p:sp>
        <p:nvSpPr>
          <p:cNvPr id="1158" name="Globale friedliche Flut"/>
          <p:cNvSpPr txBox="1"/>
          <p:nvPr/>
        </p:nvSpPr>
        <p:spPr>
          <a:xfrm>
            <a:off x="2040440" y="9510941"/>
            <a:ext cx="12152458" cy="2462213"/>
          </a:xfrm>
          <a:prstGeom prst="rect">
            <a:avLst/>
          </a:prstGeom>
          <a:extLst>
            <a:ext uri="{C572A759-6A51-4108-AA02-DFA0A04FC94B}">
              <ma14:wrappingTextBoxFlag xmlns:ma14="http://schemas.microsoft.com/office/mac/drawingml/2011/main" val="1"/>
            </a:ext>
          </a:extLst>
        </p:spPr>
        <p:txBody>
          <a:bodyPr wrap="square" lIns="0" tIns="0" rIns="0" bIns="0">
            <a:spAutoFit/>
          </a:bodyPr>
          <a:lstStyle>
            <a:lvl1pPr defTabSz="914400">
              <a:spcBef>
                <a:spcPts val="4300"/>
              </a:spcBef>
              <a:buClr>
                <a:srgbClr val="B6DE87"/>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de-DE" sz="8000" dirty="0"/>
              <a:t>Weltweite Sintflut, aber </a:t>
            </a:r>
            <a:r>
              <a:rPr sz="8000" dirty="0" err="1"/>
              <a:t>friedlich</a:t>
            </a:r>
            <a:endParaRPr sz="8000" dirty="0"/>
          </a:p>
        </p:txBody>
      </p:sp>
      <p:sp>
        <p:nvSpPr>
          <p:cNvPr id="1159" name="Presbyterianischer Geistlicher &amp; Zoologe"/>
          <p:cNvSpPr txBox="1"/>
          <p:nvPr/>
        </p:nvSpPr>
        <p:spPr>
          <a:xfrm>
            <a:off x="4276956" y="4815826"/>
            <a:ext cx="9077339" cy="34265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defTabSz="914400">
              <a:spcBef>
                <a:spcPts val="4300"/>
              </a:spcBef>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pPr>
            <a:r>
              <a:rPr dirty="0" err="1"/>
              <a:t>Presbyterianischer</a:t>
            </a:r>
            <a:r>
              <a:rPr dirty="0"/>
              <a:t> </a:t>
            </a:r>
            <a:r>
              <a:rPr dirty="0" err="1"/>
              <a:t>Geistlicher</a:t>
            </a:r>
            <a:r>
              <a:rPr dirty="0"/>
              <a:t> </a:t>
            </a:r>
            <a:r>
              <a:rPr lang="de-DE" dirty="0"/>
              <a:t>und</a:t>
            </a:r>
            <a:r>
              <a:rPr dirty="0"/>
              <a:t> </a:t>
            </a:r>
            <a:r>
              <a:rPr dirty="0" err="1"/>
              <a:t>Zoologe</a:t>
            </a:r>
            <a:endParaRPr dirty="0"/>
          </a:p>
        </p:txBody>
      </p:sp>
      <p:grpSp>
        <p:nvGrpSpPr>
          <p:cNvPr id="1162" name="Fleming, John 1785-1857.jpg"/>
          <p:cNvGrpSpPr/>
          <p:nvPr/>
        </p:nvGrpSpPr>
        <p:grpSpPr>
          <a:xfrm>
            <a:off x="15067455" y="1402843"/>
            <a:ext cx="7327310" cy="9286255"/>
            <a:chOff x="0" y="0"/>
            <a:chExt cx="7327308" cy="9286254"/>
          </a:xfrm>
        </p:grpSpPr>
        <p:pic>
          <p:nvPicPr>
            <p:cNvPr id="1161" name="Fleming, John 1785-1857.jpg" descr="Fleming, John 1785-1857.jpg"/>
            <p:cNvPicPr>
              <a:picLocks noChangeAspect="1"/>
            </p:cNvPicPr>
            <p:nvPr/>
          </p:nvPicPr>
          <p:blipFill>
            <a:blip r:embed="rId3">
              <a:extLst/>
            </a:blip>
            <a:stretch>
              <a:fillRect/>
            </a:stretch>
          </p:blipFill>
          <p:spPr>
            <a:xfrm>
              <a:off x="317500" y="304800"/>
              <a:ext cx="6705009" cy="8663955"/>
            </a:xfrm>
            <a:prstGeom prst="rect">
              <a:avLst/>
            </a:prstGeom>
            <a:ln>
              <a:noFill/>
            </a:ln>
            <a:effectLst/>
          </p:spPr>
        </p:pic>
        <p:pic>
          <p:nvPicPr>
            <p:cNvPr id="1160" name="Fleming, John 1785-1857.jpg" descr="Fleming, John 1785-1857.jpg"/>
            <p:cNvPicPr>
              <a:picLocks/>
            </p:cNvPicPr>
            <p:nvPr/>
          </p:nvPicPr>
          <p:blipFill>
            <a:blip r:embed="rId4">
              <a:extLst/>
            </a:blip>
            <a:stretch>
              <a:fillRect/>
            </a:stretch>
          </p:blipFill>
          <p:spPr>
            <a:xfrm>
              <a:off x="0" y="0"/>
              <a:ext cx="7327309" cy="9286255"/>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58"/>
                                        </p:tgtEl>
                                        <p:attrNameLst>
                                          <p:attrName>style.visibility</p:attrName>
                                        </p:attrNameLst>
                                      </p:cBhvr>
                                      <p:to>
                                        <p:strVal val="visible"/>
                                      </p:to>
                                    </p:set>
                                    <p:animEffect transition="in" filter="wipe(left)">
                                      <p:cBhvr>
                                        <p:cTn id="7" dur="500"/>
                                        <p:tgtEl>
                                          <p:spTgt spid="1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8" grpId="1"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 name="John Pye Smith…"/>
          <p:cNvSpPr txBox="1">
            <a:spLocks noGrp="1"/>
          </p:cNvSpPr>
          <p:nvPr>
            <p:ph type="title"/>
          </p:nvPr>
        </p:nvSpPr>
        <p:spPr>
          <a:xfrm>
            <a:off x="10972800" y="2006600"/>
            <a:ext cx="11836400" cy="4597400"/>
          </a:xfrm>
          <a:prstGeom prst="rect">
            <a:avLst/>
          </a:prstGeom>
        </p:spPr>
        <p:txBody>
          <a:bodyPr/>
          <a:lstStyle/>
          <a:p>
            <a:pPr defTabSz="914400">
              <a:defRPr sz="85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dirty="0"/>
              <a:t>John </a:t>
            </a:r>
            <a:r>
              <a:rPr dirty="0" err="1"/>
              <a:t>Pye</a:t>
            </a:r>
            <a:r>
              <a:rPr dirty="0"/>
              <a:t> Smith </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a:t>(1774–1851)</a:t>
            </a:r>
          </a:p>
        </p:txBody>
      </p:sp>
      <p:sp>
        <p:nvSpPr>
          <p:cNvPr id="1167" name="Lokale Flut"/>
          <p:cNvSpPr txBox="1"/>
          <p:nvPr/>
        </p:nvSpPr>
        <p:spPr>
          <a:xfrm>
            <a:off x="11028219" y="8718550"/>
            <a:ext cx="9288606" cy="1231106"/>
          </a:xfrm>
          <a:prstGeom prst="rect">
            <a:avLst/>
          </a:prstGeom>
          <a:extLst>
            <a:ext uri="{C572A759-6A51-4108-AA02-DFA0A04FC94B}">
              <ma14:wrappingTextBoxFlag xmlns:ma14="http://schemas.microsoft.com/office/mac/drawingml/2011/main" val="1"/>
            </a:ext>
          </a:extLst>
        </p:spPr>
        <p:txBody>
          <a:bodyPr wrap="square" lIns="0" tIns="0" rIns="0" bIns="0">
            <a:spAutoFit/>
          </a:bodyPr>
          <a:lstStyle>
            <a:lvl1pPr algn="l" defTabSz="914400">
              <a:buClr>
                <a:srgbClr val="B6DE87"/>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de-DE" sz="8000" dirty="0"/>
              <a:t>Örtliche Sintflut</a:t>
            </a:r>
            <a:endParaRPr sz="8000" dirty="0"/>
          </a:p>
        </p:txBody>
      </p:sp>
      <p:sp>
        <p:nvSpPr>
          <p:cNvPr id="1168" name="Kongregationaler Theologe"/>
          <p:cNvSpPr txBox="1"/>
          <p:nvPr/>
        </p:nvSpPr>
        <p:spPr>
          <a:xfrm>
            <a:off x="10947400" y="4631111"/>
            <a:ext cx="14088793" cy="213391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rPr lang="de-DE" sz="6600" dirty="0"/>
              <a:t>Theologe </a:t>
            </a:r>
          </a:p>
          <a:p>
            <a:r>
              <a:rPr lang="de-DE" sz="6600" dirty="0"/>
              <a:t>(</a:t>
            </a:r>
            <a:r>
              <a:rPr sz="6600" dirty="0"/>
              <a:t>K</a:t>
            </a:r>
            <a:r>
              <a:rPr lang="de-DE" sz="6600" dirty="0" err="1"/>
              <a:t>ongregationalist</a:t>
            </a:r>
            <a:r>
              <a:rPr lang="de-DE" sz="6000" dirty="0"/>
              <a:t> – </a:t>
            </a:r>
            <a:r>
              <a:rPr lang="de-DE" sz="6600" dirty="0" err="1"/>
              <a:t>frk</a:t>
            </a:r>
            <a:r>
              <a:rPr lang="de-DE" sz="6600" dirty="0"/>
              <a:t>.)</a:t>
            </a:r>
            <a:endParaRPr sz="6600" dirty="0"/>
          </a:p>
        </p:txBody>
      </p:sp>
      <p:grpSp>
        <p:nvGrpSpPr>
          <p:cNvPr id="1171" name="Pye Smith.jpg"/>
          <p:cNvGrpSpPr/>
          <p:nvPr/>
        </p:nvGrpSpPr>
        <p:grpSpPr>
          <a:xfrm>
            <a:off x="1109662" y="990600"/>
            <a:ext cx="8547101" cy="11518900"/>
            <a:chOff x="0" y="0"/>
            <a:chExt cx="8547100" cy="11518900"/>
          </a:xfrm>
        </p:grpSpPr>
        <p:pic>
          <p:nvPicPr>
            <p:cNvPr id="1170" name="Pye Smith.jpg" descr="Pye Smith.jpg"/>
            <p:cNvPicPr>
              <a:picLocks/>
            </p:cNvPicPr>
            <p:nvPr/>
          </p:nvPicPr>
          <p:blipFill>
            <a:blip r:embed="rId3">
              <a:extLst/>
            </a:blip>
            <a:srcRect l="10404" r="6358" b="26988"/>
            <a:stretch>
              <a:fillRect/>
            </a:stretch>
          </p:blipFill>
          <p:spPr>
            <a:xfrm>
              <a:off x="317500" y="304800"/>
              <a:ext cx="7924800" cy="10896600"/>
            </a:xfrm>
            <a:prstGeom prst="rect">
              <a:avLst/>
            </a:prstGeom>
            <a:ln>
              <a:noFill/>
            </a:ln>
            <a:effectLst/>
          </p:spPr>
        </p:pic>
        <p:pic>
          <p:nvPicPr>
            <p:cNvPr id="1169" name="Pye Smith.jpg" descr="Pye Smith.jpg"/>
            <p:cNvPicPr>
              <a:picLocks/>
            </p:cNvPicPr>
            <p:nvPr/>
          </p:nvPicPr>
          <p:blipFill>
            <a:blip r:embed="rId4">
              <a:extLst/>
            </a:blip>
            <a:stretch>
              <a:fillRect/>
            </a:stretch>
          </p:blipFill>
          <p:spPr>
            <a:xfrm>
              <a:off x="0" y="0"/>
              <a:ext cx="8547100" cy="11518900"/>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67"/>
                                        </p:tgtEl>
                                        <p:attrNameLst>
                                          <p:attrName>style.visibility</p:attrName>
                                        </p:attrNameLst>
                                      </p:cBhvr>
                                      <p:to>
                                        <p:strVal val="visible"/>
                                      </p:to>
                                    </p:set>
                                    <p:animEffect transition="in" filter="wipe(left)">
                                      <p:cBhvr>
                                        <p:cTn id="7" dur="500"/>
                                        <p:tgtEl>
                                          <p:spTgt spid="1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 grpId="1"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5" name="Liberale Theologen"/>
          <p:cNvSpPr txBox="1">
            <a:spLocks noGrp="1"/>
          </p:cNvSpPr>
          <p:nvPr>
            <p:ph type="body" sz="quarter" idx="1"/>
          </p:nvPr>
        </p:nvSpPr>
        <p:spPr>
          <a:xfrm>
            <a:off x="763588" y="3505200"/>
            <a:ext cx="22860001" cy="2235200"/>
          </a:xfrm>
          <a:prstGeom prst="rect">
            <a:avLst/>
          </a:prstGeom>
          <a:ln w="9525">
            <a:round/>
          </a:ln>
        </p:spPr>
        <p:txBody>
          <a:bodyPr/>
          <a:lstStyle>
            <a:lvl1pPr algn="ctr" defTabSz="914400">
              <a:spcBef>
                <a:spcPts val="2300"/>
              </a:spcBef>
              <a:buClr>
                <a:srgbClr val="F5F5F5"/>
              </a:buClr>
              <a:defRPr sz="115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lvl1pPr>
          </a:lstStyle>
          <a:p>
            <a:r>
              <a:rPr dirty="0" err="1"/>
              <a:t>Liberale</a:t>
            </a:r>
            <a:r>
              <a:rPr dirty="0"/>
              <a:t> </a:t>
            </a:r>
            <a:r>
              <a:rPr dirty="0" err="1"/>
              <a:t>Theologen</a:t>
            </a:r>
            <a:r>
              <a:rPr lang="de-DE" dirty="0"/>
              <a:t>:</a:t>
            </a:r>
            <a:endParaRPr dirty="0"/>
          </a:p>
        </p:txBody>
      </p:sp>
      <p:sp>
        <p:nvSpPr>
          <p:cNvPr id="1176" name="Genesis 1–11 ist Mythologie."/>
          <p:cNvSpPr txBox="1"/>
          <p:nvPr/>
        </p:nvSpPr>
        <p:spPr>
          <a:xfrm>
            <a:off x="2225444" y="7023100"/>
            <a:ext cx="19939001" cy="1384995"/>
          </a:xfrm>
          <a:prstGeom prst="rect">
            <a:avLst/>
          </a:prstGeom>
          <a:extLst>
            <a:ext uri="{C572A759-6A51-4108-AA02-DFA0A04FC94B}">
              <ma14:wrappingTextBoxFlag xmlns:ma14="http://schemas.microsoft.com/office/mac/drawingml/2011/main" val="1"/>
            </a:ext>
          </a:extLst>
        </p:spPr>
        <p:txBody>
          <a:bodyPr lIns="0" tIns="0" rIns="0" bIns="0">
            <a:spAutoFit/>
          </a:bodyPr>
          <a:lstStyle/>
          <a:p>
            <a:pPr defTabSz="914400">
              <a:spcBef>
                <a:spcPts val="4300"/>
              </a:spcBef>
              <a:buClr>
                <a:srgbClr val="B6DE87"/>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de-DE" dirty="0"/>
              <a:t>1. Mose </a:t>
            </a:r>
            <a:r>
              <a:rPr dirty="0"/>
              <a:t>1–11 </a:t>
            </a:r>
            <a:r>
              <a:rPr dirty="0" err="1"/>
              <a:t>ist</a:t>
            </a:r>
            <a:r>
              <a:rPr dirty="0"/>
              <a:t> </a:t>
            </a:r>
            <a:r>
              <a:rPr lang="de-DE" dirty="0"/>
              <a:t>ein </a:t>
            </a:r>
            <a:r>
              <a:rPr dirty="0" err="1"/>
              <a:t>Mytho</a:t>
            </a:r>
            <a:r>
              <a:rPr lang="de-DE" dirty="0"/>
              <a:t>s</a:t>
            </a:r>
            <a:r>
              <a:rPr dirty="0"/>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76"/>
                                        </p:tgtEl>
                                        <p:attrNameLst>
                                          <p:attrName>style.visibility</p:attrName>
                                        </p:attrNameLst>
                                      </p:cBhvr>
                                      <p:to>
                                        <p:strVal val="visible"/>
                                      </p:to>
                                    </p:set>
                                    <p:animEffect transition="in" filter="wipe(left)">
                                      <p:cBhvr>
                                        <p:cTn id="7" dur="500"/>
                                        <p:tgtEl>
                                          <p:spTgt spid="1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6" grpId="1"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8"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179" name="Das frühe 18. Jhd.: Kompromisse…"/>
          <p:cNvSpPr txBox="1">
            <a:spLocks noGrp="1"/>
          </p:cNvSpPr>
          <p:nvPr>
            <p:ph type="body" sz="half" idx="1"/>
          </p:nvPr>
        </p:nvSpPr>
        <p:spPr>
          <a:xfrm>
            <a:off x="763588" y="1422400"/>
            <a:ext cx="22860001" cy="4837408"/>
          </a:xfrm>
          <a:prstGeom prst="rect">
            <a:avLst/>
          </a:prstGeom>
          <a:effectLst/>
        </p:spPr>
        <p:txBody>
          <a:bodyPr/>
          <a:lstStyle/>
          <a:p>
            <a:pPr algn="ctr">
              <a:lnSpc>
                <a:spcPct val="80000"/>
              </a:lnSpc>
              <a:spcBef>
                <a:spcPts val="2300"/>
              </a:spcBef>
              <a:buClr>
                <a:srgbClr val="F5F5F5"/>
              </a:buClr>
              <a:defRPr sz="8500">
                <a:effectLst>
                  <a:outerShdw blurRad="38100" dist="38100" dir="2700000" rotWithShape="0">
                    <a:srgbClr val="000000">
                      <a:alpha val="43137"/>
                    </a:srgbClr>
                  </a:outerShdw>
                </a:effectLst>
                <a:latin typeface="+mn-lt"/>
                <a:ea typeface="+mn-ea"/>
                <a:cs typeface="+mn-cs"/>
                <a:sym typeface="GoudyTwenty"/>
              </a:defRPr>
            </a:pPr>
            <a:r>
              <a:rPr lang="de-DE" dirty="0"/>
              <a:t>Anfang des </a:t>
            </a:r>
            <a:r>
              <a:rPr dirty="0"/>
              <a:t>18. </a:t>
            </a:r>
            <a:r>
              <a:rPr dirty="0" err="1"/>
              <a:t>Jh</a:t>
            </a:r>
            <a:r>
              <a:rPr dirty="0"/>
              <a:t>.: </a:t>
            </a:r>
            <a:r>
              <a:rPr dirty="0" err="1"/>
              <a:t>Kompromisse</a:t>
            </a:r>
            <a:endParaRPr dirty="0"/>
          </a:p>
          <a:p>
            <a:pPr algn="ctr">
              <a:spcBef>
                <a:spcPts val="2300"/>
              </a:spcBef>
              <a:buClr>
                <a:srgbClr val="F5F5F5"/>
              </a:buClr>
              <a:defRPr sz="8500">
                <a:effectLst>
                  <a:outerShdw blurRad="38100" dist="38100" dir="2700000" rotWithShape="0">
                    <a:srgbClr val="000000">
                      <a:alpha val="43137"/>
                    </a:srgbClr>
                  </a:outerShdw>
                </a:effectLst>
                <a:latin typeface="+mn-lt"/>
                <a:ea typeface="+mn-ea"/>
                <a:cs typeface="+mn-cs"/>
                <a:sym typeface="GoudyTwenty"/>
              </a:defRPr>
            </a:pPr>
            <a:r>
              <a:rPr dirty="0"/>
              <a:t> </a:t>
            </a:r>
            <a:r>
              <a:rPr lang="de-DE" dirty="0"/>
              <a:t>mit </a:t>
            </a:r>
            <a:r>
              <a:rPr dirty="0"/>
              <a:t>der </a:t>
            </a:r>
            <a:r>
              <a:rPr dirty="0" err="1"/>
              <a:t>Alte-Erde</a:t>
            </a:r>
            <a:r>
              <a:rPr lang="de-DE" dirty="0"/>
              <a:t>-</a:t>
            </a:r>
            <a:r>
              <a:rPr dirty="0" err="1"/>
              <a:t>Geologie</a:t>
            </a:r>
            <a:endParaRPr dirty="0"/>
          </a:p>
        </p:txBody>
      </p:sp>
      <p:sp>
        <p:nvSpPr>
          <p:cNvPr id="1180" name="1810er  Gap-Theorie (Chalmers)…"/>
          <p:cNvSpPr txBox="1"/>
          <p:nvPr/>
        </p:nvSpPr>
        <p:spPr>
          <a:xfrm>
            <a:off x="1810140" y="6131975"/>
            <a:ext cx="21576334" cy="5529719"/>
          </a:xfrm>
          <a:prstGeom prst="rect">
            <a:avLst/>
          </a:prstGeom>
          <a:extLst>
            <a:ext uri="{C572A759-6A51-4108-AA02-DFA0A04FC94B}">
              <ma14:wrappingTextBoxFlag xmlns:ma14="http://schemas.microsoft.com/office/mac/drawingml/2011/main" val="1"/>
            </a:ext>
          </a:extLst>
        </p:spPr>
        <p:txBody>
          <a:bodyPr wrap="square" lIns="0" tIns="0" rIns="0" bIns="0">
            <a:spAutoFit/>
          </a:bodyPr>
          <a:lstStyle/>
          <a:p>
            <a:pPr algn="l" defTabSz="914400">
              <a:lnSpc>
                <a:spcPct val="60000"/>
              </a:lnSpc>
              <a:spcBef>
                <a:spcPts val="4300"/>
              </a:spcBef>
              <a:buClr>
                <a:srgbClr val="B6DE87"/>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1810er  </a:t>
            </a:r>
            <a:r>
              <a:rPr lang="de-DE" dirty="0"/>
              <a:t>Lücken-</a:t>
            </a:r>
            <a:r>
              <a:rPr dirty="0" err="1"/>
              <a:t>Theorie</a:t>
            </a:r>
            <a:r>
              <a:rPr dirty="0"/>
              <a:t> (Chalmers)</a:t>
            </a:r>
          </a:p>
          <a:p>
            <a:pPr algn="l" defTabSz="914400">
              <a:lnSpc>
                <a:spcPct val="60000"/>
              </a:lnSpc>
              <a:spcBef>
                <a:spcPts val="4300"/>
              </a:spcBef>
              <a:buClr>
                <a:srgbClr val="B6DE87"/>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1820er  Tag-</a:t>
            </a:r>
            <a:r>
              <a:rPr dirty="0" err="1"/>
              <a:t>Ep</a:t>
            </a:r>
            <a:r>
              <a:rPr sz="7200" dirty="0" err="1">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rPr>
              <a:t>oche</a:t>
            </a:r>
            <a:r>
              <a:rPr lang="de-DE" dirty="0"/>
              <a:t>-</a:t>
            </a:r>
            <a:r>
              <a:rPr dirty="0" err="1"/>
              <a:t>Theorie</a:t>
            </a:r>
            <a:r>
              <a:rPr dirty="0"/>
              <a:t> (Faber)</a:t>
            </a:r>
          </a:p>
          <a:p>
            <a:pPr algn="l" defTabSz="914400">
              <a:lnSpc>
                <a:spcPct val="60000"/>
              </a:lnSpc>
              <a:spcBef>
                <a:spcPts val="4300"/>
              </a:spcBef>
              <a:buClr>
                <a:srgbClr val="B6DE87"/>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             </a:t>
            </a:r>
            <a:r>
              <a:rPr lang="de-DE" dirty="0"/>
              <a:t>weltweite f</a:t>
            </a:r>
            <a:r>
              <a:rPr dirty="0" err="1"/>
              <a:t>riedliche</a:t>
            </a:r>
            <a:r>
              <a:rPr dirty="0"/>
              <a:t> </a:t>
            </a:r>
            <a:r>
              <a:rPr dirty="0" err="1"/>
              <a:t>Flut</a:t>
            </a:r>
            <a:r>
              <a:rPr dirty="0"/>
              <a:t> (Fleming)</a:t>
            </a:r>
          </a:p>
          <a:p>
            <a:pPr algn="l" defTabSz="914400">
              <a:lnSpc>
                <a:spcPct val="60000"/>
              </a:lnSpc>
              <a:spcBef>
                <a:spcPts val="4300"/>
              </a:spcBef>
              <a:buClr>
                <a:srgbClr val="B6DE87"/>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1830er  </a:t>
            </a:r>
            <a:r>
              <a:rPr lang="de-DE" dirty="0"/>
              <a:t>Örtliche-Sintflut-Theorie</a:t>
            </a:r>
            <a:r>
              <a:rPr dirty="0"/>
              <a:t> (</a:t>
            </a:r>
            <a:r>
              <a:rPr lang="de-DE" dirty="0"/>
              <a:t>John </a:t>
            </a:r>
            <a:r>
              <a:rPr dirty="0" err="1"/>
              <a:t>Pye</a:t>
            </a:r>
            <a:r>
              <a:rPr dirty="0"/>
              <a:t> Smith)</a:t>
            </a:r>
          </a:p>
          <a:p>
            <a:pPr algn="l" defTabSz="914400">
              <a:lnSpc>
                <a:spcPct val="60000"/>
              </a:lnSpc>
              <a:spcBef>
                <a:spcPts val="4300"/>
              </a:spcBef>
              <a:buClr>
                <a:srgbClr val="B6DE87"/>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             </a:t>
            </a:r>
            <a:r>
              <a:rPr lang="de-DE" dirty="0"/>
              <a:t>1. Mose </a:t>
            </a:r>
            <a:r>
              <a:rPr dirty="0" err="1"/>
              <a:t>ist</a:t>
            </a:r>
            <a:r>
              <a:rPr dirty="0"/>
              <a:t> </a:t>
            </a:r>
            <a:r>
              <a:rPr dirty="0" err="1"/>
              <a:t>ein</a:t>
            </a:r>
            <a:r>
              <a:rPr dirty="0"/>
              <a:t> Mythos (</a:t>
            </a:r>
            <a:r>
              <a:rPr dirty="0" err="1"/>
              <a:t>Liberale</a:t>
            </a:r>
            <a:r>
              <a:rPr lang="de-DE" dirty="0"/>
              <a:t> Theologie</a:t>
            </a:r>
            <a:r>
              <a:rPr dirty="0"/>
              <a:t>)</a:t>
            </a:r>
          </a:p>
        </p:txBody>
      </p:sp>
      <p:sp>
        <p:nvSpPr>
          <p:cNvPr id="1181" name="Line"/>
          <p:cNvSpPr/>
          <p:nvPr/>
        </p:nvSpPr>
        <p:spPr>
          <a:xfrm>
            <a:off x="2313170" y="4838700"/>
            <a:ext cx="20417403" cy="0"/>
          </a:xfrm>
          <a:prstGeom prst="line">
            <a:avLst/>
          </a:prstGeom>
          <a:blipFill>
            <a:blip r:embed="rId3"/>
          </a:blipFill>
          <a:ln w="1143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1180">
                                            <p:txEl>
                                              <p:pRg st="0" end="0"/>
                                            </p:txEl>
                                          </p:spTgt>
                                        </p:tgtEl>
                                        <p:attrNameLst>
                                          <p:attrName>style.visibility</p:attrName>
                                        </p:attrNameLst>
                                      </p:cBhvr>
                                      <p:to>
                                        <p:strVal val="visible"/>
                                      </p:to>
                                    </p:set>
                                    <p:animEffect transition="in" filter="dissolve">
                                      <p:cBhvr>
                                        <p:cTn id="7" dur="500"/>
                                        <p:tgtEl>
                                          <p:spTgt spid="11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1" nodeType="clickEffect">
                                  <p:stCondLst>
                                    <p:cond delay="0"/>
                                  </p:stCondLst>
                                  <p:iterate>
                                    <p:tmAbs val="0"/>
                                  </p:iterate>
                                  <p:childTnLst>
                                    <p:set>
                                      <p:cBhvr>
                                        <p:cTn id="11" fill="hold"/>
                                        <p:tgtEl>
                                          <p:spTgt spid="1180">
                                            <p:txEl>
                                              <p:pRg st="1" end="1"/>
                                            </p:txEl>
                                          </p:spTgt>
                                        </p:tgtEl>
                                        <p:attrNameLst>
                                          <p:attrName>style.visibility</p:attrName>
                                        </p:attrNameLst>
                                      </p:cBhvr>
                                      <p:to>
                                        <p:strVal val="visible"/>
                                      </p:to>
                                    </p:set>
                                    <p:animEffect transition="in" filter="dissolve">
                                      <p:cBhvr>
                                        <p:cTn id="12" dur="500"/>
                                        <p:tgtEl>
                                          <p:spTgt spid="1180">
                                            <p:txEl>
                                              <p:pRg st="1" end="1"/>
                                            </p:txEl>
                                          </p:spTgt>
                                        </p:tgtEl>
                                      </p:cBhvr>
                                    </p:animEffect>
                                  </p:childTnLst>
                                </p:cTn>
                              </p:par>
                            </p:childTnLst>
                          </p:cTn>
                        </p:par>
                        <p:par>
                          <p:cTn id="13" fill="hold">
                            <p:stCondLst>
                              <p:cond delay="500"/>
                            </p:stCondLst>
                            <p:childTnLst>
                              <p:par>
                                <p:cTn id="14" presetID="9" presetClass="entr" fill="hold" grpId="1" nodeType="afterEffect">
                                  <p:stCondLst>
                                    <p:cond delay="0"/>
                                  </p:stCondLst>
                                  <p:iterate>
                                    <p:tmAbs val="0"/>
                                  </p:iterate>
                                  <p:childTnLst>
                                    <p:set>
                                      <p:cBhvr>
                                        <p:cTn id="15" fill="hold"/>
                                        <p:tgtEl>
                                          <p:spTgt spid="1180">
                                            <p:txEl>
                                              <p:pRg st="2" end="2"/>
                                            </p:txEl>
                                          </p:spTgt>
                                        </p:tgtEl>
                                        <p:attrNameLst>
                                          <p:attrName>style.visibility</p:attrName>
                                        </p:attrNameLst>
                                      </p:cBhvr>
                                      <p:to>
                                        <p:strVal val="visible"/>
                                      </p:to>
                                    </p:set>
                                    <p:animEffect transition="in" filter="dissolve">
                                      <p:cBhvr>
                                        <p:cTn id="16" dur="500"/>
                                        <p:tgtEl>
                                          <p:spTgt spid="118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fill="hold" grpId="1" nodeType="clickEffect">
                                  <p:stCondLst>
                                    <p:cond delay="0"/>
                                  </p:stCondLst>
                                  <p:iterate>
                                    <p:tmAbs val="0"/>
                                  </p:iterate>
                                  <p:childTnLst>
                                    <p:set>
                                      <p:cBhvr>
                                        <p:cTn id="20" fill="hold"/>
                                        <p:tgtEl>
                                          <p:spTgt spid="1180">
                                            <p:txEl>
                                              <p:pRg st="3" end="3"/>
                                            </p:txEl>
                                          </p:spTgt>
                                        </p:tgtEl>
                                        <p:attrNameLst>
                                          <p:attrName>style.visibility</p:attrName>
                                        </p:attrNameLst>
                                      </p:cBhvr>
                                      <p:to>
                                        <p:strVal val="visible"/>
                                      </p:to>
                                    </p:set>
                                    <p:animEffect transition="in" filter="dissolve">
                                      <p:cBhvr>
                                        <p:cTn id="21" dur="500"/>
                                        <p:tgtEl>
                                          <p:spTgt spid="1180">
                                            <p:txEl>
                                              <p:pRg st="3" end="3"/>
                                            </p:txEl>
                                          </p:spTgt>
                                        </p:tgtEl>
                                      </p:cBhvr>
                                    </p:animEffect>
                                  </p:childTnLst>
                                </p:cTn>
                              </p:par>
                            </p:childTnLst>
                          </p:cTn>
                        </p:par>
                        <p:par>
                          <p:cTn id="22" fill="hold">
                            <p:stCondLst>
                              <p:cond delay="500"/>
                            </p:stCondLst>
                            <p:childTnLst>
                              <p:par>
                                <p:cTn id="23" presetID="9" presetClass="entr" fill="hold" grpId="1" nodeType="afterEffect">
                                  <p:stCondLst>
                                    <p:cond delay="0"/>
                                  </p:stCondLst>
                                  <p:iterate>
                                    <p:tmAbs val="0"/>
                                  </p:iterate>
                                  <p:childTnLst>
                                    <p:set>
                                      <p:cBhvr>
                                        <p:cTn id="24" fill="hold"/>
                                        <p:tgtEl>
                                          <p:spTgt spid="1180">
                                            <p:txEl>
                                              <p:pRg st="4" end="4"/>
                                            </p:txEl>
                                          </p:spTgt>
                                        </p:tgtEl>
                                        <p:attrNameLst>
                                          <p:attrName>style.visibility</p:attrName>
                                        </p:attrNameLst>
                                      </p:cBhvr>
                                      <p:to>
                                        <p:strVal val="visible"/>
                                      </p:to>
                                    </p:set>
                                    <p:animEffect transition="in" filter="dissolve">
                                      <p:cBhvr>
                                        <p:cTn id="25" dur="500"/>
                                        <p:tgtEl>
                                          <p:spTgt spid="11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0" grpId="1" build="p" bldLvl="5"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3"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184" name="Das frühe 18.Jhd.:…"/>
          <p:cNvSpPr txBox="1">
            <a:spLocks noGrp="1"/>
          </p:cNvSpPr>
          <p:nvPr>
            <p:ph type="body" sz="quarter" idx="1"/>
          </p:nvPr>
        </p:nvSpPr>
        <p:spPr>
          <a:xfrm>
            <a:off x="2198688" y="1422400"/>
            <a:ext cx="19989801" cy="3022600"/>
          </a:xfrm>
          <a:prstGeom prst="rect">
            <a:avLst/>
          </a:prstGeom>
          <a:effectLst/>
        </p:spPr>
        <p:txBody>
          <a:bodyPr/>
          <a:lstStyle/>
          <a:p>
            <a:pPr algn="ctr">
              <a:lnSpc>
                <a:spcPct val="70000"/>
              </a:lnSpc>
              <a:spcBef>
                <a:spcPts val="2300"/>
              </a:spcBef>
              <a:buClr>
                <a:srgbClr val="F5F5F5"/>
              </a:buClr>
              <a:defRPr>
                <a:effectLst>
                  <a:outerShdw blurRad="38100" dist="38100" dir="2700000" rotWithShape="0">
                    <a:srgbClr val="000000">
                      <a:alpha val="43137"/>
                    </a:srgbClr>
                  </a:outerShdw>
                </a:effectLst>
                <a:latin typeface="+mn-lt"/>
                <a:ea typeface="+mn-ea"/>
                <a:cs typeface="+mn-cs"/>
                <a:sym typeface="GoudyTwenty"/>
              </a:defRPr>
            </a:pPr>
            <a:r>
              <a:rPr lang="de-DE" sz="9600" dirty="0"/>
              <a:t>Anfang des 19. Jh.:</a:t>
            </a:r>
            <a:r>
              <a:rPr sz="9600" dirty="0"/>
              <a:t> </a:t>
            </a:r>
          </a:p>
          <a:p>
            <a:pPr algn="ctr">
              <a:lnSpc>
                <a:spcPct val="70000"/>
              </a:lnSpc>
              <a:spcBef>
                <a:spcPts val="2300"/>
              </a:spcBef>
              <a:buClr>
                <a:srgbClr val="F5F5F5"/>
              </a:buClr>
              <a:defRPr>
                <a:effectLst>
                  <a:outerShdw blurRad="38100" dist="38100" dir="2700000" rotWithShape="0">
                    <a:srgbClr val="000000">
                      <a:alpha val="43137"/>
                    </a:srgbClr>
                  </a:outerShdw>
                </a:effectLst>
                <a:latin typeface="+mn-lt"/>
                <a:ea typeface="+mn-ea"/>
                <a:cs typeface="+mn-cs"/>
                <a:sym typeface="GoudyTwenty"/>
              </a:defRPr>
            </a:pPr>
            <a:r>
              <a:rPr lang="de-DE" sz="9600" dirty="0"/>
              <a:t>Schrifttreue</a:t>
            </a:r>
            <a:endParaRPr sz="9600" dirty="0"/>
          </a:p>
        </p:txBody>
      </p:sp>
      <p:sp>
        <p:nvSpPr>
          <p:cNvPr id="1185" name="1820–50    Junge-Erde Kreationismus…"/>
          <p:cNvSpPr txBox="1"/>
          <p:nvPr/>
        </p:nvSpPr>
        <p:spPr>
          <a:xfrm>
            <a:off x="3532187" y="6604000"/>
            <a:ext cx="18872201" cy="1881028"/>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lnSpc>
                <a:spcPct val="60000"/>
              </a:lnSpc>
              <a:spcBef>
                <a:spcPts val="4300"/>
              </a:spcBef>
              <a:buClr>
                <a:srgbClr val="B6DE87"/>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1820</a:t>
            </a:r>
            <a:r>
              <a:rPr sz="7100" dirty="0"/>
              <a:t>–</a:t>
            </a:r>
            <a:r>
              <a:rPr dirty="0"/>
              <a:t>50    </a:t>
            </a:r>
            <a:r>
              <a:rPr dirty="0" err="1"/>
              <a:t>Junge-Erde</a:t>
            </a:r>
            <a:r>
              <a:rPr lang="de-DE" dirty="0"/>
              <a:t>-</a:t>
            </a:r>
            <a:r>
              <a:rPr dirty="0" err="1"/>
              <a:t>Kreationismus</a:t>
            </a:r>
            <a:r>
              <a:rPr dirty="0"/>
              <a:t> </a:t>
            </a:r>
          </a:p>
          <a:p>
            <a:pPr algn="l" defTabSz="914400">
              <a:lnSpc>
                <a:spcPct val="60000"/>
              </a:lnSpc>
              <a:spcBef>
                <a:spcPts val="4300"/>
              </a:spcBef>
              <a:buClr>
                <a:srgbClr val="B6DE87"/>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		  		    (</a:t>
            </a:r>
            <a:r>
              <a:rPr lang="de-DE" dirty="0"/>
              <a:t>„bibeltreue </a:t>
            </a:r>
            <a:r>
              <a:rPr dirty="0" err="1"/>
              <a:t>Geologen</a:t>
            </a:r>
            <a:r>
              <a:rPr lang="de-DE" dirty="0"/>
              <a:t>“</a:t>
            </a:r>
            <a:r>
              <a:rPr dirty="0"/>
              <a:t>)</a:t>
            </a:r>
          </a:p>
        </p:txBody>
      </p:sp>
      <p:sp>
        <p:nvSpPr>
          <p:cNvPr id="1186" name="Line"/>
          <p:cNvSpPr/>
          <p:nvPr/>
        </p:nvSpPr>
        <p:spPr>
          <a:xfrm>
            <a:off x="4603726" y="4693828"/>
            <a:ext cx="15176548" cy="1"/>
          </a:xfrm>
          <a:prstGeom prst="line">
            <a:avLst/>
          </a:prstGeom>
          <a:blipFill>
            <a:blip r:embed="rId3"/>
          </a:blipFill>
          <a:ln w="635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 name="Dr. Terry Mortenson"/>
          <p:cNvSpPr txBox="1">
            <a:spLocks noGrp="1"/>
          </p:cNvSpPr>
          <p:nvPr>
            <p:ph type="ctrTitle"/>
          </p:nvPr>
        </p:nvSpPr>
        <p:spPr>
          <a:xfrm>
            <a:off x="2921000" y="508000"/>
            <a:ext cx="20828000" cy="1727200"/>
          </a:xfrm>
          <a:prstGeom prst="rect">
            <a:avLst/>
          </a:prstGeom>
        </p:spPr>
        <p:txBody>
          <a:bodyPr/>
          <a:lstStyle>
            <a:lvl1pPr>
              <a:defRPr sz="4800">
                <a:latin typeface="DejaVu Sans"/>
                <a:ea typeface="DejaVu Sans"/>
                <a:cs typeface="DejaVu Sans"/>
                <a:sym typeface="DejaVu Sans"/>
              </a:defRPr>
            </a:lvl1pPr>
          </a:lstStyle>
          <a:p>
            <a:r>
              <a:t>Dr. Terry Mortenson</a:t>
            </a:r>
          </a:p>
        </p:txBody>
      </p:sp>
      <p:sp>
        <p:nvSpPr>
          <p:cNvPr id="878" name="Viele Millionen Jahre:…"/>
          <p:cNvSpPr txBox="1">
            <a:spLocks noGrp="1"/>
          </p:cNvSpPr>
          <p:nvPr>
            <p:ph type="subTitle" idx="1"/>
          </p:nvPr>
        </p:nvSpPr>
        <p:spPr>
          <a:xfrm>
            <a:off x="-25400" y="3639861"/>
            <a:ext cx="24434800" cy="7645401"/>
          </a:xfrm>
          <a:prstGeom prst="rect">
            <a:avLst/>
          </a:prstGeom>
        </p:spPr>
        <p:txBody>
          <a:bodyPr>
            <a:normAutofit/>
          </a:bodyPr>
          <a:lstStyle/>
          <a:p>
            <a:pPr algn="ctr">
              <a:lnSpc>
                <a:spcPct val="90000"/>
              </a:lnSpc>
              <a:defRPr sz="13500">
                <a:latin typeface="+mn-lt"/>
                <a:ea typeface="+mn-ea"/>
                <a:cs typeface="+mn-cs"/>
                <a:sym typeface="GoudyTwenty"/>
              </a:defRPr>
            </a:pPr>
            <a:r>
              <a:rPr lang="de-DE" sz="12000" dirty="0" err="1"/>
              <a:t>Jahrm</a:t>
            </a:r>
            <a:r>
              <a:rPr sz="12000" dirty="0" err="1"/>
              <a:t>illione</a:t>
            </a:r>
            <a:r>
              <a:rPr lang="en-US" sz="12000" dirty="0" err="1"/>
              <a:t>N</a:t>
            </a:r>
            <a:r>
              <a:rPr lang="en-US" sz="12000" dirty="0"/>
              <a:t>:</a:t>
            </a:r>
            <a:endParaRPr sz="12000" dirty="0"/>
          </a:p>
        </p:txBody>
      </p:sp>
      <p:sp>
        <p:nvSpPr>
          <p:cNvPr id="4" name="Viele Millionen Jahre:…">
            <a:extLst>
              <a:ext uri="{FF2B5EF4-FFF2-40B4-BE49-F238E27FC236}">
                <a16:creationId xmlns:a16="http://schemas.microsoft.com/office/drawing/2014/main" xmlns="" id="{D7C327B9-ECAF-B648-830D-7F67C4ED2D31}"/>
              </a:ext>
            </a:extLst>
          </p:cNvPr>
          <p:cNvSpPr txBox="1">
            <a:spLocks/>
          </p:cNvSpPr>
          <p:nvPr/>
        </p:nvSpPr>
        <p:spPr>
          <a:xfrm>
            <a:off x="127000" y="6078261"/>
            <a:ext cx="24434800" cy="5275539"/>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ormAutofit/>
          </a:bodyPr>
          <a:lstStyle>
            <a:lvl1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1pPr>
            <a:lvl2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2pPr>
            <a:lvl3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3pPr>
            <a:lvl4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4pPr>
            <a:lvl5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5pPr>
            <a:lvl6pPr marL="0" marR="0" indent="3556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6pPr>
            <a:lvl7pPr marL="0" marR="0" indent="7112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7pPr>
            <a:lvl8pPr marL="0" marR="0" indent="10668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8pPr>
            <a:lvl9pPr marL="0" marR="0" indent="14224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9pPr>
          </a:lstStyle>
          <a:p>
            <a:pPr algn="ctr" hangingPunct="1">
              <a:defRPr sz="9000">
                <a:solidFill>
                  <a:srgbClr val="F6A029"/>
                </a:solidFill>
                <a:latin typeface="+mn-lt"/>
                <a:ea typeface="+mn-ea"/>
                <a:cs typeface="+mn-cs"/>
                <a:sym typeface="GoudyTwenty"/>
              </a:defRPr>
            </a:pPr>
            <a:r>
              <a:rPr lang="de-DE" sz="10000" dirty="0">
                <a:solidFill>
                  <a:srgbClr val="F6A029"/>
                </a:solidFill>
                <a:latin typeface="+mn-lt"/>
                <a:ea typeface="+mn-ea"/>
                <a:cs typeface="+mn-cs"/>
                <a:sym typeface="GoudyTwenty"/>
              </a:rPr>
              <a:t>Der Ursprung und </a:t>
            </a:r>
            <a:br>
              <a:rPr lang="de-DE" sz="10000" dirty="0">
                <a:solidFill>
                  <a:srgbClr val="F6A029"/>
                </a:solidFill>
                <a:latin typeface="+mn-lt"/>
                <a:ea typeface="+mn-ea"/>
                <a:cs typeface="+mn-cs"/>
                <a:sym typeface="GoudyTwenty"/>
              </a:rPr>
            </a:br>
            <a:r>
              <a:rPr lang="de-DE" sz="10000" dirty="0">
                <a:solidFill>
                  <a:srgbClr val="F6A029"/>
                </a:solidFill>
                <a:latin typeface="+mn-lt"/>
                <a:ea typeface="+mn-ea"/>
                <a:cs typeface="+mn-cs"/>
                <a:sym typeface="GoudyTwenty"/>
              </a:rPr>
              <a:t>die üblen Folgen </a:t>
            </a:r>
            <a:br>
              <a:rPr lang="de-DE" sz="10000" dirty="0">
                <a:solidFill>
                  <a:srgbClr val="F6A029"/>
                </a:solidFill>
                <a:latin typeface="+mn-lt"/>
                <a:ea typeface="+mn-ea"/>
                <a:cs typeface="+mn-cs"/>
                <a:sym typeface="GoudyTwenty"/>
              </a:rPr>
            </a:br>
            <a:r>
              <a:rPr lang="de-DE" sz="10000" dirty="0">
                <a:solidFill>
                  <a:srgbClr val="F6A029"/>
                </a:solidFill>
                <a:latin typeface="+mn-lt"/>
                <a:ea typeface="+mn-ea"/>
                <a:cs typeface="+mn-cs"/>
                <a:sym typeface="GoudyTwenty"/>
              </a:rPr>
              <a:t>dieser Idee</a:t>
            </a:r>
          </a:p>
        </p:txBody>
      </p:sp>
    </p:spTree>
  </p:cSld>
  <p:clrMapOvr>
    <a:masterClrMapping/>
  </p:clrMapOvr>
  <p:transition xmlns:p14="http://schemas.microsoft.com/office/powerpoint/2010/mai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 name="Der echte Hintergrund der Debatte"/>
          <p:cNvSpPr txBox="1">
            <a:spLocks noGrp="1"/>
          </p:cNvSpPr>
          <p:nvPr>
            <p:ph type="ctrTitle"/>
          </p:nvPr>
        </p:nvSpPr>
        <p:spPr>
          <a:xfrm>
            <a:off x="1776644" y="1458599"/>
            <a:ext cx="20830712" cy="6604001"/>
          </a:xfrm>
          <a:prstGeom prst="rect">
            <a:avLst/>
          </a:prstGeom>
          <a:ln>
            <a:round/>
          </a:ln>
          <a:effectLst/>
        </p:spPr>
        <p:txBody>
          <a:bodyPr lIns="50800" tIns="50800" rIns="50800" bIns="50800"/>
          <a:lstStyle>
            <a:lvl1pPr algn="ctr" defTabSz="914400">
              <a:defRPr sz="11000">
                <a:solidFill>
                  <a:srgbClr val="FEFCDD"/>
                </a:solidFill>
                <a:effectLst>
                  <a:outerShdw blurRad="38100" dist="38100" dir="2700000" rotWithShape="0">
                    <a:srgbClr val="000000">
                      <a:alpha val="43137"/>
                    </a:srgbClr>
                  </a:outerShdw>
                </a:effectLst>
                <a:uFill>
                  <a:solidFill>
                    <a:srgbClr val="FEFCDD"/>
                  </a:solidFill>
                </a:uFill>
              </a:defRPr>
            </a:lvl1pPr>
          </a:lstStyle>
          <a:p>
            <a:r>
              <a:rPr dirty="0"/>
              <a:t>Der </a:t>
            </a:r>
            <a:r>
              <a:rPr lang="de-DE" dirty="0"/>
              <a:t>wahre</a:t>
            </a:r>
            <a:r>
              <a:rPr dirty="0"/>
              <a:t> </a:t>
            </a:r>
            <a:r>
              <a:rPr dirty="0" err="1"/>
              <a:t>Hintergrund</a:t>
            </a:r>
            <a:r>
              <a:rPr dirty="0"/>
              <a:t> </a:t>
            </a:r>
            <a:r>
              <a:rPr lang="de-DE" dirty="0"/>
              <a:t/>
            </a:r>
            <a:br>
              <a:rPr lang="de-DE" dirty="0"/>
            </a:br>
            <a:r>
              <a:rPr dirty="0"/>
              <a:t>der </a:t>
            </a:r>
            <a:r>
              <a:rPr dirty="0" err="1"/>
              <a:t>Debatte</a:t>
            </a:r>
            <a:r>
              <a:rPr lang="de-DE" dirty="0"/>
              <a:t>:</a:t>
            </a:r>
            <a:endParaRPr dirty="0"/>
          </a:p>
        </p:txBody>
      </p:sp>
      <p:sp>
        <p:nvSpPr>
          <p:cNvPr id="1189" name="Philosophischer und religiöser…"/>
          <p:cNvSpPr txBox="1"/>
          <p:nvPr/>
        </p:nvSpPr>
        <p:spPr>
          <a:xfrm>
            <a:off x="1771650" y="7654297"/>
            <a:ext cx="20840700" cy="3334246"/>
          </a:xfrm>
          <a:prstGeom prst="rect">
            <a:avLst/>
          </a:prstGeom>
          <a:ln w="12700"/>
          <a:extLst>
            <a:ext uri="{C572A759-6A51-4108-AA02-DFA0A04FC94B}">
              <ma14:wrappingTextBoxFlag xmlns:ma14="http://schemas.microsoft.com/office/mac/drawingml/2011/main" val="1"/>
            </a:ext>
          </a:extLst>
        </p:spPr>
        <p:txBody>
          <a:bodyPr lIns="50800" tIns="50800" rIns="50800" bIns="50800">
            <a:spAutoFit/>
          </a:bodyPr>
          <a:lstStyle/>
          <a:p>
            <a:pPr defTabSz="914400">
              <a:buClr>
                <a:srgbClr val="B6DE87"/>
              </a:buClr>
              <a:defRPr sz="105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de-DE" dirty="0"/>
              <a:t>Weltbilder im Widerstreit</a:t>
            </a:r>
            <a:br>
              <a:rPr lang="de-DE" dirty="0"/>
            </a:br>
            <a:r>
              <a:rPr lang="de-DE" dirty="0"/>
              <a:t>Philosophie und Religion</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189"/>
                                        </p:tgtEl>
                                        <p:attrNameLst>
                                          <p:attrName>style.visibility</p:attrName>
                                        </p:attrNameLst>
                                      </p:cBhvr>
                                      <p:to>
                                        <p:strVal val="visible"/>
                                      </p:to>
                                    </p:set>
                                    <p:animEffect transition="in" filter="dissolve">
                                      <p:cBhvr>
                                        <p:cTn id="7" dur="750"/>
                                        <p:tgtEl>
                                          <p:spTgt spid="1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9" grpId="1"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1" name="Circle"/>
          <p:cNvSpPr/>
          <p:nvPr/>
        </p:nvSpPr>
        <p:spPr>
          <a:xfrm>
            <a:off x="2363786" y="1219200"/>
            <a:ext cx="4419601" cy="4419602"/>
          </a:xfrm>
          <a:prstGeom prst="ellipse">
            <a:avLst/>
          </a:prstGeom>
          <a:ln w="152400">
            <a:solidFill>
              <a:srgbClr val="FDCE15"/>
            </a:solidFill>
          </a:ln>
        </p:spPr>
        <p:txBody>
          <a:bodyPr lIns="0" tIns="0" rIns="0" bIns="0"/>
          <a:lstStyle/>
          <a:p>
            <a:pPr algn="l" defTabSz="457200">
              <a:defRPr sz="1200">
                <a:latin typeface="Helvetica"/>
                <a:ea typeface="Helvetica"/>
                <a:cs typeface="Helvetica"/>
                <a:sym typeface="Helvetica"/>
              </a:defRPr>
            </a:pPr>
            <a:endParaRPr/>
          </a:p>
        </p:txBody>
      </p:sp>
      <p:sp>
        <p:nvSpPr>
          <p:cNvPr id="1192" name="GOTT"/>
          <p:cNvSpPr txBox="1"/>
          <p:nvPr/>
        </p:nvSpPr>
        <p:spPr>
          <a:xfrm>
            <a:off x="2390851" y="2459504"/>
            <a:ext cx="4508501" cy="18415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defTabSz="914400">
              <a:buClr>
                <a:srgbClr val="F5F5F5"/>
              </a:buClr>
              <a:buFont typeface="DejaVu Sans Condensed"/>
              <a:defRPr sz="11000" b="1">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b="0">
                <a:latin typeface="Gill Sans"/>
                <a:ea typeface="Gill Sans"/>
                <a:cs typeface="Gill Sans"/>
                <a:sym typeface="Gill Sans"/>
              </a:defRPr>
            </a:pPr>
            <a:r>
              <a:rPr b="1">
                <a:latin typeface="DejaVu Sans Condensed"/>
                <a:ea typeface="DejaVu Sans Condensed"/>
                <a:cs typeface="DejaVu Sans Condensed"/>
                <a:sym typeface="DejaVu Sans Condensed"/>
              </a:rPr>
              <a:t>GOTT</a:t>
            </a:r>
          </a:p>
        </p:txBody>
      </p:sp>
      <p:grpSp>
        <p:nvGrpSpPr>
          <p:cNvPr id="1195" name="Group"/>
          <p:cNvGrpSpPr/>
          <p:nvPr/>
        </p:nvGrpSpPr>
        <p:grpSpPr>
          <a:xfrm>
            <a:off x="17527665" y="1219200"/>
            <a:ext cx="4535486" cy="4419602"/>
            <a:chOff x="0" y="0"/>
            <a:chExt cx="4535485" cy="4419601"/>
          </a:xfrm>
        </p:grpSpPr>
        <p:sp>
          <p:nvSpPr>
            <p:cNvPr id="1193" name="Circle"/>
            <p:cNvSpPr/>
            <p:nvPr/>
          </p:nvSpPr>
          <p:spPr>
            <a:xfrm>
              <a:off x="0" y="0"/>
              <a:ext cx="4419600" cy="4419602"/>
            </a:xfrm>
            <a:prstGeom prst="ellipse">
              <a:avLst/>
            </a:prstGeom>
            <a:noFill/>
            <a:ln w="152400" cap="flat">
              <a:solidFill>
                <a:srgbClr val="FD6F0F"/>
              </a:solidFill>
              <a:prstDash val="solid"/>
              <a:roun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1194" name="GOTT"/>
            <p:cNvSpPr txBox="1"/>
            <p:nvPr/>
          </p:nvSpPr>
          <p:spPr>
            <a:xfrm>
              <a:off x="26985" y="1240303"/>
              <a:ext cx="4508501" cy="1701801"/>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a:buClr>
                  <a:srgbClr val="F5F5F5"/>
                </a:buClr>
                <a:buFont typeface="DejaVu Sans Condensed"/>
                <a:defRPr sz="11000" b="1">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b="0">
                  <a:latin typeface="Gill Sans"/>
                  <a:ea typeface="Gill Sans"/>
                  <a:cs typeface="Gill Sans"/>
                  <a:sym typeface="Gill Sans"/>
                </a:defRPr>
              </a:pPr>
              <a:r>
                <a:rPr b="1">
                  <a:latin typeface="DejaVu Sans Condensed"/>
                  <a:ea typeface="DejaVu Sans Condensed"/>
                  <a:cs typeface="DejaVu Sans Condensed"/>
                  <a:sym typeface="DejaVu Sans Condensed"/>
                </a:rPr>
                <a:t>GOTT</a:t>
              </a:r>
            </a:p>
          </p:txBody>
        </p:sp>
      </p:grpSp>
      <p:sp>
        <p:nvSpPr>
          <p:cNvPr id="1196" name="Circle"/>
          <p:cNvSpPr/>
          <p:nvPr/>
        </p:nvSpPr>
        <p:spPr>
          <a:xfrm>
            <a:off x="2336878" y="6532095"/>
            <a:ext cx="4419601" cy="4419603"/>
          </a:xfrm>
          <a:prstGeom prst="ellipse">
            <a:avLst/>
          </a:prstGeom>
          <a:ln w="152400">
            <a:solidFill>
              <a:srgbClr val="FDCE15"/>
            </a:solidFill>
          </a:ln>
        </p:spPr>
        <p:txBody>
          <a:bodyPr lIns="0" tIns="0" rIns="0" bIns="0"/>
          <a:lstStyle/>
          <a:p>
            <a:pPr algn="l" defTabSz="457200">
              <a:defRPr sz="1200">
                <a:latin typeface="Helvetica"/>
                <a:ea typeface="Helvetica"/>
                <a:cs typeface="Helvetica"/>
                <a:sym typeface="Helvetica"/>
              </a:defRPr>
            </a:pPr>
            <a:endParaRPr/>
          </a:p>
        </p:txBody>
      </p:sp>
      <p:sp>
        <p:nvSpPr>
          <p:cNvPr id="1197" name="Das…"/>
          <p:cNvSpPr txBox="1"/>
          <p:nvPr/>
        </p:nvSpPr>
        <p:spPr>
          <a:xfrm>
            <a:off x="2287585" y="8194575"/>
            <a:ext cx="4508501" cy="1000274"/>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defTabSz="914400">
              <a:buClr>
                <a:srgbClr val="F5F5F5"/>
              </a:buClr>
              <a:buFont typeface="DejaVu Sans Condensed"/>
              <a:defRPr sz="6400">
                <a:solidFill>
                  <a:srgbClr val="E2DEAB"/>
                </a:solidFill>
                <a:uFill>
                  <a:solidFill>
                    <a:srgbClr val="E2DEAB"/>
                  </a:solidFill>
                </a:uFill>
              </a:defRPr>
            </a:pPr>
            <a:r>
              <a:rPr sz="6000" b="1" dirty="0" err="1">
                <a:latin typeface="DejaVu Sans Condensed"/>
                <a:ea typeface="DejaVu Sans Condensed"/>
                <a:cs typeface="DejaVu Sans Condensed"/>
                <a:sym typeface="DejaVu Sans Condensed"/>
              </a:rPr>
              <a:t>Universum</a:t>
            </a:r>
            <a:endParaRPr sz="6000" b="1" dirty="0">
              <a:latin typeface="DejaVu Sans Condensed"/>
              <a:ea typeface="DejaVu Sans Condensed"/>
              <a:cs typeface="DejaVu Sans Condensed"/>
              <a:sym typeface="DejaVu Sans Condensed"/>
            </a:endParaRPr>
          </a:p>
        </p:txBody>
      </p:sp>
      <p:grpSp>
        <p:nvGrpSpPr>
          <p:cNvPr id="1200" name="Group"/>
          <p:cNvGrpSpPr/>
          <p:nvPr/>
        </p:nvGrpSpPr>
        <p:grpSpPr>
          <a:xfrm>
            <a:off x="17456227" y="6532095"/>
            <a:ext cx="4508501" cy="4419604"/>
            <a:chOff x="4762" y="0"/>
            <a:chExt cx="4508500" cy="4419602"/>
          </a:xfrm>
        </p:grpSpPr>
        <p:sp>
          <p:nvSpPr>
            <p:cNvPr id="1198" name="Circle"/>
            <p:cNvSpPr/>
            <p:nvPr/>
          </p:nvSpPr>
          <p:spPr>
            <a:xfrm>
              <a:off x="49212" y="0"/>
              <a:ext cx="4419601" cy="4419602"/>
            </a:xfrm>
            <a:prstGeom prst="ellipse">
              <a:avLst/>
            </a:prstGeom>
            <a:noFill/>
            <a:ln w="152400" cap="flat">
              <a:solidFill>
                <a:srgbClr val="FD6F0F"/>
              </a:solidFill>
              <a:prstDash val="solid"/>
              <a:roun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1199" name="Das…"/>
            <p:cNvSpPr txBox="1"/>
            <p:nvPr/>
          </p:nvSpPr>
          <p:spPr>
            <a:xfrm>
              <a:off x="4762" y="1455498"/>
              <a:ext cx="4508500" cy="1000274"/>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defTabSz="914400">
                <a:buClr>
                  <a:srgbClr val="F5F5F5"/>
                </a:buClr>
                <a:buFont typeface="DejaVu Sans Condensed"/>
                <a:defRPr sz="6400" b="1">
                  <a:solidFill>
                    <a:srgbClr val="E2DEAB"/>
                  </a:solidFill>
                  <a:uFill>
                    <a:solidFill>
                      <a:srgbClr val="E2DEAB"/>
                    </a:solidFill>
                  </a:uFill>
                  <a:latin typeface="DejaVu Sans Condensed"/>
                  <a:ea typeface="DejaVu Sans Condensed"/>
                  <a:cs typeface="DejaVu Sans Condensed"/>
                  <a:sym typeface="DejaVu Sans Condensed"/>
                </a:defRPr>
              </a:pPr>
              <a:r>
                <a:rPr sz="6000" dirty="0" err="1"/>
                <a:t>Universum</a:t>
              </a:r>
              <a:endParaRPr sz="6000" dirty="0"/>
            </a:p>
          </p:txBody>
        </p:sp>
      </p:grpSp>
      <p:grpSp>
        <p:nvGrpSpPr>
          <p:cNvPr id="1203" name="Group"/>
          <p:cNvGrpSpPr/>
          <p:nvPr/>
        </p:nvGrpSpPr>
        <p:grpSpPr>
          <a:xfrm>
            <a:off x="9424986" y="3429000"/>
            <a:ext cx="4521279" cy="4419603"/>
            <a:chOff x="-52465" y="0"/>
            <a:chExt cx="4521278" cy="4419602"/>
          </a:xfrm>
        </p:grpSpPr>
        <p:sp>
          <p:nvSpPr>
            <p:cNvPr id="1201" name="Circle"/>
            <p:cNvSpPr/>
            <p:nvPr/>
          </p:nvSpPr>
          <p:spPr>
            <a:xfrm>
              <a:off x="49212" y="0"/>
              <a:ext cx="4419601" cy="4419602"/>
            </a:xfrm>
            <a:prstGeom prst="ellipse">
              <a:avLst/>
            </a:prstGeom>
            <a:noFill/>
            <a:ln w="152400" cap="flat">
              <a:solidFill>
                <a:srgbClr val="F6A029"/>
              </a:solidFill>
              <a:prstDash val="solid"/>
              <a:roun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1202" name="Das Universum"/>
            <p:cNvSpPr txBox="1"/>
            <p:nvPr/>
          </p:nvSpPr>
          <p:spPr>
            <a:xfrm>
              <a:off x="-52465" y="1432533"/>
              <a:ext cx="4508500" cy="1000274"/>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a:buClr>
                  <a:srgbClr val="F5F5F5"/>
                </a:buClr>
                <a:buFont typeface="DejaVu Sans Condensed"/>
                <a:defRPr sz="6400" b="1">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b="0">
                  <a:latin typeface="Gill Sans"/>
                  <a:ea typeface="Gill Sans"/>
                  <a:cs typeface="Gill Sans"/>
                  <a:sym typeface="Gill Sans"/>
                </a:defRPr>
              </a:pPr>
              <a:r>
                <a:rPr sz="6000" b="1" dirty="0" err="1">
                  <a:latin typeface="DejaVu Sans Condensed"/>
                  <a:ea typeface="DejaVu Sans Condensed"/>
                  <a:cs typeface="DejaVu Sans Condensed"/>
                  <a:sym typeface="DejaVu Sans Condensed"/>
                </a:rPr>
                <a:t>Universum</a:t>
              </a:r>
              <a:endParaRPr sz="6000" b="1" dirty="0">
                <a:latin typeface="DejaVu Sans Condensed"/>
                <a:ea typeface="DejaVu Sans Condensed"/>
                <a:cs typeface="DejaVu Sans Condensed"/>
                <a:sym typeface="DejaVu Sans Condensed"/>
              </a:endParaRPr>
            </a:p>
          </p:txBody>
        </p:sp>
      </p:grpSp>
      <p:sp>
        <p:nvSpPr>
          <p:cNvPr id="1204" name="Deismus"/>
          <p:cNvSpPr txBox="1"/>
          <p:nvPr/>
        </p:nvSpPr>
        <p:spPr>
          <a:xfrm>
            <a:off x="1830386" y="11552704"/>
            <a:ext cx="5422901" cy="14986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defTabSz="914400">
              <a:buClr>
                <a:srgbClr val="FFFEEC"/>
              </a:buClr>
              <a:buFont typeface="DejaVu Sans Condensed"/>
              <a:defRPr sz="9600" b="1">
                <a:solidFill>
                  <a:srgbClr val="FDCE15"/>
                </a:solidFill>
                <a:uFill>
                  <a:solidFill>
                    <a:srgbClr val="FDCE15"/>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sz="9600" b="1">
                <a:latin typeface="DejaVu Sans Condensed"/>
                <a:ea typeface="DejaVu Sans Condensed"/>
                <a:cs typeface="DejaVu Sans Condensed"/>
                <a:sym typeface="DejaVu Sans Condensed"/>
              </a:rPr>
              <a:t>Deismus</a:t>
            </a:r>
          </a:p>
        </p:txBody>
      </p:sp>
      <p:sp>
        <p:nvSpPr>
          <p:cNvPr id="1205" name="Atheismus"/>
          <p:cNvSpPr txBox="1"/>
          <p:nvPr/>
        </p:nvSpPr>
        <p:spPr>
          <a:xfrm>
            <a:off x="8383665" y="11506200"/>
            <a:ext cx="6870701" cy="1498600"/>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defTabSz="914400">
              <a:buClr>
                <a:srgbClr val="FFFEEC"/>
              </a:buClr>
              <a:buFont typeface="DejaVu Sans Condensed"/>
              <a:defRPr sz="9600" b="1">
                <a:solidFill>
                  <a:srgbClr val="F6A029"/>
                </a:solidFill>
                <a:uFill>
                  <a:solidFill>
                    <a:srgbClr val="F6A029"/>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sz="9600" b="1">
                <a:latin typeface="DejaVu Sans Condensed"/>
                <a:ea typeface="DejaVu Sans Condensed"/>
                <a:cs typeface="DejaVu Sans Condensed"/>
                <a:sym typeface="DejaVu Sans Condensed"/>
              </a:rPr>
              <a:t>Atheismus</a:t>
            </a:r>
          </a:p>
        </p:txBody>
      </p:sp>
      <p:sp>
        <p:nvSpPr>
          <p:cNvPr id="1206" name="Christentum"/>
          <p:cNvSpPr txBox="1"/>
          <p:nvPr/>
        </p:nvSpPr>
        <p:spPr>
          <a:xfrm>
            <a:off x="15241665" y="11527304"/>
            <a:ext cx="8775701" cy="14986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defTabSz="914400">
              <a:buClr>
                <a:srgbClr val="FFFEEC"/>
              </a:buClr>
              <a:buFont typeface="DejaVu Sans Condensed"/>
              <a:defRPr sz="9600" b="1">
                <a:solidFill>
                  <a:srgbClr val="FD6F0F"/>
                </a:solidFill>
                <a:uFill>
                  <a:solidFill>
                    <a:srgbClr val="FD6F0F"/>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sz="9600" b="1">
                <a:latin typeface="DejaVu Sans Condensed"/>
                <a:ea typeface="DejaVu Sans Condensed"/>
                <a:cs typeface="DejaVu Sans Condensed"/>
                <a:sym typeface="DejaVu Sans Condensed"/>
              </a:rPr>
              <a:t>Christentum</a:t>
            </a:r>
          </a:p>
        </p:txBody>
      </p:sp>
      <p:sp>
        <p:nvSpPr>
          <p:cNvPr id="1207" name="Shape"/>
          <p:cNvSpPr/>
          <p:nvPr/>
        </p:nvSpPr>
        <p:spPr>
          <a:xfrm>
            <a:off x="18842115" y="4398495"/>
            <a:ext cx="1714501" cy="2818181"/>
          </a:xfrm>
          <a:custGeom>
            <a:avLst/>
            <a:gdLst/>
            <a:ahLst/>
            <a:cxnLst>
              <a:cxn ang="0">
                <a:pos x="wd2" y="hd2"/>
              </a:cxn>
              <a:cxn ang="5400000">
                <a:pos x="wd2" y="hd2"/>
              </a:cxn>
              <a:cxn ang="10800000">
                <a:pos x="wd2" y="hd2"/>
              </a:cxn>
              <a:cxn ang="16200000">
                <a:pos x="wd2" y="hd2"/>
              </a:cxn>
            </a:cxnLst>
            <a:rect l="0" t="0" r="r" b="b"/>
            <a:pathLst>
              <a:path w="21600" h="21600" extrusionOk="0">
                <a:moveTo>
                  <a:pt x="0" y="15030"/>
                </a:moveTo>
                <a:lnTo>
                  <a:pt x="5400" y="15030"/>
                </a:lnTo>
                <a:lnTo>
                  <a:pt x="5400" y="0"/>
                </a:lnTo>
                <a:lnTo>
                  <a:pt x="16200" y="0"/>
                </a:lnTo>
                <a:lnTo>
                  <a:pt x="16200" y="15030"/>
                </a:lnTo>
                <a:lnTo>
                  <a:pt x="21600" y="15030"/>
                </a:lnTo>
                <a:lnTo>
                  <a:pt x="10800" y="21600"/>
                </a:lnTo>
                <a:close/>
              </a:path>
            </a:pathLst>
          </a:custGeom>
          <a:solidFill>
            <a:srgbClr val="E2DEAB"/>
          </a:solidFill>
          <a:ln w="38100"/>
        </p:spPr>
        <p:txBody>
          <a:bodyPr lIns="0" tIns="0" rIns="0" bIns="0"/>
          <a:lstStyle/>
          <a:p>
            <a:pPr algn="l" defTabSz="457200">
              <a:defRPr sz="1200">
                <a:latin typeface="Helvetica"/>
                <a:ea typeface="Helvetica"/>
                <a:cs typeface="Helvetica"/>
                <a:sym typeface="Helvetica"/>
              </a:defRPr>
            </a:pP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203"/>
                                        </p:tgtEl>
                                        <p:attrNameLst>
                                          <p:attrName>style.visibility</p:attrName>
                                        </p:attrNameLst>
                                      </p:cBhvr>
                                      <p:to>
                                        <p:strVal val="visible"/>
                                      </p:to>
                                    </p:set>
                                    <p:anim calcmode="lin" valueType="num">
                                      <p:cBhvr>
                                        <p:cTn id="7" dur="500" fill="hold"/>
                                        <p:tgtEl>
                                          <p:spTgt spid="1203"/>
                                        </p:tgtEl>
                                        <p:attrNameLst>
                                          <p:attrName>ppt_w</p:attrName>
                                        </p:attrNameLst>
                                      </p:cBhvr>
                                      <p:tavLst>
                                        <p:tav tm="0">
                                          <p:val>
                                            <p:fltVal val="0"/>
                                          </p:val>
                                        </p:tav>
                                        <p:tav tm="100000">
                                          <p:val>
                                            <p:strVal val="#ppt_w"/>
                                          </p:val>
                                        </p:tav>
                                      </p:tavLst>
                                    </p:anim>
                                    <p:anim calcmode="lin" valueType="num">
                                      <p:cBhvr>
                                        <p:cTn id="8" dur="500" fill="hold"/>
                                        <p:tgtEl>
                                          <p:spTgt spid="1203"/>
                                        </p:tgtEl>
                                        <p:attrNameLst>
                                          <p:attrName>ppt_h</p:attrName>
                                        </p:attrNameLst>
                                      </p:cBhvr>
                                      <p:tavLst>
                                        <p:tav tm="0">
                                          <p:val>
                                            <p:fltVal val="0"/>
                                          </p:val>
                                        </p:tav>
                                        <p:tav tm="100000">
                                          <p:val>
                                            <p:strVal val="#ppt_h"/>
                                          </p:val>
                                        </p:tav>
                                      </p:tavLst>
                                    </p:anim>
                                  </p:childTnLst>
                                </p:cTn>
                              </p:par>
                              <p:par>
                                <p:cTn id="9" presetID="9" presetClass="entr" fill="hold" grpId="2" nodeType="withEffect">
                                  <p:stCondLst>
                                    <p:cond delay="0"/>
                                  </p:stCondLst>
                                  <p:iterate>
                                    <p:tmAbs val="0"/>
                                  </p:iterate>
                                  <p:childTnLst>
                                    <p:set>
                                      <p:cBhvr>
                                        <p:cTn id="10" fill="hold"/>
                                        <p:tgtEl>
                                          <p:spTgt spid="1205"/>
                                        </p:tgtEl>
                                        <p:attrNameLst>
                                          <p:attrName>style.visibility</p:attrName>
                                        </p:attrNameLst>
                                      </p:cBhvr>
                                      <p:to>
                                        <p:strVal val="visible"/>
                                      </p:to>
                                    </p:set>
                                    <p:animEffect transition="in" filter="dissolve">
                                      <p:cBhvr>
                                        <p:cTn id="11" dur="500"/>
                                        <p:tgtEl>
                                          <p:spTgt spid="1205"/>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3" nodeType="clickEffect">
                                  <p:stCondLst>
                                    <p:cond delay="0"/>
                                  </p:stCondLst>
                                  <p:iterate>
                                    <p:tmAbs val="0"/>
                                  </p:iterate>
                                  <p:childTnLst>
                                    <p:set>
                                      <p:cBhvr>
                                        <p:cTn id="15" fill="hold"/>
                                        <p:tgtEl>
                                          <p:spTgt spid="1195"/>
                                        </p:tgtEl>
                                        <p:attrNameLst>
                                          <p:attrName>style.visibility</p:attrName>
                                        </p:attrNameLst>
                                      </p:cBhvr>
                                      <p:to>
                                        <p:strVal val="visible"/>
                                      </p:to>
                                    </p:set>
                                    <p:anim calcmode="lin" valueType="num">
                                      <p:cBhvr>
                                        <p:cTn id="16" dur="500" fill="hold"/>
                                        <p:tgtEl>
                                          <p:spTgt spid="1195"/>
                                        </p:tgtEl>
                                        <p:attrNameLst>
                                          <p:attrName>ppt_w</p:attrName>
                                        </p:attrNameLst>
                                      </p:cBhvr>
                                      <p:tavLst>
                                        <p:tav tm="0">
                                          <p:val>
                                            <p:fltVal val="0"/>
                                          </p:val>
                                        </p:tav>
                                        <p:tav tm="100000">
                                          <p:val>
                                            <p:strVal val="#ppt_w"/>
                                          </p:val>
                                        </p:tav>
                                      </p:tavLst>
                                    </p:anim>
                                    <p:anim calcmode="lin" valueType="num">
                                      <p:cBhvr>
                                        <p:cTn id="17" dur="500" fill="hold"/>
                                        <p:tgtEl>
                                          <p:spTgt spid="1195"/>
                                        </p:tgtEl>
                                        <p:attrNameLst>
                                          <p:attrName>ppt_h</p:attrName>
                                        </p:attrNameLst>
                                      </p:cBhvr>
                                      <p:tavLst>
                                        <p:tav tm="0">
                                          <p:val>
                                            <p:fltVal val="0"/>
                                          </p:val>
                                        </p:tav>
                                        <p:tav tm="100000">
                                          <p:val>
                                            <p:strVal val="#ppt_h"/>
                                          </p:val>
                                        </p:tav>
                                      </p:tavLst>
                                    </p:anim>
                                  </p:childTnLst>
                                </p:cTn>
                              </p:par>
                              <p:par>
                                <p:cTn id="18" presetID="23" presetClass="entr" presetSubtype="16" fill="hold" grpId="4" nodeType="withEffect">
                                  <p:stCondLst>
                                    <p:cond delay="0"/>
                                  </p:stCondLst>
                                  <p:iterate>
                                    <p:tmAbs val="0"/>
                                  </p:iterate>
                                  <p:childTnLst>
                                    <p:set>
                                      <p:cBhvr>
                                        <p:cTn id="19" fill="hold"/>
                                        <p:tgtEl>
                                          <p:spTgt spid="1200"/>
                                        </p:tgtEl>
                                        <p:attrNameLst>
                                          <p:attrName>style.visibility</p:attrName>
                                        </p:attrNameLst>
                                      </p:cBhvr>
                                      <p:to>
                                        <p:strVal val="visible"/>
                                      </p:to>
                                    </p:set>
                                    <p:anim calcmode="lin" valueType="num">
                                      <p:cBhvr>
                                        <p:cTn id="20" dur="500" fill="hold"/>
                                        <p:tgtEl>
                                          <p:spTgt spid="1200"/>
                                        </p:tgtEl>
                                        <p:attrNameLst>
                                          <p:attrName>ppt_w</p:attrName>
                                        </p:attrNameLst>
                                      </p:cBhvr>
                                      <p:tavLst>
                                        <p:tav tm="0">
                                          <p:val>
                                            <p:fltVal val="0"/>
                                          </p:val>
                                        </p:tav>
                                        <p:tav tm="100000">
                                          <p:val>
                                            <p:strVal val="#ppt_w"/>
                                          </p:val>
                                        </p:tav>
                                      </p:tavLst>
                                    </p:anim>
                                    <p:anim calcmode="lin" valueType="num">
                                      <p:cBhvr>
                                        <p:cTn id="21" dur="500" fill="hold"/>
                                        <p:tgtEl>
                                          <p:spTgt spid="1200"/>
                                        </p:tgtEl>
                                        <p:attrNameLst>
                                          <p:attrName>ppt_h</p:attrName>
                                        </p:attrNameLst>
                                      </p:cBhvr>
                                      <p:tavLst>
                                        <p:tav tm="0">
                                          <p:val>
                                            <p:fltVal val="0"/>
                                          </p:val>
                                        </p:tav>
                                        <p:tav tm="100000">
                                          <p:val>
                                            <p:strVal val="#ppt_h"/>
                                          </p:val>
                                        </p:tav>
                                      </p:tavLst>
                                    </p:anim>
                                  </p:childTnLst>
                                </p:cTn>
                              </p:par>
                              <p:par>
                                <p:cTn id="22" presetID="9" presetClass="entr" fill="hold" grpId="5" nodeType="withEffect">
                                  <p:stCondLst>
                                    <p:cond delay="0"/>
                                  </p:stCondLst>
                                  <p:iterate>
                                    <p:tmAbs val="0"/>
                                  </p:iterate>
                                  <p:childTnLst>
                                    <p:set>
                                      <p:cBhvr>
                                        <p:cTn id="23" fill="hold"/>
                                        <p:tgtEl>
                                          <p:spTgt spid="1206"/>
                                        </p:tgtEl>
                                        <p:attrNameLst>
                                          <p:attrName>style.visibility</p:attrName>
                                        </p:attrNameLst>
                                      </p:cBhvr>
                                      <p:to>
                                        <p:strVal val="visible"/>
                                      </p:to>
                                    </p:set>
                                    <p:animEffect transition="in" filter="dissolve">
                                      <p:cBhvr>
                                        <p:cTn id="24" dur="500"/>
                                        <p:tgtEl>
                                          <p:spTgt spid="120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6" nodeType="clickEffect">
                                  <p:stCondLst>
                                    <p:cond delay="0"/>
                                  </p:stCondLst>
                                  <p:iterate>
                                    <p:tmAbs val="0"/>
                                  </p:iterate>
                                  <p:childTnLst>
                                    <p:set>
                                      <p:cBhvr>
                                        <p:cTn id="28" fill="hold"/>
                                        <p:tgtEl>
                                          <p:spTgt spid="1207"/>
                                        </p:tgtEl>
                                        <p:attrNameLst>
                                          <p:attrName>style.visibility</p:attrName>
                                        </p:attrNameLst>
                                      </p:cBhvr>
                                      <p:to>
                                        <p:strVal val="visible"/>
                                      </p:to>
                                    </p:set>
                                    <p:animEffect transition="in" filter="wipe(up)">
                                      <p:cBhvr>
                                        <p:cTn id="29" dur="500"/>
                                        <p:tgtEl>
                                          <p:spTgt spid="1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5" grpId="3" animBg="1" advAuto="0"/>
      <p:bldP spid="1200" grpId="4" animBg="1" advAuto="0"/>
      <p:bldP spid="1203" grpId="1" animBg="1" advAuto="0"/>
      <p:bldP spid="1205" grpId="2" animBg="1" advAuto="0"/>
      <p:bldP spid="1206" grpId="5" animBg="1" advAuto="0"/>
      <p:bldP spid="1207" grpId="6"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1" name="Sand.jpg" descr="Sa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212" name="Buffon:…"/>
          <p:cNvSpPr txBox="1">
            <a:spLocks noGrp="1"/>
          </p:cNvSpPr>
          <p:nvPr>
            <p:ph type="body" sz="quarter" idx="1"/>
          </p:nvPr>
        </p:nvSpPr>
        <p:spPr>
          <a:xfrm>
            <a:off x="4610329" y="3721253"/>
            <a:ext cx="4408259" cy="9982047"/>
          </a:xfrm>
          <a:prstGeom prst="rect">
            <a:avLst/>
          </a:prstGeom>
          <a:effectLst/>
        </p:spPr>
        <p:txBody>
          <a:bodyPr/>
          <a:lstStyle/>
          <a:p>
            <a:pPr>
              <a:buClr>
                <a:srgbClr val="F5F5F5"/>
              </a:buClr>
              <a:defRPr>
                <a:solidFill>
                  <a:srgbClr val="F6A029"/>
                </a:solidFill>
                <a:effectLst>
                  <a:outerShdw blurRad="38100" dist="38100" dir="2700000" rotWithShape="0">
                    <a:srgbClr val="000000">
                      <a:alpha val="43137"/>
                    </a:srgbClr>
                  </a:outerShdw>
                </a:effectLst>
                <a:uFill>
                  <a:solidFill>
                    <a:srgbClr val="F6A029"/>
                  </a:solidFill>
                </a:uFill>
              </a:defRPr>
            </a:pPr>
            <a:r>
              <a:rPr dirty="0"/>
              <a:t>Buffon:</a:t>
            </a:r>
          </a:p>
          <a:p>
            <a:pPr>
              <a:buClr>
                <a:srgbClr val="F5F5F5"/>
              </a:buClr>
              <a:defRPr>
                <a:effectLst>
                  <a:outerShdw blurRad="38100" dist="38100" dir="2700000" rotWithShape="0">
                    <a:srgbClr val="000000">
                      <a:alpha val="43137"/>
                    </a:srgbClr>
                  </a:outerShdw>
                </a:effectLst>
              </a:defRPr>
            </a:pPr>
            <a:r>
              <a:rPr dirty="0"/>
              <a:t>Laplace:</a:t>
            </a:r>
          </a:p>
          <a:p>
            <a:pPr>
              <a:buClr>
                <a:srgbClr val="F5F5F5"/>
              </a:buClr>
              <a:defRPr>
                <a:solidFill>
                  <a:srgbClr val="F6A029"/>
                </a:solidFill>
                <a:effectLst>
                  <a:outerShdw blurRad="38100" dist="38100" dir="2700000" rotWithShape="0">
                    <a:srgbClr val="000000">
                      <a:alpha val="43137"/>
                    </a:srgbClr>
                  </a:outerShdw>
                </a:effectLst>
                <a:uFill>
                  <a:solidFill>
                    <a:srgbClr val="F6A029"/>
                  </a:solidFill>
                </a:uFill>
              </a:defRPr>
            </a:pPr>
            <a:r>
              <a:rPr dirty="0"/>
              <a:t>Lamarck:</a:t>
            </a:r>
          </a:p>
          <a:p>
            <a:pPr>
              <a:buClr>
                <a:srgbClr val="F5F5F5"/>
              </a:buClr>
              <a:defRPr>
                <a:effectLst>
                  <a:outerShdw blurRad="38100" dist="38100" dir="2700000" rotWithShape="0">
                    <a:srgbClr val="000000">
                      <a:alpha val="43137"/>
                    </a:srgbClr>
                  </a:outerShdw>
                </a:effectLst>
              </a:defRPr>
            </a:pPr>
            <a:r>
              <a:rPr dirty="0"/>
              <a:t>Werner:</a:t>
            </a:r>
          </a:p>
          <a:p>
            <a:pPr>
              <a:buClr>
                <a:srgbClr val="F5F5F5"/>
              </a:buClr>
              <a:defRPr>
                <a:solidFill>
                  <a:srgbClr val="F6A029"/>
                </a:solidFill>
                <a:effectLst>
                  <a:outerShdw blurRad="38100" dist="38100" dir="2700000" rotWithShape="0">
                    <a:srgbClr val="000000">
                      <a:alpha val="43137"/>
                    </a:srgbClr>
                  </a:outerShdw>
                </a:effectLst>
                <a:uFill>
                  <a:solidFill>
                    <a:srgbClr val="F6A029"/>
                  </a:solidFill>
                </a:uFill>
              </a:defRPr>
            </a:pPr>
            <a:r>
              <a:rPr dirty="0"/>
              <a:t>Hutton:</a:t>
            </a:r>
          </a:p>
          <a:p>
            <a:pPr>
              <a:buClr>
                <a:srgbClr val="F5F5F5"/>
              </a:buClr>
              <a:defRPr>
                <a:effectLst>
                  <a:outerShdw blurRad="38100" dist="38100" dir="2700000" rotWithShape="0">
                    <a:srgbClr val="000000">
                      <a:alpha val="43137"/>
                    </a:srgbClr>
                  </a:outerShdw>
                </a:effectLst>
              </a:defRPr>
            </a:pPr>
            <a:r>
              <a:rPr dirty="0"/>
              <a:t>Cuvier:</a:t>
            </a:r>
          </a:p>
          <a:p>
            <a:pPr>
              <a:buClr>
                <a:srgbClr val="F5F5F5"/>
              </a:buClr>
              <a:defRPr>
                <a:solidFill>
                  <a:srgbClr val="F6A029"/>
                </a:solidFill>
                <a:effectLst>
                  <a:outerShdw blurRad="38100" dist="38100" dir="2700000" rotWithShape="0">
                    <a:srgbClr val="000000">
                      <a:alpha val="43137"/>
                    </a:srgbClr>
                  </a:outerShdw>
                </a:effectLst>
                <a:uFill>
                  <a:solidFill>
                    <a:srgbClr val="F6A029"/>
                  </a:solidFill>
                </a:uFill>
              </a:defRPr>
            </a:pPr>
            <a:r>
              <a:rPr dirty="0"/>
              <a:t>Smith:</a:t>
            </a:r>
          </a:p>
          <a:p>
            <a:pPr>
              <a:buClr>
                <a:srgbClr val="F5F5F5"/>
              </a:buClr>
              <a:defRPr>
                <a:effectLst>
                  <a:outerShdw blurRad="38100" dist="38100" dir="2700000" rotWithShape="0">
                    <a:srgbClr val="000000">
                      <a:alpha val="43137"/>
                    </a:srgbClr>
                  </a:outerShdw>
                </a:effectLst>
              </a:defRPr>
            </a:pPr>
            <a:r>
              <a:rPr dirty="0"/>
              <a:t>Lyell:</a:t>
            </a:r>
          </a:p>
        </p:txBody>
      </p:sp>
      <p:sp>
        <p:nvSpPr>
          <p:cNvPr id="1213" name="Alte–Erde Theologie"/>
          <p:cNvSpPr txBox="1"/>
          <p:nvPr/>
        </p:nvSpPr>
        <p:spPr>
          <a:xfrm>
            <a:off x="915986" y="1371600"/>
            <a:ext cx="22644101" cy="1477328"/>
          </a:xfrm>
          <a:prstGeom prst="rect">
            <a:avLst/>
          </a:prstGeom>
          <a:extLst>
            <a:ext uri="{C572A759-6A51-4108-AA02-DFA0A04FC94B}">
              <ma14:wrappingTextBoxFlag xmlns:ma14="http://schemas.microsoft.com/office/mac/drawingml/2011/main" val="1"/>
            </a:ext>
          </a:extLst>
        </p:spPr>
        <p:txBody>
          <a:bodyPr lIns="0" tIns="0" rIns="0" bIns="0">
            <a:spAutoFit/>
          </a:bodyPr>
          <a:lstStyle>
            <a:lvl1pPr defTabSz="914400">
              <a:buClr>
                <a:srgbClr val="B6DE87"/>
              </a:buClr>
              <a:buFont typeface="GoudyTwenty"/>
              <a:defRPr sz="9600">
                <a:solidFill>
                  <a:srgbClr val="E2DEAB"/>
                </a:solidFill>
                <a:effectLst>
                  <a:outerShdw blurRad="38100" dist="38100" dir="2700000" rotWithShape="0">
                    <a:srgbClr val="000000">
                      <a:alpha val="43137"/>
                    </a:srgbClr>
                  </a:outerShdw>
                </a:effectLst>
                <a:uFill>
                  <a:solidFill>
                    <a:srgbClr val="E2DEAB"/>
                  </a:solidFill>
                </a:uFill>
                <a:latin typeface="+mn-lt"/>
                <a:ea typeface="+mn-ea"/>
                <a:cs typeface="+mn-cs"/>
                <a:sym typeface="GoudyTwenty"/>
              </a:defRPr>
            </a:lvl1pPr>
          </a:lstStyle>
          <a:p>
            <a:pPr>
              <a:defRPr sz="7200">
                <a:latin typeface="DejaVu Sans Condensed"/>
                <a:ea typeface="DejaVu Sans Condensed"/>
                <a:cs typeface="DejaVu Sans Condensed"/>
                <a:sym typeface="DejaVu Sans Condensed"/>
              </a:defRPr>
            </a:pPr>
            <a:r>
              <a:rPr sz="9600" dirty="0" err="1">
                <a:latin typeface="+mn-lt"/>
                <a:ea typeface="+mn-ea"/>
                <a:cs typeface="+mn-cs"/>
                <a:sym typeface="GoudyTwenty"/>
              </a:rPr>
              <a:t>Alte</a:t>
            </a:r>
            <a:r>
              <a:rPr lang="de-DE" sz="9600" dirty="0">
                <a:latin typeface="+mn-lt"/>
                <a:ea typeface="+mn-ea"/>
                <a:cs typeface="+mn-cs"/>
                <a:sym typeface="GoudyTwenty"/>
              </a:rPr>
              <a:t>-</a:t>
            </a:r>
            <a:r>
              <a:rPr sz="9600" dirty="0" err="1">
                <a:latin typeface="+mn-lt"/>
                <a:ea typeface="+mn-ea"/>
                <a:cs typeface="+mn-cs"/>
                <a:sym typeface="GoudyTwenty"/>
              </a:rPr>
              <a:t>Erde</a:t>
            </a:r>
            <a:r>
              <a:rPr lang="de-DE" sz="9600" dirty="0">
                <a:latin typeface="+mn-lt"/>
                <a:ea typeface="+mn-ea"/>
                <a:cs typeface="+mn-cs"/>
                <a:sym typeface="GoudyTwenty"/>
              </a:rPr>
              <a:t>-</a:t>
            </a:r>
            <a:r>
              <a:rPr sz="9600" dirty="0" err="1">
                <a:latin typeface="+mn-lt"/>
                <a:ea typeface="+mn-ea"/>
                <a:cs typeface="+mn-cs"/>
                <a:sym typeface="GoudyTwenty"/>
              </a:rPr>
              <a:t>Theolog</a:t>
            </a:r>
            <a:r>
              <a:rPr lang="de-DE" sz="9600" dirty="0">
                <a:latin typeface="+mn-lt"/>
                <a:ea typeface="+mn-ea"/>
                <a:cs typeface="+mn-cs"/>
                <a:sym typeface="GoudyTwenty"/>
              </a:rPr>
              <a:t>en</a:t>
            </a:r>
            <a:endParaRPr sz="9600" dirty="0">
              <a:latin typeface="+mn-lt"/>
              <a:ea typeface="+mn-ea"/>
              <a:cs typeface="+mn-cs"/>
              <a:sym typeface="GoudyTwenty"/>
            </a:endParaRPr>
          </a:p>
        </p:txBody>
      </p:sp>
      <p:sp>
        <p:nvSpPr>
          <p:cNvPr id="1214" name="Deist oder vager Theist"/>
          <p:cNvSpPr txBox="1"/>
          <p:nvPr/>
        </p:nvSpPr>
        <p:spPr>
          <a:xfrm>
            <a:off x="9018587" y="3721255"/>
            <a:ext cx="15328901" cy="1066801"/>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t>Deist oder vager Theist</a:t>
            </a:r>
          </a:p>
        </p:txBody>
      </p:sp>
      <p:sp>
        <p:nvSpPr>
          <p:cNvPr id="1215" name="offener Atheist"/>
          <p:cNvSpPr txBox="1"/>
          <p:nvPr/>
        </p:nvSpPr>
        <p:spPr>
          <a:xfrm>
            <a:off x="9018587" y="4788056"/>
            <a:ext cx="15328901" cy="1066801"/>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lvl1pPr>
          </a:lstStyle>
          <a:p>
            <a:r>
              <a:rPr dirty="0" err="1"/>
              <a:t>offener</a:t>
            </a:r>
            <a:r>
              <a:rPr dirty="0"/>
              <a:t> Atheist</a:t>
            </a:r>
          </a:p>
        </p:txBody>
      </p:sp>
      <p:sp>
        <p:nvSpPr>
          <p:cNvPr id="1216" name="Deist oder Atheist"/>
          <p:cNvSpPr txBox="1"/>
          <p:nvPr/>
        </p:nvSpPr>
        <p:spPr>
          <a:xfrm>
            <a:off x="9018587" y="5915815"/>
            <a:ext cx="15328901" cy="1066801"/>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dirty="0"/>
              <a:t>Deist </a:t>
            </a:r>
            <a:r>
              <a:rPr dirty="0" err="1"/>
              <a:t>oder</a:t>
            </a:r>
            <a:r>
              <a:rPr dirty="0"/>
              <a:t> Atheist</a:t>
            </a:r>
          </a:p>
        </p:txBody>
      </p:sp>
      <p:sp>
        <p:nvSpPr>
          <p:cNvPr id="1217" name="Deist oder Atheist"/>
          <p:cNvSpPr txBox="1"/>
          <p:nvPr/>
        </p:nvSpPr>
        <p:spPr>
          <a:xfrm>
            <a:off x="9018587" y="6982470"/>
            <a:ext cx="15328901" cy="1066801"/>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lvl1pPr>
          </a:lstStyle>
          <a:p>
            <a:r>
              <a:rPr dirty="0"/>
              <a:t>Deist </a:t>
            </a:r>
            <a:r>
              <a:rPr dirty="0" err="1"/>
              <a:t>oder</a:t>
            </a:r>
            <a:r>
              <a:rPr dirty="0"/>
              <a:t> Atheist</a:t>
            </a:r>
          </a:p>
        </p:txBody>
      </p:sp>
      <p:sp>
        <p:nvSpPr>
          <p:cNvPr id="1218" name="Deist oder Atheist"/>
          <p:cNvSpPr txBox="1"/>
          <p:nvPr/>
        </p:nvSpPr>
        <p:spPr>
          <a:xfrm>
            <a:off x="9018587" y="8110375"/>
            <a:ext cx="15328901" cy="1066801"/>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dirty="0"/>
              <a:t>Deist </a:t>
            </a:r>
            <a:r>
              <a:rPr dirty="0" err="1"/>
              <a:t>oder</a:t>
            </a:r>
            <a:r>
              <a:rPr dirty="0"/>
              <a:t> Atheist</a:t>
            </a:r>
          </a:p>
        </p:txBody>
      </p:sp>
      <p:sp>
        <p:nvSpPr>
          <p:cNvPr id="1219" name="Deist oder vager Theist"/>
          <p:cNvSpPr txBox="1"/>
          <p:nvPr/>
        </p:nvSpPr>
        <p:spPr>
          <a:xfrm>
            <a:off x="9018587" y="9189875"/>
            <a:ext cx="15328901" cy="1066801"/>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lvl1pPr>
          </a:lstStyle>
          <a:p>
            <a:r>
              <a:rPr dirty="0"/>
              <a:t>Deist </a:t>
            </a:r>
            <a:r>
              <a:rPr dirty="0" err="1"/>
              <a:t>oder</a:t>
            </a:r>
            <a:r>
              <a:rPr dirty="0"/>
              <a:t> </a:t>
            </a:r>
            <a:r>
              <a:rPr dirty="0" err="1"/>
              <a:t>vager</a:t>
            </a:r>
            <a:r>
              <a:rPr dirty="0"/>
              <a:t> Theist</a:t>
            </a:r>
          </a:p>
        </p:txBody>
      </p:sp>
      <p:sp>
        <p:nvSpPr>
          <p:cNvPr id="1220" name="Deist oder vager Theist"/>
          <p:cNvSpPr txBox="1"/>
          <p:nvPr/>
        </p:nvSpPr>
        <p:spPr>
          <a:xfrm>
            <a:off x="9018587" y="10348710"/>
            <a:ext cx="15328901" cy="1066801"/>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dirty="0"/>
              <a:t>Deist oder </a:t>
            </a:r>
            <a:r>
              <a:rPr dirty="0" err="1"/>
              <a:t>vager</a:t>
            </a:r>
            <a:r>
              <a:rPr dirty="0"/>
              <a:t> Theist</a:t>
            </a:r>
          </a:p>
        </p:txBody>
      </p:sp>
      <p:sp>
        <p:nvSpPr>
          <p:cNvPr id="1221" name="Deist oder Unitarier"/>
          <p:cNvSpPr txBox="1"/>
          <p:nvPr/>
        </p:nvSpPr>
        <p:spPr>
          <a:xfrm>
            <a:off x="9018587" y="11446586"/>
            <a:ext cx="15328901" cy="1066801"/>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lvl1pPr>
          </a:lstStyle>
          <a:p>
            <a:r>
              <a:rPr dirty="0"/>
              <a:t>Deist oder </a:t>
            </a:r>
            <a:r>
              <a:rPr dirty="0" err="1"/>
              <a:t>Unitarier</a:t>
            </a:r>
            <a:endParaRPr dirty="0"/>
          </a:p>
        </p:txBody>
      </p:sp>
      <p:sp>
        <p:nvSpPr>
          <p:cNvPr id="1222" name="Line"/>
          <p:cNvSpPr/>
          <p:nvPr/>
        </p:nvSpPr>
        <p:spPr>
          <a:xfrm>
            <a:off x="2889212" y="3263900"/>
            <a:ext cx="18427777" cy="0"/>
          </a:xfrm>
          <a:prstGeom prst="line">
            <a:avLst/>
          </a:prstGeom>
          <a:blipFill>
            <a:blip r:embed="rId4"/>
          </a:blipFill>
          <a:ln w="1143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214"/>
                                        </p:tgtEl>
                                        <p:attrNameLst>
                                          <p:attrName>style.visibility</p:attrName>
                                        </p:attrNameLst>
                                      </p:cBhvr>
                                      <p:to>
                                        <p:strVal val="visible"/>
                                      </p:to>
                                    </p:set>
                                    <p:animEffect transition="in" filter="dissolve">
                                      <p:cBhvr>
                                        <p:cTn id="7" dur="250"/>
                                        <p:tgtEl>
                                          <p:spTgt spid="12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215"/>
                                        </p:tgtEl>
                                        <p:attrNameLst>
                                          <p:attrName>style.visibility</p:attrName>
                                        </p:attrNameLst>
                                      </p:cBhvr>
                                      <p:to>
                                        <p:strVal val="visible"/>
                                      </p:to>
                                    </p:set>
                                    <p:animEffect transition="in" filter="dissolve">
                                      <p:cBhvr>
                                        <p:cTn id="12" dur="250"/>
                                        <p:tgtEl>
                                          <p:spTgt spid="12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216"/>
                                        </p:tgtEl>
                                        <p:attrNameLst>
                                          <p:attrName>style.visibility</p:attrName>
                                        </p:attrNameLst>
                                      </p:cBhvr>
                                      <p:to>
                                        <p:strVal val="visible"/>
                                      </p:to>
                                    </p:set>
                                    <p:animEffect transition="in" filter="dissolve">
                                      <p:cBhvr>
                                        <p:cTn id="17" dur="250"/>
                                        <p:tgtEl>
                                          <p:spTgt spid="121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1217"/>
                                        </p:tgtEl>
                                        <p:attrNameLst>
                                          <p:attrName>style.visibility</p:attrName>
                                        </p:attrNameLst>
                                      </p:cBhvr>
                                      <p:to>
                                        <p:strVal val="visible"/>
                                      </p:to>
                                    </p:set>
                                    <p:animEffect transition="in" filter="dissolve">
                                      <p:cBhvr>
                                        <p:cTn id="22" dur="250"/>
                                        <p:tgtEl>
                                          <p:spTgt spid="121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1218"/>
                                        </p:tgtEl>
                                        <p:attrNameLst>
                                          <p:attrName>style.visibility</p:attrName>
                                        </p:attrNameLst>
                                      </p:cBhvr>
                                      <p:to>
                                        <p:strVal val="visible"/>
                                      </p:to>
                                    </p:set>
                                    <p:animEffect transition="in" filter="dissolve">
                                      <p:cBhvr>
                                        <p:cTn id="27" dur="250"/>
                                        <p:tgtEl>
                                          <p:spTgt spid="121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6" nodeType="clickEffect">
                                  <p:stCondLst>
                                    <p:cond delay="0"/>
                                  </p:stCondLst>
                                  <p:iterate>
                                    <p:tmAbs val="0"/>
                                  </p:iterate>
                                  <p:childTnLst>
                                    <p:set>
                                      <p:cBhvr>
                                        <p:cTn id="31" fill="hold"/>
                                        <p:tgtEl>
                                          <p:spTgt spid="1219"/>
                                        </p:tgtEl>
                                        <p:attrNameLst>
                                          <p:attrName>style.visibility</p:attrName>
                                        </p:attrNameLst>
                                      </p:cBhvr>
                                      <p:to>
                                        <p:strVal val="visible"/>
                                      </p:to>
                                    </p:set>
                                    <p:animEffect transition="in" filter="dissolve">
                                      <p:cBhvr>
                                        <p:cTn id="32" dur="250"/>
                                        <p:tgtEl>
                                          <p:spTgt spid="121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7" nodeType="clickEffect">
                                  <p:stCondLst>
                                    <p:cond delay="0"/>
                                  </p:stCondLst>
                                  <p:iterate>
                                    <p:tmAbs val="0"/>
                                  </p:iterate>
                                  <p:childTnLst>
                                    <p:set>
                                      <p:cBhvr>
                                        <p:cTn id="36" fill="hold"/>
                                        <p:tgtEl>
                                          <p:spTgt spid="1220"/>
                                        </p:tgtEl>
                                        <p:attrNameLst>
                                          <p:attrName>style.visibility</p:attrName>
                                        </p:attrNameLst>
                                      </p:cBhvr>
                                      <p:to>
                                        <p:strVal val="visible"/>
                                      </p:to>
                                    </p:set>
                                    <p:animEffect transition="in" filter="dissolve">
                                      <p:cBhvr>
                                        <p:cTn id="37" dur="250"/>
                                        <p:tgtEl>
                                          <p:spTgt spid="122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fill="hold" grpId="8" nodeType="clickEffect">
                                  <p:stCondLst>
                                    <p:cond delay="0"/>
                                  </p:stCondLst>
                                  <p:iterate>
                                    <p:tmAbs val="0"/>
                                  </p:iterate>
                                  <p:childTnLst>
                                    <p:set>
                                      <p:cBhvr>
                                        <p:cTn id="41" fill="hold"/>
                                        <p:tgtEl>
                                          <p:spTgt spid="1221"/>
                                        </p:tgtEl>
                                        <p:attrNameLst>
                                          <p:attrName>style.visibility</p:attrName>
                                        </p:attrNameLst>
                                      </p:cBhvr>
                                      <p:to>
                                        <p:strVal val="visible"/>
                                      </p:to>
                                    </p:set>
                                    <p:animEffect transition="in" filter="dissolve">
                                      <p:cBhvr>
                                        <p:cTn id="42" dur="250"/>
                                        <p:tgtEl>
                                          <p:spTgt spid="1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4" grpId="1" animBg="1" advAuto="0"/>
      <p:bldP spid="1215" grpId="2" animBg="1" advAuto="0"/>
      <p:bldP spid="1216" grpId="3" animBg="1" advAuto="0"/>
      <p:bldP spid="1217" grpId="4" animBg="1" advAuto="0"/>
      <p:bldP spid="1218" grpId="5" animBg="1" advAuto="0"/>
      <p:bldP spid="1219" grpId="6" animBg="1" advAuto="0"/>
      <p:bldP spid="1220" grpId="7" animBg="1" advAuto="0"/>
      <p:bldP spid="1221" grpId="8"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 name="James Hutton, quoted in Holmes, A., Principles of Physical Geology, 2nd ed. (Edinburgh, Scotland: Thomas Nelson and Sons Ltd., 1965), pp. 43–44."/>
          <p:cNvSpPr txBox="1">
            <a:spLocks noGrp="1"/>
          </p:cNvSpPr>
          <p:nvPr>
            <p:ph type="body" sz="quarter" idx="1"/>
          </p:nvPr>
        </p:nvSpPr>
        <p:spPr>
          <a:xfrm>
            <a:off x="1752600" y="11277600"/>
            <a:ext cx="20866100" cy="1219200"/>
          </a:xfrm>
          <a:prstGeom prst="rect">
            <a:avLst/>
          </a:prstGeom>
        </p:spPr>
        <p:txBody>
          <a:bodyPr/>
          <a:lstStyle/>
          <a:p>
            <a:r>
              <a:rPr dirty="0">
                <a:effectLst>
                  <a:outerShdw blurRad="38100" dist="38100" dir="2700000" rotWithShape="0">
                    <a:srgbClr val="000000">
                      <a:alpha val="43137"/>
                    </a:srgbClr>
                  </a:outerShdw>
                </a:effectLst>
                <a:uFill>
                  <a:solidFill>
                    <a:srgbClr val="E2DEAB"/>
                  </a:solidFill>
                </a:uFill>
              </a:rPr>
              <a:t>James Hutton, </a:t>
            </a:r>
            <a:r>
              <a:rPr lang="de-DE" dirty="0">
                <a:effectLst>
                  <a:outerShdw blurRad="38100" dist="38100" dir="2700000" rotWithShape="0">
                    <a:srgbClr val="000000">
                      <a:alpha val="43137"/>
                    </a:srgbClr>
                  </a:outerShdw>
                </a:effectLst>
                <a:uFill>
                  <a:solidFill>
                    <a:srgbClr val="E2DEAB"/>
                  </a:solidFill>
                </a:uFill>
              </a:rPr>
              <a:t>zitiert in: </a:t>
            </a:r>
            <a:r>
              <a:rPr dirty="0"/>
              <a:t>Holmes, A., </a:t>
            </a:r>
            <a:r>
              <a:rPr dirty="0">
                <a:latin typeface="DejaVu Sans Condensed Oblique"/>
                <a:ea typeface="DejaVu Sans Condensed Oblique"/>
                <a:cs typeface="DejaVu Sans Condensed Oblique"/>
                <a:sym typeface="DejaVu Sans Condensed Oblique"/>
              </a:rPr>
              <a:t>Principles of Physical Geology</a:t>
            </a:r>
            <a:r>
              <a:rPr dirty="0"/>
              <a:t>, 2</a:t>
            </a:r>
            <a:r>
              <a:rPr baseline="31999" dirty="0"/>
              <a:t>nd</a:t>
            </a:r>
            <a:r>
              <a:rPr dirty="0"/>
              <a:t> ed. </a:t>
            </a:r>
            <a:r>
              <a:rPr lang="de-DE" dirty="0"/>
              <a:t/>
            </a:r>
            <a:br>
              <a:rPr lang="de-DE" dirty="0"/>
            </a:br>
            <a:r>
              <a:rPr dirty="0"/>
              <a:t>(Edinburgh, Scotland: Thomas Nelson and Sons Ltd., 1965), </a:t>
            </a:r>
            <a:r>
              <a:rPr lang="de-DE" dirty="0"/>
              <a:t>S</a:t>
            </a:r>
            <a:r>
              <a:rPr dirty="0"/>
              <a:t>. 43–44.</a:t>
            </a:r>
          </a:p>
        </p:txBody>
      </p:sp>
      <p:grpSp>
        <p:nvGrpSpPr>
          <p:cNvPr id="1229" name="image17.jpg"/>
          <p:cNvGrpSpPr/>
          <p:nvPr/>
        </p:nvGrpSpPr>
        <p:grpSpPr>
          <a:xfrm>
            <a:off x="17895887" y="1449434"/>
            <a:ext cx="5124451" cy="5764166"/>
            <a:chOff x="0" y="0"/>
            <a:chExt cx="5124450" cy="5764165"/>
          </a:xfrm>
        </p:grpSpPr>
        <p:pic>
          <p:nvPicPr>
            <p:cNvPr id="1228" name="image17.jpg" descr="image17.jpg"/>
            <p:cNvPicPr>
              <a:picLocks noChangeAspect="1"/>
            </p:cNvPicPr>
            <p:nvPr/>
          </p:nvPicPr>
          <p:blipFill>
            <a:blip r:embed="rId3">
              <a:extLst/>
            </a:blip>
            <a:srcRect l="3113" r="6614" b="23871"/>
            <a:stretch>
              <a:fillRect/>
            </a:stretch>
          </p:blipFill>
          <p:spPr>
            <a:xfrm>
              <a:off x="317500" y="304800"/>
              <a:ext cx="4502150" cy="5141866"/>
            </a:xfrm>
            <a:prstGeom prst="rect">
              <a:avLst/>
            </a:prstGeom>
            <a:ln>
              <a:noFill/>
            </a:ln>
            <a:effectLst/>
          </p:spPr>
        </p:pic>
        <p:pic>
          <p:nvPicPr>
            <p:cNvPr id="1227" name="image17.jpg" descr="image17.jpg"/>
            <p:cNvPicPr>
              <a:picLocks/>
            </p:cNvPicPr>
            <p:nvPr/>
          </p:nvPicPr>
          <p:blipFill>
            <a:blip r:embed="rId4">
              <a:extLst/>
            </a:blip>
            <a:stretch>
              <a:fillRect/>
            </a:stretch>
          </p:blipFill>
          <p:spPr>
            <a:xfrm>
              <a:off x="0" y="0"/>
              <a:ext cx="5124450" cy="5764166"/>
            </a:xfrm>
            <a:prstGeom prst="rect">
              <a:avLst/>
            </a:prstGeom>
            <a:effectLst/>
          </p:spPr>
        </p:pic>
      </p:grpSp>
      <p:sp>
        <p:nvSpPr>
          <p:cNvPr id="1230" name="Die vergangene Geschichte unserer…"/>
          <p:cNvSpPr txBox="1"/>
          <p:nvPr/>
        </p:nvSpPr>
        <p:spPr>
          <a:xfrm>
            <a:off x="1767083" y="1754234"/>
            <a:ext cx="21502681" cy="78585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49580">
              <a:defRPr sz="7200">
                <a:solidFill>
                  <a:srgbClr val="FFF3A4"/>
                </a:solidFill>
                <a:latin typeface="DejaVu Sans Condensed"/>
                <a:ea typeface="DejaVu Sans Condensed"/>
                <a:cs typeface="DejaVu Sans Condensed"/>
                <a:sym typeface="DejaVu Sans Condensed"/>
              </a:defRPr>
            </a:pPr>
            <a:r>
              <a:rPr lang="de-DE" dirty="0"/>
              <a:t>„</a:t>
            </a:r>
            <a:r>
              <a:rPr dirty="0"/>
              <a:t>Die </a:t>
            </a:r>
            <a:r>
              <a:rPr sz="7200" dirty="0" err="1">
                <a:solidFill>
                  <a:srgbClr val="FF9300"/>
                </a:solidFill>
                <a:latin typeface="DejaVu Sans Condensed"/>
                <a:ea typeface="DejaVu Sans Condensed"/>
                <a:cs typeface="DejaVu Sans Condensed"/>
              </a:rPr>
              <a:t>vergangene</a:t>
            </a:r>
            <a:r>
              <a:rPr dirty="0"/>
              <a:t> Geschichte </a:t>
            </a:r>
            <a:r>
              <a:rPr dirty="0" err="1"/>
              <a:t>unserer</a:t>
            </a:r>
            <a:r>
              <a:rPr dirty="0"/>
              <a:t> </a:t>
            </a:r>
          </a:p>
          <a:p>
            <a:pPr algn="l" defTabSz="449580">
              <a:defRPr sz="7200">
                <a:solidFill>
                  <a:srgbClr val="FFF3A4"/>
                </a:solidFill>
                <a:latin typeface="DejaVu Sans Condensed"/>
                <a:ea typeface="DejaVu Sans Condensed"/>
                <a:cs typeface="DejaVu Sans Condensed"/>
                <a:sym typeface="DejaVu Sans Condensed"/>
              </a:defRPr>
            </a:pPr>
            <a:r>
              <a:rPr dirty="0" err="1"/>
              <a:t>Erde</a:t>
            </a:r>
            <a:r>
              <a:rPr dirty="0"/>
              <a:t> </a:t>
            </a:r>
            <a:r>
              <a:rPr dirty="0">
                <a:solidFill>
                  <a:srgbClr val="FF9300"/>
                </a:solidFill>
              </a:rPr>
              <a:t>muss</a:t>
            </a:r>
            <a:r>
              <a:rPr dirty="0"/>
              <a:t> </a:t>
            </a:r>
            <a:r>
              <a:rPr dirty="0" err="1"/>
              <a:t>erklärt</a:t>
            </a:r>
            <a:r>
              <a:rPr dirty="0"/>
              <a:t> </a:t>
            </a:r>
            <a:r>
              <a:rPr dirty="0" err="1"/>
              <a:t>werden</a:t>
            </a:r>
            <a:r>
              <a:rPr lang="de-DE" dirty="0"/>
              <a:t> durch das</a:t>
            </a:r>
            <a:r>
              <a:rPr dirty="0"/>
              <a:t>, </a:t>
            </a:r>
          </a:p>
          <a:p>
            <a:pPr algn="l" defTabSz="449580">
              <a:defRPr sz="7200">
                <a:solidFill>
                  <a:srgbClr val="FFF3A4"/>
                </a:solidFill>
                <a:latin typeface="DejaVu Sans Condensed"/>
                <a:ea typeface="DejaVu Sans Condensed"/>
                <a:cs typeface="DejaVu Sans Condensed"/>
                <a:sym typeface="DejaVu Sans Condensed"/>
              </a:defRPr>
            </a:pPr>
            <a:r>
              <a:rPr dirty="0"/>
              <a:t>was </a:t>
            </a:r>
            <a:r>
              <a:rPr dirty="0" err="1"/>
              <a:t>wir</a:t>
            </a:r>
            <a:r>
              <a:rPr dirty="0"/>
              <a:t> </a:t>
            </a:r>
            <a:r>
              <a:rPr dirty="0" err="1">
                <a:solidFill>
                  <a:srgbClr val="FF9300"/>
                </a:solidFill>
              </a:rPr>
              <a:t>jetzt</a:t>
            </a:r>
            <a:r>
              <a:rPr dirty="0"/>
              <a:t> </a:t>
            </a:r>
            <a:r>
              <a:rPr dirty="0" err="1"/>
              <a:t>beobachten</a:t>
            </a:r>
            <a:r>
              <a:rPr dirty="0"/>
              <a:t> </a:t>
            </a:r>
            <a:r>
              <a:rPr dirty="0" err="1"/>
              <a:t>können</a:t>
            </a:r>
            <a:r>
              <a:rPr lang="de-DE" dirty="0"/>
              <a:t> </a:t>
            </a:r>
            <a:r>
              <a:rPr dirty="0"/>
              <a:t>… </a:t>
            </a:r>
            <a:r>
              <a:rPr lang="de-DE" dirty="0"/>
              <a:t/>
            </a:r>
            <a:br>
              <a:rPr lang="de-DE" dirty="0"/>
            </a:br>
            <a:r>
              <a:rPr lang="de-DE" dirty="0"/>
              <a:t>E</a:t>
            </a:r>
            <a:r>
              <a:rPr dirty="0"/>
              <a:t>s </a:t>
            </a:r>
            <a:r>
              <a:rPr dirty="0" err="1"/>
              <a:t>dürfen</a:t>
            </a:r>
            <a:r>
              <a:rPr dirty="0"/>
              <a:t> </a:t>
            </a:r>
            <a:r>
              <a:rPr dirty="0" err="1"/>
              <a:t>keine</a:t>
            </a:r>
            <a:r>
              <a:rPr dirty="0"/>
              <a:t> </a:t>
            </a:r>
            <a:r>
              <a:rPr lang="de-DE" dirty="0"/>
              <a:t>Mächte</a:t>
            </a:r>
            <a:r>
              <a:rPr dirty="0"/>
              <a:t> </a:t>
            </a:r>
            <a:r>
              <a:rPr lang="de-DE" dirty="0"/>
              <a:t>in Betracht </a:t>
            </a:r>
            <a:br>
              <a:rPr lang="de-DE" dirty="0"/>
            </a:br>
            <a:r>
              <a:rPr lang="de-DE" dirty="0"/>
              <a:t>gezogen werden,</a:t>
            </a:r>
            <a:r>
              <a:rPr dirty="0"/>
              <a:t> die </a:t>
            </a:r>
            <a:r>
              <a:rPr lang="de-DE" dirty="0"/>
              <a:t>der Erde nicht </a:t>
            </a:r>
          </a:p>
          <a:p>
            <a:pPr algn="l" defTabSz="449580">
              <a:defRPr sz="7200">
                <a:solidFill>
                  <a:srgbClr val="FFF3A4"/>
                </a:solidFill>
                <a:latin typeface="DejaVu Sans Condensed"/>
                <a:ea typeface="DejaVu Sans Condensed"/>
                <a:cs typeface="DejaVu Sans Condensed"/>
                <a:sym typeface="DejaVu Sans Condensed"/>
              </a:defRPr>
            </a:pPr>
            <a:r>
              <a:rPr lang="de-DE" sz="7200" dirty="0">
                <a:solidFill>
                  <a:srgbClr val="FF9300"/>
                </a:solidFill>
                <a:latin typeface="DejaVu Sans Condensed"/>
                <a:ea typeface="DejaVu Sans Condensed"/>
                <a:cs typeface="DejaVu Sans Condensed"/>
              </a:rPr>
              <a:t>natürlich</a:t>
            </a:r>
            <a:r>
              <a:rPr lang="de-DE" dirty="0"/>
              <a:t> wären, und keine Handlung</a:t>
            </a:r>
            <a:br>
              <a:rPr lang="de-DE" dirty="0"/>
            </a:br>
            <a:r>
              <a:rPr lang="de-DE" dirty="0"/>
              <a:t>ist zulässig außer jenen</a:t>
            </a:r>
            <a:r>
              <a:rPr dirty="0"/>
              <a:t>, </a:t>
            </a:r>
            <a:r>
              <a:rPr dirty="0" err="1"/>
              <a:t>deren</a:t>
            </a:r>
            <a:r>
              <a:rPr dirty="0"/>
              <a:t> </a:t>
            </a:r>
            <a:r>
              <a:rPr dirty="0" err="1"/>
              <a:t>Prinzip</a:t>
            </a:r>
            <a:r>
              <a:rPr dirty="0"/>
              <a:t> </a:t>
            </a:r>
            <a:r>
              <a:rPr dirty="0" err="1"/>
              <a:t>wir</a:t>
            </a:r>
            <a:r>
              <a:rPr dirty="0"/>
              <a:t> </a:t>
            </a:r>
            <a:r>
              <a:rPr dirty="0" err="1"/>
              <a:t>kennen</a:t>
            </a:r>
            <a:r>
              <a:rPr dirty="0"/>
              <a:t>.</a:t>
            </a:r>
            <a:r>
              <a:rPr lang="de-DE" dirty="0"/>
              <a:t>“</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230"/>
                                        </p:tgtEl>
                                        <p:attrNameLst>
                                          <p:attrName>style.visibility</p:attrName>
                                        </p:attrNameLst>
                                      </p:cBhvr>
                                      <p:to>
                                        <p:strVal val="visible"/>
                                      </p:to>
                                    </p:set>
                                    <p:animEffect transition="in" filter="wipe(up)">
                                      <p:cBhvr>
                                        <p:cTn id="7" dur="500"/>
                                        <p:tgtEl>
                                          <p:spTgt spid="1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 grpId="1"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4" name="„Aber sicherlich spielen allgemeine…"/>
          <p:cNvSpPr txBox="1">
            <a:spLocks noGrp="1"/>
          </p:cNvSpPr>
          <p:nvPr>
            <p:ph type="title"/>
          </p:nvPr>
        </p:nvSpPr>
        <p:spPr>
          <a:xfrm>
            <a:off x="1739900" y="1574800"/>
            <a:ext cx="19761200" cy="5969000"/>
          </a:xfrm>
          <a:prstGeom prst="rect">
            <a:avLst/>
          </a:prstGeom>
        </p:spPr>
        <p:txBody>
          <a:bodyPr/>
          <a:lstStyle/>
          <a:p>
            <a:pPr defTabSz="449580">
              <a:defRPr>
                <a:solidFill>
                  <a:srgbClr val="FBFFB3"/>
                </a:solidFill>
              </a:defRPr>
            </a:pPr>
            <a:r>
              <a:rPr dirty="0"/>
              <a:t>„Aber </a:t>
            </a:r>
            <a:r>
              <a:rPr dirty="0" err="1"/>
              <a:t>sicher</a:t>
            </a:r>
            <a:r>
              <a:rPr dirty="0"/>
              <a:t> </a:t>
            </a:r>
            <a:r>
              <a:rPr dirty="0" err="1"/>
              <a:t>spielen</a:t>
            </a:r>
            <a:r>
              <a:rPr dirty="0"/>
              <a:t> </a:t>
            </a:r>
            <a:r>
              <a:rPr dirty="0" err="1"/>
              <a:t>allgemeine</a:t>
            </a:r>
            <a:r>
              <a:rPr dirty="0"/>
              <a:t> </a:t>
            </a:r>
          </a:p>
          <a:p>
            <a:pPr defTabSz="449580">
              <a:defRPr>
                <a:solidFill>
                  <a:srgbClr val="FBFFB3"/>
                </a:solidFill>
              </a:defRPr>
            </a:pPr>
            <a:r>
              <a:rPr dirty="0" err="1"/>
              <a:t>Fluten</a:t>
            </a:r>
            <a:r>
              <a:rPr dirty="0"/>
              <a:t> </a:t>
            </a:r>
            <a:r>
              <a:rPr dirty="0" err="1">
                <a:solidFill>
                  <a:srgbClr val="FF9300"/>
                </a:solidFill>
              </a:rPr>
              <a:t>keine</a:t>
            </a:r>
            <a:r>
              <a:rPr dirty="0">
                <a:solidFill>
                  <a:srgbClr val="FF9300"/>
                </a:solidFill>
              </a:rPr>
              <a:t> Rolle</a:t>
            </a:r>
            <a:r>
              <a:rPr dirty="0"/>
              <a:t> in der </a:t>
            </a:r>
            <a:r>
              <a:rPr dirty="0" err="1"/>
              <a:t>Theorie</a:t>
            </a:r>
            <a:endParaRPr dirty="0"/>
          </a:p>
        </p:txBody>
      </p:sp>
      <p:sp>
        <p:nvSpPr>
          <p:cNvPr id="1235" name="James Hutton, Theory of the Earth (Edinburgh: William Creech, 1795), vol. 1, p. 273."/>
          <p:cNvSpPr txBox="1">
            <a:spLocks noGrp="1"/>
          </p:cNvSpPr>
          <p:nvPr>
            <p:ph type="body" sz="quarter" idx="1"/>
          </p:nvPr>
        </p:nvSpPr>
        <p:spPr>
          <a:xfrm>
            <a:off x="1752600" y="11656060"/>
            <a:ext cx="20866100" cy="1473200"/>
          </a:xfrm>
          <a:prstGeom prst="rect">
            <a:avLst/>
          </a:prstGeom>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rPr dirty="0"/>
              <a:t>James Hutton, </a:t>
            </a:r>
            <a:r>
              <a:rPr dirty="0">
                <a:latin typeface="DejaVu Sans Condensed Oblique"/>
                <a:ea typeface="DejaVu Sans Condensed Oblique"/>
                <a:cs typeface="DejaVu Sans Condensed Oblique"/>
                <a:sym typeface="DejaVu Sans Condensed Oblique"/>
              </a:rPr>
              <a:t>Theory of the Earth </a:t>
            </a:r>
            <a:r>
              <a:rPr dirty="0"/>
              <a:t>(Edinburgh: William Creech, 1795), </a:t>
            </a:r>
            <a:r>
              <a:rPr lang="de-DE" dirty="0" err="1"/>
              <a:t>Bd</a:t>
            </a:r>
            <a:r>
              <a:rPr dirty="0"/>
              <a:t>. 1, </a:t>
            </a:r>
            <a:r>
              <a:rPr lang="de-DE" dirty="0"/>
              <a:t>S</a:t>
            </a:r>
            <a:r>
              <a:rPr dirty="0"/>
              <a:t>. 273.</a:t>
            </a:r>
          </a:p>
        </p:txBody>
      </p:sp>
      <p:grpSp>
        <p:nvGrpSpPr>
          <p:cNvPr id="1238" name="image17.jpg"/>
          <p:cNvGrpSpPr/>
          <p:nvPr/>
        </p:nvGrpSpPr>
        <p:grpSpPr>
          <a:xfrm>
            <a:off x="17895887" y="1449434"/>
            <a:ext cx="5124451" cy="5764166"/>
            <a:chOff x="0" y="0"/>
            <a:chExt cx="5124450" cy="5764165"/>
          </a:xfrm>
        </p:grpSpPr>
        <p:pic>
          <p:nvPicPr>
            <p:cNvPr id="1237" name="image17.jpg" descr="image17.jpg"/>
            <p:cNvPicPr>
              <a:picLocks noChangeAspect="1"/>
            </p:cNvPicPr>
            <p:nvPr/>
          </p:nvPicPr>
          <p:blipFill>
            <a:blip r:embed="rId3">
              <a:extLst/>
            </a:blip>
            <a:srcRect l="3113" r="6614" b="23871"/>
            <a:stretch>
              <a:fillRect/>
            </a:stretch>
          </p:blipFill>
          <p:spPr>
            <a:xfrm>
              <a:off x="317500" y="304800"/>
              <a:ext cx="4502150" cy="5141866"/>
            </a:xfrm>
            <a:prstGeom prst="rect">
              <a:avLst/>
            </a:prstGeom>
            <a:ln>
              <a:noFill/>
            </a:ln>
            <a:effectLst/>
          </p:spPr>
        </p:pic>
        <p:pic>
          <p:nvPicPr>
            <p:cNvPr id="1236" name="image17.jpg" descr="image17.jpg"/>
            <p:cNvPicPr>
              <a:picLocks/>
            </p:cNvPicPr>
            <p:nvPr/>
          </p:nvPicPr>
          <p:blipFill>
            <a:blip r:embed="rId4">
              <a:extLst/>
            </a:blip>
            <a:stretch>
              <a:fillRect/>
            </a:stretch>
          </p:blipFill>
          <p:spPr>
            <a:xfrm>
              <a:off x="0" y="0"/>
              <a:ext cx="5124450" cy="5764166"/>
            </a:xfrm>
            <a:prstGeom prst="rect">
              <a:avLst/>
            </a:prstGeom>
            <a:effectLst/>
          </p:spPr>
        </p:pic>
      </p:grpSp>
      <p:sp>
        <p:nvSpPr>
          <p:cNvPr id="1239" name="Die Gegenwart ist der Schlüssel zur Vergangenheit."/>
          <p:cNvSpPr txBox="1"/>
          <p:nvPr/>
        </p:nvSpPr>
        <p:spPr>
          <a:xfrm>
            <a:off x="853440" y="8345635"/>
            <a:ext cx="21980929" cy="3196014"/>
          </a:xfrm>
          <a:prstGeom prst="rect">
            <a:avLst/>
          </a:prstGeom>
          <a:ln w="12700"/>
          <a:extLst>
            <a:ext uri="{C572A759-6A51-4108-AA02-DFA0A04FC94B}">
              <ma14:wrappingTextBoxFlag xmlns:ma14="http://schemas.microsoft.com/office/mac/drawingml/2011/main" val="1"/>
            </a:ext>
          </a:extLst>
        </p:spPr>
        <p:txBody>
          <a:bodyPr lIns="50800" tIns="50800" rIns="50800" bIns="50800"/>
          <a:lstStyle>
            <a:lvl1pPr defTabSz="914400">
              <a:buClr>
                <a:srgbClr val="FFFEEC"/>
              </a:buClr>
              <a:defRPr sz="9000">
                <a:solidFill>
                  <a:srgbClr val="F6A029"/>
                </a:solidFill>
                <a:effectLst>
                  <a:outerShdw blurRad="38100" dist="38100" dir="2700000" rotWithShape="0">
                    <a:srgbClr val="000000">
                      <a:alpha val="43137"/>
                    </a:srgbClr>
                  </a:outerShdw>
                </a:effectLst>
                <a:uFill>
                  <a:solidFill>
                    <a:srgbClr val="F6A029"/>
                  </a:solidFill>
                </a:uFill>
                <a:latin typeface="+mn-lt"/>
                <a:ea typeface="+mn-ea"/>
                <a:cs typeface="+mn-cs"/>
                <a:sym typeface="GoudyTwenty"/>
              </a:defRPr>
            </a:lvl1pPr>
          </a:lstStyle>
          <a:p>
            <a:r>
              <a:rPr dirty="0"/>
              <a:t>Die </a:t>
            </a:r>
            <a:r>
              <a:rPr dirty="0" err="1"/>
              <a:t>Gegenwart</a:t>
            </a:r>
            <a:r>
              <a:rPr dirty="0"/>
              <a:t> </a:t>
            </a:r>
            <a:r>
              <a:rPr dirty="0" err="1"/>
              <a:t>ist</a:t>
            </a:r>
            <a:r>
              <a:rPr dirty="0"/>
              <a:t> der </a:t>
            </a:r>
            <a:r>
              <a:rPr lang="de-DE" dirty="0"/>
              <a:t/>
            </a:r>
            <a:br>
              <a:rPr lang="de-DE" dirty="0"/>
            </a:br>
            <a:r>
              <a:rPr dirty="0" err="1"/>
              <a:t>Schlüssel</a:t>
            </a:r>
            <a:r>
              <a:rPr dirty="0"/>
              <a:t> </a:t>
            </a:r>
            <a:r>
              <a:rPr dirty="0" err="1"/>
              <a:t>zur</a:t>
            </a:r>
            <a:r>
              <a:rPr dirty="0"/>
              <a:t> </a:t>
            </a:r>
            <a:r>
              <a:rPr dirty="0" err="1"/>
              <a:t>Vergangenheit</a:t>
            </a:r>
            <a:r>
              <a:rPr dirty="0"/>
              <a:t>.</a:t>
            </a:r>
          </a:p>
        </p:txBody>
      </p:sp>
      <p:sp>
        <p:nvSpPr>
          <p:cNvPr id="1240" name="über die Erde; denn der Zweck dieser…"/>
          <p:cNvSpPr txBox="1"/>
          <p:nvPr/>
        </p:nvSpPr>
        <p:spPr>
          <a:xfrm>
            <a:off x="1739900" y="3860800"/>
            <a:ext cx="19761200" cy="5574282"/>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lgn="l" defTabSz="449580">
              <a:defRPr sz="7200">
                <a:solidFill>
                  <a:srgbClr val="FBFFB3"/>
                </a:solidFill>
                <a:latin typeface="DejaVu Sans Condensed"/>
                <a:ea typeface="DejaVu Sans Condensed"/>
                <a:cs typeface="DejaVu Sans Condensed"/>
                <a:sym typeface="DejaVu Sans Condensed"/>
              </a:defRPr>
            </a:pPr>
            <a:r>
              <a:rPr dirty="0"/>
              <a:t>über die </a:t>
            </a:r>
            <a:r>
              <a:rPr dirty="0" err="1"/>
              <a:t>Erde</a:t>
            </a:r>
            <a:r>
              <a:rPr dirty="0"/>
              <a:t>; </a:t>
            </a:r>
            <a:r>
              <a:rPr dirty="0" err="1"/>
              <a:t>denn</a:t>
            </a:r>
            <a:r>
              <a:rPr dirty="0"/>
              <a:t> der </a:t>
            </a:r>
            <a:r>
              <a:rPr dirty="0" err="1"/>
              <a:t>Zweck</a:t>
            </a:r>
            <a:r>
              <a:rPr dirty="0"/>
              <a:t> </a:t>
            </a:r>
            <a:r>
              <a:rPr lang="de-DE" dirty="0"/>
              <a:t/>
            </a:r>
            <a:br>
              <a:rPr lang="de-DE" dirty="0"/>
            </a:br>
            <a:r>
              <a:rPr dirty="0" err="1"/>
              <a:t>dieser</a:t>
            </a:r>
            <a:r>
              <a:rPr dirty="0"/>
              <a:t> </a:t>
            </a:r>
            <a:r>
              <a:rPr dirty="0" err="1"/>
              <a:t>Erde</a:t>
            </a:r>
            <a:r>
              <a:rPr dirty="0"/>
              <a:t> </a:t>
            </a:r>
            <a:r>
              <a:rPr dirty="0" err="1"/>
              <a:t>ist</a:t>
            </a:r>
            <a:r>
              <a:rPr dirty="0"/>
              <a:t> </a:t>
            </a:r>
            <a:r>
              <a:rPr dirty="0" err="1"/>
              <a:t>bewiesener</a:t>
            </a:r>
            <a:r>
              <a:rPr lang="de-DE" dirty="0"/>
              <a:t>m</a:t>
            </a:r>
            <a:r>
              <a:rPr dirty="0" err="1"/>
              <a:t>aßen</a:t>
            </a:r>
            <a:r>
              <a:rPr lang="de-DE" dirty="0"/>
              <a:t>,</a:t>
            </a:r>
            <a:r>
              <a:rPr dirty="0"/>
              <a:t> </a:t>
            </a:r>
          </a:p>
          <a:p>
            <a:pPr algn="l" defTabSz="449580">
              <a:defRPr sz="7200">
                <a:solidFill>
                  <a:srgbClr val="FBFFB3"/>
                </a:solidFill>
                <a:latin typeface="DejaVu Sans Condensed"/>
                <a:ea typeface="DejaVu Sans Condensed"/>
                <a:cs typeface="DejaVu Sans Condensed"/>
                <a:sym typeface="DejaVu Sans Condensed"/>
              </a:defRPr>
            </a:pPr>
            <a:r>
              <a:rPr dirty="0"/>
              <a:t>Vegetation und </a:t>
            </a:r>
            <a:r>
              <a:rPr dirty="0" err="1"/>
              <a:t>Tierleben</a:t>
            </a:r>
            <a:r>
              <a:rPr dirty="0"/>
              <a:t> </a:t>
            </a:r>
            <a:r>
              <a:rPr dirty="0" err="1"/>
              <a:t>zu</a:t>
            </a:r>
            <a:r>
              <a:rPr lang="de-DE" dirty="0"/>
              <a:t> </a:t>
            </a:r>
            <a:r>
              <a:rPr dirty="0" err="1"/>
              <a:t>erhalten</a:t>
            </a:r>
            <a:r>
              <a:rPr dirty="0"/>
              <a:t> </a:t>
            </a:r>
            <a:r>
              <a:rPr lang="de-DE" dirty="0"/>
              <a:t/>
            </a:r>
            <a:br>
              <a:rPr lang="de-DE" dirty="0"/>
            </a:br>
            <a:r>
              <a:rPr dirty="0"/>
              <a:t>und </a:t>
            </a:r>
            <a:r>
              <a:rPr dirty="0" err="1"/>
              <a:t>nicht</a:t>
            </a:r>
            <a:r>
              <a:rPr lang="de-DE" dirty="0"/>
              <a:t>,</a:t>
            </a:r>
            <a:r>
              <a:rPr dirty="0"/>
              <a:t> </a:t>
            </a:r>
            <a:r>
              <a:rPr dirty="0" err="1"/>
              <a:t>es</a:t>
            </a:r>
            <a:r>
              <a:rPr dirty="0"/>
              <a:t> </a:t>
            </a:r>
            <a:r>
              <a:rPr dirty="0" err="1"/>
              <a:t>zu</a:t>
            </a:r>
            <a:r>
              <a:rPr dirty="0"/>
              <a:t> </a:t>
            </a:r>
            <a:r>
              <a:rPr dirty="0" err="1"/>
              <a:t>zerstören</a:t>
            </a:r>
            <a:r>
              <a:rPr dirty="0"/>
              <a:t>.</a:t>
            </a:r>
            <a:r>
              <a:rPr lang="en-US" dirty="0"/>
              <a:t>"</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240"/>
                                        </p:tgtEl>
                                        <p:attrNameLst>
                                          <p:attrName>style.visibility</p:attrName>
                                        </p:attrNameLst>
                                      </p:cBhvr>
                                      <p:to>
                                        <p:strVal val="visible"/>
                                      </p:to>
                                    </p:set>
                                    <p:animEffect transition="in" filter="wipe(up)">
                                      <p:cBhvr>
                                        <p:cTn id="7" dur="500"/>
                                        <p:tgtEl>
                                          <p:spTgt spid="124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2" nodeType="clickEffect">
                                  <p:stCondLst>
                                    <p:cond delay="0"/>
                                  </p:stCondLst>
                                  <p:iterate>
                                    <p:tmAbs val="0"/>
                                  </p:iterate>
                                  <p:childTnLst>
                                    <p:set>
                                      <p:cBhvr>
                                        <p:cTn id="11" fill="hold"/>
                                        <p:tgtEl>
                                          <p:spTgt spid="1239"/>
                                        </p:tgtEl>
                                        <p:attrNameLst>
                                          <p:attrName>style.visibility</p:attrName>
                                        </p:attrNameLst>
                                      </p:cBhvr>
                                      <p:to>
                                        <p:strVal val="visible"/>
                                      </p:to>
                                    </p:set>
                                    <p:anim calcmode="lin" valueType="num">
                                      <p:cBhvr>
                                        <p:cTn id="12" dur="500" fill="hold"/>
                                        <p:tgtEl>
                                          <p:spTgt spid="1239"/>
                                        </p:tgtEl>
                                        <p:attrNameLst>
                                          <p:attrName>ppt_w</p:attrName>
                                        </p:attrNameLst>
                                      </p:cBhvr>
                                      <p:tavLst>
                                        <p:tav tm="0">
                                          <p:val>
                                            <p:fltVal val="0"/>
                                          </p:val>
                                        </p:tav>
                                        <p:tav tm="100000">
                                          <p:val>
                                            <p:strVal val="#ppt_w"/>
                                          </p:val>
                                        </p:tav>
                                      </p:tavLst>
                                    </p:anim>
                                    <p:anim calcmode="lin" valueType="num">
                                      <p:cBhvr>
                                        <p:cTn id="13" dur="500" fill="hold"/>
                                        <p:tgtEl>
                                          <p:spTgt spid="12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 grpId="2" animBg="1" advAuto="0"/>
      <p:bldP spid="1240" grpId="1" animBg="1" advAuto="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44" name="Prinzipien der Geologie:"/>
          <p:cNvSpPr txBox="1">
            <a:spLocks noGrp="1"/>
          </p:cNvSpPr>
          <p:nvPr>
            <p:ph type="title"/>
          </p:nvPr>
        </p:nvSpPr>
        <p:spPr>
          <a:xfrm>
            <a:off x="1598613" y="1340387"/>
            <a:ext cx="15989300" cy="5969000"/>
          </a:xfrm>
          <a:prstGeom prst="rect">
            <a:avLst/>
          </a:prstGeom>
        </p:spPr>
        <p:txBody>
          <a:bodyPr/>
          <a:lstStyle>
            <a:lvl1pPr algn="ctr" defTabSz="914400">
              <a:defRPr b="1" i="1">
                <a:solidFill>
                  <a:srgbClr val="F4EDB7"/>
                </a:solidFill>
                <a:effectLst>
                  <a:outerShdw blurRad="38100" dist="38100" dir="2700000" rotWithShape="0">
                    <a:srgbClr val="000000">
                      <a:alpha val="43137"/>
                    </a:srgbClr>
                  </a:outerShdw>
                </a:effectLst>
                <a:uFill>
                  <a:solidFill>
                    <a:srgbClr val="F4EDB7"/>
                  </a:solidFill>
                </a:uFill>
              </a:defRPr>
            </a:lvl1pPr>
          </a:lstStyle>
          <a:p>
            <a:r>
              <a:rPr lang="de-DE" dirty="0"/>
              <a:t>„</a:t>
            </a:r>
            <a:r>
              <a:rPr dirty="0" err="1"/>
              <a:t>Prinzipien</a:t>
            </a:r>
            <a:r>
              <a:rPr dirty="0"/>
              <a:t> der </a:t>
            </a:r>
            <a:r>
              <a:rPr dirty="0" err="1"/>
              <a:t>Geologie</a:t>
            </a:r>
            <a:r>
              <a:rPr dirty="0"/>
              <a:t> </a:t>
            </a:r>
          </a:p>
        </p:txBody>
      </p:sp>
      <p:grpSp>
        <p:nvGrpSpPr>
          <p:cNvPr id="1248" name="image20.jpg"/>
          <p:cNvGrpSpPr/>
          <p:nvPr/>
        </p:nvGrpSpPr>
        <p:grpSpPr>
          <a:xfrm>
            <a:off x="17895887" y="1451223"/>
            <a:ext cx="5124451" cy="5942725"/>
            <a:chOff x="0" y="0"/>
            <a:chExt cx="5124450" cy="5942724"/>
          </a:xfrm>
        </p:grpSpPr>
        <p:pic>
          <p:nvPicPr>
            <p:cNvPr id="1247" name="image20.jpg" descr="image20.jpg"/>
            <p:cNvPicPr>
              <a:picLocks noChangeAspect="1"/>
            </p:cNvPicPr>
            <p:nvPr/>
          </p:nvPicPr>
          <p:blipFill>
            <a:blip r:embed="rId3">
              <a:extLst/>
            </a:blip>
            <a:srcRect l="15678" t="8343" r="13861" b="31018"/>
            <a:stretch>
              <a:fillRect/>
            </a:stretch>
          </p:blipFill>
          <p:spPr>
            <a:xfrm>
              <a:off x="317500" y="304800"/>
              <a:ext cx="4502150" cy="5320425"/>
            </a:xfrm>
            <a:prstGeom prst="rect">
              <a:avLst/>
            </a:prstGeom>
            <a:ln>
              <a:noFill/>
            </a:ln>
            <a:effectLst/>
          </p:spPr>
        </p:pic>
        <p:pic>
          <p:nvPicPr>
            <p:cNvPr id="1246" name="image20.jpg" descr="image20.jpg"/>
            <p:cNvPicPr>
              <a:picLocks/>
            </p:cNvPicPr>
            <p:nvPr/>
          </p:nvPicPr>
          <p:blipFill>
            <a:blip r:embed="rId4">
              <a:extLst/>
            </a:blip>
            <a:stretch>
              <a:fillRect/>
            </a:stretch>
          </p:blipFill>
          <p:spPr>
            <a:xfrm>
              <a:off x="0" y="0"/>
              <a:ext cx="5124450" cy="5942725"/>
            </a:xfrm>
            <a:prstGeom prst="rect">
              <a:avLst/>
            </a:prstGeom>
            <a:effectLst/>
          </p:spPr>
        </p:pic>
      </p:grpSp>
      <p:sp>
        <p:nvSpPr>
          <p:cNvPr id="1249" name="der Versuch die früheren Veränderungen auf der Erdoberfläche zu erklären, indem auf gegenwärtige Prozesse Bezug genommen wird."/>
          <p:cNvSpPr txBox="1"/>
          <p:nvPr/>
        </p:nvSpPr>
        <p:spPr>
          <a:xfrm>
            <a:off x="1598613" y="2272615"/>
            <a:ext cx="15989300" cy="59690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defTabSz="914400">
              <a:buClr>
                <a:srgbClr val="F5F5F5"/>
              </a:buClr>
              <a:defRPr sz="7200">
                <a:solidFill>
                  <a:srgbClr val="F4EDB7"/>
                </a:solidFill>
                <a:effectLst>
                  <a:outerShdw blurRad="38100" dist="38100" dir="2700000" rotWithShape="0">
                    <a:srgbClr val="000000">
                      <a:alpha val="43137"/>
                    </a:srgbClr>
                  </a:outerShdw>
                </a:effectLst>
                <a:uFill>
                  <a:solidFill>
                    <a:srgbClr val="F4EDB7"/>
                  </a:solidFill>
                </a:uFill>
                <a:latin typeface="DejaVu Sans Condensed Oblique"/>
                <a:ea typeface="DejaVu Sans Condensed Oblique"/>
                <a:cs typeface="DejaVu Sans Condensed Oblique"/>
                <a:sym typeface="DejaVu Sans Condensed Oblique"/>
              </a:defRPr>
            </a:pPr>
            <a:r>
              <a:rPr lang="de-DE" sz="7200" dirty="0">
                <a:solidFill>
                  <a:srgbClr val="FEFCDD"/>
                </a:solidFill>
                <a:effectLst>
                  <a:outerShdw blurRad="38100" dist="38100" dir="2700000" rotWithShape="0">
                    <a:srgbClr val="000000">
                      <a:alpha val="43137"/>
                    </a:srgbClr>
                  </a:outerShdw>
                </a:effectLst>
                <a:uFill>
                  <a:solidFill>
                    <a:srgbClr val="FEFCDD"/>
                  </a:solidFill>
                </a:uFill>
                <a:latin typeface="DejaVu Sans Condensed Oblique"/>
                <a:ea typeface="DejaVu Sans Condensed Oblique"/>
                <a:cs typeface="DejaVu Sans Condensed Oblique"/>
              </a:rPr>
              <a:t>oder</a:t>
            </a:r>
            <a:endParaRPr sz="7200" dirty="0">
              <a:solidFill>
                <a:srgbClr val="FEFCDD"/>
              </a:solidFill>
              <a:effectLst>
                <a:outerShdw blurRad="38100" dist="38100" dir="2700000" rotWithShape="0">
                  <a:srgbClr val="000000">
                    <a:alpha val="43137"/>
                  </a:srgbClr>
                </a:outerShdw>
              </a:effectLst>
              <a:uFill>
                <a:solidFill>
                  <a:srgbClr val="FEFCDD"/>
                </a:solidFill>
              </a:uFill>
              <a:latin typeface="DejaVu Sans Condensed Oblique"/>
              <a:ea typeface="DejaVu Sans Condensed Oblique"/>
              <a:cs typeface="DejaVu Sans Condensed Oblique"/>
            </a:endParaRPr>
          </a:p>
          <a:p>
            <a:pPr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Oblique"/>
                <a:ea typeface="DejaVu Sans Condensed Oblique"/>
                <a:cs typeface="DejaVu Sans Condensed Oblique"/>
                <a:sym typeface="DejaVu Sans Condensed Oblique"/>
              </a:defRPr>
            </a:pPr>
            <a:r>
              <a:rPr lang="de-DE" dirty="0"/>
              <a:t>D</a:t>
            </a:r>
            <a:r>
              <a:rPr dirty="0" err="1"/>
              <a:t>er</a:t>
            </a:r>
            <a:r>
              <a:rPr dirty="0"/>
              <a:t> </a:t>
            </a:r>
            <a:r>
              <a:rPr dirty="0" err="1"/>
              <a:t>Versuch</a:t>
            </a:r>
            <a:r>
              <a:rPr lang="de-DE" dirty="0"/>
              <a:t>,</a:t>
            </a:r>
            <a:r>
              <a:rPr dirty="0"/>
              <a:t> die </a:t>
            </a:r>
            <a:r>
              <a:rPr dirty="0" err="1"/>
              <a:t>früheren</a:t>
            </a:r>
            <a:r>
              <a:rPr dirty="0"/>
              <a:t> </a:t>
            </a:r>
            <a:r>
              <a:rPr dirty="0" err="1"/>
              <a:t>Veränderungen</a:t>
            </a:r>
            <a:r>
              <a:rPr dirty="0"/>
              <a:t> auf der </a:t>
            </a:r>
            <a:r>
              <a:rPr dirty="0" err="1"/>
              <a:t>Erdoberfläche</a:t>
            </a:r>
            <a:r>
              <a:rPr dirty="0"/>
              <a:t> </a:t>
            </a:r>
            <a:r>
              <a:rPr dirty="0" err="1"/>
              <a:t>zu</a:t>
            </a:r>
            <a:r>
              <a:rPr dirty="0"/>
              <a:t> </a:t>
            </a:r>
            <a:r>
              <a:rPr dirty="0" err="1"/>
              <a:t>erklären</a:t>
            </a:r>
            <a:r>
              <a:rPr lang="de-DE" dirty="0"/>
              <a:t> durch </a:t>
            </a:r>
            <a:br>
              <a:rPr lang="de-DE" dirty="0"/>
            </a:br>
            <a:r>
              <a:rPr dirty="0" err="1"/>
              <a:t>gegenwärtige</a:t>
            </a:r>
            <a:r>
              <a:rPr dirty="0"/>
              <a:t> </a:t>
            </a:r>
            <a:r>
              <a:rPr dirty="0" err="1"/>
              <a:t>Prozesse</a:t>
            </a:r>
            <a:r>
              <a:rPr dirty="0"/>
              <a:t>.</a:t>
            </a:r>
          </a:p>
        </p:txBody>
      </p:sp>
      <p:sp>
        <p:nvSpPr>
          <p:cNvPr id="1250" name="Charles Lyell, Principles of Geology (London: John Murray, 1830, vol. 1, title page."/>
          <p:cNvSpPr txBox="1"/>
          <p:nvPr/>
        </p:nvSpPr>
        <p:spPr>
          <a:xfrm>
            <a:off x="1752600" y="11899900"/>
            <a:ext cx="20866100" cy="14732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lgn="l" defTabSz="914400">
              <a:buClr>
                <a:srgbClr val="F5F5F5"/>
              </a:buClr>
              <a:defRPr sz="36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Charles Lyell, </a:t>
            </a:r>
            <a:r>
              <a:rPr dirty="0">
                <a:latin typeface="DejaVu Sans Condensed Oblique"/>
                <a:ea typeface="DejaVu Sans Condensed Oblique"/>
                <a:cs typeface="DejaVu Sans Condensed Oblique"/>
                <a:sym typeface="DejaVu Sans Condensed Oblique"/>
              </a:rPr>
              <a:t>Principles of Geology </a:t>
            </a:r>
            <a:r>
              <a:rPr dirty="0"/>
              <a:t>(London: John Murray, 1830</a:t>
            </a:r>
            <a:r>
              <a:rPr lang="de-DE" dirty="0"/>
              <a:t>)</a:t>
            </a:r>
            <a:r>
              <a:rPr dirty="0"/>
              <a:t>, </a:t>
            </a:r>
            <a:r>
              <a:rPr lang="de-DE" dirty="0" err="1"/>
              <a:t>Bd</a:t>
            </a:r>
            <a:r>
              <a:rPr dirty="0"/>
              <a:t>. 1, </a:t>
            </a:r>
            <a:r>
              <a:rPr lang="de-DE" dirty="0"/>
              <a:t>Titelseite</a:t>
            </a:r>
            <a:r>
              <a:rPr dirty="0"/>
              <a:t>.</a:t>
            </a:r>
          </a:p>
        </p:txBody>
      </p:sp>
      <p:sp>
        <p:nvSpPr>
          <p:cNvPr id="9" name="Die Gegenwart ist der Schlüssel zur Vergangenheit.">
            <a:extLst>
              <a:ext uri="{FF2B5EF4-FFF2-40B4-BE49-F238E27FC236}">
                <a16:creationId xmlns:a16="http://schemas.microsoft.com/office/drawing/2014/main" xmlns="" id="{81E05064-E8B4-2148-A572-5856F86FE862}"/>
              </a:ext>
            </a:extLst>
          </p:cNvPr>
          <p:cNvSpPr txBox="1"/>
          <p:nvPr/>
        </p:nvSpPr>
        <p:spPr>
          <a:xfrm>
            <a:off x="853440" y="8345635"/>
            <a:ext cx="21980929" cy="3196014"/>
          </a:xfrm>
          <a:prstGeom prst="rect">
            <a:avLst/>
          </a:prstGeom>
          <a:ln w="12700"/>
          <a:extLst>
            <a:ext uri="{C572A759-6A51-4108-AA02-DFA0A04FC94B}">
              <ma14:wrappingTextBoxFlag xmlns:ma14="http://schemas.microsoft.com/office/mac/drawingml/2011/main" val="1"/>
            </a:ext>
          </a:extLst>
        </p:spPr>
        <p:txBody>
          <a:bodyPr lIns="50800" tIns="50800" rIns="50800" bIns="50800"/>
          <a:lstStyle>
            <a:lvl1pPr defTabSz="914400">
              <a:buClr>
                <a:srgbClr val="FFFEEC"/>
              </a:buClr>
              <a:defRPr sz="9000">
                <a:solidFill>
                  <a:srgbClr val="F6A029"/>
                </a:solidFill>
                <a:effectLst>
                  <a:outerShdw blurRad="38100" dist="38100" dir="2700000" rotWithShape="0">
                    <a:srgbClr val="000000">
                      <a:alpha val="43137"/>
                    </a:srgbClr>
                  </a:outerShdw>
                </a:effectLst>
                <a:uFill>
                  <a:solidFill>
                    <a:srgbClr val="F6A029"/>
                  </a:solidFill>
                </a:uFill>
                <a:latin typeface="+mn-lt"/>
                <a:ea typeface="+mn-ea"/>
                <a:cs typeface="+mn-cs"/>
                <a:sym typeface="GoudyTwenty"/>
              </a:defRPr>
            </a:lvl1pPr>
          </a:lstStyle>
          <a:p>
            <a:r>
              <a:rPr dirty="0"/>
              <a:t>Die </a:t>
            </a:r>
            <a:r>
              <a:rPr dirty="0" err="1"/>
              <a:t>Gegenwart</a:t>
            </a:r>
            <a:r>
              <a:rPr dirty="0"/>
              <a:t> </a:t>
            </a:r>
            <a:r>
              <a:rPr dirty="0" err="1"/>
              <a:t>ist</a:t>
            </a:r>
            <a:r>
              <a:rPr dirty="0"/>
              <a:t> der </a:t>
            </a:r>
            <a:r>
              <a:rPr lang="de-DE" dirty="0"/>
              <a:t/>
            </a:r>
            <a:br>
              <a:rPr lang="de-DE" dirty="0"/>
            </a:br>
            <a:r>
              <a:rPr dirty="0" err="1"/>
              <a:t>Schlüssel</a:t>
            </a:r>
            <a:r>
              <a:rPr dirty="0"/>
              <a:t> </a:t>
            </a:r>
            <a:r>
              <a:rPr dirty="0" err="1"/>
              <a:t>zur</a:t>
            </a:r>
            <a:r>
              <a:rPr dirty="0"/>
              <a:t> </a:t>
            </a:r>
            <a:r>
              <a:rPr dirty="0" err="1"/>
              <a:t>Vergangenheit</a:t>
            </a:r>
            <a:r>
              <a:rPr dirty="0"/>
              <a: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249"/>
                                        </p:tgtEl>
                                        <p:attrNameLst>
                                          <p:attrName>style.visibility</p:attrName>
                                        </p:attrNameLst>
                                      </p:cBhvr>
                                      <p:to>
                                        <p:strVal val="visible"/>
                                      </p:to>
                                    </p:set>
                                    <p:anim calcmode="lin" valueType="num">
                                      <p:cBhvr>
                                        <p:cTn id="7" dur="500" fill="hold"/>
                                        <p:tgtEl>
                                          <p:spTgt spid="1249"/>
                                        </p:tgtEl>
                                        <p:attrNameLst>
                                          <p:attrName>ppt_w</p:attrName>
                                        </p:attrNameLst>
                                      </p:cBhvr>
                                      <p:tavLst>
                                        <p:tav tm="0">
                                          <p:val>
                                            <p:fltVal val="0"/>
                                          </p:val>
                                        </p:tav>
                                        <p:tav tm="100000">
                                          <p:val>
                                            <p:strVal val="#ppt_w"/>
                                          </p:val>
                                        </p:tav>
                                      </p:tavLst>
                                    </p:anim>
                                    <p:anim calcmode="lin" valueType="num">
                                      <p:cBhvr>
                                        <p:cTn id="8" dur="500" fill="hold"/>
                                        <p:tgtEl>
                                          <p:spTgt spid="124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p:tmAbs val="0"/>
                                  </p:iterate>
                                  <p:childTnLst>
                                    <p:set>
                                      <p:cBhvr>
                                        <p:cTn id="12" fill="hold"/>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 grpId="1" animBg="1" advAuto="0"/>
      <p:bldP spid="9" grpId="0"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6" name="image27.jpg"/>
          <p:cNvGrpSpPr/>
          <p:nvPr/>
        </p:nvGrpSpPr>
        <p:grpSpPr>
          <a:xfrm>
            <a:off x="3798887" y="457200"/>
            <a:ext cx="16981802" cy="12890501"/>
            <a:chOff x="0" y="0"/>
            <a:chExt cx="16981800" cy="12890500"/>
          </a:xfrm>
        </p:grpSpPr>
        <p:pic>
          <p:nvPicPr>
            <p:cNvPr id="1255" name="image27.jpg" descr="image27.jpg"/>
            <p:cNvPicPr>
              <a:picLocks noChangeAspect="1"/>
            </p:cNvPicPr>
            <p:nvPr/>
          </p:nvPicPr>
          <p:blipFill>
            <a:blip r:embed="rId2">
              <a:extLst/>
            </a:blip>
            <a:stretch>
              <a:fillRect/>
            </a:stretch>
          </p:blipFill>
          <p:spPr>
            <a:xfrm>
              <a:off x="317500" y="304800"/>
              <a:ext cx="16359501" cy="12268201"/>
            </a:xfrm>
            <a:prstGeom prst="rect">
              <a:avLst/>
            </a:prstGeom>
            <a:ln>
              <a:noFill/>
            </a:ln>
            <a:effectLst/>
          </p:spPr>
        </p:pic>
        <p:pic>
          <p:nvPicPr>
            <p:cNvPr id="1254" name="image27.jpg" descr="image27.jpg"/>
            <p:cNvPicPr>
              <a:picLocks/>
            </p:cNvPicPr>
            <p:nvPr/>
          </p:nvPicPr>
          <p:blipFill>
            <a:blip r:embed="rId3">
              <a:extLst/>
            </a:blip>
            <a:stretch>
              <a:fillRect/>
            </a:stretch>
          </p:blipFill>
          <p:spPr>
            <a:xfrm>
              <a:off x="0" y="0"/>
              <a:ext cx="16981801" cy="12890501"/>
            </a:xfrm>
            <a:prstGeom prst="rect">
              <a:avLst/>
            </a:prstGeom>
            <a:effectLst/>
          </p:spPr>
        </p:pic>
      </p:grpSp>
      <p:sp>
        <p:nvSpPr>
          <p:cNvPr id="1257" name="GEGENWÄRTIGE…"/>
          <p:cNvSpPr txBox="1"/>
          <p:nvPr/>
        </p:nvSpPr>
        <p:spPr>
          <a:xfrm>
            <a:off x="12675868" y="9633977"/>
            <a:ext cx="3824896" cy="969496"/>
          </a:xfrm>
          <a:prstGeom prst="rect">
            <a:avLst/>
          </a:prstGeom>
          <a:extLst>
            <a:ext uri="{C572A759-6A51-4108-AA02-DFA0A04FC94B}">
              <ma14:wrappingTextBoxFlag xmlns:ma14="http://schemas.microsoft.com/office/mac/drawingml/2011/main" val="1"/>
            </a:ext>
          </a:extLst>
        </p:spPr>
        <p:txBody>
          <a:bodyPr wrap="square" lIns="0" tIns="0" rIns="0" bIns="0" anchor="ctr">
            <a:spAutoFit/>
          </a:bodyPr>
          <a:lstStyle/>
          <a:p>
            <a:pPr defTabSz="642937">
              <a:lnSpc>
                <a:spcPct val="90000"/>
              </a:lnSpc>
              <a:buClr>
                <a:srgbClr val="001E57"/>
              </a:buClr>
              <a:defRPr sz="3500">
                <a:uFill>
                  <a:solidFill>
                    <a:srgbClr val="000000"/>
                  </a:solidFill>
                </a:uFill>
              </a:defRPr>
            </a:pPr>
            <a:r>
              <a:rPr dirty="0">
                <a:solidFill>
                  <a:srgbClr val="001E57"/>
                </a:solidFill>
                <a:uFill>
                  <a:solidFill>
                    <a:srgbClr val="001E57"/>
                  </a:solidFill>
                </a:uFill>
              </a:rPr>
              <a:t>GEGENWÄRTIGE  </a:t>
            </a:r>
          </a:p>
          <a:p>
            <a:pPr defTabSz="642937">
              <a:lnSpc>
                <a:spcPct val="90000"/>
              </a:lnSpc>
              <a:buClr>
                <a:srgbClr val="001E57"/>
              </a:buClr>
              <a:defRPr sz="3500">
                <a:uFill>
                  <a:solidFill>
                    <a:srgbClr val="000000"/>
                  </a:solidFill>
                </a:uFill>
              </a:defRPr>
            </a:pPr>
            <a:r>
              <a:rPr dirty="0">
                <a:solidFill>
                  <a:srgbClr val="001E57"/>
                </a:solidFill>
                <a:uFill>
                  <a:solidFill>
                    <a:srgbClr val="001E57"/>
                  </a:solidFill>
                </a:uFill>
              </a:rPr>
              <a:t>WELT</a:t>
            </a:r>
          </a:p>
        </p:txBody>
      </p:sp>
      <p:sp>
        <p:nvSpPr>
          <p:cNvPr id="1258" name="Die GEGENWART IST NICHT…"/>
          <p:cNvSpPr txBox="1"/>
          <p:nvPr/>
        </p:nvSpPr>
        <p:spPr>
          <a:xfrm>
            <a:off x="12804136" y="1035904"/>
            <a:ext cx="7454901" cy="1661993"/>
          </a:xfrm>
          <a:prstGeom prst="rect">
            <a:avLst/>
          </a:prstGeom>
          <a:extLst>
            <a:ext uri="{C572A759-6A51-4108-AA02-DFA0A04FC94B}">
              <ma14:wrappingTextBoxFlag xmlns:ma14="http://schemas.microsoft.com/office/mac/drawingml/2011/main" val="1"/>
            </a:ext>
          </a:extLst>
        </p:spPr>
        <p:txBody>
          <a:bodyPr lIns="0" tIns="0" rIns="0" bIns="0" anchor="ctr">
            <a:spAutoFit/>
          </a:bodyPr>
          <a:lstStyle/>
          <a:p>
            <a:pPr defTabSz="642937">
              <a:buClr>
                <a:srgbClr val="000000"/>
              </a:buClr>
              <a:defRPr sz="3600">
                <a:uFill>
                  <a:solidFill>
                    <a:srgbClr val="000000"/>
                  </a:solidFill>
                </a:uFill>
              </a:defRPr>
            </a:pPr>
            <a:r>
              <a:rPr dirty="0"/>
              <a:t>Die GEGENWART </a:t>
            </a:r>
            <a:r>
              <a:rPr lang="de-DE" dirty="0"/>
              <a:t>ist</a:t>
            </a:r>
            <a:r>
              <a:rPr dirty="0"/>
              <a:t> </a:t>
            </a:r>
            <a:r>
              <a:rPr i="1" dirty="0">
                <a:latin typeface="Arial Rounded MT Bold"/>
                <a:ea typeface="Arial Rounded MT Bold"/>
                <a:cs typeface="Arial Rounded MT Bold"/>
                <a:sym typeface="Arial Rounded MT Bold"/>
              </a:rPr>
              <a:t>NICHT</a:t>
            </a:r>
            <a:r>
              <a:rPr dirty="0"/>
              <a:t> </a:t>
            </a:r>
          </a:p>
          <a:p>
            <a:pPr defTabSz="642937">
              <a:buClr>
                <a:srgbClr val="000000"/>
              </a:buClr>
              <a:defRPr sz="3600">
                <a:uFill>
                  <a:solidFill>
                    <a:srgbClr val="000000"/>
                  </a:solidFill>
                </a:uFill>
              </a:defRPr>
            </a:pPr>
            <a:r>
              <a:rPr dirty="0"/>
              <a:t>der </a:t>
            </a:r>
            <a:r>
              <a:rPr dirty="0" err="1"/>
              <a:t>Schlüssel</a:t>
            </a:r>
            <a:r>
              <a:rPr dirty="0"/>
              <a:t> </a:t>
            </a:r>
            <a:r>
              <a:rPr dirty="0" err="1"/>
              <a:t>zur</a:t>
            </a:r>
            <a:r>
              <a:rPr dirty="0"/>
              <a:t>  VERGANGENHEIT.</a:t>
            </a:r>
          </a:p>
        </p:txBody>
      </p:sp>
      <p:sp>
        <p:nvSpPr>
          <p:cNvPr id="1259" name="VERGANGENHEIT?"/>
          <p:cNvSpPr txBox="1"/>
          <p:nvPr/>
        </p:nvSpPr>
        <p:spPr>
          <a:xfrm>
            <a:off x="16662158" y="3484284"/>
            <a:ext cx="2857501" cy="861774"/>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defTabSz="642937">
              <a:buClr>
                <a:srgbClr val="001E57"/>
              </a:buClr>
              <a:defRPr sz="2800">
                <a:solidFill>
                  <a:srgbClr val="001E57"/>
                </a:solidFill>
                <a:uFill>
                  <a:solidFill>
                    <a:srgbClr val="001E57"/>
                  </a:solidFill>
                </a:uFill>
              </a:defRPr>
            </a:lvl1pPr>
          </a:lstStyle>
          <a:p>
            <a:pPr>
              <a:defRPr>
                <a:solidFill>
                  <a:srgbClr val="000000"/>
                </a:solidFill>
                <a:uFill>
                  <a:solidFill>
                    <a:srgbClr val="000000"/>
                  </a:solidFill>
                </a:uFill>
              </a:defRPr>
            </a:pPr>
            <a:r>
              <a:rPr dirty="0">
                <a:solidFill>
                  <a:srgbClr val="001E57"/>
                </a:solidFill>
                <a:uFill>
                  <a:solidFill>
                    <a:srgbClr val="001E57"/>
                  </a:solidFill>
                </a:uFill>
              </a:rPr>
              <a:t>VERGANGEN</a:t>
            </a:r>
            <a:r>
              <a:rPr lang="de-DE" dirty="0">
                <a:solidFill>
                  <a:srgbClr val="001E57"/>
                </a:solidFill>
                <a:uFill>
                  <a:solidFill>
                    <a:srgbClr val="001E57"/>
                  </a:solidFill>
                </a:uFill>
              </a:rPr>
              <a:t>-</a:t>
            </a:r>
            <a:r>
              <a:rPr dirty="0">
                <a:solidFill>
                  <a:srgbClr val="001E57"/>
                </a:solidFill>
                <a:uFill>
                  <a:solidFill>
                    <a:srgbClr val="001E57"/>
                  </a:solidFill>
                </a:uFill>
              </a:rPr>
              <a:t>HEIT?</a:t>
            </a:r>
          </a:p>
        </p:txBody>
      </p:sp>
      <p:sp>
        <p:nvSpPr>
          <p:cNvPr id="1260" name="VERGANGENE…"/>
          <p:cNvSpPr txBox="1"/>
          <p:nvPr/>
        </p:nvSpPr>
        <p:spPr>
          <a:xfrm>
            <a:off x="4345066" y="9651877"/>
            <a:ext cx="3489679" cy="997196"/>
          </a:xfrm>
          <a:prstGeom prst="rect">
            <a:avLst/>
          </a:prstGeom>
          <a:extLst>
            <a:ext uri="{C572A759-6A51-4108-AA02-DFA0A04FC94B}">
              <ma14:wrappingTextBoxFlag xmlns:ma14="http://schemas.microsoft.com/office/mac/drawingml/2011/main" val="1"/>
            </a:ext>
          </a:extLst>
        </p:spPr>
        <p:txBody>
          <a:bodyPr wrap="square" lIns="0" tIns="0" rIns="0" bIns="0" anchor="ctr">
            <a:spAutoFit/>
          </a:bodyPr>
          <a:lstStyle/>
          <a:p>
            <a:pPr defTabSz="642937">
              <a:lnSpc>
                <a:spcPct val="90000"/>
              </a:lnSpc>
              <a:buClr>
                <a:srgbClr val="00A3D7"/>
              </a:buClr>
              <a:defRPr sz="3600">
                <a:uFill>
                  <a:solidFill>
                    <a:srgbClr val="000000"/>
                  </a:solidFill>
                </a:uFill>
              </a:defRPr>
            </a:pPr>
            <a:r>
              <a:rPr dirty="0">
                <a:solidFill>
                  <a:srgbClr val="00A3D7"/>
                </a:solidFill>
                <a:uFill>
                  <a:solidFill>
                    <a:srgbClr val="00A3D7"/>
                  </a:solidFill>
                </a:uFill>
              </a:rPr>
              <a:t>VERGANGENE </a:t>
            </a:r>
          </a:p>
          <a:p>
            <a:pPr defTabSz="642937">
              <a:lnSpc>
                <a:spcPct val="90000"/>
              </a:lnSpc>
              <a:buClr>
                <a:srgbClr val="00A3D7"/>
              </a:buClr>
              <a:defRPr sz="3600">
                <a:uFill>
                  <a:solidFill>
                    <a:srgbClr val="000000"/>
                  </a:solidFill>
                </a:uFill>
              </a:defRPr>
            </a:pPr>
            <a:r>
              <a:rPr dirty="0">
                <a:solidFill>
                  <a:srgbClr val="00A3D7"/>
                </a:solidFill>
                <a:uFill>
                  <a:solidFill>
                    <a:srgbClr val="00A3D7"/>
                  </a:solidFill>
                </a:uFill>
              </a:rPr>
              <a:t>WELT</a:t>
            </a:r>
          </a:p>
        </p:txBody>
      </p:sp>
    </p:spTree>
  </p:cSld>
  <p:clrMapOvr>
    <a:masterClrMapping/>
  </p:clrMapOvr>
  <p:transition xmlns:p14="http://schemas.microsoft.com/office/powerpoint/2010/mai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4" name="image28.jpg"/>
          <p:cNvGrpSpPr/>
          <p:nvPr/>
        </p:nvGrpSpPr>
        <p:grpSpPr>
          <a:xfrm>
            <a:off x="3800552" y="458391"/>
            <a:ext cx="16980214" cy="12889311"/>
            <a:chOff x="0" y="0"/>
            <a:chExt cx="16980213" cy="12889310"/>
          </a:xfrm>
        </p:grpSpPr>
        <p:pic>
          <p:nvPicPr>
            <p:cNvPr id="1263" name="image28.jpg" descr="image28.jpg"/>
            <p:cNvPicPr>
              <a:picLocks noChangeAspect="1"/>
            </p:cNvPicPr>
            <p:nvPr/>
          </p:nvPicPr>
          <p:blipFill>
            <a:blip r:embed="rId2">
              <a:extLst/>
            </a:blip>
            <a:stretch>
              <a:fillRect/>
            </a:stretch>
          </p:blipFill>
          <p:spPr>
            <a:xfrm>
              <a:off x="317500" y="304800"/>
              <a:ext cx="16357914" cy="12267011"/>
            </a:xfrm>
            <a:prstGeom prst="rect">
              <a:avLst/>
            </a:prstGeom>
            <a:ln>
              <a:noFill/>
            </a:ln>
            <a:effectLst/>
          </p:spPr>
        </p:pic>
        <p:pic>
          <p:nvPicPr>
            <p:cNvPr id="1262" name="image28.jpg" descr="image28.jpg"/>
            <p:cNvPicPr>
              <a:picLocks/>
            </p:cNvPicPr>
            <p:nvPr/>
          </p:nvPicPr>
          <p:blipFill>
            <a:blip r:embed="rId3">
              <a:extLst/>
            </a:blip>
            <a:stretch>
              <a:fillRect/>
            </a:stretch>
          </p:blipFill>
          <p:spPr>
            <a:xfrm>
              <a:off x="0" y="0"/>
              <a:ext cx="16980214" cy="12889311"/>
            </a:xfrm>
            <a:prstGeom prst="rect">
              <a:avLst/>
            </a:prstGeom>
            <a:effectLst/>
          </p:spPr>
        </p:pic>
      </p:grpSp>
      <p:sp>
        <p:nvSpPr>
          <p:cNvPr id="1265" name="GEGENWÄRTIGE WELT"/>
          <p:cNvSpPr txBox="1"/>
          <p:nvPr/>
        </p:nvSpPr>
        <p:spPr>
          <a:xfrm>
            <a:off x="12752068" y="9693137"/>
            <a:ext cx="4118612" cy="941796"/>
          </a:xfrm>
          <a:prstGeom prst="rect">
            <a:avLst/>
          </a:prstGeom>
          <a:extLst>
            <a:ext uri="{C572A759-6A51-4108-AA02-DFA0A04FC94B}">
              <ma14:wrappingTextBoxFlag xmlns:ma14="http://schemas.microsoft.com/office/mac/drawingml/2011/main" val="1"/>
            </a:ext>
          </a:extLst>
        </p:spPr>
        <p:txBody>
          <a:bodyPr wrap="square" lIns="0" tIns="0" rIns="0" bIns="0" anchor="ctr">
            <a:spAutoFit/>
          </a:bodyPr>
          <a:lstStyle>
            <a:lvl1pPr defTabSz="642937">
              <a:lnSpc>
                <a:spcPct val="90000"/>
              </a:lnSpc>
              <a:buClr>
                <a:srgbClr val="001E57"/>
              </a:buClr>
              <a:defRPr sz="3400">
                <a:solidFill>
                  <a:srgbClr val="001E57"/>
                </a:solidFill>
                <a:uFill>
                  <a:solidFill>
                    <a:srgbClr val="001E57"/>
                  </a:solidFill>
                </a:uFill>
              </a:defRPr>
            </a:lvl1pPr>
          </a:lstStyle>
          <a:p>
            <a:pPr>
              <a:defRPr>
                <a:solidFill>
                  <a:srgbClr val="000000"/>
                </a:solidFill>
                <a:uFill>
                  <a:solidFill>
                    <a:srgbClr val="000000"/>
                  </a:solidFill>
                </a:uFill>
              </a:defRPr>
            </a:pPr>
            <a:r>
              <a:rPr b="1" dirty="0">
                <a:solidFill>
                  <a:srgbClr val="001E57"/>
                </a:solidFill>
                <a:uFill>
                  <a:solidFill>
                    <a:srgbClr val="001E57"/>
                  </a:solidFill>
                </a:uFill>
              </a:rPr>
              <a:t>GEGENWÄRTIGE WELT</a:t>
            </a:r>
          </a:p>
        </p:txBody>
      </p:sp>
      <p:sp>
        <p:nvSpPr>
          <p:cNvPr id="1266" name="VERGANGENE…"/>
          <p:cNvSpPr txBox="1"/>
          <p:nvPr/>
        </p:nvSpPr>
        <p:spPr>
          <a:xfrm>
            <a:off x="4345066" y="9738447"/>
            <a:ext cx="3534014" cy="941796"/>
          </a:xfrm>
          <a:prstGeom prst="rect">
            <a:avLst/>
          </a:prstGeom>
          <a:extLst>
            <a:ext uri="{C572A759-6A51-4108-AA02-DFA0A04FC94B}">
              <ma14:wrappingTextBoxFlag xmlns:ma14="http://schemas.microsoft.com/office/mac/drawingml/2011/main" val="1"/>
            </a:ext>
          </a:extLst>
        </p:spPr>
        <p:txBody>
          <a:bodyPr wrap="square" lIns="0" tIns="0" rIns="0" bIns="0" anchor="ctr">
            <a:spAutoFit/>
          </a:bodyPr>
          <a:lstStyle/>
          <a:p>
            <a:pPr defTabSz="642937">
              <a:lnSpc>
                <a:spcPct val="90000"/>
              </a:lnSpc>
              <a:buClr>
                <a:srgbClr val="00A3D7"/>
              </a:buClr>
              <a:defRPr sz="3400">
                <a:uFill>
                  <a:solidFill>
                    <a:srgbClr val="000000"/>
                  </a:solidFill>
                </a:uFill>
              </a:defRPr>
            </a:pPr>
            <a:r>
              <a:rPr b="1" dirty="0">
                <a:solidFill>
                  <a:srgbClr val="00A3D7"/>
                </a:solidFill>
                <a:uFill>
                  <a:solidFill>
                    <a:srgbClr val="00A3D7"/>
                  </a:solidFill>
                </a:uFill>
              </a:rPr>
              <a:t>VERGANGENE </a:t>
            </a:r>
          </a:p>
          <a:p>
            <a:pPr defTabSz="642937">
              <a:lnSpc>
                <a:spcPct val="90000"/>
              </a:lnSpc>
              <a:buClr>
                <a:srgbClr val="00A3D7"/>
              </a:buClr>
              <a:defRPr sz="3400">
                <a:uFill>
                  <a:solidFill>
                    <a:srgbClr val="000000"/>
                  </a:solidFill>
                </a:uFill>
              </a:defRPr>
            </a:pPr>
            <a:r>
              <a:rPr b="1" dirty="0">
                <a:solidFill>
                  <a:srgbClr val="00A3D7"/>
                </a:solidFill>
                <a:uFill>
                  <a:solidFill>
                    <a:srgbClr val="00A3D7"/>
                  </a:solidFill>
                </a:uFill>
              </a:rPr>
              <a:t>WELT</a:t>
            </a:r>
          </a:p>
        </p:txBody>
      </p:sp>
      <p:sp>
        <p:nvSpPr>
          <p:cNvPr id="1267" name="VERGANGENHEIT und GEGENWART!"/>
          <p:cNvSpPr txBox="1"/>
          <p:nvPr/>
        </p:nvSpPr>
        <p:spPr>
          <a:xfrm>
            <a:off x="16374346" y="2915504"/>
            <a:ext cx="3832566" cy="1661993"/>
          </a:xfrm>
          <a:prstGeom prst="rect">
            <a:avLst/>
          </a:prstGeom>
          <a:extLst>
            <a:ext uri="{C572A759-6A51-4108-AA02-DFA0A04FC94B}">
              <ma14:wrappingTextBoxFlag xmlns:ma14="http://schemas.microsoft.com/office/mac/drawingml/2011/main" val="1"/>
            </a:ext>
          </a:extLst>
        </p:spPr>
        <p:txBody>
          <a:bodyPr wrap="square" lIns="0" tIns="0" rIns="0" bIns="0" anchor="ctr">
            <a:spAutoFit/>
          </a:bodyPr>
          <a:lstStyle/>
          <a:p>
            <a:pPr defTabSz="642937">
              <a:buClr>
                <a:srgbClr val="001E57"/>
              </a:buClr>
              <a:defRPr sz="3600">
                <a:uFill>
                  <a:solidFill>
                    <a:srgbClr val="000000"/>
                  </a:solidFill>
                </a:uFill>
              </a:defRPr>
            </a:pPr>
            <a:r>
              <a:rPr sz="3400" dirty="0"/>
              <a:t>VERGANGENHEIT</a:t>
            </a:r>
            <a:r>
              <a:rPr dirty="0">
                <a:solidFill>
                  <a:srgbClr val="001E57"/>
                </a:solidFill>
                <a:uFill>
                  <a:solidFill>
                    <a:srgbClr val="001E57"/>
                  </a:solidFill>
                </a:uFill>
              </a:rPr>
              <a:t> und GEGENWART!</a:t>
            </a:r>
          </a:p>
        </p:txBody>
      </p:sp>
      <p:sp>
        <p:nvSpPr>
          <p:cNvPr id="1268" name="Heilige Schrift"/>
          <p:cNvSpPr txBox="1"/>
          <p:nvPr/>
        </p:nvSpPr>
        <p:spPr>
          <a:xfrm rot="21480000">
            <a:off x="13036320" y="2181054"/>
            <a:ext cx="1651001" cy="254001"/>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defTabSz="642937">
              <a:buClr>
                <a:srgbClr val="FFFFFF"/>
              </a:buClr>
              <a:defRPr sz="1700">
                <a:solidFill>
                  <a:srgbClr val="FFFFFF"/>
                </a:solidFill>
                <a:uFill>
                  <a:solidFill>
                    <a:srgbClr val="FFFFFF"/>
                  </a:solidFill>
                </a:uFill>
              </a:defRPr>
            </a:lvl1pPr>
          </a:lstStyle>
          <a:p>
            <a:pPr>
              <a:defRPr sz="6400">
                <a:solidFill>
                  <a:srgbClr val="000000"/>
                </a:solidFill>
                <a:uFill>
                  <a:solidFill>
                    <a:srgbClr val="000000"/>
                  </a:solidFill>
                </a:uFill>
              </a:defRPr>
            </a:pPr>
            <a:r>
              <a:rPr sz="1700">
                <a:solidFill>
                  <a:srgbClr val="FFFFFF"/>
                </a:solidFill>
                <a:uFill>
                  <a:solidFill>
                    <a:srgbClr val="FFFFFF"/>
                  </a:solidFill>
                </a:uFill>
              </a:rPr>
              <a:t>Heilige Schrift</a:t>
            </a:r>
          </a:p>
        </p:txBody>
      </p:sp>
      <p:sp>
        <p:nvSpPr>
          <p:cNvPr id="1269" name="Rectangle"/>
          <p:cNvSpPr/>
          <p:nvPr/>
        </p:nvSpPr>
        <p:spPr>
          <a:xfrm>
            <a:off x="4118052" y="710802"/>
            <a:ext cx="7402514" cy="2562626"/>
          </a:xfrm>
          <a:prstGeom prst="rect">
            <a:avLst/>
          </a:prstGeom>
          <a:gradFill>
            <a:gsLst>
              <a:gs pos="0">
                <a:srgbClr val="0065C1"/>
              </a:gs>
              <a:gs pos="100000">
                <a:srgbClr val="084593"/>
              </a:gs>
            </a:gsLst>
            <a:lin ang="5400000"/>
          </a:gradFill>
          <a:effectLst>
            <a:outerShdw blurRad="76200" rotWithShape="0">
              <a:srgbClr val="929292">
                <a:alpha val="79999"/>
              </a:srgbClr>
            </a:outerShdw>
          </a:effectLst>
        </p:spPr>
        <p:txBody>
          <a:bodyPr lIns="0" tIns="0" rIns="0" bIns="0"/>
          <a:lstStyle/>
          <a:p>
            <a:pPr defTabSz="642937">
              <a:buClr>
                <a:srgbClr val="FFFFFF"/>
              </a:buClr>
              <a:defRPr sz="3000">
                <a:solidFill>
                  <a:srgbClr val="FFFFFF"/>
                </a:solidFill>
                <a:uFill>
                  <a:solidFill>
                    <a:srgbClr val="FFFFFF"/>
                  </a:solidFill>
                </a:uFill>
              </a:defRPr>
            </a:pPr>
            <a:endParaRPr/>
          </a:p>
        </p:txBody>
      </p:sp>
      <p:sp>
        <p:nvSpPr>
          <p:cNvPr id="1270" name="100% Unfehlbarer Bericht des allwissenden Augenzeugen-Schöpfers!"/>
          <p:cNvSpPr txBox="1"/>
          <p:nvPr/>
        </p:nvSpPr>
        <p:spPr>
          <a:xfrm>
            <a:off x="4118053" y="795418"/>
            <a:ext cx="7402436" cy="2215991"/>
          </a:xfrm>
          <a:prstGeom prst="rect">
            <a:avLst/>
          </a:prstGeom>
          <a:effectLst>
            <a:outerShdw blurRad="12700" dist="35920" dir="2700000" rotWithShape="0">
              <a:srgbClr val="929292"/>
            </a:outerShdw>
          </a:effectLst>
          <a:extLst>
            <a:ext uri="{C572A759-6A51-4108-AA02-DFA0A04FC94B}">
              <ma14:wrappingTextBoxFlag xmlns:ma14="http://schemas.microsoft.com/office/mac/drawingml/2011/main" val="1"/>
            </a:ext>
          </a:extLst>
        </p:spPr>
        <p:txBody>
          <a:bodyPr wrap="square" lIns="0" tIns="0" rIns="0" bIns="0" anchor="ctr">
            <a:spAutoFit/>
          </a:bodyPr>
          <a:lstStyle/>
          <a:p>
            <a:pPr defTabSz="642937">
              <a:buClr>
                <a:srgbClr val="FFFFFF"/>
              </a:buClr>
              <a:defRPr sz="6400">
                <a:uFill>
                  <a:solidFill>
                    <a:srgbClr val="000000"/>
                  </a:solidFill>
                </a:uFill>
              </a:defRPr>
            </a:pPr>
            <a:r>
              <a:rPr sz="4800" dirty="0">
                <a:solidFill>
                  <a:srgbClr val="FFFFFF"/>
                </a:solidFill>
                <a:effectLst>
                  <a:outerShdw blurRad="38100" dist="38100" dir="2700000" rotWithShape="0">
                    <a:srgbClr val="000000">
                      <a:alpha val="43137"/>
                    </a:srgbClr>
                  </a:outerShdw>
                </a:effectLst>
                <a:uFill>
                  <a:solidFill>
                    <a:srgbClr val="FFFFFF"/>
                  </a:solidFill>
                </a:uFill>
              </a:rPr>
              <a:t>100</a:t>
            </a:r>
            <a:r>
              <a:rPr lang="de-DE" sz="4800" dirty="0">
                <a:solidFill>
                  <a:srgbClr val="FFFFFF"/>
                </a:solidFill>
                <a:effectLst>
                  <a:outerShdw blurRad="38100" dist="38100" dir="2700000" rotWithShape="0">
                    <a:srgbClr val="000000">
                      <a:alpha val="43137"/>
                    </a:srgbClr>
                  </a:outerShdw>
                </a:effectLst>
                <a:uFill>
                  <a:solidFill>
                    <a:srgbClr val="FFFFFF"/>
                  </a:solidFill>
                </a:uFill>
              </a:rPr>
              <a:t> </a:t>
            </a:r>
            <a:r>
              <a:rPr sz="4800" dirty="0">
                <a:solidFill>
                  <a:srgbClr val="FFFFFF"/>
                </a:solidFill>
                <a:effectLst>
                  <a:outerShdw blurRad="38100" dist="38100" dir="2700000" rotWithShape="0">
                    <a:srgbClr val="000000">
                      <a:alpha val="43137"/>
                    </a:srgbClr>
                  </a:outerShdw>
                </a:effectLst>
                <a:uFill>
                  <a:solidFill>
                    <a:srgbClr val="FFFFFF"/>
                  </a:solidFill>
                </a:uFill>
              </a:rPr>
              <a:t>% </a:t>
            </a:r>
            <a:r>
              <a:rPr lang="de-DE" sz="4800" dirty="0">
                <a:solidFill>
                  <a:srgbClr val="FFFFFF"/>
                </a:solidFill>
                <a:effectLst>
                  <a:outerShdw blurRad="38100" dist="38100" dir="2700000" rotWithShape="0">
                    <a:srgbClr val="000000">
                      <a:alpha val="43137"/>
                    </a:srgbClr>
                  </a:outerShdw>
                </a:effectLst>
                <a:uFill>
                  <a:solidFill>
                    <a:srgbClr val="FFFFFF"/>
                  </a:solidFill>
                </a:uFill>
              </a:rPr>
              <a:t>u</a:t>
            </a:r>
            <a:r>
              <a:rPr sz="4800" dirty="0" err="1">
                <a:solidFill>
                  <a:srgbClr val="FFFFFF"/>
                </a:solidFill>
                <a:effectLst>
                  <a:outerShdw blurRad="38100" dist="38100" dir="2700000" rotWithShape="0">
                    <a:srgbClr val="000000">
                      <a:alpha val="43137"/>
                    </a:srgbClr>
                  </a:outerShdw>
                </a:effectLst>
                <a:uFill>
                  <a:solidFill>
                    <a:srgbClr val="FFFFFF"/>
                  </a:solidFill>
                </a:uFill>
              </a:rPr>
              <a:t>nfehlbarer</a:t>
            </a:r>
            <a:r>
              <a:rPr sz="4800" dirty="0">
                <a:solidFill>
                  <a:srgbClr val="FFFFFF"/>
                </a:solidFill>
                <a:effectLst>
                  <a:outerShdw blurRad="38100" dist="38100" dir="2700000" rotWithShape="0">
                    <a:srgbClr val="000000">
                      <a:alpha val="43137"/>
                    </a:srgbClr>
                  </a:outerShdw>
                </a:effectLst>
                <a:uFill>
                  <a:solidFill>
                    <a:srgbClr val="FFFFFF"/>
                  </a:solidFill>
                </a:uFill>
              </a:rPr>
              <a:t> </a:t>
            </a:r>
            <a:r>
              <a:rPr lang="de-DE" sz="4800" i="1" dirty="0">
                <a:solidFill>
                  <a:srgbClr val="FFFB00"/>
                </a:solidFill>
                <a:effectLst>
                  <a:outerShdw blurRad="38100" dist="38100" dir="2700000" rotWithShape="0">
                    <a:srgbClr val="000000">
                      <a:alpha val="43137"/>
                    </a:srgbClr>
                  </a:outerShdw>
                </a:effectLst>
                <a:uFill>
                  <a:solidFill>
                    <a:srgbClr val="FFFB00"/>
                  </a:solidFill>
                </a:uFill>
              </a:rPr>
              <a:t>Augenzeugen</a:t>
            </a:r>
            <a:r>
              <a:rPr lang="de-DE" sz="4800" dirty="0">
                <a:solidFill>
                  <a:srgbClr val="FFFFFF"/>
                </a:solidFill>
                <a:effectLst>
                  <a:outerShdw blurRad="38100" dist="38100" dir="2700000" rotWithShape="0">
                    <a:srgbClr val="000000">
                      <a:alpha val="43137"/>
                    </a:srgbClr>
                  </a:outerShdw>
                </a:effectLst>
                <a:uFill>
                  <a:solidFill>
                    <a:srgbClr val="FFFFFF"/>
                  </a:solidFill>
                </a:uFill>
              </a:rPr>
              <a:t>-</a:t>
            </a:r>
            <a:r>
              <a:rPr sz="4800" dirty="0" err="1">
                <a:solidFill>
                  <a:srgbClr val="FFFFFF"/>
                </a:solidFill>
                <a:effectLst>
                  <a:outerShdw blurRad="38100" dist="38100" dir="2700000" rotWithShape="0">
                    <a:srgbClr val="000000">
                      <a:alpha val="43137"/>
                    </a:srgbClr>
                  </a:outerShdw>
                </a:effectLst>
                <a:uFill>
                  <a:solidFill>
                    <a:srgbClr val="FFFFFF"/>
                  </a:solidFill>
                </a:uFill>
              </a:rPr>
              <a:t>Bericht</a:t>
            </a:r>
            <a:r>
              <a:rPr sz="4800" dirty="0">
                <a:solidFill>
                  <a:srgbClr val="FFFFFF"/>
                </a:solidFill>
                <a:effectLst>
                  <a:outerShdw blurRad="38100" dist="38100" dir="2700000" rotWithShape="0">
                    <a:srgbClr val="000000">
                      <a:alpha val="43137"/>
                    </a:srgbClr>
                  </a:outerShdw>
                </a:effectLst>
                <a:uFill>
                  <a:solidFill>
                    <a:srgbClr val="FFFFFF"/>
                  </a:solidFill>
                </a:uFill>
              </a:rPr>
              <a:t> des </a:t>
            </a:r>
            <a:r>
              <a:rPr sz="4800" dirty="0" err="1">
                <a:solidFill>
                  <a:srgbClr val="FFFFFF"/>
                </a:solidFill>
                <a:effectLst>
                  <a:outerShdw blurRad="38100" dist="38100" dir="2700000" rotWithShape="0">
                    <a:srgbClr val="000000">
                      <a:alpha val="43137"/>
                    </a:srgbClr>
                  </a:outerShdw>
                </a:effectLst>
                <a:uFill>
                  <a:solidFill>
                    <a:srgbClr val="FFFFFF"/>
                  </a:solidFill>
                </a:uFill>
              </a:rPr>
              <a:t>allwissenden</a:t>
            </a:r>
            <a:r>
              <a:rPr sz="4800" dirty="0">
                <a:solidFill>
                  <a:srgbClr val="FFFFFF"/>
                </a:solidFill>
                <a:effectLst>
                  <a:outerShdw blurRad="38100" dist="38100" dir="2700000" rotWithShape="0">
                    <a:srgbClr val="000000">
                      <a:alpha val="43137"/>
                    </a:srgbClr>
                  </a:outerShdw>
                </a:effectLst>
                <a:uFill>
                  <a:solidFill>
                    <a:srgbClr val="FFFFFF"/>
                  </a:solidFill>
                </a:uFill>
              </a:rPr>
              <a:t> </a:t>
            </a:r>
            <a:r>
              <a:rPr sz="4800" dirty="0" err="1">
                <a:solidFill>
                  <a:srgbClr val="FFFFFF"/>
                </a:solidFill>
                <a:effectLst>
                  <a:outerShdw blurRad="38100" dist="38100" dir="2700000" rotWithShape="0">
                    <a:srgbClr val="000000">
                      <a:alpha val="43137"/>
                    </a:srgbClr>
                  </a:outerShdw>
                </a:effectLst>
                <a:uFill>
                  <a:solidFill>
                    <a:srgbClr val="FFFFFF"/>
                  </a:solidFill>
                </a:uFill>
              </a:rPr>
              <a:t>Schöpfers</a:t>
            </a:r>
            <a:r>
              <a:rPr sz="4800" dirty="0">
                <a:solidFill>
                  <a:srgbClr val="FFFFFF"/>
                </a:solidFill>
                <a:effectLst>
                  <a:outerShdw blurRad="38100" dist="38100" dir="2700000" rotWithShape="0">
                    <a:srgbClr val="000000">
                      <a:alpha val="43137"/>
                    </a:srgbClr>
                  </a:outerShdw>
                </a:effectLst>
                <a:uFill>
                  <a:solidFill>
                    <a:srgbClr val="FFFFFF"/>
                  </a:solidFill>
                </a:uFill>
              </a:rPr>
              <a:t>!</a:t>
            </a:r>
          </a:p>
        </p:txBody>
      </p:sp>
      <p:sp>
        <p:nvSpPr>
          <p:cNvPr id="1271" name="Rectangle"/>
          <p:cNvSpPr/>
          <p:nvPr/>
        </p:nvSpPr>
        <p:spPr>
          <a:xfrm>
            <a:off x="4109561" y="11001132"/>
            <a:ext cx="16379104" cy="2029226"/>
          </a:xfrm>
          <a:prstGeom prst="rect">
            <a:avLst/>
          </a:prstGeom>
          <a:gradFill>
            <a:gsLst>
              <a:gs pos="0">
                <a:srgbClr val="0065C1"/>
              </a:gs>
              <a:gs pos="100000">
                <a:srgbClr val="084593"/>
              </a:gs>
            </a:gsLst>
            <a:lin ang="5400000"/>
          </a:gradFill>
          <a:effectLst>
            <a:outerShdw blurRad="76200" rotWithShape="0">
              <a:srgbClr val="929292">
                <a:alpha val="79999"/>
              </a:srgbClr>
            </a:outerShdw>
          </a:effectLst>
        </p:spPr>
        <p:txBody>
          <a:bodyPr lIns="0" tIns="0" rIns="0" bIns="0"/>
          <a:lstStyle/>
          <a:p>
            <a:pPr defTabSz="642937">
              <a:buClr>
                <a:srgbClr val="FFFFFF"/>
              </a:buClr>
              <a:defRPr sz="3000">
                <a:solidFill>
                  <a:srgbClr val="FFFFFF"/>
                </a:solidFill>
                <a:uFill>
                  <a:solidFill>
                    <a:srgbClr val="FFFFFF"/>
                  </a:solidFill>
                </a:uFill>
              </a:defRPr>
            </a:pPr>
            <a:endParaRPr/>
          </a:p>
        </p:txBody>
      </p:sp>
      <p:sp>
        <p:nvSpPr>
          <p:cNvPr id="1272" name="OFFENBARUNG IST DER SCHLÜSSEL ZUR VERGANGENHEIT UND GEGENWART!"/>
          <p:cNvSpPr txBox="1"/>
          <p:nvPr/>
        </p:nvSpPr>
        <p:spPr>
          <a:xfrm>
            <a:off x="4408111" y="11141254"/>
            <a:ext cx="15798801" cy="1772793"/>
          </a:xfrm>
          <a:prstGeom prst="rect">
            <a:avLst/>
          </a:prstGeom>
          <a:effectLst>
            <a:outerShdw blurRad="12700" dist="35920" dir="2700000" rotWithShape="0">
              <a:srgbClr val="929292"/>
            </a:outerShdw>
          </a:effectLst>
          <a:extLst>
            <a:ext uri="{C572A759-6A51-4108-AA02-DFA0A04FC94B}">
              <ma14:wrappingTextBoxFlag xmlns:ma14="http://schemas.microsoft.com/office/mac/drawingml/2011/main" val="1"/>
            </a:ext>
          </a:extLst>
        </p:spPr>
        <p:txBody>
          <a:bodyPr lIns="0" tIns="0" rIns="0" bIns="0" anchor="ctr">
            <a:spAutoFit/>
          </a:bodyPr>
          <a:lstStyle>
            <a:lvl1pPr defTabSz="642937">
              <a:lnSpc>
                <a:spcPct val="90000"/>
              </a:lnSpc>
              <a:buClr>
                <a:srgbClr val="FFFFFF"/>
              </a:buClr>
              <a:defRPr sz="6400">
                <a:solidFill>
                  <a:srgbClr val="FFFFFF"/>
                </a:solidFill>
                <a:uFill>
                  <a:solidFill>
                    <a:srgbClr val="000000"/>
                  </a:solidFill>
                </a:uFill>
              </a:defRPr>
            </a:lvl1pPr>
          </a:lstStyle>
          <a:p>
            <a:r>
              <a:rPr dirty="0"/>
              <a:t>OFFENBARUNG </a:t>
            </a:r>
            <a:r>
              <a:rPr lang="de-DE" dirty="0"/>
              <a:t>erschließt uns </a:t>
            </a:r>
            <a:r>
              <a:rPr dirty="0"/>
              <a:t>VERGANGENHEIT </a:t>
            </a:r>
            <a:r>
              <a:rPr lang="de-DE" dirty="0"/>
              <a:t>und</a:t>
            </a:r>
            <a:r>
              <a:rPr dirty="0"/>
              <a:t> GEGENWART!</a:t>
            </a:r>
          </a:p>
        </p:txBody>
      </p:sp>
    </p:spTree>
  </p:cSld>
  <p:clrMapOvr>
    <a:masterClrMapping/>
  </p:clrMapOvr>
  <p:transition xmlns:p14="http://schemas.microsoft.com/office/powerpoint/2010/mai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1" name="Sand.jpg" descr="Sa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082" name="Ansichten über die Erdgeschichte…"/>
          <p:cNvSpPr txBox="1">
            <a:spLocks noGrp="1"/>
          </p:cNvSpPr>
          <p:nvPr>
            <p:ph type="body" sz="quarter" idx="1"/>
          </p:nvPr>
        </p:nvSpPr>
        <p:spPr>
          <a:xfrm>
            <a:off x="1022350" y="717367"/>
            <a:ext cx="22339300" cy="2011126"/>
          </a:xfrm>
          <a:prstGeom prst="rect">
            <a:avLst/>
          </a:prstGeom>
          <a:effectLst/>
        </p:spPr>
        <p:txBody>
          <a:bodyPr/>
          <a:lstStyle/>
          <a:p>
            <a:pPr algn="ctr">
              <a:lnSpc>
                <a:spcPts val="8000"/>
              </a:lnSpc>
              <a:buClr>
                <a:srgbClr val="FFFEEC"/>
              </a:buClr>
              <a:buFont typeface="GoudyTwenty"/>
              <a:defRPr sz="5800">
                <a:effectLst>
                  <a:outerShdw blurRad="38100" dist="38100" dir="2700000" rotWithShape="0">
                    <a:srgbClr val="000000">
                      <a:alpha val="43137"/>
                    </a:srgbClr>
                  </a:outerShdw>
                </a:effectLst>
              </a:defRPr>
            </a:pPr>
            <a:r>
              <a:rPr sz="8000" dirty="0" err="1">
                <a:latin typeface="+mn-lt"/>
                <a:ea typeface="+mn-ea"/>
                <a:cs typeface="+mn-cs"/>
                <a:sym typeface="GoudyTwenty"/>
              </a:rPr>
              <a:t>Ansichten</a:t>
            </a:r>
            <a:r>
              <a:rPr sz="8000" dirty="0">
                <a:latin typeface="+mn-lt"/>
                <a:ea typeface="+mn-ea"/>
                <a:cs typeface="+mn-cs"/>
                <a:sym typeface="GoudyTwenty"/>
              </a:rPr>
              <a:t> über die </a:t>
            </a:r>
            <a:r>
              <a:rPr sz="8000" dirty="0" err="1">
                <a:latin typeface="+mn-lt"/>
                <a:ea typeface="+mn-ea"/>
                <a:cs typeface="+mn-cs"/>
                <a:sym typeface="GoudyTwenty"/>
              </a:rPr>
              <a:t>Erdgeschichte</a:t>
            </a:r>
            <a:r>
              <a:rPr sz="8000" dirty="0">
                <a:latin typeface="+mn-lt"/>
                <a:ea typeface="+mn-ea"/>
                <a:cs typeface="+mn-cs"/>
                <a:sym typeface="GoudyTwenty"/>
              </a:rPr>
              <a:t> </a:t>
            </a:r>
          </a:p>
          <a:p>
            <a:pPr algn="ctr">
              <a:lnSpc>
                <a:spcPts val="8000"/>
              </a:lnSpc>
              <a:buClr>
                <a:srgbClr val="FFFEEC"/>
              </a:buClr>
              <a:buFont typeface="GoudyTwenty"/>
              <a:defRPr sz="5800">
                <a:effectLst>
                  <a:outerShdw blurRad="38100" dist="38100" dir="2700000" rotWithShape="0">
                    <a:srgbClr val="000000">
                      <a:alpha val="43137"/>
                    </a:srgbClr>
                  </a:outerShdw>
                </a:effectLst>
              </a:defRPr>
            </a:pPr>
            <a:r>
              <a:rPr lang="de-DE" sz="8000" dirty="0">
                <a:latin typeface="+mn-lt"/>
                <a:ea typeface="+mn-ea"/>
                <a:cs typeface="+mn-cs"/>
                <a:sym typeface="GoudyTwenty"/>
              </a:rPr>
              <a:t>Anfang des </a:t>
            </a:r>
            <a:r>
              <a:rPr sz="8000" dirty="0">
                <a:latin typeface="+mn-lt"/>
                <a:ea typeface="+mn-ea"/>
                <a:cs typeface="+mn-cs"/>
                <a:sym typeface="GoudyTwenty"/>
              </a:rPr>
              <a:t>19</a:t>
            </a:r>
            <a:r>
              <a:rPr lang="de-DE" sz="8000" dirty="0">
                <a:latin typeface="+mn-lt"/>
                <a:ea typeface="+mn-ea"/>
                <a:cs typeface="+mn-cs"/>
                <a:sym typeface="GoudyTwenty"/>
              </a:rPr>
              <a:t>.</a:t>
            </a:r>
            <a:r>
              <a:rPr sz="8000" dirty="0">
                <a:latin typeface="+mn-lt"/>
                <a:ea typeface="+mn-ea"/>
                <a:cs typeface="+mn-cs"/>
                <a:sym typeface="GoudyTwenty"/>
              </a:rPr>
              <a:t> </a:t>
            </a:r>
            <a:r>
              <a:rPr sz="8000" dirty="0" err="1">
                <a:latin typeface="+mn-lt"/>
                <a:ea typeface="+mn-ea"/>
                <a:cs typeface="+mn-cs"/>
                <a:sym typeface="GoudyTwenty"/>
              </a:rPr>
              <a:t>Jh</a:t>
            </a:r>
            <a:r>
              <a:rPr sz="8000" dirty="0">
                <a:latin typeface="+mn-lt"/>
                <a:ea typeface="+mn-ea"/>
                <a:cs typeface="+mn-cs"/>
                <a:sym typeface="GoudyTwenty"/>
              </a:rPr>
              <a:t>.</a:t>
            </a:r>
          </a:p>
        </p:txBody>
      </p:sp>
      <p:sp>
        <p:nvSpPr>
          <p:cNvPr id="1083" name="Katastrophistische Sicht (z.B., Cuvier, Smith)"/>
          <p:cNvSpPr txBox="1"/>
          <p:nvPr/>
        </p:nvSpPr>
        <p:spPr>
          <a:xfrm>
            <a:off x="1619171" y="2821160"/>
            <a:ext cx="21145657" cy="1107996"/>
          </a:xfrm>
          <a:prstGeom prst="rect">
            <a:avLst/>
          </a:prstGeom>
          <a:extLst>
            <a:ext uri="{C572A759-6A51-4108-AA02-DFA0A04FC94B}">
              <ma14:wrappingTextBoxFlag xmlns:ma14="http://schemas.microsoft.com/office/mac/drawingml/2011/main" val="1"/>
            </a:ext>
          </a:extLst>
        </p:spPr>
        <p:txBody>
          <a:bodyPr lIns="0" tIns="0" rIns="0" bIns="0">
            <a:spAutoFit/>
          </a:bodyPr>
          <a:lstStyle/>
          <a:p>
            <a:pPr defTabSz="914400">
              <a:spcBef>
                <a:spcPts val="4300"/>
              </a:spcBef>
              <a:buClr>
                <a:srgbClr val="B6DE87"/>
              </a:buClr>
              <a:defRPr sz="7200">
                <a:solidFill>
                  <a:srgbClr val="FDCE15"/>
                </a:solidFill>
                <a:effectLst>
                  <a:outerShdw blurRad="38100" dist="38100" dir="2700000" rotWithShape="0">
                    <a:srgbClr val="000000">
                      <a:alpha val="43137"/>
                    </a:srgbClr>
                  </a:outerShdw>
                </a:effectLst>
                <a:uFill>
                  <a:solidFill>
                    <a:srgbClr val="FDCE15"/>
                  </a:solidFill>
                </a:uFill>
                <a:latin typeface="DejaVu Sans Condensed"/>
                <a:ea typeface="DejaVu Sans Condensed"/>
                <a:cs typeface="DejaVu Sans Condensed"/>
                <a:sym typeface="DejaVu Sans Condensed"/>
              </a:defRPr>
            </a:pPr>
            <a:r>
              <a:rPr b="1" dirty="0" err="1"/>
              <a:t>Katastrop</a:t>
            </a:r>
            <a:r>
              <a:rPr lang="de-DE" b="1" dirty="0" err="1"/>
              <a:t>hismus</a:t>
            </a:r>
            <a:r>
              <a:rPr b="1" dirty="0"/>
              <a:t> (z.</a:t>
            </a:r>
            <a:r>
              <a:rPr lang="de-DE" b="1" dirty="0"/>
              <a:t> </a:t>
            </a:r>
            <a:r>
              <a:rPr b="1" dirty="0"/>
              <a:t>B. C</a:t>
            </a:r>
            <a:r>
              <a:rPr lang="de-DE" b="1" dirty="0"/>
              <a:t>u</a:t>
            </a:r>
            <a:r>
              <a:rPr b="1" dirty="0" err="1"/>
              <a:t>vier</a:t>
            </a:r>
            <a:r>
              <a:rPr b="1" dirty="0"/>
              <a:t>, Smith)</a:t>
            </a:r>
          </a:p>
        </p:txBody>
      </p:sp>
      <p:sp>
        <p:nvSpPr>
          <p:cNvPr id="1084" name="Biblische/Traditionelle Sicht (Geologen der Schrift)"/>
          <p:cNvSpPr txBox="1"/>
          <p:nvPr/>
        </p:nvSpPr>
        <p:spPr>
          <a:xfrm>
            <a:off x="506126" y="9855756"/>
            <a:ext cx="23371747" cy="1154162"/>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a:buClr>
                <a:srgbClr val="B6DE87"/>
              </a:buClr>
              <a:buFont typeface="DejaVu Sans Condensed"/>
              <a:defRPr sz="7000" b="1">
                <a:solidFill>
                  <a:srgbClr val="FD6F0F"/>
                </a:solidFill>
                <a:uFill>
                  <a:solidFill>
                    <a:srgbClr val="FD6F0F"/>
                  </a:solidFill>
                </a:uFill>
                <a:latin typeface="DejaVu Sans Condensed"/>
                <a:ea typeface="DejaVu Sans Condensed"/>
                <a:cs typeface="DejaVu Sans Condensed"/>
                <a:sym typeface="DejaVu Sans Condensed"/>
              </a:defRPr>
            </a:lvl1pPr>
          </a:lstStyle>
          <a:p>
            <a:pPr>
              <a:defRPr>
                <a:latin typeface="Arial"/>
                <a:ea typeface="Arial"/>
                <a:cs typeface="Arial"/>
                <a:sym typeface="Arial"/>
              </a:defRPr>
            </a:pPr>
            <a:r>
              <a:rPr dirty="0" err="1">
                <a:latin typeface="DejaVu Sans Condensed"/>
                <a:ea typeface="DejaVu Sans Condensed"/>
                <a:cs typeface="DejaVu Sans Condensed"/>
                <a:sym typeface="DejaVu Sans Condensed"/>
              </a:rPr>
              <a:t>Biblische</a:t>
            </a:r>
            <a:r>
              <a:rPr dirty="0">
                <a:latin typeface="DejaVu Sans Condensed"/>
                <a:ea typeface="DejaVu Sans Condensed"/>
                <a:cs typeface="DejaVu Sans Condensed"/>
                <a:sym typeface="DejaVu Sans Condensed"/>
              </a:rPr>
              <a:t>/</a:t>
            </a:r>
            <a:r>
              <a:rPr lang="de-DE" dirty="0">
                <a:latin typeface="DejaVu Sans Condensed"/>
                <a:ea typeface="DejaVu Sans Condensed"/>
                <a:cs typeface="DejaVu Sans Condensed"/>
                <a:sym typeface="DejaVu Sans Condensed"/>
              </a:rPr>
              <a:t>t</a:t>
            </a:r>
            <a:r>
              <a:rPr dirty="0" err="1">
                <a:latin typeface="DejaVu Sans Condensed"/>
                <a:ea typeface="DejaVu Sans Condensed"/>
                <a:cs typeface="DejaVu Sans Condensed"/>
                <a:sym typeface="DejaVu Sans Condensed"/>
              </a:rPr>
              <a:t>raditionelle</a:t>
            </a:r>
            <a:r>
              <a:rPr dirty="0">
                <a:latin typeface="DejaVu Sans Condensed"/>
                <a:ea typeface="DejaVu Sans Condensed"/>
                <a:cs typeface="DejaVu Sans Condensed"/>
                <a:sym typeface="DejaVu Sans Condensed"/>
              </a:rPr>
              <a:t> </a:t>
            </a:r>
            <a:r>
              <a:rPr dirty="0" err="1">
                <a:latin typeface="DejaVu Sans Condensed"/>
                <a:ea typeface="DejaVu Sans Condensed"/>
                <a:cs typeface="DejaVu Sans Condensed"/>
                <a:sym typeface="DejaVu Sans Condensed"/>
              </a:rPr>
              <a:t>Sicht</a:t>
            </a:r>
            <a:r>
              <a:rPr dirty="0">
                <a:latin typeface="DejaVu Sans Condensed"/>
                <a:ea typeface="DejaVu Sans Condensed"/>
                <a:cs typeface="DejaVu Sans Condensed"/>
                <a:sym typeface="DejaVu Sans Condensed"/>
              </a:rPr>
              <a:t> (</a:t>
            </a:r>
            <a:r>
              <a:rPr lang="de-DE" dirty="0"/>
              <a:t>b</a:t>
            </a:r>
            <a:r>
              <a:rPr lang="de-DE" dirty="0">
                <a:latin typeface="DejaVu Sans Condensed"/>
                <a:ea typeface="DejaVu Sans Condensed"/>
                <a:cs typeface="DejaVu Sans Condensed"/>
                <a:sym typeface="DejaVu Sans Condensed"/>
              </a:rPr>
              <a:t>ibeltreue </a:t>
            </a:r>
            <a:r>
              <a:rPr dirty="0" err="1">
                <a:latin typeface="DejaVu Sans Condensed"/>
                <a:ea typeface="DejaVu Sans Condensed"/>
                <a:cs typeface="DejaVu Sans Condensed"/>
                <a:sym typeface="DejaVu Sans Condensed"/>
              </a:rPr>
              <a:t>Geologen</a:t>
            </a:r>
            <a:r>
              <a:rPr dirty="0">
                <a:latin typeface="DejaVu Sans Condensed"/>
                <a:ea typeface="DejaVu Sans Condensed"/>
                <a:cs typeface="DejaVu Sans Condensed"/>
                <a:sym typeface="DejaVu Sans Condensed"/>
              </a:rPr>
              <a:t>)</a:t>
            </a:r>
          </a:p>
        </p:txBody>
      </p:sp>
      <p:sp>
        <p:nvSpPr>
          <p:cNvPr id="1085" name="ÜSW"/>
          <p:cNvSpPr txBox="1"/>
          <p:nvPr/>
        </p:nvSpPr>
        <p:spPr>
          <a:xfrm>
            <a:off x="3294130" y="10984667"/>
            <a:ext cx="9004217"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square" lIns="38100" tIns="38100" rIns="38100" bIns="38100">
            <a:spAutoFit/>
          </a:bodyPr>
          <a:lstStyle>
            <a:lvl1pPr algn="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DejaVu Sans Condensed"/>
                <a:ea typeface="DejaVu Sans Condensed"/>
                <a:cs typeface="DejaVu Sans Condensed"/>
                <a:sym typeface="DejaVu Sans Condensed"/>
              </a:rPr>
              <a:t>ÜSW</a:t>
            </a:r>
          </a:p>
        </p:txBody>
      </p:sp>
      <p:grpSp>
        <p:nvGrpSpPr>
          <p:cNvPr id="1088" name="Group"/>
          <p:cNvGrpSpPr/>
          <p:nvPr/>
        </p:nvGrpSpPr>
        <p:grpSpPr>
          <a:xfrm>
            <a:off x="12463512" y="11022514"/>
            <a:ext cx="2024699" cy="1092607"/>
            <a:chOff x="0" y="0"/>
            <a:chExt cx="2024698" cy="1092606"/>
          </a:xfrm>
        </p:grpSpPr>
        <p:sp>
          <p:nvSpPr>
            <p:cNvPr id="1086" name="Line"/>
            <p:cNvSpPr/>
            <p:nvPr/>
          </p:nvSpPr>
          <p:spPr>
            <a:xfrm>
              <a:off x="0" y="509974"/>
              <a:ext cx="1350554" cy="0"/>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087" name="F"/>
            <p:cNvSpPr txBox="1"/>
            <p:nvPr/>
          </p:nvSpPr>
          <p:spPr>
            <a:xfrm>
              <a:off x="1463646" y="0"/>
              <a:ext cx="561052"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de-DE" sz="6600" b="0" dirty="0">
                  <a:latin typeface="DejaVu Sans Condensed"/>
                  <a:ea typeface="DejaVu Sans Condensed"/>
                  <a:cs typeface="DejaVu Sans Condensed"/>
                  <a:sym typeface="DejaVu Sans Condensed"/>
                </a:rPr>
                <a:t>S</a:t>
              </a:r>
              <a:endParaRPr sz="6600" b="0" dirty="0">
                <a:latin typeface="DejaVu Sans Condensed"/>
                <a:ea typeface="DejaVu Sans Condensed"/>
                <a:cs typeface="DejaVu Sans Condensed"/>
                <a:sym typeface="DejaVu Sans Condensed"/>
              </a:endParaRPr>
            </a:p>
          </p:txBody>
        </p:sp>
      </p:grpSp>
      <p:sp>
        <p:nvSpPr>
          <p:cNvPr id="1092" name="(ca. 6000 Jahre)"/>
          <p:cNvSpPr txBox="1"/>
          <p:nvPr/>
        </p:nvSpPr>
        <p:spPr>
          <a:xfrm>
            <a:off x="13063851" y="11823095"/>
            <a:ext cx="6266124" cy="1054101"/>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DejaVu Sans Condensed"/>
                <a:ea typeface="DejaVu Sans Condensed"/>
                <a:cs typeface="DejaVu Sans Condensed"/>
                <a:sym typeface="DejaVu Sans Condensed"/>
              </a:rPr>
              <a:t>(ca. 6000 </a:t>
            </a:r>
            <a:r>
              <a:rPr sz="6600" b="0" dirty="0" err="1">
                <a:latin typeface="DejaVu Sans Condensed"/>
                <a:ea typeface="DejaVu Sans Condensed"/>
                <a:cs typeface="DejaVu Sans Condensed"/>
                <a:sym typeface="DejaVu Sans Condensed"/>
              </a:rPr>
              <a:t>Jahre</a:t>
            </a:r>
            <a:r>
              <a:rPr sz="6600" b="0" dirty="0">
                <a:latin typeface="DejaVu Sans Condensed"/>
                <a:ea typeface="DejaVu Sans Condensed"/>
                <a:cs typeface="DejaVu Sans Condensed"/>
                <a:sym typeface="DejaVu Sans Condensed"/>
              </a:rPr>
              <a:t>)</a:t>
            </a:r>
          </a:p>
        </p:txBody>
      </p:sp>
      <p:sp>
        <p:nvSpPr>
          <p:cNvPr id="1093" name="ÜA"/>
          <p:cNvSpPr txBox="1"/>
          <p:nvPr/>
        </p:nvSpPr>
        <p:spPr>
          <a:xfrm>
            <a:off x="3568981" y="4042116"/>
            <a:ext cx="1156706" cy="1054101"/>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DejaVu Sans Condensed"/>
                <a:ea typeface="DejaVu Sans Condensed"/>
                <a:cs typeface="DejaVu Sans Condensed"/>
                <a:sym typeface="DejaVu Sans Condensed"/>
              </a:rPr>
              <a:t>ÜA</a:t>
            </a:r>
          </a:p>
        </p:txBody>
      </p:sp>
      <p:grpSp>
        <p:nvGrpSpPr>
          <p:cNvPr id="1096" name="Group"/>
          <p:cNvGrpSpPr/>
          <p:nvPr/>
        </p:nvGrpSpPr>
        <p:grpSpPr>
          <a:xfrm>
            <a:off x="4818019" y="4042116"/>
            <a:ext cx="2142708" cy="1054101"/>
            <a:chOff x="0" y="0"/>
            <a:chExt cx="2142707" cy="1054100"/>
          </a:xfrm>
        </p:grpSpPr>
        <p:sp>
          <p:nvSpPr>
            <p:cNvPr id="1094" name="Line"/>
            <p:cNvSpPr/>
            <p:nvPr/>
          </p:nvSpPr>
          <p:spPr>
            <a:xfrm>
              <a:off x="0" y="571546"/>
              <a:ext cx="1449033" cy="1"/>
            </a:xfrm>
            <a:prstGeom prst="line">
              <a:avLst/>
            </a:prstGeom>
            <a:noFill/>
            <a:ln w="635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095" name="K"/>
            <p:cNvSpPr txBox="1"/>
            <p:nvPr/>
          </p:nvSpPr>
          <p:spPr>
            <a:xfrm>
              <a:off x="1559400" y="0"/>
              <a:ext cx="583308"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K</a:t>
              </a:r>
            </a:p>
          </p:txBody>
        </p:sp>
      </p:grpSp>
      <p:grpSp>
        <p:nvGrpSpPr>
          <p:cNvPr id="1099" name="Group"/>
          <p:cNvGrpSpPr/>
          <p:nvPr/>
        </p:nvGrpSpPr>
        <p:grpSpPr>
          <a:xfrm>
            <a:off x="7021154" y="4042116"/>
            <a:ext cx="2342511" cy="1054101"/>
            <a:chOff x="0" y="0"/>
            <a:chExt cx="2342509" cy="1054100"/>
          </a:xfrm>
        </p:grpSpPr>
        <p:sp>
          <p:nvSpPr>
            <p:cNvPr id="1097" name="Line"/>
            <p:cNvSpPr/>
            <p:nvPr/>
          </p:nvSpPr>
          <p:spPr>
            <a:xfrm>
              <a:off x="0" y="571546"/>
              <a:ext cx="1688194"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098" name="K"/>
            <p:cNvSpPr txBox="1"/>
            <p:nvPr/>
          </p:nvSpPr>
          <p:spPr>
            <a:xfrm>
              <a:off x="1759202" y="0"/>
              <a:ext cx="583308"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K</a:t>
              </a:r>
            </a:p>
          </p:txBody>
        </p:sp>
      </p:grpSp>
      <p:grpSp>
        <p:nvGrpSpPr>
          <p:cNvPr id="1102" name="Group"/>
          <p:cNvGrpSpPr/>
          <p:nvPr/>
        </p:nvGrpSpPr>
        <p:grpSpPr>
          <a:xfrm>
            <a:off x="9397320" y="4042116"/>
            <a:ext cx="2901026" cy="1054101"/>
            <a:chOff x="0" y="0"/>
            <a:chExt cx="2901024" cy="1054100"/>
          </a:xfrm>
        </p:grpSpPr>
        <p:sp>
          <p:nvSpPr>
            <p:cNvPr id="1100" name="Line"/>
            <p:cNvSpPr/>
            <p:nvPr/>
          </p:nvSpPr>
          <p:spPr>
            <a:xfrm>
              <a:off x="0" y="571546"/>
              <a:ext cx="2194652"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01" name="K"/>
            <p:cNvSpPr txBox="1"/>
            <p:nvPr/>
          </p:nvSpPr>
          <p:spPr>
            <a:xfrm>
              <a:off x="2317717" y="0"/>
              <a:ext cx="583308"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K</a:t>
              </a:r>
            </a:p>
          </p:txBody>
        </p:sp>
      </p:grpSp>
      <p:sp>
        <p:nvSpPr>
          <p:cNvPr id="1103" name="ÜA?"/>
          <p:cNvSpPr txBox="1"/>
          <p:nvPr/>
        </p:nvSpPr>
        <p:spPr>
          <a:xfrm>
            <a:off x="3574671" y="7610203"/>
            <a:ext cx="1556979" cy="1054101"/>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ÜA?</a:t>
            </a:r>
          </a:p>
        </p:txBody>
      </p:sp>
      <p:sp>
        <p:nvSpPr>
          <p:cNvPr id="1104" name="Uniformitaristische Sicht (z.B., Hutton, Lyell)"/>
          <p:cNvSpPr txBox="1"/>
          <p:nvPr/>
        </p:nvSpPr>
        <p:spPr>
          <a:xfrm>
            <a:off x="1342056" y="6470687"/>
            <a:ext cx="21292368" cy="1184940"/>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a:spcBef>
                <a:spcPts val="4300"/>
              </a:spcBef>
              <a:buClr>
                <a:srgbClr val="B6DE87"/>
              </a:buClr>
              <a:buFont typeface="DejaVu Sans Condensed"/>
              <a:defRPr sz="7200" b="1">
                <a:solidFill>
                  <a:srgbClr val="F6A029"/>
                </a:solidFill>
                <a:uFill>
                  <a:solidFill>
                    <a:srgbClr val="F6A029"/>
                  </a:solidFill>
                </a:uFill>
                <a:latin typeface="DejaVu Sans Condensed"/>
                <a:ea typeface="DejaVu Sans Condensed"/>
                <a:cs typeface="DejaVu Sans Condensed"/>
                <a:sym typeface="DejaVu Sans Condensed"/>
              </a:defRPr>
            </a:lvl1pPr>
          </a:lstStyle>
          <a:p>
            <a:pPr>
              <a:defRPr sz="2400">
                <a:latin typeface="Arial"/>
                <a:ea typeface="Arial"/>
                <a:cs typeface="Arial"/>
                <a:sym typeface="Arial"/>
              </a:defRPr>
            </a:pPr>
            <a:r>
              <a:rPr sz="7200" dirty="0" err="1">
                <a:latin typeface="DejaVu Sans Condensed"/>
                <a:ea typeface="DejaVu Sans Condensed"/>
                <a:cs typeface="DejaVu Sans Condensed"/>
                <a:sym typeface="DejaVu Sans Condensed"/>
              </a:rPr>
              <a:t>Uniformitaris</a:t>
            </a:r>
            <a:r>
              <a:rPr lang="de-DE" sz="7200" dirty="0" err="1">
                <a:latin typeface="DejaVu Sans Condensed"/>
                <a:ea typeface="DejaVu Sans Condensed"/>
                <a:cs typeface="DejaVu Sans Condensed"/>
                <a:sym typeface="DejaVu Sans Condensed"/>
              </a:rPr>
              <a:t>mus</a:t>
            </a:r>
            <a:r>
              <a:rPr sz="7200" dirty="0">
                <a:latin typeface="DejaVu Sans Condensed"/>
                <a:ea typeface="DejaVu Sans Condensed"/>
                <a:cs typeface="DejaVu Sans Condensed"/>
                <a:sym typeface="DejaVu Sans Condensed"/>
              </a:rPr>
              <a:t> (z.</a:t>
            </a:r>
            <a:r>
              <a:rPr lang="de-DE" sz="7200" dirty="0">
                <a:latin typeface="DejaVu Sans Condensed"/>
                <a:ea typeface="DejaVu Sans Condensed"/>
                <a:cs typeface="DejaVu Sans Condensed"/>
                <a:sym typeface="DejaVu Sans Condensed"/>
              </a:rPr>
              <a:t> </a:t>
            </a:r>
            <a:r>
              <a:rPr sz="7200" dirty="0">
                <a:latin typeface="DejaVu Sans Condensed"/>
                <a:ea typeface="DejaVu Sans Condensed"/>
                <a:cs typeface="DejaVu Sans Condensed"/>
                <a:sym typeface="DejaVu Sans Condensed"/>
              </a:rPr>
              <a:t>B. Hutton, Lyell)</a:t>
            </a:r>
          </a:p>
        </p:txBody>
      </p:sp>
      <p:grpSp>
        <p:nvGrpSpPr>
          <p:cNvPr id="1107" name="Group"/>
          <p:cNvGrpSpPr/>
          <p:nvPr/>
        </p:nvGrpSpPr>
        <p:grpSpPr>
          <a:xfrm>
            <a:off x="5155734" y="7652408"/>
            <a:ext cx="14952927" cy="1054101"/>
            <a:chOff x="0" y="0"/>
            <a:chExt cx="14952926" cy="1054100"/>
          </a:xfrm>
        </p:grpSpPr>
        <p:sp>
          <p:nvSpPr>
            <p:cNvPr id="1105" name="Line"/>
            <p:cNvSpPr/>
            <p:nvPr/>
          </p:nvSpPr>
          <p:spPr>
            <a:xfrm>
              <a:off x="0" y="506458"/>
              <a:ext cx="14180822"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06" name="G"/>
            <p:cNvSpPr txBox="1"/>
            <p:nvPr/>
          </p:nvSpPr>
          <p:spPr>
            <a:xfrm>
              <a:off x="14279578" y="0"/>
              <a:ext cx="673349"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r>
                <a:t>G</a:t>
              </a:r>
            </a:p>
          </p:txBody>
        </p:sp>
      </p:grpSp>
      <p:sp>
        <p:nvSpPr>
          <p:cNvPr id="1108" name="(viele Millionen Jahre)"/>
          <p:cNvSpPr txBox="1"/>
          <p:nvPr/>
        </p:nvSpPr>
        <p:spPr>
          <a:xfrm>
            <a:off x="7349207" y="4864100"/>
            <a:ext cx="9131301"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DejaVu Sans Condensed"/>
                <a:ea typeface="DejaVu Sans Condensed"/>
                <a:cs typeface="DejaVu Sans Condensed"/>
                <a:sym typeface="DejaVu Sans Condensed"/>
              </a:rPr>
              <a:t>(</a:t>
            </a:r>
            <a:r>
              <a:rPr sz="6600" b="0" dirty="0" err="1">
                <a:latin typeface="DejaVu Sans Condensed"/>
                <a:ea typeface="DejaVu Sans Condensed"/>
                <a:cs typeface="DejaVu Sans Condensed"/>
                <a:sym typeface="DejaVu Sans Condensed"/>
              </a:rPr>
              <a:t>viele</a:t>
            </a:r>
            <a:r>
              <a:rPr sz="6600" b="0" dirty="0">
                <a:latin typeface="DejaVu Sans Condensed"/>
                <a:ea typeface="DejaVu Sans Condensed"/>
                <a:cs typeface="DejaVu Sans Condensed"/>
                <a:sym typeface="DejaVu Sans Condensed"/>
              </a:rPr>
              <a:t> </a:t>
            </a:r>
            <a:r>
              <a:rPr lang="de-DE" sz="6600" b="0" dirty="0" err="1">
                <a:latin typeface="DejaVu Sans Condensed"/>
                <a:ea typeface="DejaVu Sans Condensed"/>
                <a:cs typeface="DejaVu Sans Condensed"/>
                <a:sym typeface="DejaVu Sans Condensed"/>
              </a:rPr>
              <a:t>Jahrm</a:t>
            </a:r>
            <a:r>
              <a:rPr sz="6600" b="0" dirty="0" err="1">
                <a:latin typeface="DejaVu Sans Condensed"/>
                <a:ea typeface="DejaVu Sans Condensed"/>
                <a:cs typeface="DejaVu Sans Condensed"/>
                <a:sym typeface="DejaVu Sans Condensed"/>
              </a:rPr>
              <a:t>illionen</a:t>
            </a:r>
            <a:r>
              <a:rPr sz="6600" b="0" dirty="0">
                <a:latin typeface="DejaVu Sans Condensed"/>
                <a:ea typeface="DejaVu Sans Condensed"/>
                <a:cs typeface="DejaVu Sans Condensed"/>
                <a:sym typeface="DejaVu Sans Condensed"/>
              </a:rPr>
              <a:t>)</a:t>
            </a:r>
          </a:p>
        </p:txBody>
      </p:sp>
      <p:grpSp>
        <p:nvGrpSpPr>
          <p:cNvPr id="1113" name="Group"/>
          <p:cNvGrpSpPr/>
          <p:nvPr/>
        </p:nvGrpSpPr>
        <p:grpSpPr>
          <a:xfrm>
            <a:off x="12337512" y="4038600"/>
            <a:ext cx="7771072" cy="1057617"/>
            <a:chOff x="0" y="0"/>
            <a:chExt cx="7771071" cy="1057616"/>
          </a:xfrm>
        </p:grpSpPr>
        <p:sp>
          <p:nvSpPr>
            <p:cNvPr id="1109" name="Line"/>
            <p:cNvSpPr/>
            <p:nvPr/>
          </p:nvSpPr>
          <p:spPr>
            <a:xfrm>
              <a:off x="3116121" y="575062"/>
              <a:ext cx="3882845"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10" name="K"/>
            <p:cNvSpPr txBox="1"/>
            <p:nvPr/>
          </p:nvSpPr>
          <p:spPr>
            <a:xfrm>
              <a:off x="2480870" y="3516"/>
              <a:ext cx="583308" cy="1054101"/>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r>
                <a:t>K</a:t>
              </a:r>
            </a:p>
          </p:txBody>
        </p:sp>
        <p:sp>
          <p:nvSpPr>
            <p:cNvPr id="1111" name="G"/>
            <p:cNvSpPr txBox="1"/>
            <p:nvPr/>
          </p:nvSpPr>
          <p:spPr>
            <a:xfrm>
              <a:off x="7097723" y="0"/>
              <a:ext cx="673349"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G</a:t>
              </a:r>
            </a:p>
          </p:txBody>
        </p:sp>
        <p:sp>
          <p:nvSpPr>
            <p:cNvPr id="1112" name="Line"/>
            <p:cNvSpPr/>
            <p:nvPr/>
          </p:nvSpPr>
          <p:spPr>
            <a:xfrm>
              <a:off x="0" y="575062"/>
              <a:ext cx="2363470"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1114" name="(viele Millionen Jahre)"/>
          <p:cNvSpPr txBox="1"/>
          <p:nvPr/>
        </p:nvSpPr>
        <p:spPr>
          <a:xfrm>
            <a:off x="7315685" y="8178800"/>
            <a:ext cx="9131301"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DejaVu Sans Condensed"/>
                <a:ea typeface="DejaVu Sans Condensed"/>
                <a:cs typeface="DejaVu Sans Condensed"/>
                <a:sym typeface="DejaVu Sans Condensed"/>
              </a:rPr>
              <a:t>(</a:t>
            </a:r>
            <a:r>
              <a:rPr sz="6600" b="0" dirty="0" err="1">
                <a:latin typeface="DejaVu Sans Condensed"/>
                <a:ea typeface="DejaVu Sans Condensed"/>
                <a:cs typeface="DejaVu Sans Condensed"/>
                <a:sym typeface="DejaVu Sans Condensed"/>
              </a:rPr>
              <a:t>viele</a:t>
            </a:r>
            <a:r>
              <a:rPr sz="6600" b="0" dirty="0">
                <a:latin typeface="DejaVu Sans Condensed"/>
                <a:ea typeface="DejaVu Sans Condensed"/>
                <a:cs typeface="DejaVu Sans Condensed"/>
                <a:sym typeface="DejaVu Sans Condensed"/>
              </a:rPr>
              <a:t> </a:t>
            </a:r>
            <a:r>
              <a:rPr lang="de-DE" sz="6600" b="0" dirty="0" err="1">
                <a:latin typeface="DejaVu Sans Condensed"/>
                <a:ea typeface="DejaVu Sans Condensed"/>
                <a:cs typeface="DejaVu Sans Condensed"/>
                <a:sym typeface="DejaVu Sans Condensed"/>
              </a:rPr>
              <a:t>Jahrm</a:t>
            </a:r>
            <a:r>
              <a:rPr sz="6600" b="0" dirty="0" err="1">
                <a:latin typeface="DejaVu Sans Condensed"/>
                <a:ea typeface="DejaVu Sans Condensed"/>
                <a:cs typeface="DejaVu Sans Condensed"/>
                <a:sym typeface="DejaVu Sans Condensed"/>
              </a:rPr>
              <a:t>illionen</a:t>
            </a:r>
            <a:r>
              <a:rPr sz="6600" b="0" dirty="0">
                <a:latin typeface="DejaVu Sans Condensed"/>
                <a:ea typeface="DejaVu Sans Condensed"/>
                <a:cs typeface="DejaVu Sans Condensed"/>
                <a:sym typeface="DejaVu Sans Condensed"/>
              </a:rPr>
              <a:t>)</a:t>
            </a:r>
          </a:p>
        </p:txBody>
      </p:sp>
      <p:grpSp>
        <p:nvGrpSpPr>
          <p:cNvPr id="2" name="Group 1">
            <a:extLst>
              <a:ext uri="{FF2B5EF4-FFF2-40B4-BE49-F238E27FC236}">
                <a16:creationId xmlns:a16="http://schemas.microsoft.com/office/drawing/2014/main" xmlns="" id="{19ACAD8E-363B-A74F-8A6A-E290E56BFE4A}"/>
              </a:ext>
            </a:extLst>
          </p:cNvPr>
          <p:cNvGrpSpPr/>
          <p:nvPr/>
        </p:nvGrpSpPr>
        <p:grpSpPr>
          <a:xfrm>
            <a:off x="14627591" y="11042496"/>
            <a:ext cx="310483284" cy="459512"/>
            <a:chOff x="14627591" y="11286336"/>
            <a:chExt cx="310483284" cy="459512"/>
          </a:xfrm>
        </p:grpSpPr>
        <p:grpSp>
          <p:nvGrpSpPr>
            <p:cNvPr id="1091" name="Group"/>
            <p:cNvGrpSpPr/>
            <p:nvPr/>
          </p:nvGrpSpPr>
          <p:grpSpPr>
            <a:xfrm>
              <a:off x="19763118" y="11286336"/>
              <a:ext cx="305347757" cy="0"/>
              <a:chOff x="4445852" y="0"/>
              <a:chExt cx="262994856" cy="11652096"/>
            </a:xfrm>
          </p:grpSpPr>
          <p:sp>
            <p:nvSpPr>
              <p:cNvPr id="1089" name="Line"/>
              <p:cNvSpPr/>
              <p:nvPr/>
            </p:nvSpPr>
            <p:spPr>
              <a:xfrm>
                <a:off x="263093610" y="11652096"/>
                <a:ext cx="4347098" cy="0"/>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090" name="G"/>
              <p:cNvSpPr txBox="1"/>
              <p:nvPr/>
            </p:nvSpPr>
            <p:spPr>
              <a:xfrm>
                <a:off x="4445852" y="0"/>
                <a:ext cx="673349"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r>
                  <a:rPr dirty="0"/>
                  <a:t>G</a:t>
                </a:r>
              </a:p>
            </p:txBody>
          </p:sp>
        </p:grpSp>
        <p:sp>
          <p:nvSpPr>
            <p:cNvPr id="37" name="Line">
              <a:extLst>
                <a:ext uri="{FF2B5EF4-FFF2-40B4-BE49-F238E27FC236}">
                  <a16:creationId xmlns:a16="http://schemas.microsoft.com/office/drawing/2014/main" xmlns="" id="{49F61BCD-C997-DC44-968C-B95AA8811701}"/>
                </a:ext>
              </a:extLst>
            </p:cNvPr>
            <p:cNvSpPr/>
            <p:nvPr/>
          </p:nvSpPr>
          <p:spPr>
            <a:xfrm>
              <a:off x="14627591" y="11745848"/>
              <a:ext cx="5029200" cy="0"/>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38" name="Rectangle">
            <a:extLst>
              <a:ext uri="{FF2B5EF4-FFF2-40B4-BE49-F238E27FC236}">
                <a16:creationId xmlns:a16="http://schemas.microsoft.com/office/drawing/2014/main" xmlns="" id="{7F533E75-CCAF-1549-8FC1-9CD8630F3131}"/>
              </a:ext>
            </a:extLst>
          </p:cNvPr>
          <p:cNvSpPr/>
          <p:nvPr/>
        </p:nvSpPr>
        <p:spPr>
          <a:xfrm>
            <a:off x="-12700" y="9362440"/>
            <a:ext cx="24399875" cy="457200"/>
          </a:xfrm>
          <a:prstGeom prst="rect">
            <a:avLst/>
          </a:prstGeom>
          <a:solidFill>
            <a:srgbClr val="E2DEAB"/>
          </a:solidFill>
          <a:ln w="25400">
            <a:solidFill>
              <a:srgbClr val="000000"/>
            </a:solidFill>
          </a:ln>
          <a:effectLst>
            <a:outerShdw blurRad="292100" dist="50800" dir="5100000" rotWithShape="0">
              <a:srgbClr val="0E0E0E"/>
            </a:outerShdw>
          </a:effectLst>
        </p:spPr>
        <p:txBody>
          <a:bodyPr lIns="38100" tIns="38100" rIns="38100" bIns="38100"/>
          <a:lstStyle/>
          <a:p>
            <a:pPr defTabSz="914400">
              <a:buClr>
                <a:srgbClr val="000000"/>
              </a:buClr>
              <a:defRPr>
                <a:solidFill>
                  <a:srgbClr val="E2DEAB"/>
                </a:solidFill>
                <a:uFill>
                  <a:solidFill>
                    <a:srgbClr val="E2DEAB"/>
                  </a:solidFill>
                </a:uFill>
              </a:defRPr>
            </a:pPr>
            <a:endParaRPr/>
          </a:p>
        </p:txBody>
      </p:sp>
      <p:grpSp>
        <p:nvGrpSpPr>
          <p:cNvPr id="39" name="Group">
            <a:extLst>
              <a:ext uri="{FF2B5EF4-FFF2-40B4-BE49-F238E27FC236}">
                <a16:creationId xmlns:a16="http://schemas.microsoft.com/office/drawing/2014/main" xmlns="" id="{9C3B8C84-9E39-D241-8010-5D81A7AF90BB}"/>
              </a:ext>
            </a:extLst>
          </p:cNvPr>
          <p:cNvGrpSpPr/>
          <p:nvPr/>
        </p:nvGrpSpPr>
        <p:grpSpPr>
          <a:xfrm>
            <a:off x="565360" y="2858970"/>
            <a:ext cx="23215601" cy="6350000"/>
            <a:chOff x="-518318" y="-1023199"/>
            <a:chExt cx="23215600" cy="6350000"/>
          </a:xfrm>
        </p:grpSpPr>
        <p:sp>
          <p:nvSpPr>
            <p:cNvPr id="40" name="Rectangle">
              <a:extLst>
                <a:ext uri="{FF2B5EF4-FFF2-40B4-BE49-F238E27FC236}">
                  <a16:creationId xmlns:a16="http://schemas.microsoft.com/office/drawing/2014/main" xmlns="" id="{D75EE196-5537-2C4A-9A01-6B509D37217F}"/>
                </a:ext>
              </a:extLst>
            </p:cNvPr>
            <p:cNvSpPr/>
            <p:nvPr/>
          </p:nvSpPr>
          <p:spPr>
            <a:xfrm>
              <a:off x="-518318" y="-1023199"/>
              <a:ext cx="23215600" cy="6350000"/>
            </a:xfrm>
            <a:prstGeom prst="rect">
              <a:avLst/>
            </a:prstGeom>
            <a:solidFill>
              <a:srgbClr val="848C46">
                <a:alpha val="80000"/>
              </a:srgbClr>
            </a:solidFill>
            <a:ln w="25400" cap="flat">
              <a:noFill/>
              <a:round/>
            </a:ln>
            <a:effectLst>
              <a:outerShdw blurRad="292100" dist="50800" dir="5100000" rotWithShape="0">
                <a:srgbClr val="0E0E0E"/>
              </a:outerShdw>
            </a:effectLst>
          </p:spPr>
          <p:txBody>
            <a:bodyPr wrap="square" lIns="38100" tIns="38100" rIns="38100" bIns="38100" numCol="1" anchor="t">
              <a:noAutofit/>
            </a:bodyPr>
            <a:lstStyle/>
            <a:p>
              <a:pPr defTabSz="914400">
                <a:buClr>
                  <a:srgbClr val="000000"/>
                </a:buClr>
                <a:defRPr>
                  <a:uFill>
                    <a:solidFill>
                      <a:srgbClr val="000000"/>
                    </a:solidFill>
                  </a:uFill>
                </a:defRPr>
              </a:pPr>
              <a:endParaRPr/>
            </a:p>
          </p:txBody>
        </p:sp>
        <p:sp>
          <p:nvSpPr>
            <p:cNvPr id="41" name="Die Gegenwart ist der Schlüssel zur Vergangenheit">
              <a:extLst>
                <a:ext uri="{FF2B5EF4-FFF2-40B4-BE49-F238E27FC236}">
                  <a16:creationId xmlns:a16="http://schemas.microsoft.com/office/drawing/2014/main" xmlns="" id="{407A3AC5-AB61-D342-8BF1-1D4683E9BA63}"/>
                </a:ext>
              </a:extLst>
            </p:cNvPr>
            <p:cNvSpPr txBox="1"/>
            <p:nvPr/>
          </p:nvSpPr>
          <p:spPr>
            <a:xfrm>
              <a:off x="2546263" y="964774"/>
              <a:ext cx="17932401" cy="2964211"/>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defTabSz="914400">
                <a:buClr>
                  <a:srgbClr val="FFFFFF"/>
                </a:buClr>
                <a:buFont typeface="DejaVu Sans Condensed"/>
                <a:defRPr sz="8400" b="1">
                  <a:solidFill>
                    <a:srgbClr val="E2DEAB"/>
                  </a:solidFill>
                  <a:effectLst>
                    <a:outerShdw blurRad="12700" dist="35920" dir="2700000" rotWithShape="0">
                      <a:srgbClr val="000000"/>
                    </a:outerShdw>
                  </a:effectLst>
                  <a:uFill>
                    <a:solidFill>
                      <a:srgbClr val="E2DEAB"/>
                    </a:solidFill>
                  </a:uFill>
                </a:defRPr>
              </a:lvl1pPr>
            </a:lstStyle>
            <a:p>
              <a:r>
                <a:rPr dirty="0"/>
                <a:t>Die </a:t>
              </a:r>
              <a:r>
                <a:rPr dirty="0" err="1"/>
                <a:t>Gegenwart</a:t>
              </a:r>
              <a:r>
                <a:rPr dirty="0"/>
                <a:t> </a:t>
              </a:r>
              <a:r>
                <a:rPr dirty="0" err="1"/>
                <a:t>ist</a:t>
              </a:r>
              <a:r>
                <a:rPr dirty="0"/>
                <a:t> der </a:t>
              </a:r>
              <a:r>
                <a:rPr dirty="0" err="1"/>
                <a:t>Schlüssel</a:t>
              </a:r>
              <a:r>
                <a:rPr dirty="0"/>
                <a:t> </a:t>
              </a:r>
              <a:r>
                <a:rPr dirty="0" err="1"/>
                <a:t>zur</a:t>
              </a:r>
              <a:r>
                <a:rPr dirty="0"/>
                <a:t> </a:t>
              </a:r>
              <a:r>
                <a:rPr dirty="0" err="1"/>
                <a:t>Vergangenheit</a:t>
              </a:r>
              <a:r>
                <a:rPr lang="de-DE" dirty="0"/>
                <a:t>.</a:t>
              </a:r>
              <a:endParaRPr dirty="0"/>
            </a:p>
          </p:txBody>
        </p:sp>
      </p:grpSp>
      <p:grpSp>
        <p:nvGrpSpPr>
          <p:cNvPr id="42" name="Group">
            <a:extLst>
              <a:ext uri="{FF2B5EF4-FFF2-40B4-BE49-F238E27FC236}">
                <a16:creationId xmlns:a16="http://schemas.microsoft.com/office/drawing/2014/main" xmlns="" id="{E86551DE-22A3-3146-86E2-C075A1796293}"/>
              </a:ext>
            </a:extLst>
          </p:cNvPr>
          <p:cNvGrpSpPr/>
          <p:nvPr/>
        </p:nvGrpSpPr>
        <p:grpSpPr>
          <a:xfrm>
            <a:off x="602786" y="9974371"/>
            <a:ext cx="23164800" cy="3327400"/>
            <a:chOff x="-392665" y="3546248"/>
            <a:chExt cx="23164800" cy="3327400"/>
          </a:xfrm>
        </p:grpSpPr>
        <p:sp>
          <p:nvSpPr>
            <p:cNvPr id="43" name="Rectangle">
              <a:extLst>
                <a:ext uri="{FF2B5EF4-FFF2-40B4-BE49-F238E27FC236}">
                  <a16:creationId xmlns:a16="http://schemas.microsoft.com/office/drawing/2014/main" xmlns="" id="{448C5EAE-4029-B148-BFE5-230323DF2BDF}"/>
                </a:ext>
              </a:extLst>
            </p:cNvPr>
            <p:cNvSpPr/>
            <p:nvPr/>
          </p:nvSpPr>
          <p:spPr>
            <a:xfrm>
              <a:off x="-392665" y="3546248"/>
              <a:ext cx="23164800" cy="3327400"/>
            </a:xfrm>
            <a:prstGeom prst="rect">
              <a:avLst/>
            </a:prstGeom>
            <a:solidFill>
              <a:srgbClr val="A51E1F">
                <a:alpha val="80000"/>
              </a:srgbClr>
            </a:solidFill>
            <a:ln w="25400" cap="flat">
              <a:noFill/>
              <a:round/>
            </a:ln>
            <a:effectLst>
              <a:outerShdw blurRad="292100" dist="50800" dir="5100000" rotWithShape="0">
                <a:srgbClr val="0E0E0E"/>
              </a:outerShdw>
            </a:effectLst>
          </p:spPr>
          <p:txBody>
            <a:bodyPr wrap="square" lIns="38100" tIns="38100" rIns="38100" bIns="38100" numCol="1" anchor="t">
              <a:noAutofit/>
            </a:bodyPr>
            <a:lstStyle/>
            <a:p>
              <a:pPr defTabSz="914400">
                <a:buClr>
                  <a:srgbClr val="000000"/>
                </a:buClr>
                <a:defRPr>
                  <a:uFill>
                    <a:solidFill>
                      <a:srgbClr val="000000"/>
                    </a:solidFill>
                  </a:uFill>
                </a:defRPr>
              </a:pPr>
              <a:endParaRPr/>
            </a:p>
          </p:txBody>
        </p:sp>
        <p:sp>
          <p:nvSpPr>
            <p:cNvPr id="44" name="Offenbarung ist der Schlüssel zur Vergangenheit &amp; zur Gegenwart">
              <a:extLst>
                <a:ext uri="{FF2B5EF4-FFF2-40B4-BE49-F238E27FC236}">
                  <a16:creationId xmlns:a16="http://schemas.microsoft.com/office/drawing/2014/main" xmlns="" id="{B2562AE5-35A6-CD44-9040-544DF78CE539}"/>
                </a:ext>
              </a:extLst>
            </p:cNvPr>
            <p:cNvSpPr txBox="1"/>
            <p:nvPr/>
          </p:nvSpPr>
          <p:spPr>
            <a:xfrm>
              <a:off x="2489523" y="3856799"/>
              <a:ext cx="17665701" cy="2438400"/>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a:buClr>
                  <a:srgbClr val="FFFFFF"/>
                </a:buClr>
                <a:buFont typeface="DejaVu Sans Condensed"/>
                <a:defRPr sz="8000" b="1">
                  <a:solidFill>
                    <a:srgbClr val="E2DEAB"/>
                  </a:solidFill>
                  <a:effectLst>
                    <a:outerShdw blurRad="12700" dist="35920" dir="2700000" rotWithShape="0">
                      <a:srgbClr val="000000"/>
                    </a:outerShdw>
                  </a:effectLst>
                  <a:uFill>
                    <a:solidFill>
                      <a:srgbClr val="E2DEAB"/>
                    </a:solidFill>
                  </a:uFill>
                  <a:latin typeface="DejaVu Sans Condensed"/>
                  <a:ea typeface="DejaVu Sans Condensed"/>
                  <a:cs typeface="DejaVu Sans Condensed"/>
                  <a:sym typeface="DejaVu Sans Condensed"/>
                </a:defRPr>
              </a:lvl1pPr>
            </a:lstStyle>
            <a:p>
              <a:pPr>
                <a:defRPr b="0">
                  <a:latin typeface="Gill Sans"/>
                  <a:ea typeface="Gill Sans"/>
                  <a:cs typeface="Gill Sans"/>
                  <a:sym typeface="Gill Sans"/>
                </a:defRPr>
              </a:pPr>
              <a:r>
                <a:rPr b="1" dirty="0" err="1">
                  <a:latin typeface="DejaVu Sans Condensed"/>
                  <a:ea typeface="DejaVu Sans Condensed"/>
                  <a:cs typeface="DejaVu Sans Condensed"/>
                  <a:sym typeface="DejaVu Sans Condensed"/>
                </a:rPr>
                <a:t>Offenbarung</a:t>
              </a:r>
              <a:r>
                <a:rPr b="1" dirty="0">
                  <a:latin typeface="DejaVu Sans Condensed"/>
                  <a:ea typeface="DejaVu Sans Condensed"/>
                  <a:cs typeface="DejaVu Sans Condensed"/>
                  <a:sym typeface="DejaVu Sans Condensed"/>
                </a:rPr>
                <a:t> </a:t>
              </a:r>
              <a:r>
                <a:rPr b="1" dirty="0" err="1">
                  <a:latin typeface="DejaVu Sans Condensed"/>
                  <a:ea typeface="DejaVu Sans Condensed"/>
                  <a:cs typeface="DejaVu Sans Condensed"/>
                  <a:sym typeface="DejaVu Sans Condensed"/>
                </a:rPr>
                <a:t>ist</a:t>
              </a:r>
              <a:r>
                <a:rPr b="1" dirty="0">
                  <a:latin typeface="DejaVu Sans Condensed"/>
                  <a:ea typeface="DejaVu Sans Condensed"/>
                  <a:cs typeface="DejaVu Sans Condensed"/>
                  <a:sym typeface="DejaVu Sans Condensed"/>
                </a:rPr>
                <a:t> der </a:t>
              </a:r>
              <a:r>
                <a:rPr b="1" dirty="0" err="1">
                  <a:latin typeface="DejaVu Sans Condensed"/>
                  <a:ea typeface="DejaVu Sans Condensed"/>
                  <a:cs typeface="DejaVu Sans Condensed"/>
                  <a:sym typeface="DejaVu Sans Condensed"/>
                </a:rPr>
                <a:t>Schlüssel</a:t>
              </a:r>
              <a:r>
                <a:rPr b="1" dirty="0">
                  <a:latin typeface="DejaVu Sans Condensed"/>
                  <a:ea typeface="DejaVu Sans Condensed"/>
                  <a:cs typeface="DejaVu Sans Condensed"/>
                  <a:sym typeface="DejaVu Sans Condensed"/>
                </a:rPr>
                <a:t> </a:t>
              </a:r>
              <a:r>
                <a:rPr b="1" dirty="0" err="1">
                  <a:latin typeface="DejaVu Sans Condensed"/>
                  <a:ea typeface="DejaVu Sans Condensed"/>
                  <a:cs typeface="DejaVu Sans Condensed"/>
                  <a:sym typeface="DejaVu Sans Condensed"/>
                </a:rPr>
                <a:t>zur</a:t>
              </a:r>
              <a:r>
                <a:rPr b="1" dirty="0">
                  <a:latin typeface="DejaVu Sans Condensed"/>
                  <a:ea typeface="DejaVu Sans Condensed"/>
                  <a:cs typeface="DejaVu Sans Condensed"/>
                  <a:sym typeface="DejaVu Sans Condensed"/>
                </a:rPr>
                <a:t> </a:t>
              </a:r>
              <a:r>
                <a:rPr b="1" dirty="0" err="1">
                  <a:latin typeface="DejaVu Sans Condensed"/>
                  <a:ea typeface="DejaVu Sans Condensed"/>
                  <a:cs typeface="DejaVu Sans Condensed"/>
                  <a:sym typeface="DejaVu Sans Condensed"/>
                </a:rPr>
                <a:t>Vergangenheit</a:t>
              </a:r>
              <a:r>
                <a:rPr b="1" dirty="0">
                  <a:latin typeface="DejaVu Sans Condensed"/>
                  <a:ea typeface="DejaVu Sans Condensed"/>
                  <a:cs typeface="DejaVu Sans Condensed"/>
                  <a:sym typeface="DejaVu Sans Condensed"/>
                </a:rPr>
                <a:t> &amp; </a:t>
              </a:r>
              <a:r>
                <a:rPr b="1" dirty="0" err="1">
                  <a:latin typeface="DejaVu Sans Condensed"/>
                  <a:ea typeface="DejaVu Sans Condensed"/>
                  <a:cs typeface="DejaVu Sans Condensed"/>
                  <a:sym typeface="DejaVu Sans Condensed"/>
                </a:rPr>
                <a:t>zur</a:t>
              </a:r>
              <a:r>
                <a:rPr b="1" dirty="0">
                  <a:latin typeface="DejaVu Sans Condensed"/>
                  <a:ea typeface="DejaVu Sans Condensed"/>
                  <a:cs typeface="DejaVu Sans Condensed"/>
                  <a:sym typeface="DejaVu Sans Condensed"/>
                </a:rPr>
                <a:t> </a:t>
              </a:r>
              <a:r>
                <a:rPr b="1" dirty="0" err="1">
                  <a:latin typeface="DejaVu Sans Condensed"/>
                  <a:ea typeface="DejaVu Sans Condensed"/>
                  <a:cs typeface="DejaVu Sans Condensed"/>
                  <a:sym typeface="DejaVu Sans Condensed"/>
                </a:rPr>
                <a:t>Gegenwart</a:t>
              </a:r>
              <a:endParaRPr b="1" dirty="0">
                <a:latin typeface="DejaVu Sans Condensed"/>
                <a:ea typeface="DejaVu Sans Condensed"/>
                <a:cs typeface="DejaVu Sans Condensed"/>
                <a:sym typeface="DejaVu Sans Condensed"/>
              </a:endParaRPr>
            </a:p>
          </p:txBody>
        </p:sp>
      </p:grpSp>
    </p:spTree>
    <p:extLst>
      <p:ext uri="{BB962C8B-B14F-4D97-AF65-F5344CB8AC3E}">
        <p14:creationId xmlns:p14="http://schemas.microsoft.com/office/powerpoint/2010/main" val="2856774983"/>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39"/>
                                        </p:tgtEl>
                                        <p:attrNameLst>
                                          <p:attrName>style.visibility</p:attrName>
                                        </p:attrNameLst>
                                      </p:cBhvr>
                                      <p:to>
                                        <p:strVal val="visible"/>
                                      </p:to>
                                    </p:set>
                                    <p:animEffect transition="in" filter="dissolv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42"/>
                                        </p:tgtEl>
                                        <p:attrNameLst>
                                          <p:attrName>style.visibility</p:attrName>
                                        </p:attrNameLst>
                                      </p:cBhvr>
                                      <p:to>
                                        <p:strVal val="visible"/>
                                      </p:to>
                                    </p:set>
                                    <p:animEffect transition="in" filter="dissolve">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advAuto="0"/>
      <p:bldP spid="39" grpId="0" animBg="1" advAuto="0"/>
      <p:bldP spid="42" grpId="0"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 name="„Ich war immer schon sehr beeindruckt…"/>
          <p:cNvSpPr txBox="1">
            <a:spLocks noGrp="1"/>
          </p:cNvSpPr>
          <p:nvPr>
            <p:ph type="title"/>
          </p:nvPr>
        </p:nvSpPr>
        <p:spPr>
          <a:xfrm>
            <a:off x="1752600" y="1985856"/>
            <a:ext cx="21242338" cy="10048220"/>
          </a:xfrm>
          <a:prstGeom prst="rect">
            <a:avLst/>
          </a:prstGeom>
        </p:spPr>
        <p:txBody>
          <a:bodyPr/>
          <a:lstStyle/>
          <a:p>
            <a:pPr defTabSz="449580">
              <a:defRPr sz="7000">
                <a:solidFill>
                  <a:srgbClr val="FF2600"/>
                </a:solidFill>
              </a:defRPr>
            </a:pPr>
            <a:r>
              <a:rPr dirty="0">
                <a:solidFill>
                  <a:srgbClr val="FBFFAE"/>
                </a:solidFill>
              </a:rPr>
              <a:t>„</a:t>
            </a:r>
            <a:r>
              <a:rPr sz="6300" dirty="0" err="1">
                <a:solidFill>
                  <a:srgbClr val="E2DEAB"/>
                </a:solidFill>
                <a:uFill>
                  <a:solidFill>
                    <a:srgbClr val="E2DEAB"/>
                  </a:solidFill>
                </a:uFill>
              </a:rPr>
              <a:t>Ich</a:t>
            </a:r>
            <a:r>
              <a:rPr sz="6300" dirty="0">
                <a:solidFill>
                  <a:srgbClr val="E2DEAB"/>
                </a:solidFill>
                <a:uFill>
                  <a:solidFill>
                    <a:srgbClr val="E2DEAB"/>
                  </a:solidFill>
                </a:uFill>
              </a:rPr>
              <a:t> war </a:t>
            </a:r>
            <a:r>
              <a:rPr sz="6300" dirty="0" err="1">
                <a:solidFill>
                  <a:srgbClr val="E2DEAB"/>
                </a:solidFill>
                <a:uFill>
                  <a:solidFill>
                    <a:srgbClr val="E2DEAB"/>
                  </a:solidFill>
                </a:uFill>
              </a:rPr>
              <a:t>schon</a:t>
            </a:r>
            <a:r>
              <a:rPr sz="6300" dirty="0">
                <a:solidFill>
                  <a:srgbClr val="E2DEAB"/>
                </a:solidFill>
                <a:uFill>
                  <a:solidFill>
                    <a:srgbClr val="E2DEAB"/>
                  </a:solidFill>
                </a:uFill>
              </a:rPr>
              <a:t> </a:t>
            </a:r>
            <a:r>
              <a:rPr lang="de-DE" sz="6300" dirty="0">
                <a:solidFill>
                  <a:srgbClr val="E2DEAB"/>
                </a:solidFill>
                <a:uFill>
                  <a:solidFill>
                    <a:srgbClr val="E2DEAB"/>
                  </a:solidFill>
                </a:uFill>
              </a:rPr>
              <a:t>immer </a:t>
            </a:r>
            <a:r>
              <a:rPr sz="6300" dirty="0" err="1">
                <a:solidFill>
                  <a:srgbClr val="E2DEAB"/>
                </a:solidFill>
                <a:uFill>
                  <a:solidFill>
                    <a:srgbClr val="E2DEAB"/>
                  </a:solidFill>
                </a:uFill>
              </a:rPr>
              <a:t>sehr</a:t>
            </a:r>
            <a:r>
              <a:rPr sz="6300" dirty="0">
                <a:solidFill>
                  <a:srgbClr val="E2DEAB"/>
                </a:solidFill>
                <a:uFill>
                  <a:solidFill>
                    <a:srgbClr val="E2DEAB"/>
                  </a:solidFill>
                </a:uFill>
              </a:rPr>
              <a:t> </a:t>
            </a:r>
            <a:r>
              <a:rPr sz="6300" dirty="0" err="1">
                <a:solidFill>
                  <a:srgbClr val="E2DEAB"/>
                </a:solidFill>
                <a:uFill>
                  <a:solidFill>
                    <a:srgbClr val="E2DEAB"/>
                  </a:solidFill>
                </a:uFill>
              </a:rPr>
              <a:t>beeindruckt</a:t>
            </a:r>
            <a:r>
              <a:rPr lang="en-US" sz="6300" dirty="0">
                <a:solidFill>
                  <a:srgbClr val="E2DEAB"/>
                </a:solidFill>
                <a:uFill>
                  <a:solidFill>
                    <a:srgbClr val="E2DEAB"/>
                  </a:solidFill>
                </a:uFill>
              </a:rPr>
              <a:t> </a:t>
            </a:r>
            <a:r>
              <a:rPr sz="6300" dirty="0">
                <a:solidFill>
                  <a:srgbClr val="E2DEAB"/>
                </a:solidFill>
                <a:uFill>
                  <a:solidFill>
                    <a:srgbClr val="E2DEAB"/>
                  </a:solidFill>
                </a:uFill>
              </a:rPr>
              <a:t>von </a:t>
            </a:r>
            <a:r>
              <a:rPr lang="en-US" sz="6300" dirty="0">
                <a:solidFill>
                  <a:srgbClr val="E2DEAB"/>
                </a:solidFill>
                <a:uFill>
                  <a:solidFill>
                    <a:srgbClr val="E2DEAB"/>
                  </a:solidFill>
                </a:uFill>
              </a:rPr>
              <a:t/>
            </a:r>
            <a:br>
              <a:rPr lang="en-US" sz="6300" dirty="0">
                <a:solidFill>
                  <a:srgbClr val="E2DEAB"/>
                </a:solidFill>
                <a:uFill>
                  <a:solidFill>
                    <a:srgbClr val="E2DEAB"/>
                  </a:solidFill>
                </a:uFill>
              </a:rPr>
            </a:br>
            <a:r>
              <a:rPr sz="6300" dirty="0" err="1">
                <a:solidFill>
                  <a:srgbClr val="E2DEAB"/>
                </a:solidFill>
                <a:uFill>
                  <a:solidFill>
                    <a:srgbClr val="E2DEAB"/>
                  </a:solidFill>
                </a:uFill>
              </a:rPr>
              <a:t>dem</a:t>
            </a:r>
            <a:r>
              <a:rPr sz="6300" dirty="0">
                <a:solidFill>
                  <a:srgbClr val="E2DEAB"/>
                </a:solidFill>
                <a:uFill>
                  <a:solidFill>
                    <a:srgbClr val="E2DEAB"/>
                  </a:solidFill>
                </a:uFill>
              </a:rPr>
              <a:t> </a:t>
            </a:r>
            <a:r>
              <a:rPr sz="6300" dirty="0" err="1">
                <a:solidFill>
                  <a:srgbClr val="E2DEAB"/>
                </a:solidFill>
                <a:uFill>
                  <a:solidFill>
                    <a:srgbClr val="E2DEAB"/>
                  </a:solidFill>
                </a:uFill>
              </a:rPr>
              <a:t>Gewicht</a:t>
            </a:r>
            <a:r>
              <a:rPr sz="6300" dirty="0">
                <a:solidFill>
                  <a:srgbClr val="E2DEAB"/>
                </a:solidFill>
                <a:uFill>
                  <a:solidFill>
                    <a:srgbClr val="E2DEAB"/>
                  </a:solidFill>
                </a:uFill>
              </a:rPr>
              <a:t> </a:t>
            </a:r>
            <a:r>
              <a:rPr lang="de-DE" sz="6300" dirty="0">
                <a:solidFill>
                  <a:srgbClr val="E2DEAB"/>
                </a:solidFill>
                <a:uFill>
                  <a:solidFill>
                    <a:srgbClr val="E2DEAB"/>
                  </a:solidFill>
                </a:uFill>
              </a:rPr>
              <a:t>d</a:t>
            </a:r>
            <a:r>
              <a:rPr sz="6300" dirty="0" err="1">
                <a:solidFill>
                  <a:srgbClr val="E2DEAB"/>
                </a:solidFill>
                <a:uFill>
                  <a:solidFill>
                    <a:srgbClr val="E2DEAB"/>
                  </a:solidFill>
                </a:uFill>
              </a:rPr>
              <a:t>er</a:t>
            </a:r>
            <a:r>
              <a:rPr sz="6300" dirty="0">
                <a:solidFill>
                  <a:srgbClr val="E2DEAB"/>
                </a:solidFill>
                <a:uFill>
                  <a:solidFill>
                    <a:srgbClr val="E2DEAB"/>
                  </a:solidFill>
                </a:uFill>
              </a:rPr>
              <a:t> </a:t>
            </a:r>
            <a:r>
              <a:rPr sz="6300" dirty="0" err="1">
                <a:solidFill>
                  <a:srgbClr val="E2DEAB"/>
                </a:solidFill>
                <a:uFill>
                  <a:solidFill>
                    <a:srgbClr val="E2DEAB"/>
                  </a:solidFill>
                </a:uFill>
              </a:rPr>
              <a:t>Beobachtung</a:t>
            </a:r>
            <a:r>
              <a:rPr sz="6300" dirty="0">
                <a:solidFill>
                  <a:srgbClr val="E2DEAB"/>
                </a:solidFill>
                <a:uFill>
                  <a:solidFill>
                    <a:srgbClr val="E2DEAB"/>
                  </a:solidFill>
                </a:uFill>
              </a:rPr>
              <a:t> </a:t>
            </a:r>
            <a:r>
              <a:rPr sz="6300" dirty="0" err="1">
                <a:solidFill>
                  <a:srgbClr val="E2DEAB"/>
                </a:solidFill>
                <a:uFill>
                  <a:solidFill>
                    <a:srgbClr val="E2DEAB"/>
                  </a:solidFill>
                </a:uFill>
              </a:rPr>
              <a:t>eines</a:t>
            </a:r>
            <a:r>
              <a:rPr sz="6300" dirty="0">
                <a:solidFill>
                  <a:srgbClr val="E2DEAB"/>
                </a:solidFill>
                <a:uFill>
                  <a:solidFill>
                    <a:srgbClr val="E2DEAB"/>
                  </a:solidFill>
                </a:uFill>
              </a:rPr>
              <a:t> </a:t>
            </a:r>
            <a:r>
              <a:rPr lang="de-DE" sz="6300" dirty="0">
                <a:solidFill>
                  <a:srgbClr val="E2DEAB"/>
                </a:solidFill>
                <a:uFill>
                  <a:solidFill>
                    <a:srgbClr val="E2DEAB"/>
                  </a:solidFill>
                </a:uFill>
              </a:rPr>
              <a:t/>
            </a:r>
            <a:br>
              <a:rPr lang="de-DE" sz="6300" dirty="0">
                <a:solidFill>
                  <a:srgbClr val="E2DEAB"/>
                </a:solidFill>
                <a:uFill>
                  <a:solidFill>
                    <a:srgbClr val="E2DEAB"/>
                  </a:solidFill>
                </a:uFill>
              </a:rPr>
            </a:br>
            <a:r>
              <a:rPr sz="6300" dirty="0" err="1">
                <a:solidFill>
                  <a:srgbClr val="E2DEAB"/>
                </a:solidFill>
                <a:uFill>
                  <a:solidFill>
                    <a:srgbClr val="E2DEAB"/>
                  </a:solidFill>
                </a:uFill>
              </a:rPr>
              <a:t>exzellenten</a:t>
            </a:r>
            <a:r>
              <a:rPr sz="6300" dirty="0">
                <a:solidFill>
                  <a:srgbClr val="E2DEAB"/>
                </a:solidFill>
                <a:uFill>
                  <a:solidFill>
                    <a:srgbClr val="E2DEAB"/>
                  </a:solidFill>
                </a:uFill>
              </a:rPr>
              <a:t> </a:t>
            </a:r>
            <a:r>
              <a:rPr sz="6300" dirty="0" err="1">
                <a:solidFill>
                  <a:srgbClr val="E2DEAB"/>
                </a:solidFill>
                <a:uFill>
                  <a:solidFill>
                    <a:srgbClr val="E2DEAB"/>
                  </a:solidFill>
                </a:uFill>
              </a:rPr>
              <a:t>Schreibers</a:t>
            </a:r>
            <a:r>
              <a:rPr sz="6300" dirty="0">
                <a:solidFill>
                  <a:srgbClr val="E2DEAB"/>
                </a:solidFill>
                <a:uFill>
                  <a:solidFill>
                    <a:srgbClr val="E2DEAB"/>
                  </a:solidFill>
                </a:uFill>
              </a:rPr>
              <a:t> und </a:t>
            </a:r>
            <a:r>
              <a:rPr lang="de-DE" sz="6300" dirty="0">
                <a:solidFill>
                  <a:srgbClr val="E2DEAB"/>
                </a:solidFill>
                <a:uFill>
                  <a:solidFill>
                    <a:srgbClr val="E2DEAB"/>
                  </a:solidFill>
                </a:uFill>
              </a:rPr>
              <a:t>fähigen</a:t>
            </a:r>
            <a:r>
              <a:rPr sz="6300" dirty="0">
                <a:solidFill>
                  <a:srgbClr val="E2DEAB"/>
                </a:solidFill>
                <a:uFill>
                  <a:solidFill>
                    <a:srgbClr val="E2DEAB"/>
                  </a:solidFill>
                </a:uFill>
              </a:rPr>
              <a:t> </a:t>
            </a:r>
            <a:r>
              <a:rPr sz="6300" dirty="0" err="1">
                <a:solidFill>
                  <a:srgbClr val="E2DEAB"/>
                </a:solidFill>
                <a:uFill>
                  <a:solidFill>
                    <a:srgbClr val="E2DEAB"/>
                  </a:solidFill>
                </a:uFill>
              </a:rPr>
              <a:t>Geologen</a:t>
            </a:r>
            <a:r>
              <a:rPr sz="6300" dirty="0">
                <a:solidFill>
                  <a:srgbClr val="E2DEAB"/>
                </a:solidFill>
                <a:uFill>
                  <a:solidFill>
                    <a:srgbClr val="E2DEAB"/>
                  </a:solidFill>
                </a:uFill>
              </a:rPr>
              <a:t>, </a:t>
            </a:r>
            <a:r>
              <a:rPr lang="de-DE" sz="6300" dirty="0">
                <a:solidFill>
                  <a:srgbClr val="E2DEAB"/>
                </a:solidFill>
                <a:uFill>
                  <a:solidFill>
                    <a:srgbClr val="E2DEAB"/>
                  </a:solidFill>
                </a:uFill>
              </a:rPr>
              <a:t/>
            </a:r>
            <a:br>
              <a:rPr lang="de-DE" sz="6300" dirty="0">
                <a:solidFill>
                  <a:srgbClr val="E2DEAB"/>
                </a:solidFill>
                <a:uFill>
                  <a:solidFill>
                    <a:srgbClr val="E2DEAB"/>
                  </a:solidFill>
                </a:uFill>
              </a:rPr>
            </a:br>
            <a:r>
              <a:rPr sz="6300" dirty="0">
                <a:solidFill>
                  <a:srgbClr val="E2DEAB"/>
                </a:solidFill>
                <a:uFill>
                  <a:solidFill>
                    <a:srgbClr val="E2DEAB"/>
                  </a:solidFill>
                </a:uFill>
              </a:rPr>
              <a:t>der </a:t>
            </a:r>
            <a:r>
              <a:rPr sz="6300" dirty="0" err="1">
                <a:solidFill>
                  <a:srgbClr val="E2DEAB"/>
                </a:solidFill>
                <a:uFill>
                  <a:solidFill>
                    <a:srgbClr val="E2DEAB"/>
                  </a:solidFill>
                </a:uFill>
              </a:rPr>
              <a:t>sagte</a:t>
            </a:r>
            <a:r>
              <a:rPr sz="6300" dirty="0">
                <a:solidFill>
                  <a:srgbClr val="E2DEAB"/>
                </a:solidFill>
                <a:uFill>
                  <a:solidFill>
                    <a:srgbClr val="E2DEAB"/>
                  </a:solidFill>
                </a:uFill>
              </a:rPr>
              <a:t>, um der </a:t>
            </a:r>
            <a:r>
              <a:rPr sz="6300" dirty="0" err="1">
                <a:solidFill>
                  <a:srgbClr val="E2DEAB"/>
                </a:solidFill>
                <a:uFill>
                  <a:solidFill>
                    <a:srgbClr val="E2DEAB"/>
                  </a:solidFill>
                </a:uFill>
              </a:rPr>
              <a:t>Offenbarung</a:t>
            </a:r>
            <a:r>
              <a:rPr sz="6300" dirty="0">
                <a:solidFill>
                  <a:srgbClr val="E2DEAB"/>
                </a:solidFill>
                <a:uFill>
                  <a:solidFill>
                    <a:srgbClr val="E2DEAB"/>
                  </a:solidFill>
                </a:uFill>
              </a:rPr>
              <a:t> und </a:t>
            </a:r>
            <a:r>
              <a:rPr lang="de-DE" sz="6300" dirty="0">
                <a:solidFill>
                  <a:srgbClr val="E2DEAB"/>
                </a:solidFill>
                <a:uFill>
                  <a:solidFill>
                    <a:srgbClr val="E2DEAB"/>
                  </a:solidFill>
                </a:uFill>
              </a:rPr>
              <a:t>um der </a:t>
            </a:r>
            <a:br>
              <a:rPr lang="de-DE" sz="6300" dirty="0">
                <a:solidFill>
                  <a:srgbClr val="E2DEAB"/>
                </a:solidFill>
                <a:uFill>
                  <a:solidFill>
                    <a:srgbClr val="E2DEAB"/>
                  </a:solidFill>
                </a:uFill>
              </a:rPr>
            </a:br>
            <a:r>
              <a:rPr sz="6300" dirty="0" err="1">
                <a:solidFill>
                  <a:srgbClr val="E2DEAB"/>
                </a:solidFill>
                <a:uFill>
                  <a:solidFill>
                    <a:srgbClr val="E2DEAB"/>
                  </a:solidFill>
                </a:uFill>
              </a:rPr>
              <a:t>Wissenschaft</a:t>
            </a:r>
            <a:r>
              <a:rPr lang="de-DE" sz="6300" dirty="0">
                <a:solidFill>
                  <a:srgbClr val="E2DEAB"/>
                </a:solidFill>
                <a:uFill>
                  <a:solidFill>
                    <a:srgbClr val="E2DEAB"/>
                  </a:solidFill>
                </a:uFill>
              </a:rPr>
              <a:t> </a:t>
            </a:r>
            <a:r>
              <a:rPr sz="6300" dirty="0" err="1">
                <a:solidFill>
                  <a:srgbClr val="E2DEAB"/>
                </a:solidFill>
                <a:uFill>
                  <a:solidFill>
                    <a:srgbClr val="E2DEAB"/>
                  </a:solidFill>
                </a:uFill>
              </a:rPr>
              <a:t>willen</a:t>
            </a:r>
            <a:r>
              <a:rPr sz="6300" dirty="0">
                <a:solidFill>
                  <a:srgbClr val="E2DEAB"/>
                </a:solidFill>
                <a:uFill>
                  <a:solidFill>
                    <a:srgbClr val="E2DEAB"/>
                  </a:solidFill>
                </a:uFill>
              </a:rPr>
              <a:t> </a:t>
            </a:r>
            <a:r>
              <a:rPr lang="de-DE" sz="6300" dirty="0">
                <a:solidFill>
                  <a:srgbClr val="E2DEAB"/>
                </a:solidFill>
                <a:uFill>
                  <a:solidFill>
                    <a:srgbClr val="E2DEAB"/>
                  </a:solidFill>
                </a:uFill>
              </a:rPr>
              <a:t>– </a:t>
            </a:r>
            <a:r>
              <a:rPr sz="6300" dirty="0">
                <a:solidFill>
                  <a:srgbClr val="E2DEAB"/>
                </a:solidFill>
                <a:uFill>
                  <a:solidFill>
                    <a:srgbClr val="E2DEAB"/>
                  </a:solidFill>
                </a:uFill>
              </a:rPr>
              <a:t>der </a:t>
            </a:r>
            <a:r>
              <a:rPr sz="6300" dirty="0" err="1">
                <a:solidFill>
                  <a:srgbClr val="E2DEAB"/>
                </a:solidFill>
                <a:uFill>
                  <a:solidFill>
                    <a:srgbClr val="E2DEAB"/>
                  </a:solidFill>
                </a:uFill>
              </a:rPr>
              <a:t>Wahrheit</a:t>
            </a:r>
            <a:r>
              <a:rPr sz="6300" dirty="0">
                <a:solidFill>
                  <a:srgbClr val="E2DEAB"/>
                </a:solidFill>
                <a:uFill>
                  <a:solidFill>
                    <a:srgbClr val="E2DEAB"/>
                  </a:solidFill>
                </a:uFill>
              </a:rPr>
              <a:t> in </a:t>
            </a:r>
            <a:r>
              <a:rPr lang="en-US" sz="6300" dirty="0">
                <a:solidFill>
                  <a:srgbClr val="E2DEAB"/>
                </a:solidFill>
                <a:uFill>
                  <a:solidFill>
                    <a:srgbClr val="E2DEAB"/>
                  </a:solidFill>
                </a:uFill>
              </a:rPr>
              <a:t/>
            </a:r>
            <a:br>
              <a:rPr lang="en-US" sz="6300" dirty="0">
                <a:solidFill>
                  <a:srgbClr val="E2DEAB"/>
                </a:solidFill>
                <a:uFill>
                  <a:solidFill>
                    <a:srgbClr val="E2DEAB"/>
                  </a:solidFill>
                </a:uFill>
              </a:rPr>
            </a:br>
            <a:r>
              <a:rPr sz="6300" dirty="0" err="1">
                <a:solidFill>
                  <a:srgbClr val="E2DEAB"/>
                </a:solidFill>
                <a:uFill>
                  <a:solidFill>
                    <a:srgbClr val="E2DEAB"/>
                  </a:solidFill>
                </a:uFill>
              </a:rPr>
              <a:t>jeglicher</a:t>
            </a:r>
            <a:r>
              <a:rPr sz="6300" dirty="0">
                <a:solidFill>
                  <a:srgbClr val="E2DEAB"/>
                </a:solidFill>
                <a:uFill>
                  <a:solidFill>
                    <a:srgbClr val="E2DEAB"/>
                  </a:solidFill>
                </a:uFill>
              </a:rPr>
              <a:t> Form</a:t>
            </a:r>
            <a:r>
              <a:rPr lang="de-DE" sz="6300" dirty="0">
                <a:solidFill>
                  <a:srgbClr val="E2DEAB"/>
                </a:solidFill>
                <a:uFill>
                  <a:solidFill>
                    <a:srgbClr val="E2DEAB"/>
                  </a:solidFill>
                </a:uFill>
              </a:rPr>
              <a:t> –</a:t>
            </a:r>
            <a:r>
              <a:rPr sz="6300" dirty="0">
                <a:solidFill>
                  <a:srgbClr val="E2DEAB"/>
                </a:solidFill>
                <a:uFill>
                  <a:solidFill>
                    <a:srgbClr val="E2DEAB"/>
                  </a:solidFill>
                </a:uFill>
              </a:rPr>
              <a:t> </a:t>
            </a:r>
            <a:r>
              <a:rPr lang="de-DE" sz="6300" dirty="0">
                <a:solidFill>
                  <a:srgbClr val="E2DEAB"/>
                </a:solidFill>
                <a:uFill>
                  <a:solidFill>
                    <a:srgbClr val="E2DEAB"/>
                  </a:solidFill>
                </a:uFill>
              </a:rPr>
              <a:t>solle </a:t>
            </a:r>
            <a:r>
              <a:rPr sz="6300" dirty="0">
                <a:solidFill>
                  <a:srgbClr val="E2DEAB"/>
                </a:solidFill>
                <a:uFill>
                  <a:solidFill>
                    <a:srgbClr val="E2DEAB"/>
                  </a:solidFill>
                </a:uFill>
              </a:rPr>
              <a:t>der </a:t>
            </a:r>
            <a:r>
              <a:rPr sz="6300" dirty="0" err="1">
                <a:solidFill>
                  <a:srgbClr val="E2DEAB"/>
                </a:solidFill>
                <a:uFill>
                  <a:solidFill>
                    <a:srgbClr val="E2DEAB"/>
                  </a:solidFill>
                </a:uFill>
              </a:rPr>
              <a:t>physikalische</a:t>
            </a:r>
            <a:r>
              <a:rPr sz="6300" dirty="0">
                <a:solidFill>
                  <a:srgbClr val="E2DEAB"/>
                </a:solidFill>
                <a:uFill>
                  <a:solidFill>
                    <a:srgbClr val="E2DEAB"/>
                  </a:solidFill>
                </a:uFill>
              </a:rPr>
              <a:t> </a:t>
            </a:r>
            <a:r>
              <a:rPr sz="6300" dirty="0" err="1">
                <a:solidFill>
                  <a:srgbClr val="E2DEAB"/>
                </a:solidFill>
                <a:uFill>
                  <a:solidFill>
                    <a:srgbClr val="E2DEAB"/>
                  </a:solidFill>
                </a:uFill>
              </a:rPr>
              <a:t>Teil</a:t>
            </a:r>
            <a:r>
              <a:rPr sz="6300" dirty="0">
                <a:solidFill>
                  <a:srgbClr val="E2DEAB"/>
                </a:solidFill>
                <a:uFill>
                  <a:solidFill>
                    <a:srgbClr val="E2DEAB"/>
                  </a:solidFill>
                </a:uFill>
              </a:rPr>
              <a:t> </a:t>
            </a:r>
            <a:r>
              <a:rPr lang="en-US" sz="6300" dirty="0">
                <a:solidFill>
                  <a:srgbClr val="E2DEAB"/>
                </a:solidFill>
                <a:uFill>
                  <a:solidFill>
                    <a:srgbClr val="E2DEAB"/>
                  </a:solidFill>
                </a:uFill>
              </a:rPr>
              <a:t/>
            </a:r>
            <a:br>
              <a:rPr lang="en-US" sz="6300" dirty="0">
                <a:solidFill>
                  <a:srgbClr val="E2DEAB"/>
                </a:solidFill>
                <a:uFill>
                  <a:solidFill>
                    <a:srgbClr val="E2DEAB"/>
                  </a:solidFill>
                </a:uFill>
              </a:rPr>
            </a:br>
            <a:r>
              <a:rPr sz="6300" dirty="0" err="1">
                <a:solidFill>
                  <a:srgbClr val="E2DEAB"/>
                </a:solidFill>
                <a:uFill>
                  <a:solidFill>
                    <a:srgbClr val="E2DEAB"/>
                  </a:solidFill>
                </a:uFill>
              </a:rPr>
              <a:t>geologische</a:t>
            </a:r>
            <a:r>
              <a:rPr lang="de-DE" sz="6300" dirty="0">
                <a:solidFill>
                  <a:srgbClr val="E2DEAB"/>
                </a:solidFill>
                <a:uFill>
                  <a:solidFill>
                    <a:srgbClr val="E2DEAB"/>
                  </a:solidFill>
                </a:uFill>
              </a:rPr>
              <a:t>r Untersuchungen so geführt </a:t>
            </a:r>
            <a:br>
              <a:rPr lang="de-DE" sz="6300" dirty="0">
                <a:solidFill>
                  <a:srgbClr val="E2DEAB"/>
                </a:solidFill>
                <a:uFill>
                  <a:solidFill>
                    <a:srgbClr val="E2DEAB"/>
                  </a:solidFill>
                </a:uFill>
              </a:rPr>
            </a:br>
            <a:r>
              <a:rPr lang="de-DE" sz="6300" dirty="0">
                <a:solidFill>
                  <a:srgbClr val="E2DEAB"/>
                </a:solidFill>
                <a:uFill>
                  <a:solidFill>
                    <a:srgbClr val="E2DEAB"/>
                  </a:solidFill>
                </a:uFill>
              </a:rPr>
              <a:t>werden, </a:t>
            </a:r>
            <a:r>
              <a:rPr lang="de-DE" sz="6300" dirty="0">
                <a:solidFill>
                  <a:srgbClr val="F6A029"/>
                </a:solidFill>
                <a:effectLst>
                  <a:outerShdw blurRad="35433" dist="35433" dir="2700000" rotWithShape="0">
                    <a:srgbClr val="000000">
                      <a:alpha val="43137"/>
                    </a:srgbClr>
                  </a:outerShdw>
                </a:effectLst>
                <a:uFill>
                  <a:solidFill>
                    <a:srgbClr val="F6A029"/>
                  </a:solidFill>
                </a:uFill>
              </a:rPr>
              <a:t>als gäbe es keine Heilige Schrift</a:t>
            </a:r>
            <a:r>
              <a:rPr lang="de-DE" sz="6300" dirty="0">
                <a:solidFill>
                  <a:srgbClr val="E2DEAB"/>
                </a:solidFill>
                <a:uFill>
                  <a:solidFill>
                    <a:srgbClr val="E2DEAB"/>
                  </a:solidFill>
                </a:uFill>
              </a:rPr>
              <a:t>.</a:t>
            </a:r>
            <a:r>
              <a:rPr lang="de-DE" sz="6300" dirty="0">
                <a:solidFill>
                  <a:schemeClr val="accent4">
                    <a:lumMod val="20000"/>
                    <a:lumOff val="80000"/>
                  </a:schemeClr>
                </a:solidFill>
                <a:uFill>
                  <a:solidFill>
                    <a:srgbClr val="E2DEAB"/>
                  </a:solidFill>
                </a:uFill>
              </a:rPr>
              <a:t>“</a:t>
            </a:r>
            <a:endParaRPr sz="6300" dirty="0">
              <a:solidFill>
                <a:schemeClr val="accent4">
                  <a:lumMod val="20000"/>
                  <a:lumOff val="80000"/>
                </a:schemeClr>
              </a:solidFill>
              <a:uFill>
                <a:solidFill>
                  <a:srgbClr val="E2DEAB"/>
                </a:solidFill>
              </a:uFill>
            </a:endParaRPr>
          </a:p>
        </p:txBody>
      </p:sp>
      <p:sp>
        <p:nvSpPr>
          <p:cNvPr id="1321" name="Charles Lyell, quoted in M.J.S. Rudwick, “Charles Lyell Speaks in the Lecture Theatre,” Brit. J. Hist. Sci., IX:2:32 (July 1976): 150."/>
          <p:cNvSpPr txBox="1">
            <a:spLocks noGrp="1"/>
          </p:cNvSpPr>
          <p:nvPr>
            <p:ph type="body" sz="quarter" idx="1"/>
          </p:nvPr>
        </p:nvSpPr>
        <p:spPr>
          <a:xfrm>
            <a:off x="1752600" y="11036300"/>
            <a:ext cx="20866100" cy="1689100"/>
          </a:xfrm>
          <a:prstGeom prst="rect">
            <a:avLst/>
          </a:prstGeom>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rPr dirty="0"/>
              <a:t>Charles Lyell, </a:t>
            </a:r>
            <a:r>
              <a:rPr lang="de-DE" dirty="0"/>
              <a:t>zitiert in:</a:t>
            </a:r>
            <a:r>
              <a:rPr dirty="0"/>
              <a:t> M.J.S. </a:t>
            </a:r>
            <a:r>
              <a:rPr dirty="0" err="1"/>
              <a:t>Rudwick</a:t>
            </a:r>
            <a:r>
              <a:rPr dirty="0"/>
              <a:t>, </a:t>
            </a:r>
            <a:r>
              <a:rPr lang="de-DE" dirty="0"/>
              <a:t>„</a:t>
            </a:r>
            <a:r>
              <a:rPr dirty="0"/>
              <a:t>Charles Lyell Speaks in the Lecture Theatre</a:t>
            </a:r>
            <a:r>
              <a:rPr lang="de-DE" dirty="0"/>
              <a:t>“</a:t>
            </a:r>
            <a:r>
              <a:rPr dirty="0"/>
              <a:t>, </a:t>
            </a:r>
            <a:r>
              <a:rPr lang="de-DE" dirty="0"/>
              <a:t/>
            </a:r>
            <a:br>
              <a:rPr lang="de-DE" dirty="0"/>
            </a:br>
            <a:r>
              <a:rPr dirty="0">
                <a:latin typeface="DejaVu Sans Condensed Oblique"/>
                <a:ea typeface="DejaVu Sans Condensed Oblique"/>
                <a:cs typeface="DejaVu Sans Condensed Oblique"/>
                <a:sym typeface="DejaVu Sans Condensed Oblique"/>
              </a:rPr>
              <a:t>Brit. J. Hist. Sci</a:t>
            </a:r>
            <a:r>
              <a:rPr dirty="0"/>
              <a:t>., IX:2:32 (July 1976)</a:t>
            </a:r>
            <a:r>
              <a:rPr lang="de-DE" dirty="0"/>
              <a:t>,</a:t>
            </a:r>
            <a:r>
              <a:rPr dirty="0"/>
              <a:t> </a:t>
            </a:r>
            <a:r>
              <a:rPr lang="de-DE" dirty="0"/>
              <a:t>S. </a:t>
            </a:r>
            <a:r>
              <a:rPr dirty="0"/>
              <a:t>150. </a:t>
            </a:r>
          </a:p>
        </p:txBody>
      </p:sp>
      <p:grpSp>
        <p:nvGrpSpPr>
          <p:cNvPr id="1324" name="image20.jpg"/>
          <p:cNvGrpSpPr/>
          <p:nvPr/>
        </p:nvGrpSpPr>
        <p:grpSpPr>
          <a:xfrm>
            <a:off x="18345149" y="1985856"/>
            <a:ext cx="5124451" cy="5942725"/>
            <a:chOff x="0" y="0"/>
            <a:chExt cx="5124450" cy="5942724"/>
          </a:xfrm>
        </p:grpSpPr>
        <p:pic>
          <p:nvPicPr>
            <p:cNvPr id="1323" name="image20.jpg" descr="image20.jpg"/>
            <p:cNvPicPr>
              <a:picLocks noChangeAspect="1"/>
            </p:cNvPicPr>
            <p:nvPr/>
          </p:nvPicPr>
          <p:blipFill>
            <a:blip r:embed="rId3">
              <a:extLst/>
            </a:blip>
            <a:srcRect l="15678" t="8343" r="13861" b="31018"/>
            <a:stretch>
              <a:fillRect/>
            </a:stretch>
          </p:blipFill>
          <p:spPr>
            <a:xfrm>
              <a:off x="317500" y="304800"/>
              <a:ext cx="4502150" cy="5320425"/>
            </a:xfrm>
            <a:prstGeom prst="rect">
              <a:avLst/>
            </a:prstGeom>
            <a:ln>
              <a:noFill/>
            </a:ln>
            <a:effectLst/>
          </p:spPr>
        </p:pic>
        <p:pic>
          <p:nvPicPr>
            <p:cNvPr id="1322" name="image20.jpg" descr="image20.jpg"/>
            <p:cNvPicPr>
              <a:picLocks/>
            </p:cNvPicPr>
            <p:nvPr/>
          </p:nvPicPr>
          <p:blipFill>
            <a:blip r:embed="rId4">
              <a:extLst/>
            </a:blip>
            <a:stretch>
              <a:fillRect/>
            </a:stretch>
          </p:blipFill>
          <p:spPr>
            <a:xfrm>
              <a:off x="0" y="0"/>
              <a:ext cx="5124450" cy="5942725"/>
            </a:xfrm>
            <a:prstGeom prst="rect">
              <a:avLst/>
            </a:prstGeom>
            <a:effectLst/>
          </p:spPr>
        </p:pic>
      </p:grpSp>
    </p:spTree>
  </p:cSld>
  <p:clrMapOvr>
    <a:masterClrMapping/>
  </p:clrMapOvr>
  <p:transition xmlns:p14="http://schemas.microsoft.com/office/powerpoint/2010/mai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 name="Geologic TimescaleBlueBackground.jpg" descr="Geologic TimescaleBlueBackgrou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881" name="background!.png" descr="background!.png"/>
          <p:cNvPicPr>
            <a:picLocks noChangeAspect="1"/>
          </p:cNvPicPr>
          <p:nvPr/>
        </p:nvPicPr>
        <p:blipFill>
          <a:blip r:embed="rId4">
            <a:extLst/>
          </a:blip>
          <a:stretch>
            <a:fillRect/>
          </a:stretch>
        </p:blipFill>
        <p:spPr>
          <a:xfrm>
            <a:off x="-53203" y="6507"/>
            <a:ext cx="24384001" cy="13716001"/>
          </a:xfrm>
          <a:prstGeom prst="rect">
            <a:avLst/>
          </a:prstGeom>
          <a:ln w="12700">
            <a:miter lim="400000"/>
          </a:ln>
        </p:spPr>
      </p:pic>
      <p:sp>
        <p:nvSpPr>
          <p:cNvPr id="882" name="ÄRA"/>
          <p:cNvSpPr txBox="1"/>
          <p:nvPr/>
        </p:nvSpPr>
        <p:spPr>
          <a:xfrm>
            <a:off x="1341535" y="1359339"/>
            <a:ext cx="1457129" cy="8720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r>
              <a:rPr lang="de-DE" dirty="0"/>
              <a:t>ÄRA</a:t>
            </a:r>
            <a:endParaRPr dirty="0"/>
          </a:p>
        </p:txBody>
      </p:sp>
      <p:sp>
        <p:nvSpPr>
          <p:cNvPr id="883" name="CENOZOIC…"/>
          <p:cNvSpPr txBox="1"/>
          <p:nvPr/>
        </p:nvSpPr>
        <p:spPr>
          <a:xfrm>
            <a:off x="36696" y="2487379"/>
            <a:ext cx="4066819" cy="8104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000">
                <a:solidFill>
                  <a:srgbClr val="FFFFFF"/>
                </a:solidFill>
                <a:latin typeface="Helvetica Light"/>
                <a:ea typeface="Helvetica Light"/>
                <a:cs typeface="Helvetica Light"/>
                <a:sym typeface="Helvetica Light"/>
              </a:defRPr>
            </a:pPr>
            <a:r>
              <a:rPr lang="de-DE" sz="4600" dirty="0"/>
              <a:t>KÄ</a:t>
            </a:r>
            <a:r>
              <a:rPr sz="4600" dirty="0"/>
              <a:t>NOZOI</a:t>
            </a:r>
            <a:r>
              <a:rPr lang="de-DE" sz="4600" dirty="0"/>
              <a:t>KUM</a:t>
            </a:r>
            <a:endParaRPr sz="4600" dirty="0"/>
          </a:p>
        </p:txBody>
      </p:sp>
      <p:sp>
        <p:nvSpPr>
          <p:cNvPr id="884" name="MESOZOIC…"/>
          <p:cNvSpPr txBox="1"/>
          <p:nvPr/>
        </p:nvSpPr>
        <p:spPr>
          <a:xfrm>
            <a:off x="65157" y="4686399"/>
            <a:ext cx="4068421" cy="8104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000">
                <a:solidFill>
                  <a:srgbClr val="FFFFFF"/>
                </a:solidFill>
                <a:latin typeface="Helvetica Light"/>
                <a:ea typeface="Helvetica Light"/>
                <a:cs typeface="Helvetica Light"/>
                <a:sym typeface="Helvetica Light"/>
              </a:defRPr>
            </a:pPr>
            <a:r>
              <a:rPr sz="4600" dirty="0"/>
              <a:t>MESOZOI</a:t>
            </a:r>
            <a:r>
              <a:rPr lang="de-DE" sz="4600" dirty="0"/>
              <a:t>KUM</a:t>
            </a:r>
            <a:endParaRPr sz="4600" dirty="0"/>
          </a:p>
        </p:txBody>
      </p:sp>
      <p:sp>
        <p:nvSpPr>
          <p:cNvPr id="885" name="PALEOZOIC…"/>
          <p:cNvSpPr txBox="1"/>
          <p:nvPr/>
        </p:nvSpPr>
        <p:spPr>
          <a:xfrm>
            <a:off x="90720" y="10014156"/>
            <a:ext cx="4329711" cy="8104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000">
                <a:solidFill>
                  <a:srgbClr val="FFFFFF"/>
                </a:solidFill>
                <a:latin typeface="Helvetica Light"/>
                <a:ea typeface="Helvetica Light"/>
                <a:cs typeface="Helvetica Light"/>
                <a:sym typeface="Helvetica Light"/>
              </a:defRPr>
            </a:pPr>
            <a:r>
              <a:rPr sz="4600" dirty="0"/>
              <a:t>PAL</a:t>
            </a:r>
            <a:r>
              <a:rPr lang="de-DE" sz="4600" dirty="0"/>
              <a:t>Ä</a:t>
            </a:r>
            <a:r>
              <a:rPr sz="4600" dirty="0"/>
              <a:t>OZOI</a:t>
            </a:r>
            <a:r>
              <a:rPr lang="de-DE" sz="4600" dirty="0"/>
              <a:t>KUM</a:t>
            </a:r>
            <a:endParaRPr sz="4600" dirty="0"/>
          </a:p>
        </p:txBody>
      </p:sp>
      <p:sp>
        <p:nvSpPr>
          <p:cNvPr id="886" name="PERIODE"/>
          <p:cNvSpPr txBox="1"/>
          <p:nvPr/>
        </p:nvSpPr>
        <p:spPr>
          <a:xfrm>
            <a:off x="6797434" y="1359339"/>
            <a:ext cx="2808461" cy="8720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r>
              <a:rPr dirty="0"/>
              <a:t>PERIODE</a:t>
            </a:r>
          </a:p>
        </p:txBody>
      </p:sp>
      <p:sp>
        <p:nvSpPr>
          <p:cNvPr id="887" name="EPOCHE"/>
          <p:cNvSpPr txBox="1"/>
          <p:nvPr/>
        </p:nvSpPr>
        <p:spPr>
          <a:xfrm>
            <a:off x="11545725" y="1389743"/>
            <a:ext cx="2583918" cy="811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r>
              <a:t>EPOCHE</a:t>
            </a:r>
          </a:p>
        </p:txBody>
      </p:sp>
      <p:sp>
        <p:nvSpPr>
          <p:cNvPr id="888" name="ABFOLGE DES LEBENS"/>
          <p:cNvSpPr txBox="1"/>
          <p:nvPr/>
        </p:nvSpPr>
        <p:spPr>
          <a:xfrm>
            <a:off x="15847957" y="1359339"/>
            <a:ext cx="7009931" cy="8720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r>
              <a:rPr dirty="0"/>
              <a:t>ABFOLGE DES LEBENS</a:t>
            </a:r>
          </a:p>
        </p:txBody>
      </p:sp>
      <p:sp>
        <p:nvSpPr>
          <p:cNvPr id="889" name="QUATERNARY"/>
          <p:cNvSpPr txBox="1"/>
          <p:nvPr/>
        </p:nvSpPr>
        <p:spPr>
          <a:xfrm>
            <a:off x="5253159" y="2263312"/>
            <a:ext cx="2130390"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dirty="0"/>
              <a:t>QUAT</a:t>
            </a:r>
            <a:r>
              <a:rPr lang="de-DE" dirty="0"/>
              <a:t>ÄR</a:t>
            </a:r>
            <a:endParaRPr dirty="0"/>
          </a:p>
        </p:txBody>
      </p:sp>
      <p:sp>
        <p:nvSpPr>
          <p:cNvPr id="890" name="TERTIARY"/>
          <p:cNvSpPr txBox="1"/>
          <p:nvPr/>
        </p:nvSpPr>
        <p:spPr>
          <a:xfrm>
            <a:off x="5189878" y="2976455"/>
            <a:ext cx="2103140"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dirty="0"/>
              <a:t>TERTI</a:t>
            </a:r>
            <a:r>
              <a:rPr lang="de-DE" dirty="0"/>
              <a:t>Ä</a:t>
            </a:r>
            <a:r>
              <a:rPr dirty="0"/>
              <a:t>R</a:t>
            </a:r>
          </a:p>
        </p:txBody>
      </p:sp>
      <p:sp>
        <p:nvSpPr>
          <p:cNvPr id="891" name="0-1 Million Years"/>
          <p:cNvSpPr txBox="1"/>
          <p:nvPr/>
        </p:nvSpPr>
        <p:spPr>
          <a:xfrm>
            <a:off x="8804881" y="2237912"/>
            <a:ext cx="3239669"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dirty="0"/>
              <a:t>0</a:t>
            </a:r>
            <a:r>
              <a:rPr lang="de-DE" dirty="0"/>
              <a:t>–</a:t>
            </a:r>
            <a:r>
              <a:rPr dirty="0"/>
              <a:t>1 Mio </a:t>
            </a:r>
            <a:r>
              <a:rPr lang="de-DE" dirty="0"/>
              <a:t>Jahre</a:t>
            </a:r>
            <a:endParaRPr dirty="0"/>
          </a:p>
        </p:txBody>
      </p:sp>
      <p:sp>
        <p:nvSpPr>
          <p:cNvPr id="892" name="62 Million Years"/>
          <p:cNvSpPr txBox="1"/>
          <p:nvPr/>
        </p:nvSpPr>
        <p:spPr>
          <a:xfrm>
            <a:off x="8929913" y="2976455"/>
            <a:ext cx="2989601"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dirty="0"/>
              <a:t>62 Mio </a:t>
            </a:r>
            <a:r>
              <a:rPr lang="de-DE" dirty="0"/>
              <a:t>Jahre</a:t>
            </a:r>
            <a:endParaRPr dirty="0"/>
          </a:p>
        </p:txBody>
      </p:sp>
      <p:sp>
        <p:nvSpPr>
          <p:cNvPr id="893" name="CRETACEOUS"/>
          <p:cNvSpPr txBox="1"/>
          <p:nvPr/>
        </p:nvSpPr>
        <p:spPr>
          <a:xfrm>
            <a:off x="5342136" y="4010196"/>
            <a:ext cx="1881925"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de-DE" dirty="0"/>
              <a:t>K</a:t>
            </a:r>
            <a:r>
              <a:rPr dirty="0"/>
              <a:t>RE</a:t>
            </a:r>
            <a:r>
              <a:rPr lang="de-DE" dirty="0"/>
              <a:t>IDE</a:t>
            </a:r>
            <a:endParaRPr dirty="0"/>
          </a:p>
        </p:txBody>
      </p:sp>
      <p:sp>
        <p:nvSpPr>
          <p:cNvPr id="894" name="JURASSIC"/>
          <p:cNvSpPr txBox="1"/>
          <p:nvPr/>
        </p:nvSpPr>
        <p:spPr>
          <a:xfrm>
            <a:off x="5579601" y="4863039"/>
            <a:ext cx="1380185"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dirty="0"/>
              <a:t>JURA</a:t>
            </a:r>
          </a:p>
        </p:txBody>
      </p:sp>
      <p:sp>
        <p:nvSpPr>
          <p:cNvPr id="895" name="72 Million Years"/>
          <p:cNvSpPr txBox="1"/>
          <p:nvPr/>
        </p:nvSpPr>
        <p:spPr>
          <a:xfrm>
            <a:off x="8869260" y="4060996"/>
            <a:ext cx="2989600"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dirty="0"/>
              <a:t>72 </a:t>
            </a:r>
            <a:r>
              <a:rPr lang="en-US" dirty="0"/>
              <a:t>Mio </a:t>
            </a:r>
            <a:r>
              <a:rPr lang="en-US" dirty="0" err="1"/>
              <a:t>Jahre</a:t>
            </a:r>
            <a:endParaRPr dirty="0"/>
          </a:p>
        </p:txBody>
      </p:sp>
      <p:sp>
        <p:nvSpPr>
          <p:cNvPr id="896" name="46 Million Years"/>
          <p:cNvSpPr txBox="1"/>
          <p:nvPr/>
        </p:nvSpPr>
        <p:spPr>
          <a:xfrm>
            <a:off x="8869260" y="4799539"/>
            <a:ext cx="2989600"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dirty="0"/>
              <a:t>46 </a:t>
            </a:r>
            <a:r>
              <a:rPr lang="en-US" dirty="0"/>
              <a:t>Mio </a:t>
            </a:r>
            <a:r>
              <a:rPr lang="en-US" dirty="0" err="1"/>
              <a:t>Jahre</a:t>
            </a:r>
            <a:endParaRPr dirty="0"/>
          </a:p>
        </p:txBody>
      </p:sp>
      <p:sp>
        <p:nvSpPr>
          <p:cNvPr id="897" name="TRIASSIC"/>
          <p:cNvSpPr txBox="1"/>
          <p:nvPr/>
        </p:nvSpPr>
        <p:spPr>
          <a:xfrm>
            <a:off x="5447295" y="5718981"/>
            <a:ext cx="1492396"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dirty="0"/>
              <a:t>TRIAS</a:t>
            </a:r>
          </a:p>
        </p:txBody>
      </p:sp>
      <p:sp>
        <p:nvSpPr>
          <p:cNvPr id="898" name="49 Million Years"/>
          <p:cNvSpPr txBox="1"/>
          <p:nvPr/>
        </p:nvSpPr>
        <p:spPr>
          <a:xfrm>
            <a:off x="8818460" y="5706281"/>
            <a:ext cx="2989600"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dirty="0"/>
              <a:t>49 </a:t>
            </a:r>
            <a:r>
              <a:rPr lang="en-US" dirty="0"/>
              <a:t>Mio </a:t>
            </a:r>
            <a:r>
              <a:rPr lang="en-US" dirty="0" err="1"/>
              <a:t>Jahre</a:t>
            </a:r>
            <a:endParaRPr dirty="0"/>
          </a:p>
        </p:txBody>
      </p:sp>
      <p:sp>
        <p:nvSpPr>
          <p:cNvPr id="899" name="PERMIAN"/>
          <p:cNvSpPr txBox="1"/>
          <p:nvPr/>
        </p:nvSpPr>
        <p:spPr>
          <a:xfrm>
            <a:off x="5514336" y="6752266"/>
            <a:ext cx="1465145"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dirty="0"/>
              <a:t>PERM</a:t>
            </a:r>
          </a:p>
        </p:txBody>
      </p:sp>
      <p:sp>
        <p:nvSpPr>
          <p:cNvPr id="900" name="50 Million Years"/>
          <p:cNvSpPr txBox="1"/>
          <p:nvPr/>
        </p:nvSpPr>
        <p:spPr>
          <a:xfrm>
            <a:off x="8833775" y="6739566"/>
            <a:ext cx="2989600"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dirty="0"/>
              <a:t>50 </a:t>
            </a:r>
            <a:r>
              <a:rPr lang="en-US" dirty="0"/>
              <a:t>Mio </a:t>
            </a:r>
            <a:r>
              <a:rPr lang="en-US" dirty="0" err="1"/>
              <a:t>Jahre</a:t>
            </a:r>
            <a:endParaRPr dirty="0"/>
          </a:p>
        </p:txBody>
      </p:sp>
      <p:sp>
        <p:nvSpPr>
          <p:cNvPr id="901" name="PENNSYLVANIAN"/>
          <p:cNvSpPr txBox="1"/>
          <p:nvPr/>
        </p:nvSpPr>
        <p:spPr>
          <a:xfrm>
            <a:off x="5065351" y="7703031"/>
            <a:ext cx="3542636" cy="5950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r>
              <a:rPr sz="3200" dirty="0"/>
              <a:t>PENNSYLVANIA</a:t>
            </a:r>
            <a:r>
              <a:rPr lang="de-DE" sz="3200" dirty="0"/>
              <a:t>-K</a:t>
            </a:r>
            <a:endParaRPr sz="3200" dirty="0"/>
          </a:p>
        </p:txBody>
      </p:sp>
      <p:sp>
        <p:nvSpPr>
          <p:cNvPr id="902" name="30 Million Years"/>
          <p:cNvSpPr txBox="1"/>
          <p:nvPr/>
        </p:nvSpPr>
        <p:spPr>
          <a:xfrm>
            <a:off x="8878730" y="7649171"/>
            <a:ext cx="2989601"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r>
              <a:rPr sz="3900" dirty="0"/>
              <a:t>30 </a:t>
            </a:r>
            <a:r>
              <a:rPr lang="en-US" sz="3900" dirty="0"/>
              <a:t>Mio </a:t>
            </a:r>
            <a:r>
              <a:rPr lang="en-US" sz="3900" dirty="0" err="1"/>
              <a:t>Jahre</a:t>
            </a:r>
            <a:endParaRPr sz="3900" dirty="0"/>
          </a:p>
        </p:txBody>
      </p:sp>
      <p:sp>
        <p:nvSpPr>
          <p:cNvPr id="903" name="MISSISSIPPIAN"/>
          <p:cNvSpPr txBox="1"/>
          <p:nvPr/>
        </p:nvSpPr>
        <p:spPr>
          <a:xfrm>
            <a:off x="5427605" y="8568354"/>
            <a:ext cx="2810065" cy="5950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r>
              <a:rPr sz="3200" dirty="0"/>
              <a:t>MISSISSIPPI</a:t>
            </a:r>
            <a:r>
              <a:rPr lang="de-DE" sz="3200" dirty="0"/>
              <a:t>-K</a:t>
            </a:r>
            <a:endParaRPr sz="3200" dirty="0"/>
          </a:p>
        </p:txBody>
      </p:sp>
      <p:sp>
        <p:nvSpPr>
          <p:cNvPr id="904" name="35 Million Years"/>
          <p:cNvSpPr txBox="1"/>
          <p:nvPr/>
        </p:nvSpPr>
        <p:spPr>
          <a:xfrm>
            <a:off x="8840630" y="8552594"/>
            <a:ext cx="2989601"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r>
              <a:rPr sz="3900" dirty="0"/>
              <a:t>35 </a:t>
            </a:r>
            <a:r>
              <a:rPr lang="en-US" sz="3900" dirty="0"/>
              <a:t>Mio </a:t>
            </a:r>
            <a:r>
              <a:rPr lang="en-US" sz="3900" dirty="0" err="1"/>
              <a:t>Jahre</a:t>
            </a:r>
            <a:endParaRPr sz="3900" dirty="0"/>
          </a:p>
        </p:txBody>
      </p:sp>
      <p:sp>
        <p:nvSpPr>
          <p:cNvPr id="905" name="DEVONIAN"/>
          <p:cNvSpPr txBox="1"/>
          <p:nvPr/>
        </p:nvSpPr>
        <p:spPr>
          <a:xfrm>
            <a:off x="5480937" y="9515859"/>
            <a:ext cx="1825820"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dirty="0"/>
              <a:t>DEVON</a:t>
            </a:r>
          </a:p>
        </p:txBody>
      </p:sp>
      <p:sp>
        <p:nvSpPr>
          <p:cNvPr id="906" name="60 Million Years"/>
          <p:cNvSpPr txBox="1"/>
          <p:nvPr/>
        </p:nvSpPr>
        <p:spPr>
          <a:xfrm>
            <a:off x="8846475" y="9503159"/>
            <a:ext cx="2989600"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dirty="0"/>
              <a:t>60 </a:t>
            </a:r>
            <a:r>
              <a:rPr lang="en-US" dirty="0"/>
              <a:t>Mio </a:t>
            </a:r>
            <a:r>
              <a:rPr lang="en-US" dirty="0" err="1"/>
              <a:t>Jahre</a:t>
            </a:r>
            <a:endParaRPr dirty="0"/>
          </a:p>
        </p:txBody>
      </p:sp>
      <p:sp>
        <p:nvSpPr>
          <p:cNvPr id="907" name="SILURIAN"/>
          <p:cNvSpPr txBox="1"/>
          <p:nvPr/>
        </p:nvSpPr>
        <p:spPr>
          <a:xfrm>
            <a:off x="5507024" y="10384500"/>
            <a:ext cx="1519647"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dirty="0"/>
              <a:t>SILUR</a:t>
            </a:r>
          </a:p>
        </p:txBody>
      </p:sp>
      <p:sp>
        <p:nvSpPr>
          <p:cNvPr id="908" name="20 Million Years"/>
          <p:cNvSpPr txBox="1"/>
          <p:nvPr/>
        </p:nvSpPr>
        <p:spPr>
          <a:xfrm>
            <a:off x="8831160" y="10365620"/>
            <a:ext cx="2989600"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dirty="0"/>
              <a:t>20 </a:t>
            </a:r>
            <a:r>
              <a:rPr lang="en-US" dirty="0"/>
              <a:t>Mio </a:t>
            </a:r>
            <a:r>
              <a:rPr lang="en-US" dirty="0" err="1"/>
              <a:t>Jahre</a:t>
            </a:r>
            <a:endParaRPr dirty="0"/>
          </a:p>
        </p:txBody>
      </p:sp>
      <p:sp>
        <p:nvSpPr>
          <p:cNvPr id="909" name="ORDOVICIAN"/>
          <p:cNvSpPr txBox="1"/>
          <p:nvPr/>
        </p:nvSpPr>
        <p:spPr>
          <a:xfrm>
            <a:off x="4809709" y="11218242"/>
            <a:ext cx="3244479"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dirty="0"/>
              <a:t>ORDOVI</a:t>
            </a:r>
            <a:r>
              <a:rPr lang="de-DE" dirty="0"/>
              <a:t>Z</a:t>
            </a:r>
            <a:r>
              <a:rPr dirty="0"/>
              <a:t>I</a:t>
            </a:r>
            <a:r>
              <a:rPr lang="de-DE" dirty="0"/>
              <a:t>UM</a:t>
            </a:r>
            <a:endParaRPr dirty="0"/>
          </a:p>
        </p:txBody>
      </p:sp>
      <p:sp>
        <p:nvSpPr>
          <p:cNvPr id="910" name="75 Million Years"/>
          <p:cNvSpPr txBox="1"/>
          <p:nvPr/>
        </p:nvSpPr>
        <p:spPr>
          <a:xfrm>
            <a:off x="8831160" y="11294442"/>
            <a:ext cx="2989600"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dirty="0"/>
              <a:t>75 </a:t>
            </a:r>
            <a:r>
              <a:rPr lang="en-US" dirty="0"/>
              <a:t>Mio </a:t>
            </a:r>
            <a:r>
              <a:rPr lang="en-US" dirty="0" err="1"/>
              <a:t>Jahre</a:t>
            </a:r>
            <a:endParaRPr dirty="0"/>
          </a:p>
        </p:txBody>
      </p:sp>
      <p:sp>
        <p:nvSpPr>
          <p:cNvPr id="911" name="CAMBRIAN"/>
          <p:cNvSpPr txBox="1"/>
          <p:nvPr/>
        </p:nvSpPr>
        <p:spPr>
          <a:xfrm>
            <a:off x="5046953" y="12082770"/>
            <a:ext cx="2769990"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de-DE" dirty="0"/>
              <a:t>K</a:t>
            </a:r>
            <a:r>
              <a:rPr dirty="0"/>
              <a:t>AMBRI</a:t>
            </a:r>
            <a:r>
              <a:rPr lang="de-DE" dirty="0"/>
              <a:t>UM</a:t>
            </a:r>
            <a:endParaRPr dirty="0"/>
          </a:p>
        </p:txBody>
      </p:sp>
      <p:sp>
        <p:nvSpPr>
          <p:cNvPr id="912" name="100 Million Years"/>
          <p:cNvSpPr txBox="1"/>
          <p:nvPr/>
        </p:nvSpPr>
        <p:spPr>
          <a:xfrm>
            <a:off x="8552800" y="12120870"/>
            <a:ext cx="3266920"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dirty="0"/>
              <a:t>100 </a:t>
            </a:r>
            <a:r>
              <a:rPr lang="en-US" dirty="0"/>
              <a:t>Mio </a:t>
            </a:r>
            <a:r>
              <a:rPr lang="en-US" dirty="0" err="1"/>
              <a:t>Jahre</a:t>
            </a:r>
            <a:endParaRPr dirty="0"/>
          </a:p>
        </p:txBody>
      </p:sp>
      <p:sp>
        <p:nvSpPr>
          <p:cNvPr id="913" name="CARBONIFEROUS"/>
          <p:cNvSpPr txBox="1"/>
          <p:nvPr/>
        </p:nvSpPr>
        <p:spPr>
          <a:xfrm rot="16200000">
            <a:off x="3780522" y="8112845"/>
            <a:ext cx="1904368" cy="5950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b="1">
                <a:solidFill>
                  <a:srgbClr val="FFFFFF"/>
                </a:solidFill>
                <a:latin typeface="Helvetica"/>
                <a:ea typeface="Helvetica"/>
                <a:cs typeface="Helvetica"/>
                <a:sym typeface="Helvetica"/>
              </a:defRPr>
            </a:lvl1pPr>
          </a:lstStyle>
          <a:p>
            <a:r>
              <a:rPr lang="de-DE" sz="3200" dirty="0"/>
              <a:t>KARBON</a:t>
            </a:r>
            <a:endParaRPr sz="3200" dirty="0"/>
          </a:p>
        </p:txBody>
      </p:sp>
      <p:sp>
        <p:nvSpPr>
          <p:cNvPr id="914" name="PRECAMBRIAN"/>
          <p:cNvSpPr txBox="1"/>
          <p:nvPr/>
        </p:nvSpPr>
        <p:spPr>
          <a:xfrm>
            <a:off x="4560442" y="12869928"/>
            <a:ext cx="3743012"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dirty="0"/>
              <a:t>PR</a:t>
            </a:r>
            <a:r>
              <a:rPr lang="de-DE" dirty="0"/>
              <a:t>ÄK</a:t>
            </a:r>
            <a:r>
              <a:rPr dirty="0"/>
              <a:t>AMBRI</a:t>
            </a:r>
            <a:r>
              <a:rPr lang="de-DE" dirty="0"/>
              <a:t>UM</a:t>
            </a:r>
            <a:endParaRPr dirty="0"/>
          </a:p>
        </p:txBody>
      </p:sp>
      <p:sp>
        <p:nvSpPr>
          <p:cNvPr id="920" name="GEOLOGISCHE ZEITTAFEL"/>
          <p:cNvSpPr txBox="1"/>
          <p:nvPr/>
        </p:nvSpPr>
        <p:spPr>
          <a:xfrm>
            <a:off x="5891413" y="235918"/>
            <a:ext cx="12601173" cy="12019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900">
                <a:solidFill>
                  <a:srgbClr val="FFFFFF"/>
                </a:solidFill>
                <a:latin typeface="Times New Roman"/>
                <a:ea typeface="Times New Roman"/>
                <a:cs typeface="Times New Roman"/>
                <a:sym typeface="Times New Roman"/>
              </a:defRPr>
            </a:lvl1pPr>
          </a:lstStyle>
          <a:p>
            <a:r>
              <a:t>GEOLOGISCHE ZEITTAFEL</a:t>
            </a:r>
          </a:p>
        </p:txBody>
      </p:sp>
      <p:grpSp>
        <p:nvGrpSpPr>
          <p:cNvPr id="5" name="Group 4">
            <a:extLst>
              <a:ext uri="{FF2B5EF4-FFF2-40B4-BE49-F238E27FC236}">
                <a16:creationId xmlns:a16="http://schemas.microsoft.com/office/drawing/2014/main" xmlns="" id="{E8C8A035-5F1F-0F4F-9E03-0BC5F3630689}"/>
              </a:ext>
            </a:extLst>
          </p:cNvPr>
          <p:cNvGrpSpPr/>
          <p:nvPr/>
        </p:nvGrpSpPr>
        <p:grpSpPr>
          <a:xfrm>
            <a:off x="-251758" y="2179018"/>
            <a:ext cx="12814301" cy="11811001"/>
            <a:chOff x="-213658" y="2140918"/>
            <a:chExt cx="12814301" cy="11811001"/>
          </a:xfrm>
        </p:grpSpPr>
        <p:sp>
          <p:nvSpPr>
            <p:cNvPr id="915" name="Rectangle"/>
            <p:cNvSpPr/>
            <p:nvPr/>
          </p:nvSpPr>
          <p:spPr>
            <a:xfrm>
              <a:off x="-213658" y="2140918"/>
              <a:ext cx="12814301" cy="11811001"/>
            </a:xfrm>
            <a:prstGeom prst="rect">
              <a:avLst/>
            </a:prstGeom>
            <a:solidFill>
              <a:srgbClr val="52171B"/>
            </a:solidFill>
            <a:ln w="25400" cap="flat">
              <a:noFill/>
              <a:round/>
            </a:ln>
            <a:effectLst/>
          </p:spPr>
          <p:txBody>
            <a:bodyPr wrap="square" lIns="38100" tIns="38100" rIns="38100" bIns="38100" numCol="1" anchor="t">
              <a:noAutofit/>
            </a:bodyPr>
            <a:lstStyle/>
            <a:p>
              <a:pPr defTabSz="914400">
                <a:buClr>
                  <a:srgbClr val="000000"/>
                </a:buClr>
                <a:defRPr>
                  <a:uFill>
                    <a:solidFill>
                      <a:srgbClr val="000000"/>
                    </a:solidFill>
                  </a:uFill>
                </a:defRPr>
              </a:pPr>
              <a:endParaRPr/>
            </a:p>
          </p:txBody>
        </p:sp>
        <p:sp>
          <p:nvSpPr>
            <p:cNvPr id="916" name="Laut Evolutionstheorie"/>
            <p:cNvSpPr txBox="1"/>
            <p:nvPr/>
          </p:nvSpPr>
          <p:spPr>
            <a:xfrm>
              <a:off x="748120" y="10144127"/>
              <a:ext cx="10261602" cy="2990762"/>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wrap="square" lIns="0" tIns="0" rIns="0" bIns="0" numCol="1" anchor="b">
              <a:noAutofit/>
            </a:bodyPr>
            <a:lstStyle>
              <a:lvl1pPr>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rPr lang="de-DE" dirty="0"/>
                <a:t>l</a:t>
              </a:r>
              <a:r>
                <a:rPr lang="en-US" dirty="0" err="1"/>
                <a:t>aut</a:t>
              </a:r>
              <a:r>
                <a:rPr dirty="0"/>
                <a:t> </a:t>
              </a:r>
              <a:endParaRPr lang="en-US" dirty="0"/>
            </a:p>
            <a:p>
              <a:r>
                <a:rPr dirty="0"/>
                <a:t>Evolutions</a:t>
              </a:r>
              <a:r>
                <a:rPr lang="de-DE" dirty="0" err="1"/>
                <a:t>hypothese</a:t>
              </a:r>
              <a:endParaRPr dirty="0"/>
            </a:p>
          </p:txBody>
        </p:sp>
        <p:sp>
          <p:nvSpPr>
            <p:cNvPr id="918" name="Line"/>
            <p:cNvSpPr/>
            <p:nvPr/>
          </p:nvSpPr>
          <p:spPr>
            <a:xfrm flipH="1">
              <a:off x="11773476" y="2481670"/>
              <a:ext cx="1" cy="10951697"/>
            </a:xfrm>
            <a:prstGeom prst="line">
              <a:avLst/>
            </a:prstGeom>
            <a:noFill/>
            <a:ln w="190500" cap="flat">
              <a:solidFill>
                <a:srgbClr val="E2DEAB"/>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45" name="Laut Evolutionstheorie">
            <a:extLst>
              <a:ext uri="{FF2B5EF4-FFF2-40B4-BE49-F238E27FC236}">
                <a16:creationId xmlns:a16="http://schemas.microsoft.com/office/drawing/2014/main" xmlns="" id="{E99C4FFB-1AF7-D346-B638-3D0092EB8372}"/>
              </a:ext>
            </a:extLst>
          </p:cNvPr>
          <p:cNvSpPr txBox="1"/>
          <p:nvPr/>
        </p:nvSpPr>
        <p:spPr>
          <a:xfrm>
            <a:off x="830745" y="2474667"/>
            <a:ext cx="10261602" cy="1192850"/>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wrap="square" lIns="0" tIns="0" rIns="0" bIns="0" numCol="1" anchor="b">
            <a:noAutofit/>
          </a:bodyPr>
          <a:lstStyle>
            <a:lvl1pPr>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rPr lang="de-DE" dirty="0"/>
              <a:t>3,5 Milliarden Jahre</a:t>
            </a:r>
            <a:endParaRPr dirty="0"/>
          </a:p>
        </p:txBody>
      </p:sp>
    </p:spTree>
    <p:extLst>
      <p:ext uri="{BB962C8B-B14F-4D97-AF65-F5344CB8AC3E}">
        <p14:creationId xmlns:p14="http://schemas.microsoft.com/office/powerpoint/2010/main" val="3148648422"/>
      </p:ext>
    </p:extLst>
  </p:cSld>
  <p:clrMapOvr>
    <a:masterClrMapping/>
  </p:clrMapOvr>
  <p:transition xmlns:p14="http://schemas.microsoft.com/office/powerpoint/2010/main"/>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8" name="In seinen Worten, wollte Lyell  “die Wissenschaft [Geologie] von Mose befreien.”"/>
          <p:cNvSpPr txBox="1">
            <a:spLocks noGrp="1"/>
          </p:cNvSpPr>
          <p:nvPr>
            <p:ph type="title"/>
          </p:nvPr>
        </p:nvSpPr>
        <p:spPr>
          <a:xfrm>
            <a:off x="2298700" y="2641600"/>
            <a:ext cx="14033500" cy="3556000"/>
          </a:xfrm>
          <a:prstGeom prst="rect">
            <a:avLst/>
          </a:prstGeom>
        </p:spPr>
        <p:txBody>
          <a:bodyPr>
            <a:normAutofit fontScale="90000"/>
          </a:bodyPr>
          <a:lstStyle/>
          <a:p>
            <a:pPr defTabSz="576072">
              <a:defRPr sz="7937">
                <a:solidFill>
                  <a:srgbClr val="F5F5F5"/>
                </a:solidFill>
                <a:effectLst>
                  <a:outerShdw blurRad="24003" dist="24003" dir="2700000" rotWithShape="0">
                    <a:srgbClr val="000000">
                      <a:alpha val="43137"/>
                    </a:srgbClr>
                  </a:outerShdw>
                </a:effectLst>
                <a:uFill>
                  <a:solidFill>
                    <a:srgbClr val="F5F5F5"/>
                  </a:solidFill>
                </a:uFill>
              </a:defRPr>
            </a:pPr>
            <a:r>
              <a:rPr dirty="0">
                <a:solidFill>
                  <a:srgbClr val="F4EDB7"/>
                </a:solidFill>
                <a:uFill>
                  <a:solidFill>
                    <a:srgbClr val="F4EDB7"/>
                  </a:solidFill>
                </a:uFill>
              </a:rPr>
              <a:t>Lyell </a:t>
            </a:r>
            <a:r>
              <a:rPr lang="de-DE" dirty="0">
                <a:solidFill>
                  <a:srgbClr val="F4EDB7"/>
                </a:solidFill>
                <a:uFill>
                  <a:solidFill>
                    <a:srgbClr val="F4EDB7"/>
                  </a:solidFill>
                </a:uFill>
              </a:rPr>
              <a:t>sagte, er wolle </a:t>
            </a:r>
            <a:br>
              <a:rPr lang="de-DE" dirty="0">
                <a:solidFill>
                  <a:srgbClr val="F4EDB7"/>
                </a:solidFill>
                <a:uFill>
                  <a:solidFill>
                    <a:srgbClr val="F4EDB7"/>
                  </a:solidFill>
                </a:uFill>
              </a:rPr>
            </a:br>
            <a:r>
              <a:rPr lang="de-DE" dirty="0">
                <a:solidFill>
                  <a:srgbClr val="F4EDB7"/>
                </a:solidFill>
                <a:uFill>
                  <a:solidFill>
                    <a:srgbClr val="F4EDB7"/>
                  </a:solidFill>
                </a:uFill>
              </a:rPr>
              <a:t>„</a:t>
            </a:r>
            <a:r>
              <a:rPr dirty="0">
                <a:solidFill>
                  <a:srgbClr val="F6A029"/>
                </a:solidFill>
                <a:uFill>
                  <a:solidFill>
                    <a:srgbClr val="F6A029"/>
                  </a:solidFill>
                </a:uFill>
              </a:rPr>
              <a:t>die </a:t>
            </a:r>
            <a:r>
              <a:rPr dirty="0" err="1">
                <a:solidFill>
                  <a:srgbClr val="F6A029"/>
                </a:solidFill>
                <a:uFill>
                  <a:solidFill>
                    <a:srgbClr val="F6A029"/>
                  </a:solidFill>
                </a:uFill>
              </a:rPr>
              <a:t>Wissenschaft</a:t>
            </a:r>
            <a:r>
              <a:rPr dirty="0">
                <a:solidFill>
                  <a:srgbClr val="EC9E42"/>
                </a:solidFill>
                <a:uFill>
                  <a:solidFill>
                    <a:srgbClr val="EC9E42"/>
                  </a:solidFill>
                </a:uFill>
              </a:rPr>
              <a:t> </a:t>
            </a:r>
            <a:r>
              <a:rPr dirty="0">
                <a:solidFill>
                  <a:srgbClr val="F4EDB7"/>
                </a:solidFill>
                <a:uFill>
                  <a:solidFill>
                    <a:srgbClr val="F4EDB7"/>
                  </a:solidFill>
                </a:uFill>
              </a:rPr>
              <a:t>[</a:t>
            </a:r>
            <a:r>
              <a:rPr dirty="0" err="1">
                <a:solidFill>
                  <a:srgbClr val="F4EDB7"/>
                </a:solidFill>
                <a:uFill>
                  <a:solidFill>
                    <a:srgbClr val="F4EDB7"/>
                  </a:solidFill>
                </a:uFill>
              </a:rPr>
              <a:t>Geologie</a:t>
            </a:r>
            <a:r>
              <a:rPr dirty="0">
                <a:solidFill>
                  <a:srgbClr val="F4EDB7"/>
                </a:solidFill>
                <a:uFill>
                  <a:solidFill>
                    <a:srgbClr val="F4EDB7"/>
                  </a:solidFill>
                </a:uFill>
              </a:rPr>
              <a:t>]</a:t>
            </a:r>
            <a:r>
              <a:rPr dirty="0">
                <a:solidFill>
                  <a:srgbClr val="EBAD58"/>
                </a:solidFill>
                <a:uFill>
                  <a:solidFill>
                    <a:srgbClr val="EBAD58"/>
                  </a:solidFill>
                </a:uFill>
              </a:rPr>
              <a:t> </a:t>
            </a:r>
            <a:r>
              <a:rPr lang="de-DE" dirty="0">
                <a:solidFill>
                  <a:srgbClr val="EBAD58"/>
                </a:solidFill>
                <a:uFill>
                  <a:solidFill>
                    <a:srgbClr val="EBAD58"/>
                  </a:solidFill>
                </a:uFill>
              </a:rPr>
              <a:t/>
            </a:r>
            <a:br>
              <a:rPr lang="de-DE" dirty="0">
                <a:solidFill>
                  <a:srgbClr val="EBAD58"/>
                </a:solidFill>
                <a:uFill>
                  <a:solidFill>
                    <a:srgbClr val="EBAD58"/>
                  </a:solidFill>
                </a:uFill>
              </a:rPr>
            </a:br>
            <a:r>
              <a:rPr dirty="0">
                <a:solidFill>
                  <a:srgbClr val="F6A029"/>
                </a:solidFill>
                <a:uFill>
                  <a:solidFill>
                    <a:srgbClr val="F6A029"/>
                  </a:solidFill>
                </a:uFill>
              </a:rPr>
              <a:t>von </a:t>
            </a:r>
            <a:r>
              <a:rPr dirty="0" err="1">
                <a:solidFill>
                  <a:srgbClr val="F6A029"/>
                </a:solidFill>
                <a:uFill>
                  <a:solidFill>
                    <a:srgbClr val="F6A029"/>
                  </a:solidFill>
                </a:uFill>
              </a:rPr>
              <a:t>Mose</a:t>
            </a:r>
            <a:r>
              <a:rPr dirty="0">
                <a:solidFill>
                  <a:srgbClr val="F6A029"/>
                </a:solidFill>
                <a:uFill>
                  <a:solidFill>
                    <a:srgbClr val="F6A029"/>
                  </a:solidFill>
                </a:uFill>
              </a:rPr>
              <a:t> </a:t>
            </a:r>
            <a:r>
              <a:rPr dirty="0" err="1">
                <a:solidFill>
                  <a:srgbClr val="F6A029"/>
                </a:solidFill>
                <a:uFill>
                  <a:solidFill>
                    <a:srgbClr val="F6A029"/>
                  </a:solidFill>
                </a:uFill>
              </a:rPr>
              <a:t>befreien</a:t>
            </a:r>
            <a:r>
              <a:rPr lang="de-DE" sz="7900" dirty="0">
                <a:solidFill>
                  <a:srgbClr val="F4EDB7"/>
                </a:solidFill>
                <a:effectLst>
                  <a:outerShdw blurRad="24003" dist="24003" dir="2700000" rotWithShape="0">
                    <a:srgbClr val="000000">
                      <a:alpha val="43137"/>
                    </a:srgbClr>
                  </a:outerShdw>
                </a:effectLst>
                <a:uFill>
                  <a:solidFill>
                    <a:srgbClr val="F4EDB7"/>
                  </a:solidFill>
                </a:uFill>
              </a:rPr>
              <a:t>“</a:t>
            </a:r>
            <a:r>
              <a:rPr dirty="0">
                <a:solidFill>
                  <a:srgbClr val="F4EDB7"/>
                </a:solidFill>
                <a:uFill>
                  <a:solidFill>
                    <a:srgbClr val="F4EDB7"/>
                  </a:solidFill>
                </a:uFill>
              </a:rPr>
              <a:t>.</a:t>
            </a:r>
          </a:p>
        </p:txBody>
      </p:sp>
      <p:sp>
        <p:nvSpPr>
          <p:cNvPr id="1329" name="Charles Lyell, quoted in Katherine Lyell, Life, Letters and Journals of Sir Charles Lyell, Bart. (London: John Murray, 1881), vol. 1, p. 268."/>
          <p:cNvSpPr txBox="1">
            <a:spLocks noGrp="1"/>
          </p:cNvSpPr>
          <p:nvPr>
            <p:ph type="body" sz="quarter" idx="1"/>
          </p:nvPr>
        </p:nvSpPr>
        <p:spPr>
          <a:xfrm>
            <a:off x="1752600" y="11531600"/>
            <a:ext cx="20866100" cy="1689100"/>
          </a:xfrm>
          <a:prstGeom prst="rect">
            <a:avLst/>
          </a:prstGeom>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rPr dirty="0"/>
              <a:t>Charles Lyell, </a:t>
            </a:r>
            <a:r>
              <a:rPr lang="de-DE" dirty="0"/>
              <a:t>zitiert in:</a:t>
            </a:r>
            <a:r>
              <a:rPr dirty="0"/>
              <a:t> Katherine Lyell, </a:t>
            </a:r>
            <a:r>
              <a:rPr dirty="0">
                <a:latin typeface="DejaVu Sans Condensed Oblique"/>
                <a:ea typeface="DejaVu Sans Condensed Oblique"/>
                <a:cs typeface="DejaVu Sans Condensed Oblique"/>
                <a:sym typeface="DejaVu Sans Condensed Oblique"/>
              </a:rPr>
              <a:t>Life, Letters and Journals of Sir Charles Lyell, Bart.</a:t>
            </a:r>
            <a:r>
              <a:rPr dirty="0"/>
              <a:t> </a:t>
            </a:r>
            <a:r>
              <a:rPr lang="de-DE" dirty="0"/>
              <a:t/>
            </a:r>
            <a:br>
              <a:rPr lang="de-DE" dirty="0"/>
            </a:br>
            <a:r>
              <a:rPr dirty="0"/>
              <a:t>(London: John Murray, 1881), </a:t>
            </a:r>
            <a:r>
              <a:rPr lang="de-DE" dirty="0" err="1"/>
              <a:t>Bd</a:t>
            </a:r>
            <a:r>
              <a:rPr dirty="0"/>
              <a:t>. 1, </a:t>
            </a:r>
            <a:r>
              <a:rPr lang="de-DE" dirty="0"/>
              <a:t>S</a:t>
            </a:r>
            <a:r>
              <a:rPr dirty="0"/>
              <a:t>. 268. </a:t>
            </a:r>
          </a:p>
        </p:txBody>
      </p:sp>
      <p:grpSp>
        <p:nvGrpSpPr>
          <p:cNvPr id="1332" name="image20.jpg"/>
          <p:cNvGrpSpPr/>
          <p:nvPr/>
        </p:nvGrpSpPr>
        <p:grpSpPr>
          <a:xfrm>
            <a:off x="17895887" y="1451223"/>
            <a:ext cx="5124451" cy="5942725"/>
            <a:chOff x="0" y="0"/>
            <a:chExt cx="5124450" cy="5942724"/>
          </a:xfrm>
        </p:grpSpPr>
        <p:pic>
          <p:nvPicPr>
            <p:cNvPr id="1331" name="image20.jpg" descr="image20.jpg"/>
            <p:cNvPicPr>
              <a:picLocks noChangeAspect="1"/>
            </p:cNvPicPr>
            <p:nvPr/>
          </p:nvPicPr>
          <p:blipFill>
            <a:blip r:embed="rId3">
              <a:extLst/>
            </a:blip>
            <a:srcRect l="15678" t="8343" r="13861" b="31018"/>
            <a:stretch>
              <a:fillRect/>
            </a:stretch>
          </p:blipFill>
          <p:spPr>
            <a:xfrm>
              <a:off x="317500" y="304800"/>
              <a:ext cx="4502150" cy="5320425"/>
            </a:xfrm>
            <a:prstGeom prst="rect">
              <a:avLst/>
            </a:prstGeom>
            <a:ln>
              <a:noFill/>
            </a:ln>
            <a:effectLst/>
          </p:spPr>
        </p:pic>
        <p:pic>
          <p:nvPicPr>
            <p:cNvPr id="1330" name="image20.jpg" descr="image20.jpg"/>
            <p:cNvPicPr>
              <a:picLocks/>
            </p:cNvPicPr>
            <p:nvPr/>
          </p:nvPicPr>
          <p:blipFill>
            <a:blip r:embed="rId4">
              <a:extLst/>
            </a:blip>
            <a:stretch>
              <a:fillRect/>
            </a:stretch>
          </p:blipFill>
          <p:spPr>
            <a:xfrm>
              <a:off x="0" y="0"/>
              <a:ext cx="5124450" cy="5942725"/>
            </a:xfrm>
            <a:prstGeom prst="rect">
              <a:avLst/>
            </a:prstGeom>
            <a:effectLst/>
          </p:spPr>
        </p:pic>
      </p:grpSp>
      <p:sp>
        <p:nvSpPr>
          <p:cNvPr id="1333" name="Gottes Augenzeugenbericht verstummen lassen"/>
          <p:cNvSpPr txBox="1"/>
          <p:nvPr/>
        </p:nvSpPr>
        <p:spPr>
          <a:xfrm>
            <a:off x="704326" y="7885926"/>
            <a:ext cx="22975346" cy="3153695"/>
          </a:xfrm>
          <a:prstGeom prst="rect">
            <a:avLst/>
          </a:prstGeom>
          <a:ln w="12700"/>
          <a:extLst>
            <a:ext uri="{C572A759-6A51-4108-AA02-DFA0A04FC94B}">
              <ma14:wrappingTextBoxFlag xmlns:ma14="http://schemas.microsoft.com/office/mac/drawingml/2011/main" val="1"/>
            </a:ext>
          </a:extLst>
        </p:spPr>
        <p:txBody>
          <a:bodyPr lIns="50800" tIns="50800" rIns="50800" bIns="50800"/>
          <a:lstStyle>
            <a:lvl1pPr defTabSz="914400">
              <a:lnSpc>
                <a:spcPct val="80000"/>
              </a:lnSpc>
              <a:buClr>
                <a:srgbClr val="FFFEEC"/>
              </a:buClr>
              <a:defRPr sz="100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lvl1pPr>
          </a:lstStyle>
          <a:p>
            <a:r>
              <a:rPr dirty="0"/>
              <a:t> Gottes </a:t>
            </a:r>
            <a:r>
              <a:rPr dirty="0" err="1"/>
              <a:t>Augenzeugenbericht</a:t>
            </a:r>
            <a:r>
              <a:rPr dirty="0"/>
              <a:t> </a:t>
            </a:r>
            <a:r>
              <a:rPr lang="de-DE" dirty="0"/>
              <a:t/>
            </a:r>
            <a:br>
              <a:rPr lang="de-DE" dirty="0"/>
            </a:br>
            <a:r>
              <a:rPr lang="de-DE" dirty="0"/>
              <a:t>zum Schweigen bringen</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 grpId="1"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7" name="„Ich habe immer das Gefühl, dass meine…"/>
          <p:cNvSpPr txBox="1">
            <a:spLocks noGrp="1"/>
          </p:cNvSpPr>
          <p:nvPr>
            <p:ph type="title"/>
          </p:nvPr>
        </p:nvSpPr>
        <p:spPr>
          <a:xfrm>
            <a:off x="1959574" y="1384300"/>
            <a:ext cx="20464850" cy="10028464"/>
          </a:xfrm>
          <a:prstGeom prst="rect">
            <a:avLst/>
          </a:prstGeom>
        </p:spPr>
        <p:txBody>
          <a:bodyPr/>
          <a:lstStyle/>
          <a:p>
            <a:pPr defTabSz="449580">
              <a:defRPr sz="6000">
                <a:solidFill>
                  <a:srgbClr val="FCFFC0"/>
                </a:solidFill>
              </a:defRPr>
            </a:pPr>
            <a:r>
              <a:rPr dirty="0">
                <a:solidFill>
                  <a:srgbClr val="F4EDB7"/>
                </a:solidFill>
              </a:rPr>
              <a:t>„</a:t>
            </a:r>
            <a:r>
              <a:rPr dirty="0" err="1">
                <a:solidFill>
                  <a:srgbClr val="F4EDB7"/>
                </a:solidFill>
              </a:rPr>
              <a:t>Ich</a:t>
            </a:r>
            <a:r>
              <a:rPr dirty="0">
                <a:solidFill>
                  <a:srgbClr val="F4EDB7"/>
                </a:solidFill>
              </a:rPr>
              <a:t> </a:t>
            </a:r>
            <a:r>
              <a:rPr sz="6000" dirty="0" err="1">
                <a:solidFill>
                  <a:srgbClr val="F4EDB7"/>
                </a:solidFill>
              </a:rPr>
              <a:t>habe</a:t>
            </a:r>
            <a:r>
              <a:rPr sz="6000" dirty="0">
                <a:solidFill>
                  <a:srgbClr val="F4EDB7"/>
                </a:solidFill>
              </a:rPr>
              <a:t> </a:t>
            </a:r>
            <a:r>
              <a:rPr sz="6000" dirty="0" err="1">
                <a:solidFill>
                  <a:srgbClr val="F4EDB7"/>
                </a:solidFill>
              </a:rPr>
              <a:t>immer</a:t>
            </a:r>
            <a:r>
              <a:rPr sz="6000" dirty="0">
                <a:solidFill>
                  <a:srgbClr val="F4EDB7"/>
                </a:solidFill>
              </a:rPr>
              <a:t> das </a:t>
            </a:r>
            <a:r>
              <a:rPr sz="6000" dirty="0" err="1">
                <a:solidFill>
                  <a:srgbClr val="F4EDB7"/>
                </a:solidFill>
              </a:rPr>
              <a:t>Gefühl</a:t>
            </a:r>
            <a:r>
              <a:rPr sz="6000" dirty="0">
                <a:solidFill>
                  <a:srgbClr val="F4EDB7"/>
                </a:solidFill>
              </a:rPr>
              <a:t>, </a:t>
            </a:r>
            <a:r>
              <a:rPr sz="6000" dirty="0" err="1">
                <a:solidFill>
                  <a:srgbClr val="F4EDB7"/>
                </a:solidFill>
              </a:rPr>
              <a:t>dass</a:t>
            </a:r>
            <a:r>
              <a:rPr sz="6000" dirty="0">
                <a:solidFill>
                  <a:srgbClr val="F4EDB7"/>
                </a:solidFill>
              </a:rPr>
              <a:t> </a:t>
            </a:r>
            <a:r>
              <a:rPr sz="6000" dirty="0" err="1">
                <a:solidFill>
                  <a:srgbClr val="F4EDB7"/>
                </a:solidFill>
              </a:rPr>
              <a:t>meine</a:t>
            </a:r>
            <a:r>
              <a:rPr sz="6000" dirty="0">
                <a:solidFill>
                  <a:srgbClr val="F4EDB7"/>
                </a:solidFill>
              </a:rPr>
              <a:t> </a:t>
            </a:r>
          </a:p>
          <a:p>
            <a:pPr defTabSz="449580">
              <a:defRPr sz="6000">
                <a:solidFill>
                  <a:srgbClr val="FCFFC0"/>
                </a:solidFill>
              </a:defRPr>
            </a:pPr>
            <a:r>
              <a:rPr sz="6000" dirty="0" err="1">
                <a:solidFill>
                  <a:srgbClr val="F4EDB7"/>
                </a:solidFill>
              </a:rPr>
              <a:t>Bücher</a:t>
            </a:r>
            <a:r>
              <a:rPr sz="6000" dirty="0">
                <a:solidFill>
                  <a:srgbClr val="F4EDB7"/>
                </a:solidFill>
              </a:rPr>
              <a:t> </a:t>
            </a:r>
            <a:r>
              <a:rPr sz="6000" dirty="0" err="1">
                <a:solidFill>
                  <a:srgbClr val="F4EDB7"/>
                </a:solidFill>
              </a:rPr>
              <a:t>zur</a:t>
            </a:r>
            <a:r>
              <a:rPr sz="6000" dirty="0">
                <a:solidFill>
                  <a:srgbClr val="F4EDB7"/>
                </a:solidFill>
              </a:rPr>
              <a:t> </a:t>
            </a:r>
            <a:r>
              <a:rPr sz="6000" dirty="0" err="1">
                <a:solidFill>
                  <a:srgbClr val="F4EDB7"/>
                </a:solidFill>
              </a:rPr>
              <a:t>Hälfte</a:t>
            </a:r>
            <a:r>
              <a:rPr sz="6000" dirty="0">
                <a:solidFill>
                  <a:srgbClr val="F4EDB7"/>
                </a:solidFill>
              </a:rPr>
              <a:t> </a:t>
            </a:r>
            <a:r>
              <a:rPr sz="6000" dirty="0" err="1">
                <a:solidFill>
                  <a:srgbClr val="F4EDB7"/>
                </a:solidFill>
              </a:rPr>
              <a:t>aus</a:t>
            </a:r>
            <a:r>
              <a:rPr sz="6000" dirty="0">
                <a:solidFill>
                  <a:srgbClr val="F4EDB7"/>
                </a:solidFill>
              </a:rPr>
              <a:t> </a:t>
            </a:r>
            <a:r>
              <a:rPr sz="6000" dirty="0" err="1">
                <a:solidFill>
                  <a:srgbClr val="F4EDB7"/>
                </a:solidFill>
              </a:rPr>
              <a:t>Lyells</a:t>
            </a:r>
            <a:r>
              <a:rPr sz="6000" dirty="0">
                <a:solidFill>
                  <a:srgbClr val="F4EDB7"/>
                </a:solidFill>
              </a:rPr>
              <a:t> </a:t>
            </a:r>
            <a:r>
              <a:rPr sz="6000" dirty="0" err="1">
                <a:solidFill>
                  <a:srgbClr val="F4EDB7"/>
                </a:solidFill>
              </a:rPr>
              <a:t>Gehirn</a:t>
            </a:r>
            <a:r>
              <a:rPr sz="6000" dirty="0">
                <a:solidFill>
                  <a:srgbClr val="F4EDB7"/>
                </a:solidFill>
              </a:rPr>
              <a:t> </a:t>
            </a:r>
            <a:r>
              <a:rPr sz="6000" dirty="0" err="1">
                <a:solidFill>
                  <a:srgbClr val="F4EDB7"/>
                </a:solidFill>
              </a:rPr>
              <a:t>kommen</a:t>
            </a:r>
            <a:r>
              <a:rPr sz="6000" dirty="0">
                <a:solidFill>
                  <a:srgbClr val="F4EDB7"/>
                </a:solidFill>
              </a:rPr>
              <a:t> </a:t>
            </a:r>
          </a:p>
          <a:p>
            <a:pPr defTabSz="449580">
              <a:defRPr sz="6000">
                <a:solidFill>
                  <a:srgbClr val="FCFFC0"/>
                </a:solidFill>
              </a:defRPr>
            </a:pPr>
            <a:r>
              <a:rPr sz="6000" dirty="0">
                <a:solidFill>
                  <a:srgbClr val="F4EDB7"/>
                </a:solidFill>
              </a:rPr>
              <a:t>und </a:t>
            </a:r>
            <a:r>
              <a:rPr sz="6000" dirty="0" err="1">
                <a:solidFill>
                  <a:srgbClr val="F4EDB7"/>
                </a:solidFill>
              </a:rPr>
              <a:t>dass</a:t>
            </a:r>
            <a:r>
              <a:rPr sz="6000" dirty="0">
                <a:solidFill>
                  <a:srgbClr val="F4EDB7"/>
                </a:solidFill>
              </a:rPr>
              <a:t> </a:t>
            </a:r>
            <a:r>
              <a:rPr sz="6000" dirty="0" err="1">
                <a:solidFill>
                  <a:srgbClr val="F4EDB7"/>
                </a:solidFill>
              </a:rPr>
              <a:t>ich</a:t>
            </a:r>
            <a:r>
              <a:rPr sz="6000" dirty="0">
                <a:solidFill>
                  <a:srgbClr val="F4EDB7"/>
                </a:solidFill>
              </a:rPr>
              <a:t> dies </a:t>
            </a:r>
            <a:r>
              <a:rPr sz="6000" dirty="0" err="1">
                <a:solidFill>
                  <a:srgbClr val="F4EDB7"/>
                </a:solidFill>
              </a:rPr>
              <a:t>nie</a:t>
            </a:r>
            <a:r>
              <a:rPr sz="6000" dirty="0">
                <a:solidFill>
                  <a:srgbClr val="F4EDB7"/>
                </a:solidFill>
              </a:rPr>
              <a:t> </a:t>
            </a:r>
            <a:r>
              <a:rPr sz="6000" dirty="0" err="1">
                <a:solidFill>
                  <a:srgbClr val="F4EDB7"/>
                </a:solidFill>
              </a:rPr>
              <a:t>genug</a:t>
            </a:r>
            <a:r>
              <a:rPr sz="6000" dirty="0">
                <a:solidFill>
                  <a:srgbClr val="F4EDB7"/>
                </a:solidFill>
              </a:rPr>
              <a:t> </a:t>
            </a:r>
            <a:r>
              <a:rPr sz="6000" dirty="0" err="1">
                <a:solidFill>
                  <a:srgbClr val="F4EDB7"/>
                </a:solidFill>
              </a:rPr>
              <a:t>anerkenne</a:t>
            </a:r>
            <a:r>
              <a:rPr sz="6000" dirty="0">
                <a:solidFill>
                  <a:srgbClr val="F4EDB7"/>
                </a:solidFill>
              </a:rPr>
              <a:t>. </a:t>
            </a:r>
            <a:r>
              <a:rPr sz="6000" dirty="0" err="1">
                <a:solidFill>
                  <a:srgbClr val="F4EDB7"/>
                </a:solidFill>
              </a:rPr>
              <a:t>Ich</a:t>
            </a:r>
            <a:r>
              <a:rPr sz="6000" dirty="0">
                <a:solidFill>
                  <a:srgbClr val="F4EDB7"/>
                </a:solidFill>
              </a:rPr>
              <a:t> </a:t>
            </a:r>
            <a:r>
              <a:rPr lang="en-US" sz="6000" dirty="0">
                <a:solidFill>
                  <a:srgbClr val="F4EDB7"/>
                </a:solidFill>
              </a:rPr>
              <a:t/>
            </a:r>
            <a:br>
              <a:rPr lang="en-US" sz="6000" dirty="0">
                <a:solidFill>
                  <a:srgbClr val="F4EDB7"/>
                </a:solidFill>
              </a:rPr>
            </a:br>
            <a:r>
              <a:rPr sz="6000" dirty="0" err="1">
                <a:solidFill>
                  <a:srgbClr val="F4EDB7"/>
                </a:solidFill>
              </a:rPr>
              <a:t>weiß</a:t>
            </a:r>
            <a:r>
              <a:rPr sz="6000" dirty="0">
                <a:solidFill>
                  <a:srgbClr val="F4EDB7"/>
                </a:solidFill>
              </a:rPr>
              <a:t> au</a:t>
            </a:r>
            <a:r>
              <a:rPr lang="de-DE" sz="6000" dirty="0" err="1">
                <a:solidFill>
                  <a:srgbClr val="F4EDB7"/>
                </a:solidFill>
              </a:rPr>
              <a:t>ch</a:t>
            </a:r>
            <a:r>
              <a:rPr lang="de-DE" sz="6000" dirty="0">
                <a:solidFill>
                  <a:srgbClr val="F4EDB7"/>
                </a:solidFill>
              </a:rPr>
              <a:t> gar n</a:t>
            </a:r>
            <a:r>
              <a:rPr sz="6000" dirty="0" err="1">
                <a:solidFill>
                  <a:srgbClr val="F4EDB7"/>
                </a:solidFill>
              </a:rPr>
              <a:t>icht</a:t>
            </a:r>
            <a:r>
              <a:rPr sz="6000" dirty="0">
                <a:solidFill>
                  <a:srgbClr val="F4EDB7"/>
                </a:solidFill>
              </a:rPr>
              <a:t>, </a:t>
            </a:r>
            <a:r>
              <a:rPr sz="6000" dirty="0" err="1">
                <a:solidFill>
                  <a:srgbClr val="F4EDB7"/>
                </a:solidFill>
              </a:rPr>
              <a:t>wie</a:t>
            </a:r>
            <a:r>
              <a:rPr sz="6000" dirty="0">
                <a:solidFill>
                  <a:srgbClr val="F4EDB7"/>
                </a:solidFill>
              </a:rPr>
              <a:t> </a:t>
            </a:r>
            <a:r>
              <a:rPr sz="6000" dirty="0" err="1">
                <a:solidFill>
                  <a:srgbClr val="F4EDB7"/>
                </a:solidFill>
              </a:rPr>
              <a:t>ich</a:t>
            </a:r>
            <a:r>
              <a:rPr sz="6000" dirty="0">
                <a:solidFill>
                  <a:srgbClr val="F4EDB7"/>
                </a:solidFill>
              </a:rPr>
              <a:t> das</a:t>
            </a:r>
            <a:r>
              <a:rPr lang="en-US" sz="6000" dirty="0">
                <a:solidFill>
                  <a:srgbClr val="F4EDB7"/>
                </a:solidFill>
              </a:rPr>
              <a:t> </a:t>
            </a:r>
            <a:r>
              <a:rPr lang="de-DE" sz="6000" dirty="0">
                <a:solidFill>
                  <a:srgbClr val="F4EDB7"/>
                </a:solidFill>
              </a:rPr>
              <a:t>mit </a:t>
            </a:r>
            <a:br>
              <a:rPr lang="de-DE" sz="6000" dirty="0">
                <a:solidFill>
                  <a:srgbClr val="F4EDB7"/>
                </a:solidFill>
              </a:rPr>
            </a:br>
            <a:r>
              <a:rPr lang="de-DE" sz="6000" dirty="0">
                <a:solidFill>
                  <a:srgbClr val="F4EDB7"/>
                </a:solidFill>
              </a:rPr>
              <a:t>wenigen Worten tun könnte</a:t>
            </a:r>
            <a:r>
              <a:rPr sz="6000" dirty="0">
                <a:solidFill>
                  <a:srgbClr val="F4EDB7"/>
                </a:solidFill>
              </a:rPr>
              <a:t>; </a:t>
            </a:r>
            <a:r>
              <a:rPr sz="6000" dirty="0" err="1">
                <a:solidFill>
                  <a:srgbClr val="F4EDB7"/>
                </a:solidFill>
              </a:rPr>
              <a:t>denn</a:t>
            </a:r>
            <a:r>
              <a:rPr sz="6000" dirty="0">
                <a:solidFill>
                  <a:srgbClr val="F4EDB7"/>
                </a:solidFill>
              </a:rPr>
              <a:t> </a:t>
            </a:r>
            <a:r>
              <a:rPr sz="6000" dirty="0" err="1">
                <a:solidFill>
                  <a:srgbClr val="F4EDB7"/>
                </a:solidFill>
              </a:rPr>
              <a:t>ich</a:t>
            </a:r>
            <a:r>
              <a:rPr sz="6000" dirty="0">
                <a:solidFill>
                  <a:srgbClr val="F4EDB7"/>
                </a:solidFill>
              </a:rPr>
              <a:t> </a:t>
            </a:r>
            <a:r>
              <a:rPr lang="en-US" sz="6000" dirty="0">
                <a:solidFill>
                  <a:srgbClr val="F4EDB7"/>
                </a:solidFill>
              </a:rPr>
              <a:t/>
            </a:r>
            <a:br>
              <a:rPr lang="en-US" sz="6000" dirty="0">
                <a:solidFill>
                  <a:srgbClr val="F4EDB7"/>
                </a:solidFill>
              </a:rPr>
            </a:br>
            <a:r>
              <a:rPr sz="6000" dirty="0" err="1">
                <a:solidFill>
                  <a:srgbClr val="F4EDB7"/>
                </a:solidFill>
              </a:rPr>
              <a:t>dachte</a:t>
            </a:r>
            <a:r>
              <a:rPr sz="6000" dirty="0">
                <a:solidFill>
                  <a:srgbClr val="F4EDB7"/>
                </a:solidFill>
              </a:rPr>
              <a:t> </a:t>
            </a:r>
            <a:r>
              <a:rPr sz="6000" dirty="0" err="1">
                <a:solidFill>
                  <a:srgbClr val="F4EDB7"/>
                </a:solidFill>
              </a:rPr>
              <a:t>schon</a:t>
            </a:r>
            <a:r>
              <a:rPr sz="6000" dirty="0">
                <a:solidFill>
                  <a:srgbClr val="F4EDB7"/>
                </a:solidFill>
              </a:rPr>
              <a:t> </a:t>
            </a:r>
            <a:r>
              <a:rPr sz="6000" dirty="0" err="1">
                <a:solidFill>
                  <a:srgbClr val="F4EDB7"/>
                </a:solidFill>
              </a:rPr>
              <a:t>immer</a:t>
            </a:r>
            <a:r>
              <a:rPr sz="6000" dirty="0">
                <a:solidFill>
                  <a:srgbClr val="F4EDB7"/>
                </a:solidFill>
              </a:rPr>
              <a:t>, </a:t>
            </a:r>
            <a:r>
              <a:rPr sz="6000" dirty="0" err="1">
                <a:solidFill>
                  <a:srgbClr val="F4EDB7"/>
                </a:solidFill>
              </a:rPr>
              <a:t>dass</a:t>
            </a:r>
            <a:r>
              <a:rPr sz="6000" dirty="0">
                <a:solidFill>
                  <a:srgbClr val="F4EDB7"/>
                </a:solidFill>
              </a:rPr>
              <a:t> die </a:t>
            </a:r>
            <a:r>
              <a:rPr sz="6000" dirty="0" err="1">
                <a:solidFill>
                  <a:srgbClr val="F4EDB7"/>
                </a:solidFill>
              </a:rPr>
              <a:t>große</a:t>
            </a:r>
            <a:r>
              <a:rPr sz="6000" dirty="0">
                <a:solidFill>
                  <a:srgbClr val="F4EDB7"/>
                </a:solidFill>
              </a:rPr>
              <a:t> </a:t>
            </a:r>
            <a:r>
              <a:rPr lang="en-US" sz="6000" dirty="0">
                <a:solidFill>
                  <a:srgbClr val="F4EDB7"/>
                </a:solidFill>
              </a:rPr>
              <a:t/>
            </a:r>
            <a:br>
              <a:rPr lang="en-US" sz="6000" dirty="0">
                <a:solidFill>
                  <a:srgbClr val="F4EDB7"/>
                </a:solidFill>
              </a:rPr>
            </a:br>
            <a:r>
              <a:rPr sz="6000" dirty="0" err="1">
                <a:solidFill>
                  <a:srgbClr val="F4EDB7"/>
                </a:solidFill>
              </a:rPr>
              <a:t>Leistung</a:t>
            </a:r>
            <a:r>
              <a:rPr sz="6000" dirty="0">
                <a:solidFill>
                  <a:srgbClr val="F4EDB7"/>
                </a:solidFill>
              </a:rPr>
              <a:t> der </a:t>
            </a:r>
            <a:r>
              <a:rPr lang="de-DE" sz="6000" dirty="0">
                <a:solidFill>
                  <a:srgbClr val="F4EDB7"/>
                </a:solidFill>
              </a:rPr>
              <a:t>‚</a:t>
            </a:r>
            <a:r>
              <a:rPr sz="6000" dirty="0" err="1">
                <a:solidFill>
                  <a:srgbClr val="F4EDB7"/>
                </a:solidFill>
              </a:rPr>
              <a:t>Prinzipien</a:t>
            </a:r>
            <a:r>
              <a:rPr sz="6000" dirty="0">
                <a:solidFill>
                  <a:srgbClr val="F4EDB7"/>
                </a:solidFill>
              </a:rPr>
              <a:t> </a:t>
            </a:r>
            <a:r>
              <a:rPr lang="de-DE" sz="6000" dirty="0">
                <a:solidFill>
                  <a:srgbClr val="F4EDB7"/>
                </a:solidFill>
              </a:rPr>
              <a:t>[</a:t>
            </a:r>
            <a:r>
              <a:rPr sz="6000" dirty="0">
                <a:solidFill>
                  <a:srgbClr val="F4EDB7"/>
                </a:solidFill>
              </a:rPr>
              <a:t>der </a:t>
            </a:r>
            <a:r>
              <a:rPr sz="6000" dirty="0" err="1">
                <a:solidFill>
                  <a:srgbClr val="F4EDB7"/>
                </a:solidFill>
              </a:rPr>
              <a:t>Geologie</a:t>
            </a:r>
            <a:r>
              <a:rPr lang="de-DE" sz="6000" dirty="0">
                <a:solidFill>
                  <a:srgbClr val="F4EDB7"/>
                </a:solidFill>
              </a:rPr>
              <a:t>]‘</a:t>
            </a:r>
            <a:r>
              <a:rPr sz="6000" dirty="0">
                <a:solidFill>
                  <a:srgbClr val="F4EDB7"/>
                </a:solidFill>
              </a:rPr>
              <a:t> die war, </a:t>
            </a:r>
            <a:r>
              <a:rPr sz="6000" dirty="0" err="1">
                <a:solidFill>
                  <a:srgbClr val="F4EDB7"/>
                </a:solidFill>
              </a:rPr>
              <a:t>dass</a:t>
            </a:r>
            <a:r>
              <a:rPr sz="6000" dirty="0">
                <a:solidFill>
                  <a:srgbClr val="F4EDB7"/>
                </a:solidFill>
              </a:rPr>
              <a:t> </a:t>
            </a:r>
            <a:r>
              <a:rPr sz="6000" dirty="0" err="1">
                <a:solidFill>
                  <a:srgbClr val="F4EDB7"/>
                </a:solidFill>
              </a:rPr>
              <a:t>sie</a:t>
            </a:r>
            <a:r>
              <a:rPr sz="6000" dirty="0">
                <a:solidFill>
                  <a:srgbClr val="F4EDB7"/>
                </a:solidFill>
              </a:rPr>
              <a:t> </a:t>
            </a:r>
            <a:r>
              <a:rPr lang="de-DE" sz="6000" dirty="0">
                <a:solidFill>
                  <a:srgbClr val="F4EDB7"/>
                </a:solidFill>
              </a:rPr>
              <a:t>das Denken </a:t>
            </a:r>
            <a:r>
              <a:rPr lang="de-DE" dirty="0">
                <a:solidFill>
                  <a:srgbClr val="F4EDB7"/>
                </a:solidFill>
              </a:rPr>
              <a:t>des Lesers total umkrempelt –  so sehr, dass, wenn man etwas erkennt, das Lyell nicht erkannt hat, man es doch gewissermaßen durch seine Augen sieht.“</a:t>
            </a:r>
            <a:endParaRPr dirty="0">
              <a:solidFill>
                <a:srgbClr val="F4EDB7"/>
              </a:solidFill>
            </a:endParaRPr>
          </a:p>
        </p:txBody>
      </p:sp>
      <p:sp>
        <p:nvSpPr>
          <p:cNvPr id="1338" name="Charles Darwin, The Correspondence of Charles Darwin, Vol. 3 (Cambridge, UK: Cambridge Univ. Press, 1987), p. 55."/>
          <p:cNvSpPr txBox="1">
            <a:spLocks noGrp="1"/>
          </p:cNvSpPr>
          <p:nvPr>
            <p:ph type="body" sz="quarter" idx="1"/>
          </p:nvPr>
        </p:nvSpPr>
        <p:spPr>
          <a:xfrm>
            <a:off x="1960771" y="11590560"/>
            <a:ext cx="20463653" cy="1689101"/>
          </a:xfrm>
          <a:prstGeom prst="rect">
            <a:avLst/>
          </a:prstGeom>
          <a:effectLst>
            <a:outerShdw blurRad="50800" dist="38100" dir="5400000" rotWithShape="0">
              <a:srgbClr val="000000">
                <a:alpha val="40000"/>
              </a:srgbClr>
            </a:outerShdw>
          </a:effectLst>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rPr dirty="0"/>
              <a:t>Charles Darwin, </a:t>
            </a:r>
            <a:r>
              <a:rPr dirty="0">
                <a:latin typeface="DejaVu Sans Condensed Oblique"/>
                <a:ea typeface="DejaVu Sans Condensed Oblique"/>
                <a:cs typeface="DejaVu Sans Condensed Oblique"/>
                <a:sym typeface="DejaVu Sans Condensed Oblique"/>
              </a:rPr>
              <a:t>The Correspondence of Charles Darwin, </a:t>
            </a:r>
            <a:r>
              <a:rPr lang="de-DE" dirty="0" err="1">
                <a:latin typeface="DejaVu Sans Condensed Oblique"/>
                <a:ea typeface="DejaVu Sans Condensed Oblique"/>
                <a:cs typeface="DejaVu Sans Condensed Oblique"/>
                <a:sym typeface="DejaVu Sans Condensed Oblique"/>
              </a:rPr>
              <a:t>Bd</a:t>
            </a:r>
            <a:r>
              <a:rPr dirty="0">
                <a:latin typeface="DejaVu Sans Condensed Oblique"/>
                <a:ea typeface="DejaVu Sans Condensed Oblique"/>
                <a:cs typeface="DejaVu Sans Condensed Oblique"/>
                <a:sym typeface="DejaVu Sans Condensed Oblique"/>
              </a:rPr>
              <a:t>. 3</a:t>
            </a:r>
            <a:r>
              <a:rPr dirty="0"/>
              <a:t> (Cambridge, UK: Cambridge Univ. Press, 1987), </a:t>
            </a:r>
            <a:r>
              <a:rPr lang="de-DE" dirty="0"/>
              <a:t>S</a:t>
            </a:r>
            <a:r>
              <a:rPr dirty="0"/>
              <a:t>. 55.</a:t>
            </a:r>
          </a:p>
        </p:txBody>
      </p:sp>
      <p:pic>
        <p:nvPicPr>
          <p:cNvPr id="1339" name="WikipediaCommons_496px-Charles_Robert_Darwin_by_John_Collier_cropped.jpg" descr="WikipediaCommons_496px-Charles_Robert_Darwin_by_John_Collier_cropped.jpg"/>
          <p:cNvPicPr>
            <a:picLocks noChangeAspect="1"/>
          </p:cNvPicPr>
          <p:nvPr/>
        </p:nvPicPr>
        <p:blipFill>
          <a:blip r:embed="rId3">
            <a:extLst/>
          </a:blip>
          <a:stretch>
            <a:fillRect/>
          </a:stretch>
        </p:blipFill>
        <p:spPr>
          <a:xfrm>
            <a:off x="17476587" y="1393914"/>
            <a:ext cx="4232143" cy="5110996"/>
          </a:xfrm>
          <a:prstGeom prst="rect">
            <a:avLst/>
          </a:prstGeom>
          <a:ln w="25400">
            <a:solidFill>
              <a:srgbClr val="FFFFFF"/>
            </a:solidFill>
            <a:miter lim="400000"/>
          </a:ln>
        </p:spPr>
      </p:pic>
    </p:spTree>
  </p:cSld>
  <p:clrMapOvr>
    <a:masterClrMapping/>
  </p:clrMapOvr>
  <p:transition xmlns:p14="http://schemas.microsoft.com/office/powerpoint/2010/mai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3"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344" name="Uniformitarischer Naturalismus"/>
          <p:cNvSpPr txBox="1"/>
          <p:nvPr/>
        </p:nvSpPr>
        <p:spPr>
          <a:xfrm>
            <a:off x="889000" y="965200"/>
            <a:ext cx="22860000" cy="3360573"/>
          </a:xfrm>
          <a:prstGeom prst="rect">
            <a:avLst/>
          </a:prstGeom>
          <a:extLst>
            <a:ext uri="{C572A759-6A51-4108-AA02-DFA0A04FC94B}">
              <ma14:wrappingTextBoxFlag xmlns:ma14="http://schemas.microsoft.com/office/mac/drawingml/2011/main" val="1"/>
            </a:ext>
          </a:extLst>
        </p:spPr>
        <p:txBody>
          <a:bodyPr lIns="0" tIns="0" rIns="0" bIns="0"/>
          <a:lstStyle>
            <a:lvl1pPr defTabSz="914400">
              <a:spcBef>
                <a:spcPts val="2300"/>
              </a:spcBef>
              <a:buClr>
                <a:srgbClr val="FFFEEC"/>
              </a:buClr>
              <a:buFont typeface="GoudyTwenty"/>
              <a:defRPr sz="85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lvl1pPr>
          </a:lstStyle>
          <a:p>
            <a:pPr>
              <a:defRPr>
                <a:latin typeface="DejaVu Sans Condensed"/>
                <a:ea typeface="DejaVu Sans Condensed"/>
                <a:cs typeface="DejaVu Sans Condensed"/>
                <a:sym typeface="DejaVu Sans Condensed"/>
              </a:defRPr>
            </a:pPr>
            <a:r>
              <a:rPr dirty="0" err="1">
                <a:latin typeface="+mn-lt"/>
                <a:ea typeface="+mn-ea"/>
                <a:cs typeface="+mn-cs"/>
                <a:sym typeface="GoudyTwenty"/>
              </a:rPr>
              <a:t>Uniformitarischer</a:t>
            </a:r>
            <a:r>
              <a:rPr dirty="0">
                <a:latin typeface="+mn-lt"/>
                <a:ea typeface="+mn-ea"/>
                <a:cs typeface="+mn-cs"/>
                <a:sym typeface="GoudyTwenty"/>
              </a:rPr>
              <a:t> </a:t>
            </a:r>
            <a:r>
              <a:rPr dirty="0" err="1">
                <a:latin typeface="+mn-lt"/>
                <a:ea typeface="+mn-ea"/>
                <a:cs typeface="+mn-cs"/>
                <a:sym typeface="GoudyTwenty"/>
              </a:rPr>
              <a:t>Naturalismus</a:t>
            </a:r>
            <a:endParaRPr dirty="0">
              <a:latin typeface="+mn-lt"/>
              <a:ea typeface="+mn-ea"/>
              <a:cs typeface="+mn-cs"/>
              <a:sym typeface="GoudyTwenty"/>
            </a:endParaRPr>
          </a:p>
        </p:txBody>
      </p:sp>
      <p:sp>
        <p:nvSpPr>
          <p:cNvPr id="1345" name="Die Materie/Natur ist alles was existiert.…"/>
          <p:cNvSpPr txBox="1">
            <a:spLocks noGrp="1"/>
          </p:cNvSpPr>
          <p:nvPr>
            <p:ph type="body" idx="1"/>
          </p:nvPr>
        </p:nvSpPr>
        <p:spPr>
          <a:xfrm>
            <a:off x="1881187" y="3797300"/>
            <a:ext cx="21207413" cy="8559801"/>
          </a:xfrm>
          <a:prstGeom prst="rect">
            <a:avLst/>
          </a:prstGeom>
          <a:effectLst/>
        </p:spPr>
        <p:txBody>
          <a:bodyPr/>
          <a:lstStyle/>
          <a:p>
            <a:pPr marL="1143000" indent="-1143000">
              <a:spcBef>
                <a:spcPts val="4000"/>
              </a:spcBef>
              <a:buSzPct val="100000"/>
              <a:buAutoNum type="arabicPeriod"/>
              <a:defRPr sz="6400">
                <a:effectLst>
                  <a:outerShdw blurRad="38100" dist="38100" dir="2700000" rotWithShape="0">
                    <a:srgbClr val="000000">
                      <a:alpha val="43137"/>
                    </a:srgbClr>
                  </a:outerShdw>
                </a:effectLst>
              </a:defRPr>
            </a:pPr>
            <a:r>
              <a:rPr lang="de-DE" dirty="0"/>
              <a:t>Nur die Natur existiert, außer Materie gibt es nichts.</a:t>
            </a:r>
            <a:endParaRPr dirty="0"/>
          </a:p>
          <a:p>
            <a:pPr marL="1143000" indent="-1143000">
              <a:spcBef>
                <a:spcPts val="4000"/>
              </a:spcBef>
              <a:buSzPct val="100000"/>
              <a:buAutoNum type="arabicPeriod"/>
              <a:defRPr sz="6400">
                <a:effectLst>
                  <a:outerShdw blurRad="38100" dist="38100" dir="2700000" rotWithShape="0">
                    <a:srgbClr val="000000">
                      <a:alpha val="43137"/>
                    </a:srgbClr>
                  </a:outerShdw>
                </a:effectLst>
              </a:defRPr>
            </a:pPr>
            <a:r>
              <a:rPr dirty="0" err="1"/>
              <a:t>Alles</a:t>
            </a:r>
            <a:r>
              <a:rPr dirty="0"/>
              <a:t> </a:t>
            </a:r>
            <a:r>
              <a:rPr dirty="0" err="1"/>
              <a:t>kann</a:t>
            </a:r>
            <a:r>
              <a:rPr lang="de-DE" dirty="0"/>
              <a:t>,</a:t>
            </a:r>
            <a:r>
              <a:rPr dirty="0"/>
              <a:t> und muss</a:t>
            </a:r>
            <a:r>
              <a:rPr lang="de-DE" dirty="0"/>
              <a:t>, erklärt werden</a:t>
            </a:r>
            <a:r>
              <a:rPr dirty="0"/>
              <a:t> </a:t>
            </a:r>
            <a:r>
              <a:rPr lang="de-DE" dirty="0"/>
              <a:t>durch das Einwirken von</a:t>
            </a:r>
            <a:r>
              <a:rPr dirty="0"/>
              <a:t> </a:t>
            </a:r>
            <a:r>
              <a:rPr dirty="0" err="1">
                <a:solidFill>
                  <a:srgbClr val="F6A029"/>
                </a:solidFill>
                <a:uFill>
                  <a:solidFill>
                    <a:srgbClr val="F6A029"/>
                  </a:solidFill>
                </a:uFill>
              </a:rPr>
              <a:t>Zeit</a:t>
            </a:r>
            <a:r>
              <a:rPr dirty="0"/>
              <a:t> plus </a:t>
            </a:r>
            <a:r>
              <a:rPr dirty="0" err="1">
                <a:solidFill>
                  <a:srgbClr val="F6A029"/>
                </a:solidFill>
                <a:uFill>
                  <a:solidFill>
                    <a:srgbClr val="F6A029"/>
                  </a:solidFill>
                </a:uFill>
              </a:rPr>
              <a:t>Zufall</a:t>
            </a:r>
            <a:r>
              <a:rPr dirty="0"/>
              <a:t> plus</a:t>
            </a:r>
            <a:r>
              <a:rPr lang="de-DE" dirty="0"/>
              <a:t> </a:t>
            </a:r>
            <a:r>
              <a:rPr dirty="0" err="1">
                <a:solidFill>
                  <a:srgbClr val="F6A029"/>
                </a:solidFill>
                <a:uFill>
                  <a:solidFill>
                    <a:srgbClr val="F6A029"/>
                  </a:solidFill>
                </a:uFill>
              </a:rPr>
              <a:t>Naturgesetze</a:t>
            </a:r>
            <a:r>
              <a:rPr lang="de-DE" dirty="0">
                <a:solidFill>
                  <a:srgbClr val="F6A029"/>
                </a:solidFill>
                <a:uFill>
                  <a:solidFill>
                    <a:srgbClr val="F6A029"/>
                  </a:solidFill>
                </a:uFill>
              </a:rPr>
              <a:t>n</a:t>
            </a:r>
            <a:r>
              <a:rPr dirty="0">
                <a:solidFill>
                  <a:srgbClr val="F6A029"/>
                </a:solidFill>
                <a:uFill>
                  <a:solidFill>
                    <a:srgbClr val="F6A029"/>
                  </a:solidFill>
                </a:uFill>
              </a:rPr>
              <a:t> </a:t>
            </a:r>
            <a:r>
              <a:rPr lang="de-DE" dirty="0">
                <a:solidFill>
                  <a:srgbClr val="F6A029"/>
                </a:solidFill>
                <a:uFill>
                  <a:solidFill>
                    <a:srgbClr val="F6A029"/>
                  </a:solidFill>
                </a:uFill>
              </a:rPr>
              <a:t/>
            </a:r>
            <a:br>
              <a:rPr lang="de-DE" dirty="0">
                <a:solidFill>
                  <a:srgbClr val="F6A029"/>
                </a:solidFill>
                <a:uFill>
                  <a:solidFill>
                    <a:srgbClr val="F6A029"/>
                  </a:solidFill>
                </a:uFill>
              </a:rPr>
            </a:br>
            <a:r>
              <a:rPr dirty="0"/>
              <a:t>auf </a:t>
            </a:r>
            <a:r>
              <a:rPr lang="de-DE" dirty="0"/>
              <a:t>die </a:t>
            </a:r>
            <a:r>
              <a:rPr dirty="0" err="1"/>
              <a:t>Materie</a:t>
            </a:r>
            <a:r>
              <a:rPr dirty="0"/>
              <a:t>.</a:t>
            </a:r>
          </a:p>
          <a:p>
            <a:pPr marL="1143000" indent="-1143000">
              <a:spcBef>
                <a:spcPts val="4000"/>
              </a:spcBef>
              <a:buSzPct val="100000"/>
              <a:buAutoNum type="arabicPeriod"/>
              <a:defRPr sz="6400">
                <a:effectLst>
                  <a:outerShdw blurRad="38100" dist="38100" dir="2700000" rotWithShape="0">
                    <a:srgbClr val="000000">
                      <a:alpha val="43137"/>
                    </a:srgbClr>
                  </a:outerShdw>
                </a:effectLst>
              </a:defRPr>
            </a:pPr>
            <a:r>
              <a:rPr lang="de-DE" dirty="0"/>
              <a:t>Die </a:t>
            </a:r>
            <a:r>
              <a:rPr dirty="0" err="1"/>
              <a:t>Prozesse</a:t>
            </a:r>
            <a:r>
              <a:rPr dirty="0"/>
              <a:t> </a:t>
            </a:r>
            <a:r>
              <a:rPr dirty="0" err="1"/>
              <a:t>geologischer</a:t>
            </a:r>
            <a:r>
              <a:rPr dirty="0"/>
              <a:t> </a:t>
            </a:r>
            <a:r>
              <a:rPr dirty="0" err="1"/>
              <a:t>Veränderung</a:t>
            </a:r>
            <a:r>
              <a:rPr dirty="0"/>
              <a:t> </a:t>
            </a:r>
            <a:r>
              <a:rPr lang="de-DE" dirty="0"/>
              <a:t>gingen schon immer </a:t>
            </a:r>
            <a:r>
              <a:rPr lang="de-DE" sz="6400" dirty="0">
                <a:solidFill>
                  <a:srgbClr val="F6A029"/>
                </a:solidFill>
                <a:effectLst>
                  <a:outerShdw blurRad="38100" dist="38100" dir="2700000" rotWithShape="0">
                    <a:srgbClr val="000000">
                      <a:alpha val="43137"/>
                    </a:srgbClr>
                  </a:outerShdw>
                </a:effectLst>
                <a:uFill>
                  <a:solidFill>
                    <a:srgbClr val="F6A029"/>
                  </a:solidFill>
                </a:uFill>
              </a:rPr>
              <a:t>gleich schnell, gleich häufig und gleich stark</a:t>
            </a:r>
            <a:r>
              <a:rPr lang="de-DE" dirty="0"/>
              <a:t> vor sich wie heute – </a:t>
            </a:r>
            <a:r>
              <a:rPr lang="de-DE" dirty="0">
                <a:solidFill>
                  <a:srgbClr val="F6A029"/>
                </a:solidFill>
                <a:effectLst>
                  <a:outerShdw blurRad="38100" dist="38100" dir="2700000" rotWithShape="0">
                    <a:srgbClr val="000000">
                      <a:alpha val="43137"/>
                    </a:srgbClr>
                  </a:outerShdw>
                </a:effectLst>
                <a:uFill>
                  <a:solidFill>
                    <a:srgbClr val="F6A029"/>
                  </a:solidFill>
                </a:uFill>
              </a:rPr>
              <a:t>Tempo, Abstand und Stärke</a:t>
            </a:r>
            <a:r>
              <a:rPr lang="de-DE" dirty="0"/>
              <a:t> haben sich nicht verändert.</a:t>
            </a:r>
            <a:endParaRPr dirty="0"/>
          </a:p>
        </p:txBody>
      </p:sp>
      <p:sp>
        <p:nvSpPr>
          <p:cNvPr id="1346" name="Line"/>
          <p:cNvSpPr/>
          <p:nvPr/>
        </p:nvSpPr>
        <p:spPr>
          <a:xfrm>
            <a:off x="2889212" y="2882900"/>
            <a:ext cx="18427777" cy="0"/>
          </a:xfrm>
          <a:prstGeom prst="line">
            <a:avLst/>
          </a:prstGeom>
          <a:blipFill>
            <a:blip r:embed="rId3"/>
          </a:blipFill>
          <a:ln w="1143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345">
                                            <p:bg/>
                                          </p:spTgt>
                                        </p:tgtEl>
                                        <p:attrNameLst>
                                          <p:attrName>style.visibility</p:attrName>
                                        </p:attrNameLst>
                                      </p:cBhvr>
                                      <p:to>
                                        <p:strVal val="visible"/>
                                      </p:to>
                                    </p:set>
                                    <p:animEffect transition="in" filter="dissolve">
                                      <p:cBhvr>
                                        <p:cTn id="7" dur="250"/>
                                        <p:tgtEl>
                                          <p:spTgt spid="1345">
                                            <p:bg/>
                                          </p:spTgt>
                                        </p:tgtEl>
                                      </p:cBhvr>
                                    </p:animEffect>
                                  </p:childTnLst>
                                </p:cTn>
                              </p:par>
                              <p:par>
                                <p:cTn id="8" presetID="9" presetClass="entr" presetSubtype="0" fill="hold" grpId="1" nodeType="withEffect">
                                  <p:stCondLst>
                                    <p:cond delay="0"/>
                                  </p:stCondLst>
                                  <p:iterate>
                                    <p:tmAbs val="0"/>
                                  </p:iterate>
                                  <p:childTnLst>
                                    <p:set>
                                      <p:cBhvr>
                                        <p:cTn id="9" fill="hold"/>
                                        <p:tgtEl>
                                          <p:spTgt spid="1345">
                                            <p:txEl>
                                              <p:pRg st="0" end="0"/>
                                            </p:txEl>
                                          </p:spTgt>
                                        </p:tgtEl>
                                        <p:attrNameLst>
                                          <p:attrName>style.visibility</p:attrName>
                                        </p:attrNameLst>
                                      </p:cBhvr>
                                      <p:to>
                                        <p:strVal val="visible"/>
                                      </p:to>
                                    </p:set>
                                    <p:animEffect transition="in" filter="dissolve">
                                      <p:cBhvr>
                                        <p:cTn id="10" dur="250"/>
                                        <p:tgtEl>
                                          <p:spTgt spid="134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345">
                                            <p:txEl>
                                              <p:pRg st="1" end="1"/>
                                            </p:txEl>
                                          </p:spTgt>
                                        </p:tgtEl>
                                        <p:attrNameLst>
                                          <p:attrName>style.visibility</p:attrName>
                                        </p:attrNameLst>
                                      </p:cBhvr>
                                      <p:to>
                                        <p:strVal val="visible"/>
                                      </p:to>
                                    </p:set>
                                    <p:animEffect transition="in" filter="dissolve">
                                      <p:cBhvr>
                                        <p:cTn id="15" dur="250"/>
                                        <p:tgtEl>
                                          <p:spTgt spid="134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1345">
                                            <p:txEl>
                                              <p:pRg st="2" end="2"/>
                                            </p:txEl>
                                          </p:spTgt>
                                        </p:tgtEl>
                                        <p:attrNameLst>
                                          <p:attrName>style.visibility</p:attrName>
                                        </p:attrNameLst>
                                      </p:cBhvr>
                                      <p:to>
                                        <p:strVal val="visible"/>
                                      </p:to>
                                    </p:set>
                                    <p:animEffect transition="in" filter="dissolve">
                                      <p:cBhvr>
                                        <p:cTn id="20" dur="250"/>
                                        <p:tgtEl>
                                          <p:spTgt spid="13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5" grpId="1" build="p" bldLvl="5"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8" name="image29.png" descr="image29.png"/>
          <p:cNvPicPr>
            <a:picLocks noChangeAspect="1"/>
          </p:cNvPicPr>
          <p:nvPr/>
        </p:nvPicPr>
        <p:blipFill>
          <a:blip r:embed="rId2">
            <a:extLst/>
          </a:blip>
          <a:stretch>
            <a:fillRect/>
          </a:stretch>
        </p:blipFill>
        <p:spPr>
          <a:xfrm>
            <a:off x="15787687" y="1930399"/>
            <a:ext cx="4076805" cy="9842285"/>
          </a:xfrm>
          <a:prstGeom prst="rect">
            <a:avLst/>
          </a:prstGeom>
        </p:spPr>
      </p:pic>
      <p:sp>
        <p:nvSpPr>
          <p:cNvPr id="1349" name="Rectangle"/>
          <p:cNvSpPr/>
          <p:nvPr/>
        </p:nvSpPr>
        <p:spPr>
          <a:xfrm>
            <a:off x="0" y="-18802"/>
            <a:ext cx="13044488" cy="13734802"/>
          </a:xfrm>
          <a:prstGeom prst="rect">
            <a:avLst/>
          </a:prstGeom>
          <a:solidFill>
            <a:srgbClr val="0F282B">
              <a:alpha val="34118"/>
            </a:srgbClr>
          </a:solidFill>
          <a:ln w="25400"/>
          <a:effectLst>
            <a:outerShdw blurRad="50800" dist="50800" dir="5400000" rotWithShape="0">
              <a:srgbClr val="000000">
                <a:alpha val="16000"/>
              </a:srgbClr>
            </a:outerShdw>
          </a:effectLst>
        </p:spPr>
        <p:txBody>
          <a:bodyPr lIns="38100" tIns="38100" rIns="38100" bIns="38100"/>
          <a:lstStyle/>
          <a:p>
            <a:pPr defTabSz="914400">
              <a:buClr>
                <a:srgbClr val="000000"/>
              </a:buClr>
              <a:defRPr>
                <a:uFill>
                  <a:solidFill>
                    <a:srgbClr val="000000"/>
                  </a:solidFill>
                </a:uFill>
              </a:defRPr>
            </a:pPr>
            <a:endParaRPr/>
          </a:p>
        </p:txBody>
      </p:sp>
      <p:pic>
        <p:nvPicPr>
          <p:cNvPr id="1350" name="image30.png" descr="image30.png"/>
          <p:cNvPicPr>
            <a:picLocks noChangeAspect="1"/>
          </p:cNvPicPr>
          <p:nvPr/>
        </p:nvPicPr>
        <p:blipFill>
          <a:blip r:embed="rId3">
            <a:extLst/>
          </a:blip>
          <a:stretch>
            <a:fillRect/>
          </a:stretch>
        </p:blipFill>
        <p:spPr>
          <a:xfrm>
            <a:off x="3099281" y="2260603"/>
            <a:ext cx="3556465" cy="9559926"/>
          </a:xfrm>
          <a:prstGeom prst="rect">
            <a:avLst/>
          </a:prstGeom>
        </p:spPr>
      </p:pic>
      <p:sp>
        <p:nvSpPr>
          <p:cNvPr id="1351" name="Alte-Erde Geologe"/>
          <p:cNvSpPr txBox="1"/>
          <p:nvPr/>
        </p:nvSpPr>
        <p:spPr>
          <a:xfrm>
            <a:off x="419100" y="933490"/>
            <a:ext cx="10629900" cy="825419"/>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defTabSz="914400">
              <a:lnSpc>
                <a:spcPct val="70000"/>
              </a:lnSpc>
              <a:buClr>
                <a:srgbClr val="E7E7E7"/>
              </a:buClr>
              <a:buFont typeface="Calibri"/>
              <a:defRPr sz="7200" b="1">
                <a:solidFill>
                  <a:srgbClr val="E2DEAB"/>
                </a:solidFill>
                <a:uFill>
                  <a:solidFill>
                    <a:srgbClr val="E2DEAB"/>
                  </a:solidFill>
                </a:uFill>
                <a:latin typeface="+mj-lt"/>
                <a:ea typeface="+mj-ea"/>
                <a:cs typeface="+mj-cs"/>
                <a:sym typeface="Calibri"/>
              </a:defRPr>
            </a:lvl1pPr>
          </a:lstStyle>
          <a:p>
            <a:pPr>
              <a:defRPr sz="6400" b="0">
                <a:latin typeface="Gill Sans"/>
                <a:ea typeface="Gill Sans"/>
                <a:cs typeface="Gill Sans"/>
                <a:sym typeface="Gill Sans"/>
              </a:defRPr>
            </a:pPr>
            <a:r>
              <a:rPr sz="7200" b="1" dirty="0" err="1">
                <a:latin typeface="+mj-lt"/>
                <a:ea typeface="+mj-ea"/>
                <a:cs typeface="+mj-cs"/>
                <a:sym typeface="Calibri"/>
              </a:rPr>
              <a:t>Alte-Erde</a:t>
            </a:r>
            <a:r>
              <a:rPr lang="de-DE" dirty="0"/>
              <a:t>-</a:t>
            </a:r>
            <a:r>
              <a:rPr sz="7200" b="1" dirty="0" err="1">
                <a:latin typeface="+mj-lt"/>
                <a:ea typeface="+mj-ea"/>
                <a:cs typeface="+mj-cs"/>
                <a:sym typeface="Calibri"/>
              </a:rPr>
              <a:t>Geologe</a:t>
            </a:r>
            <a:endParaRPr sz="7200" b="1" dirty="0">
              <a:latin typeface="+mj-lt"/>
              <a:ea typeface="+mj-ea"/>
              <a:cs typeface="+mj-cs"/>
              <a:sym typeface="Calibri"/>
            </a:endParaRPr>
          </a:p>
        </p:txBody>
      </p:sp>
      <p:sp>
        <p:nvSpPr>
          <p:cNvPr id="1352" name="Christ"/>
          <p:cNvSpPr txBox="1"/>
          <p:nvPr/>
        </p:nvSpPr>
        <p:spPr>
          <a:xfrm>
            <a:off x="11887200" y="838200"/>
            <a:ext cx="11874500" cy="11176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defTabSz="914400">
              <a:lnSpc>
                <a:spcPct val="70000"/>
              </a:lnSpc>
              <a:buClr>
                <a:srgbClr val="E7E7E7"/>
              </a:buClr>
              <a:buFont typeface="Calibri"/>
              <a:defRPr sz="7200" b="1">
                <a:solidFill>
                  <a:srgbClr val="E2DEAB"/>
                </a:solidFill>
                <a:uFill>
                  <a:solidFill>
                    <a:srgbClr val="E2DEAB"/>
                  </a:solidFill>
                </a:uFill>
                <a:latin typeface="+mj-lt"/>
                <a:ea typeface="+mj-ea"/>
                <a:cs typeface="+mj-cs"/>
                <a:sym typeface="Calibri"/>
              </a:defRPr>
            </a:lvl1pPr>
          </a:lstStyle>
          <a:p>
            <a:pPr>
              <a:defRPr sz="6400" b="0">
                <a:latin typeface="Gill Sans"/>
                <a:ea typeface="Gill Sans"/>
                <a:cs typeface="Gill Sans"/>
                <a:sym typeface="Gill Sans"/>
              </a:defRPr>
            </a:pPr>
            <a:r>
              <a:rPr sz="7200" b="1">
                <a:latin typeface="+mj-lt"/>
                <a:ea typeface="+mj-ea"/>
                <a:cs typeface="+mj-cs"/>
                <a:sym typeface="Calibri"/>
              </a:rPr>
              <a:t>Christ</a:t>
            </a:r>
          </a:p>
        </p:txBody>
      </p:sp>
      <p:sp>
        <p:nvSpPr>
          <p:cNvPr id="1356" name="Line"/>
          <p:cNvSpPr/>
          <p:nvPr/>
        </p:nvSpPr>
        <p:spPr>
          <a:xfrm flipH="1" flipV="1">
            <a:off x="5208104" y="8825947"/>
            <a:ext cx="1447642" cy="2937405"/>
          </a:xfrm>
          <a:prstGeom prst="line">
            <a:avLst/>
          </a:prstGeom>
          <a:ln w="254000">
            <a:solidFill>
              <a:srgbClr val="F6A029"/>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4" name="Group 3">
            <a:extLst>
              <a:ext uri="{FF2B5EF4-FFF2-40B4-BE49-F238E27FC236}">
                <a16:creationId xmlns:a16="http://schemas.microsoft.com/office/drawing/2014/main" xmlns="" id="{DDC3E79C-6190-F84A-B264-3E83903F50D6}"/>
              </a:ext>
            </a:extLst>
          </p:cNvPr>
          <p:cNvGrpSpPr/>
          <p:nvPr/>
        </p:nvGrpSpPr>
        <p:grpSpPr>
          <a:xfrm>
            <a:off x="914400" y="11867952"/>
            <a:ext cx="10604500" cy="1797248"/>
            <a:chOff x="914400" y="11867952"/>
            <a:chExt cx="10604500" cy="1797248"/>
          </a:xfrm>
        </p:grpSpPr>
        <p:sp>
          <p:nvSpPr>
            <p:cNvPr id="1357" name="Rectangle"/>
            <p:cNvSpPr/>
            <p:nvPr/>
          </p:nvSpPr>
          <p:spPr>
            <a:xfrm>
              <a:off x="914400" y="11867952"/>
              <a:ext cx="10604500" cy="1797248"/>
            </a:xfrm>
            <a:prstGeom prst="rect">
              <a:avLst/>
            </a:prstGeom>
            <a:blipFill>
              <a:blip r:embed="rId4"/>
            </a:blip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58" name="Naturalistische Annahmen"/>
            <p:cNvSpPr txBox="1"/>
            <p:nvPr/>
          </p:nvSpPr>
          <p:spPr>
            <a:xfrm>
              <a:off x="2280285" y="12009407"/>
              <a:ext cx="7900036" cy="1551194"/>
            </a:xfrm>
            <a:prstGeom prst="rect">
              <a:avLst/>
            </a:prstGeom>
            <a:extLst>
              <a:ext uri="{C572A759-6A51-4108-AA02-DFA0A04FC94B}">
                <ma14:wrappingTextBoxFlag xmlns:ma14="http://schemas.microsoft.com/office/mac/drawingml/2011/main" val="1"/>
              </a:ext>
            </a:extLst>
          </p:spPr>
          <p:txBody>
            <a:bodyPr wrap="square" lIns="0" tIns="0" rIns="0" bIns="0" anchor="ctr">
              <a:spAutoFit/>
            </a:bodyPr>
            <a:lstStyle>
              <a:lvl1pPr defTabSz="914400">
                <a:lnSpc>
                  <a:spcPct val="70000"/>
                </a:lnSpc>
                <a:buClr>
                  <a:srgbClr val="E7E7E7"/>
                </a:buClr>
                <a:buFont typeface="Calibri"/>
                <a:defRPr sz="7200" b="1">
                  <a:solidFill>
                    <a:srgbClr val="FFFFFF"/>
                  </a:solidFill>
                  <a:uFill>
                    <a:solidFill>
                      <a:srgbClr val="FFFFFF"/>
                    </a:solidFill>
                  </a:uFill>
                  <a:latin typeface="+mj-lt"/>
                  <a:ea typeface="+mj-ea"/>
                  <a:cs typeface="+mj-cs"/>
                  <a:sym typeface="Calibri"/>
                </a:defRPr>
              </a:lvl1pPr>
            </a:lstStyle>
            <a:p>
              <a:pPr>
                <a:defRPr sz="6400" b="0">
                  <a:latin typeface="Gill Sans"/>
                  <a:ea typeface="Gill Sans"/>
                  <a:cs typeface="Gill Sans"/>
                  <a:sym typeface="Gill Sans"/>
                </a:defRPr>
              </a:pPr>
              <a:r>
                <a:rPr lang="en-US" sz="7200" b="1" dirty="0" err="1">
                  <a:latin typeface="+mj-lt"/>
                  <a:ea typeface="+mj-ea"/>
                  <a:cs typeface="+mj-cs"/>
                  <a:sym typeface="Calibri"/>
                </a:rPr>
                <a:t>na</a:t>
              </a:r>
              <a:r>
                <a:rPr sz="7200" b="1" dirty="0" err="1">
                  <a:latin typeface="+mj-lt"/>
                  <a:ea typeface="+mj-ea"/>
                  <a:cs typeface="+mj-cs"/>
                  <a:sym typeface="Calibri"/>
                </a:rPr>
                <a:t>turalistische</a:t>
              </a:r>
              <a:r>
                <a:rPr sz="7200" b="1" dirty="0">
                  <a:latin typeface="+mj-lt"/>
                  <a:ea typeface="+mj-ea"/>
                  <a:cs typeface="+mj-cs"/>
                  <a:sym typeface="Calibri"/>
                </a:rPr>
                <a:t> </a:t>
              </a:r>
              <a:r>
                <a:rPr lang="de-DE" sz="7200" b="1" dirty="0" err="1">
                  <a:latin typeface="+mj-lt"/>
                  <a:ea typeface="+mj-ea"/>
                  <a:cs typeface="+mj-cs"/>
                  <a:sym typeface="Calibri"/>
                </a:rPr>
                <a:t>Grunda</a:t>
              </a:r>
              <a:r>
                <a:rPr sz="7200" b="1" dirty="0" err="1">
                  <a:latin typeface="+mj-lt"/>
                  <a:ea typeface="+mj-ea"/>
                  <a:cs typeface="+mj-cs"/>
                  <a:sym typeface="Calibri"/>
                </a:rPr>
                <a:t>nnahmen</a:t>
              </a:r>
              <a:endParaRPr sz="7200" b="1" dirty="0">
                <a:latin typeface="+mj-lt"/>
                <a:ea typeface="+mj-ea"/>
                <a:cs typeface="+mj-cs"/>
                <a:sym typeface="Calibri"/>
              </a:endParaRPr>
            </a:p>
          </p:txBody>
        </p:sp>
      </p:grpSp>
      <p:sp>
        <p:nvSpPr>
          <p:cNvPr id="1355" name="Line"/>
          <p:cNvSpPr/>
          <p:nvPr/>
        </p:nvSpPr>
        <p:spPr>
          <a:xfrm flipH="1" flipV="1">
            <a:off x="18606051" y="8189842"/>
            <a:ext cx="238540" cy="3573509"/>
          </a:xfrm>
          <a:prstGeom prst="line">
            <a:avLst/>
          </a:prstGeom>
          <a:ln w="254000">
            <a:solidFill>
              <a:srgbClr val="F6A029"/>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6" name="Group 5">
            <a:extLst>
              <a:ext uri="{FF2B5EF4-FFF2-40B4-BE49-F238E27FC236}">
                <a16:creationId xmlns:a16="http://schemas.microsoft.com/office/drawing/2014/main" xmlns="" id="{71A788B2-2E9A-2C47-9F61-A05F17966B3D}"/>
              </a:ext>
            </a:extLst>
          </p:cNvPr>
          <p:cNvGrpSpPr/>
          <p:nvPr/>
        </p:nvGrpSpPr>
        <p:grpSpPr>
          <a:xfrm>
            <a:off x="13373100" y="11886984"/>
            <a:ext cx="10388600" cy="1778216"/>
            <a:chOff x="13373100" y="11886984"/>
            <a:chExt cx="10388600" cy="1778216"/>
          </a:xfrm>
        </p:grpSpPr>
        <p:sp>
          <p:nvSpPr>
            <p:cNvPr id="1359" name="Rectangle"/>
            <p:cNvSpPr/>
            <p:nvPr/>
          </p:nvSpPr>
          <p:spPr>
            <a:xfrm>
              <a:off x="13373100" y="11886984"/>
              <a:ext cx="10388600" cy="1778216"/>
            </a:xfrm>
            <a:prstGeom prst="rect">
              <a:avLst/>
            </a:prstGeom>
            <a:solidFill>
              <a:srgbClr val="FFFB00"/>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60" name="Biblische Annahmen"/>
            <p:cNvSpPr txBox="1"/>
            <p:nvPr/>
          </p:nvSpPr>
          <p:spPr>
            <a:xfrm>
              <a:off x="14935200" y="12058713"/>
              <a:ext cx="7604761" cy="1551194"/>
            </a:xfrm>
            <a:prstGeom prst="rect">
              <a:avLst/>
            </a:prstGeom>
            <a:extLst>
              <a:ext uri="{C572A759-6A51-4108-AA02-DFA0A04FC94B}">
                <ma14:wrappingTextBoxFlag xmlns:ma14="http://schemas.microsoft.com/office/mac/drawingml/2011/main" val="1"/>
              </a:ext>
            </a:extLst>
          </p:spPr>
          <p:txBody>
            <a:bodyPr wrap="square" lIns="0" tIns="0" rIns="0" bIns="0" anchor="ctr">
              <a:spAutoFit/>
            </a:bodyPr>
            <a:lstStyle>
              <a:lvl1pPr defTabSz="914400">
                <a:lnSpc>
                  <a:spcPct val="70000"/>
                </a:lnSpc>
                <a:buClr>
                  <a:srgbClr val="E7E7E7"/>
                </a:buClr>
                <a:buFont typeface="Calibri"/>
                <a:defRPr sz="7200" b="1">
                  <a:uFill>
                    <a:solidFill>
                      <a:srgbClr val="000000"/>
                    </a:solidFill>
                  </a:uFill>
                  <a:latin typeface="+mj-lt"/>
                  <a:ea typeface="+mj-ea"/>
                  <a:cs typeface="+mj-cs"/>
                  <a:sym typeface="Calibri"/>
                </a:defRPr>
              </a:lvl1pPr>
            </a:lstStyle>
            <a:p>
              <a:pPr>
                <a:defRPr sz="6400" b="0">
                  <a:latin typeface="Gill Sans"/>
                  <a:ea typeface="Gill Sans"/>
                  <a:cs typeface="Gill Sans"/>
                  <a:sym typeface="Gill Sans"/>
                </a:defRPr>
              </a:pPr>
              <a:r>
                <a:rPr sz="7200" b="1" dirty="0">
                  <a:latin typeface="+mj-lt"/>
                  <a:ea typeface="+mj-ea"/>
                  <a:cs typeface="+mj-cs"/>
                  <a:sym typeface="Calibri"/>
                </a:rPr>
                <a:t>b</a:t>
              </a:r>
              <a:r>
                <a:rPr lang="de-DE" sz="7200" b="1" dirty="0" err="1">
                  <a:latin typeface="+mj-lt"/>
                  <a:ea typeface="+mj-ea"/>
                  <a:cs typeface="+mj-cs"/>
                  <a:sym typeface="Calibri"/>
                </a:rPr>
                <a:t>ib</a:t>
              </a:r>
              <a:r>
                <a:rPr sz="7200" b="1" dirty="0" err="1">
                  <a:latin typeface="+mj-lt"/>
                  <a:ea typeface="+mj-ea"/>
                  <a:cs typeface="+mj-cs"/>
                  <a:sym typeface="Calibri"/>
                </a:rPr>
                <a:t>lische</a:t>
              </a:r>
              <a:r>
                <a:rPr sz="7200" b="1" dirty="0">
                  <a:latin typeface="+mj-lt"/>
                  <a:ea typeface="+mj-ea"/>
                  <a:cs typeface="+mj-cs"/>
                  <a:sym typeface="Calibri"/>
                </a:rPr>
                <a:t> </a:t>
              </a:r>
              <a:r>
                <a:rPr lang="de-DE" sz="7200" b="1" dirty="0">
                  <a:latin typeface="+mj-lt"/>
                  <a:ea typeface="+mj-ea"/>
                  <a:cs typeface="+mj-cs"/>
                  <a:sym typeface="Calibri"/>
                </a:rPr>
                <a:t/>
              </a:r>
              <a:br>
                <a:rPr lang="de-DE" sz="7200" b="1" dirty="0">
                  <a:latin typeface="+mj-lt"/>
                  <a:ea typeface="+mj-ea"/>
                  <a:cs typeface="+mj-cs"/>
                  <a:sym typeface="Calibri"/>
                </a:rPr>
              </a:br>
              <a:r>
                <a:rPr lang="de-DE" sz="7200" b="1" dirty="0" err="1">
                  <a:latin typeface="+mj-lt"/>
                  <a:ea typeface="+mj-ea"/>
                  <a:cs typeface="+mj-cs"/>
                  <a:sym typeface="Calibri"/>
                </a:rPr>
                <a:t>Grunda</a:t>
              </a:r>
              <a:r>
                <a:rPr sz="7200" b="1" dirty="0" err="1">
                  <a:latin typeface="+mj-lt"/>
                  <a:ea typeface="+mj-ea"/>
                  <a:cs typeface="+mj-cs"/>
                  <a:sym typeface="Calibri"/>
                </a:rPr>
                <a:t>nnahmen</a:t>
              </a:r>
              <a:endParaRPr sz="7200" b="1" dirty="0">
                <a:latin typeface="+mj-lt"/>
                <a:ea typeface="+mj-ea"/>
                <a:cs typeface="+mj-cs"/>
                <a:sym typeface="Calibri"/>
              </a:endParaRP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56"/>
                                        </p:tgtEl>
                                        <p:attrNameLst>
                                          <p:attrName>style.visibility</p:attrName>
                                        </p:attrNameLst>
                                      </p:cBhvr>
                                      <p:to>
                                        <p:strVal val="visible"/>
                                      </p:to>
                                    </p:set>
                                    <p:animEffect transition="in" filter="wipe(up)">
                                      <p:cBhvr>
                                        <p:cTn id="7" dur="500"/>
                                        <p:tgtEl>
                                          <p:spTgt spid="135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355"/>
                                        </p:tgtEl>
                                        <p:attrNameLst>
                                          <p:attrName>style.visibility</p:attrName>
                                        </p:attrNameLst>
                                      </p:cBhvr>
                                      <p:to>
                                        <p:strVal val="visible"/>
                                      </p:to>
                                    </p:set>
                                    <p:animEffect transition="in" filter="wipe(up)">
                                      <p:cBhvr>
                                        <p:cTn id="16" dur="500"/>
                                        <p:tgtEl>
                                          <p:spTgt spid="1355"/>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6" grpId="0" animBg="1"/>
      <p:bldP spid="135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 name="Rectangle"/>
          <p:cNvSpPr/>
          <p:nvPr/>
        </p:nvSpPr>
        <p:spPr>
          <a:xfrm>
            <a:off x="0" y="-18802"/>
            <a:ext cx="13044488" cy="13734802"/>
          </a:xfrm>
          <a:prstGeom prst="rect">
            <a:avLst/>
          </a:prstGeom>
          <a:solidFill>
            <a:srgbClr val="0F282B">
              <a:alpha val="34118"/>
            </a:srgbClr>
          </a:solidFill>
          <a:ln w="25400"/>
          <a:effectLst>
            <a:outerShdw blurRad="50800" dist="50800" dir="5400000" rotWithShape="0">
              <a:srgbClr val="000000">
                <a:alpha val="16000"/>
              </a:srgbClr>
            </a:outerShdw>
          </a:effectLst>
        </p:spPr>
        <p:txBody>
          <a:bodyPr lIns="38100" tIns="38100" rIns="38100" bIns="38100"/>
          <a:lstStyle/>
          <a:p>
            <a:pPr defTabSz="914400">
              <a:buClr>
                <a:srgbClr val="000000"/>
              </a:buClr>
              <a:defRPr>
                <a:uFill>
                  <a:solidFill>
                    <a:srgbClr val="000000"/>
                  </a:solidFill>
                </a:uFill>
              </a:defRPr>
            </a:pPr>
            <a:endParaRPr/>
          </a:p>
        </p:txBody>
      </p:sp>
      <p:pic>
        <p:nvPicPr>
          <p:cNvPr id="1363" name="image29.png" descr="image29.png"/>
          <p:cNvPicPr>
            <a:picLocks noChangeAspect="1"/>
          </p:cNvPicPr>
          <p:nvPr/>
        </p:nvPicPr>
        <p:blipFill>
          <a:blip r:embed="rId2">
            <a:extLst/>
          </a:blip>
          <a:stretch>
            <a:fillRect/>
          </a:stretch>
        </p:blipFill>
        <p:spPr>
          <a:xfrm>
            <a:off x="15787687" y="1930399"/>
            <a:ext cx="4076805" cy="9842285"/>
          </a:xfrm>
          <a:prstGeom prst="rect">
            <a:avLst/>
          </a:prstGeom>
        </p:spPr>
      </p:pic>
      <p:pic>
        <p:nvPicPr>
          <p:cNvPr id="1364" name="image31.png" descr="image31.png"/>
          <p:cNvPicPr>
            <a:picLocks noChangeAspect="1"/>
          </p:cNvPicPr>
          <p:nvPr/>
        </p:nvPicPr>
        <p:blipFill>
          <a:blip r:embed="rId3">
            <a:extLst/>
          </a:blip>
          <a:stretch>
            <a:fillRect/>
          </a:stretch>
        </p:blipFill>
        <p:spPr>
          <a:xfrm>
            <a:off x="3080910" y="3430110"/>
            <a:ext cx="11075843" cy="9607550"/>
          </a:xfrm>
          <a:prstGeom prst="rect">
            <a:avLst/>
          </a:prstGeom>
          <a:effectLst>
            <a:outerShdw blurRad="50800" dist="38100" dir="2700000" rotWithShape="0">
              <a:srgbClr val="000000">
                <a:alpha val="40000"/>
              </a:srgbClr>
            </a:outerShdw>
          </a:effectLst>
        </p:spPr>
      </p:pic>
      <p:pic>
        <p:nvPicPr>
          <p:cNvPr id="1365" name="image30.png" descr="image30.png"/>
          <p:cNvPicPr>
            <a:picLocks noChangeAspect="1"/>
          </p:cNvPicPr>
          <p:nvPr/>
        </p:nvPicPr>
        <p:blipFill>
          <a:blip r:embed="rId4">
            <a:extLst/>
          </a:blip>
          <a:stretch>
            <a:fillRect/>
          </a:stretch>
        </p:blipFill>
        <p:spPr>
          <a:xfrm>
            <a:off x="1714981" y="2260603"/>
            <a:ext cx="3556465" cy="9559926"/>
          </a:xfrm>
          <a:prstGeom prst="rect">
            <a:avLst/>
          </a:prstGeom>
        </p:spPr>
      </p:pic>
      <p:sp>
        <p:nvSpPr>
          <p:cNvPr id="1366" name="NEUTRALER GRUND"/>
          <p:cNvSpPr txBox="1"/>
          <p:nvPr/>
        </p:nvSpPr>
        <p:spPr>
          <a:xfrm rot="21475532">
            <a:off x="7706739" y="4269404"/>
            <a:ext cx="3892828" cy="157992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4800" b="1">
                <a:solidFill>
                  <a:srgbClr val="B1271D"/>
                </a:solidFill>
                <a:latin typeface="Comic Sans MS"/>
                <a:ea typeface="Comic Sans MS"/>
                <a:cs typeface="Comic Sans MS"/>
                <a:sym typeface="Comic Sans MS"/>
              </a:defRPr>
            </a:lvl1pPr>
          </a:lstStyle>
          <a:p>
            <a:r>
              <a:rPr dirty="0"/>
              <a:t>NEUTRALER </a:t>
            </a:r>
            <a:r>
              <a:rPr lang="de-DE" dirty="0"/>
              <a:t>BODEN</a:t>
            </a:r>
            <a:endParaRPr dirty="0"/>
          </a:p>
        </p:txBody>
      </p:sp>
    </p:spTree>
  </p:cSld>
  <p:clrMapOvr>
    <a:masterClrMapping/>
  </p:clrMapOvr>
  <p:transition xmlns:p14="http://schemas.microsoft.com/office/powerpoint/2010/mai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8" name="Rectangle"/>
          <p:cNvSpPr/>
          <p:nvPr/>
        </p:nvSpPr>
        <p:spPr>
          <a:xfrm>
            <a:off x="0" y="-18802"/>
            <a:ext cx="13044488" cy="13734802"/>
          </a:xfrm>
          <a:prstGeom prst="rect">
            <a:avLst/>
          </a:prstGeom>
          <a:solidFill>
            <a:srgbClr val="0F282B">
              <a:alpha val="34118"/>
            </a:srgbClr>
          </a:solidFill>
          <a:ln w="25400"/>
          <a:effectLst>
            <a:outerShdw blurRad="50800" dist="50800" dir="5400000" rotWithShape="0">
              <a:srgbClr val="000000">
                <a:alpha val="16000"/>
              </a:srgbClr>
            </a:outerShdw>
          </a:effectLst>
        </p:spPr>
        <p:txBody>
          <a:bodyPr lIns="38100" tIns="38100" rIns="38100" bIns="38100"/>
          <a:lstStyle/>
          <a:p>
            <a:pPr defTabSz="914400">
              <a:buClr>
                <a:srgbClr val="000000"/>
              </a:buClr>
              <a:defRPr>
                <a:uFill>
                  <a:solidFill>
                    <a:srgbClr val="000000"/>
                  </a:solidFill>
                </a:uFill>
              </a:defRPr>
            </a:pPr>
            <a:endParaRPr/>
          </a:p>
        </p:txBody>
      </p:sp>
      <p:pic>
        <p:nvPicPr>
          <p:cNvPr id="1369" name="image31.png" descr="image31.png"/>
          <p:cNvPicPr>
            <a:picLocks noChangeAspect="1"/>
          </p:cNvPicPr>
          <p:nvPr/>
        </p:nvPicPr>
        <p:blipFill>
          <a:blip r:embed="rId2">
            <a:extLst/>
          </a:blip>
          <a:stretch>
            <a:fillRect/>
          </a:stretch>
        </p:blipFill>
        <p:spPr>
          <a:xfrm>
            <a:off x="3022993" y="3581400"/>
            <a:ext cx="11075843" cy="9607550"/>
          </a:xfrm>
          <a:prstGeom prst="rect">
            <a:avLst/>
          </a:prstGeom>
          <a:effectLst>
            <a:outerShdw blurRad="50800" dist="38100" dir="2700000" rotWithShape="0">
              <a:srgbClr val="000000">
                <a:alpha val="40000"/>
              </a:srgbClr>
            </a:outerShdw>
          </a:effectLst>
        </p:spPr>
      </p:pic>
      <p:pic>
        <p:nvPicPr>
          <p:cNvPr id="1370" name="image32.png" descr="image32.png"/>
          <p:cNvPicPr>
            <a:picLocks noChangeAspect="1"/>
          </p:cNvPicPr>
          <p:nvPr/>
        </p:nvPicPr>
        <p:blipFill>
          <a:blip r:embed="rId3">
            <a:extLst/>
          </a:blip>
          <a:stretch>
            <a:fillRect/>
          </a:stretch>
        </p:blipFill>
        <p:spPr>
          <a:xfrm>
            <a:off x="15826260" y="6654800"/>
            <a:ext cx="3667603" cy="2844800"/>
          </a:xfrm>
          <a:prstGeom prst="rect">
            <a:avLst/>
          </a:prstGeom>
        </p:spPr>
      </p:pic>
      <p:pic>
        <p:nvPicPr>
          <p:cNvPr id="1371" name="image33.png" descr="image33.png"/>
          <p:cNvPicPr>
            <a:picLocks noChangeAspect="1"/>
          </p:cNvPicPr>
          <p:nvPr/>
        </p:nvPicPr>
        <p:blipFill>
          <a:blip r:embed="rId4">
            <a:extLst/>
          </a:blip>
          <a:stretch>
            <a:fillRect/>
          </a:stretch>
        </p:blipFill>
        <p:spPr>
          <a:xfrm>
            <a:off x="11152130" y="2538413"/>
            <a:ext cx="5822122" cy="9226551"/>
          </a:xfrm>
          <a:prstGeom prst="rect">
            <a:avLst/>
          </a:prstGeom>
        </p:spPr>
      </p:pic>
      <p:pic>
        <p:nvPicPr>
          <p:cNvPr id="1372" name="image30.png" descr="image30.png"/>
          <p:cNvPicPr>
            <a:picLocks noChangeAspect="1"/>
          </p:cNvPicPr>
          <p:nvPr/>
        </p:nvPicPr>
        <p:blipFill>
          <a:blip r:embed="rId5">
            <a:extLst/>
          </a:blip>
          <a:stretch>
            <a:fillRect/>
          </a:stretch>
        </p:blipFill>
        <p:spPr>
          <a:xfrm>
            <a:off x="1714981" y="2260603"/>
            <a:ext cx="3556465" cy="9559926"/>
          </a:xfrm>
          <a:prstGeom prst="rect">
            <a:avLst/>
          </a:prstGeom>
        </p:spPr>
      </p:pic>
      <p:sp>
        <p:nvSpPr>
          <p:cNvPr id="1373" name="Aber er verwendet immer noch seine naturalistischen Annahmen!"/>
          <p:cNvSpPr txBox="1"/>
          <p:nvPr/>
        </p:nvSpPr>
        <p:spPr>
          <a:xfrm>
            <a:off x="1550080" y="379577"/>
            <a:ext cx="10629901" cy="1980542"/>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defTabSz="914400">
              <a:lnSpc>
                <a:spcPct val="70000"/>
              </a:lnSpc>
              <a:buClr>
                <a:srgbClr val="E7E7E7"/>
              </a:buClr>
              <a:buFont typeface="Calibri"/>
              <a:defRPr sz="6000" b="1">
                <a:solidFill>
                  <a:srgbClr val="E2DEAB"/>
                </a:solidFill>
                <a:uFill>
                  <a:solidFill>
                    <a:srgbClr val="E2DEAB"/>
                  </a:solidFill>
                </a:uFill>
                <a:latin typeface="+mj-lt"/>
                <a:ea typeface="+mj-ea"/>
                <a:cs typeface="+mj-cs"/>
                <a:sym typeface="Calibri"/>
              </a:defRPr>
            </a:lvl1pPr>
          </a:lstStyle>
          <a:p>
            <a:pPr>
              <a:defRPr b="0">
                <a:latin typeface="Gill Sans"/>
                <a:ea typeface="Gill Sans"/>
                <a:cs typeface="Gill Sans"/>
                <a:sym typeface="Gill Sans"/>
              </a:defRPr>
            </a:pPr>
            <a:r>
              <a:rPr b="1" dirty="0">
                <a:latin typeface="+mj-lt"/>
                <a:ea typeface="+mj-ea"/>
                <a:cs typeface="+mj-cs"/>
                <a:sym typeface="Calibri"/>
              </a:rPr>
              <a:t>Aber </a:t>
            </a:r>
            <a:r>
              <a:rPr b="1" dirty="0" err="1">
                <a:latin typeface="+mj-lt"/>
                <a:ea typeface="+mj-ea"/>
                <a:cs typeface="+mj-cs"/>
                <a:sym typeface="Calibri"/>
              </a:rPr>
              <a:t>er</a:t>
            </a:r>
            <a:r>
              <a:rPr b="1" dirty="0">
                <a:latin typeface="+mj-lt"/>
                <a:ea typeface="+mj-ea"/>
                <a:cs typeface="+mj-cs"/>
                <a:sym typeface="Calibri"/>
              </a:rPr>
              <a:t> </a:t>
            </a:r>
            <a:r>
              <a:rPr lang="de-DE" b="1" dirty="0">
                <a:latin typeface="+mj-lt"/>
                <a:ea typeface="+mj-ea"/>
                <a:cs typeface="+mj-cs"/>
                <a:sym typeface="Calibri"/>
              </a:rPr>
              <a:t>behält </a:t>
            </a:r>
            <a:r>
              <a:rPr b="1" dirty="0">
                <a:latin typeface="+mj-lt"/>
                <a:ea typeface="+mj-ea"/>
                <a:cs typeface="+mj-cs"/>
                <a:sym typeface="Calibri"/>
              </a:rPr>
              <a:t>seine </a:t>
            </a:r>
            <a:r>
              <a:rPr b="1" dirty="0" err="1">
                <a:latin typeface="+mj-lt"/>
                <a:ea typeface="+mj-ea"/>
                <a:cs typeface="+mj-cs"/>
                <a:sym typeface="Calibri"/>
              </a:rPr>
              <a:t>naturalistischen</a:t>
            </a:r>
            <a:r>
              <a:rPr b="1" dirty="0">
                <a:latin typeface="+mj-lt"/>
                <a:ea typeface="+mj-ea"/>
                <a:cs typeface="+mj-cs"/>
                <a:sym typeface="Calibri"/>
              </a:rPr>
              <a:t> </a:t>
            </a:r>
            <a:r>
              <a:rPr lang="de-DE" b="1" dirty="0">
                <a:latin typeface="+mj-lt"/>
                <a:ea typeface="+mj-ea"/>
                <a:cs typeface="+mj-cs"/>
                <a:sym typeface="Calibri"/>
              </a:rPr>
              <a:t/>
            </a:r>
            <a:br>
              <a:rPr lang="de-DE" b="1" dirty="0">
                <a:latin typeface="+mj-lt"/>
                <a:ea typeface="+mj-ea"/>
                <a:cs typeface="+mj-cs"/>
                <a:sym typeface="Calibri"/>
              </a:rPr>
            </a:br>
            <a:r>
              <a:rPr lang="de-DE" b="1" dirty="0" err="1">
                <a:latin typeface="+mj-lt"/>
                <a:ea typeface="+mj-ea"/>
                <a:cs typeface="+mj-cs"/>
                <a:sym typeface="Calibri"/>
              </a:rPr>
              <a:t>Grunda</a:t>
            </a:r>
            <a:r>
              <a:rPr b="1" dirty="0" err="1">
                <a:latin typeface="+mj-lt"/>
                <a:ea typeface="+mj-ea"/>
                <a:cs typeface="+mj-cs"/>
                <a:sym typeface="Calibri"/>
              </a:rPr>
              <a:t>nnahmen</a:t>
            </a:r>
            <a:r>
              <a:rPr lang="de-DE" b="1" dirty="0">
                <a:latin typeface="+mj-lt"/>
                <a:ea typeface="+mj-ea"/>
                <a:cs typeface="+mj-cs"/>
                <a:sym typeface="Calibri"/>
              </a:rPr>
              <a:t> bei</a:t>
            </a:r>
            <a:r>
              <a:rPr b="1" dirty="0">
                <a:latin typeface="+mj-lt"/>
                <a:ea typeface="+mj-ea"/>
                <a:cs typeface="+mj-cs"/>
                <a:sym typeface="Calibri"/>
              </a:rPr>
              <a:t>!</a:t>
            </a:r>
          </a:p>
        </p:txBody>
      </p:sp>
      <p:sp>
        <p:nvSpPr>
          <p:cNvPr id="1374" name="Line"/>
          <p:cNvSpPr/>
          <p:nvPr/>
        </p:nvSpPr>
        <p:spPr>
          <a:xfrm flipV="1">
            <a:off x="4116089" y="2758497"/>
            <a:ext cx="2463369" cy="4122422"/>
          </a:xfrm>
          <a:prstGeom prst="line">
            <a:avLst/>
          </a:prstGeom>
          <a:ln w="203200">
            <a:solidFill>
              <a:srgbClr val="F6A029"/>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75" name="NEUTRALER GRUND"/>
          <p:cNvSpPr txBox="1"/>
          <p:nvPr/>
        </p:nvSpPr>
        <p:spPr>
          <a:xfrm rot="21475532">
            <a:off x="7677780" y="4441932"/>
            <a:ext cx="3892828" cy="157992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4800" b="1">
                <a:solidFill>
                  <a:srgbClr val="B1271D"/>
                </a:solidFill>
                <a:latin typeface="Comic Sans MS"/>
                <a:ea typeface="Comic Sans MS"/>
                <a:cs typeface="Comic Sans MS"/>
                <a:sym typeface="Comic Sans MS"/>
              </a:defRPr>
            </a:lvl1pPr>
          </a:lstStyle>
          <a:p>
            <a:r>
              <a:rPr dirty="0"/>
              <a:t>NEUTRALER </a:t>
            </a:r>
            <a:r>
              <a:rPr lang="de-DE" dirty="0"/>
              <a:t>BODEN</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73"/>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2" nodeType="afterEffect">
                                  <p:stCondLst>
                                    <p:cond delay="0"/>
                                  </p:stCondLst>
                                  <p:iterate>
                                    <p:tmAbs val="0"/>
                                  </p:iterate>
                                  <p:childTnLst>
                                    <p:set>
                                      <p:cBhvr>
                                        <p:cTn id="9" fill="hold"/>
                                        <p:tgtEl>
                                          <p:spTgt spid="1374"/>
                                        </p:tgtEl>
                                        <p:attrNameLst>
                                          <p:attrName>style.visibility</p:attrName>
                                        </p:attrNameLst>
                                      </p:cBhvr>
                                      <p:to>
                                        <p:strVal val="visible"/>
                                      </p:to>
                                    </p:set>
                                    <p:animEffect transition="in" filter="wipe(right)">
                                      <p:cBhvr>
                                        <p:cTn id="10" dur="500"/>
                                        <p:tgtEl>
                                          <p:spTgt spid="1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3" grpId="1" animBg="1" advAuto="0"/>
      <p:bldP spid="1374" grpId="2"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7" name="Rectangle"/>
          <p:cNvSpPr/>
          <p:nvPr/>
        </p:nvSpPr>
        <p:spPr>
          <a:xfrm>
            <a:off x="-12700" y="-18802"/>
            <a:ext cx="13044488" cy="13734802"/>
          </a:xfrm>
          <a:prstGeom prst="rect">
            <a:avLst/>
          </a:prstGeom>
          <a:solidFill>
            <a:srgbClr val="0F282B">
              <a:alpha val="34118"/>
            </a:srgbClr>
          </a:solidFill>
          <a:ln w="25400"/>
          <a:effectLst>
            <a:outerShdw blurRad="50800" dist="50800" dir="5400000" rotWithShape="0">
              <a:srgbClr val="000000">
                <a:alpha val="16000"/>
              </a:srgbClr>
            </a:outerShdw>
          </a:effectLst>
        </p:spPr>
        <p:txBody>
          <a:bodyPr lIns="38100" tIns="38100" rIns="38100" bIns="38100"/>
          <a:lstStyle/>
          <a:p>
            <a:pPr defTabSz="914400">
              <a:buClr>
                <a:srgbClr val="000000"/>
              </a:buClr>
              <a:defRPr>
                <a:uFill>
                  <a:solidFill>
                    <a:srgbClr val="000000"/>
                  </a:solidFill>
                </a:uFill>
              </a:defRPr>
            </a:pPr>
            <a:endParaRPr/>
          </a:p>
        </p:txBody>
      </p:sp>
      <p:pic>
        <p:nvPicPr>
          <p:cNvPr id="1378" name="image31.png" descr="image31.png"/>
          <p:cNvPicPr>
            <a:picLocks noChangeAspect="1"/>
          </p:cNvPicPr>
          <p:nvPr/>
        </p:nvPicPr>
        <p:blipFill>
          <a:blip r:embed="rId2">
            <a:extLst/>
          </a:blip>
          <a:stretch>
            <a:fillRect/>
          </a:stretch>
        </p:blipFill>
        <p:spPr>
          <a:xfrm>
            <a:off x="3022993" y="3581400"/>
            <a:ext cx="11075843" cy="9607550"/>
          </a:xfrm>
          <a:prstGeom prst="rect">
            <a:avLst/>
          </a:prstGeom>
          <a:effectLst>
            <a:outerShdw blurRad="50800" dist="38100" dir="2700000" rotWithShape="0">
              <a:srgbClr val="000000">
                <a:alpha val="40000"/>
              </a:srgbClr>
            </a:outerShdw>
          </a:effectLst>
        </p:spPr>
      </p:pic>
      <p:pic>
        <p:nvPicPr>
          <p:cNvPr id="1379" name="image35.png" descr="image35.png"/>
          <p:cNvPicPr>
            <a:picLocks noChangeAspect="1"/>
          </p:cNvPicPr>
          <p:nvPr/>
        </p:nvPicPr>
        <p:blipFill>
          <a:blip r:embed="rId3">
            <a:extLst/>
          </a:blip>
          <a:stretch>
            <a:fillRect/>
          </a:stretch>
        </p:blipFill>
        <p:spPr>
          <a:xfrm>
            <a:off x="17861723" y="10131958"/>
            <a:ext cx="2590126" cy="2610278"/>
          </a:xfrm>
          <a:prstGeom prst="rect">
            <a:avLst/>
          </a:prstGeom>
        </p:spPr>
      </p:pic>
      <p:pic>
        <p:nvPicPr>
          <p:cNvPr id="1380" name="image30.png" descr="image30.png"/>
          <p:cNvPicPr>
            <a:picLocks noChangeAspect="1"/>
          </p:cNvPicPr>
          <p:nvPr/>
        </p:nvPicPr>
        <p:blipFill>
          <a:blip r:embed="rId4">
            <a:extLst/>
          </a:blip>
          <a:stretch>
            <a:fillRect/>
          </a:stretch>
        </p:blipFill>
        <p:spPr>
          <a:xfrm>
            <a:off x="1714981" y="2260603"/>
            <a:ext cx="3556465" cy="9559926"/>
          </a:xfrm>
          <a:prstGeom prst="rect">
            <a:avLst/>
          </a:prstGeom>
        </p:spPr>
      </p:pic>
      <p:sp>
        <p:nvSpPr>
          <p:cNvPr id="1381" name="NEUTRALER GRUND"/>
          <p:cNvSpPr txBox="1"/>
          <p:nvPr/>
        </p:nvSpPr>
        <p:spPr>
          <a:xfrm rot="21475532">
            <a:off x="7626814" y="4493692"/>
            <a:ext cx="3892828" cy="157992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4800" b="1">
                <a:solidFill>
                  <a:srgbClr val="B1271D"/>
                </a:solidFill>
                <a:latin typeface="Comic Sans MS"/>
                <a:ea typeface="Comic Sans MS"/>
                <a:cs typeface="Comic Sans MS"/>
                <a:sym typeface="Comic Sans MS"/>
              </a:defRPr>
            </a:lvl1pPr>
          </a:lstStyle>
          <a:p>
            <a:r>
              <a:rPr dirty="0"/>
              <a:t>NEUTRALER </a:t>
            </a:r>
            <a:r>
              <a:rPr lang="de-DE" dirty="0"/>
              <a:t>BODEN</a:t>
            </a:r>
            <a:endParaRPr dirty="0"/>
          </a:p>
        </p:txBody>
      </p:sp>
      <p:pic>
        <p:nvPicPr>
          <p:cNvPr id="1382" name="image34.png" descr="image34.png"/>
          <p:cNvPicPr>
            <a:picLocks noChangeAspect="1"/>
          </p:cNvPicPr>
          <p:nvPr/>
        </p:nvPicPr>
        <p:blipFill>
          <a:blip r:embed="rId5">
            <a:extLst/>
          </a:blip>
          <a:stretch>
            <a:fillRect/>
          </a:stretch>
        </p:blipFill>
        <p:spPr>
          <a:xfrm>
            <a:off x="9602786" y="2687382"/>
            <a:ext cx="3733801" cy="9074420"/>
          </a:xfrm>
          <a:prstGeom prst="rect">
            <a:avLst/>
          </a:prstGeom>
        </p:spPr>
      </p:pic>
    </p:spTree>
  </p:cSld>
  <p:clrMapOvr>
    <a:masterClrMapping/>
  </p:clrMapOvr>
  <p:transition xmlns:p14="http://schemas.microsoft.com/office/powerpoint/2010/mai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4" name="Rectangle"/>
          <p:cNvSpPr/>
          <p:nvPr/>
        </p:nvSpPr>
        <p:spPr>
          <a:xfrm>
            <a:off x="-11712" y="-9401"/>
            <a:ext cx="13044489" cy="13734802"/>
          </a:xfrm>
          <a:prstGeom prst="rect">
            <a:avLst/>
          </a:prstGeom>
          <a:solidFill>
            <a:srgbClr val="0F282B">
              <a:alpha val="34118"/>
            </a:srgbClr>
          </a:solidFill>
          <a:ln w="25400"/>
          <a:effectLst>
            <a:outerShdw blurRad="50800" dist="50800" dir="5400000" rotWithShape="0">
              <a:srgbClr val="000000">
                <a:alpha val="16000"/>
              </a:srgbClr>
            </a:outerShdw>
          </a:effectLst>
        </p:spPr>
        <p:txBody>
          <a:bodyPr lIns="38100" tIns="38100" rIns="38100" bIns="38100"/>
          <a:lstStyle/>
          <a:p>
            <a:pPr defTabSz="914400">
              <a:buClr>
                <a:srgbClr val="000000"/>
              </a:buClr>
              <a:defRPr>
                <a:uFill>
                  <a:solidFill>
                    <a:srgbClr val="000000"/>
                  </a:solidFill>
                </a:uFill>
              </a:defRPr>
            </a:pPr>
            <a:endParaRPr/>
          </a:p>
        </p:txBody>
      </p:sp>
      <p:pic>
        <p:nvPicPr>
          <p:cNvPr id="1385" name="image35.png" descr="image35.png"/>
          <p:cNvPicPr>
            <a:picLocks noChangeAspect="1"/>
          </p:cNvPicPr>
          <p:nvPr/>
        </p:nvPicPr>
        <p:blipFill>
          <a:blip r:embed="rId2">
            <a:extLst/>
          </a:blip>
          <a:stretch>
            <a:fillRect/>
          </a:stretch>
        </p:blipFill>
        <p:spPr>
          <a:xfrm>
            <a:off x="17861723" y="10131958"/>
            <a:ext cx="2590126" cy="2610278"/>
          </a:xfrm>
          <a:prstGeom prst="rect">
            <a:avLst/>
          </a:prstGeom>
        </p:spPr>
      </p:pic>
      <p:grpSp>
        <p:nvGrpSpPr>
          <p:cNvPr id="1390" name="Group"/>
          <p:cNvGrpSpPr/>
          <p:nvPr/>
        </p:nvGrpSpPr>
        <p:grpSpPr>
          <a:xfrm>
            <a:off x="4130803" y="1524156"/>
            <a:ext cx="4279901" cy="3009034"/>
            <a:chOff x="0" y="0"/>
            <a:chExt cx="4279900" cy="3009033"/>
          </a:xfrm>
        </p:grpSpPr>
        <p:grpSp>
          <p:nvGrpSpPr>
            <p:cNvPr id="1388" name="Group"/>
            <p:cNvGrpSpPr/>
            <p:nvPr/>
          </p:nvGrpSpPr>
          <p:grpSpPr>
            <a:xfrm>
              <a:off x="0" y="0"/>
              <a:ext cx="4279900" cy="3009033"/>
              <a:chOff x="0" y="0"/>
              <a:chExt cx="4279900" cy="3009032"/>
            </a:xfrm>
          </p:grpSpPr>
          <p:sp>
            <p:nvSpPr>
              <p:cNvPr id="1386" name="Oval"/>
              <p:cNvSpPr/>
              <p:nvPr/>
            </p:nvSpPr>
            <p:spPr>
              <a:xfrm>
                <a:off x="0" y="0"/>
                <a:ext cx="4279900" cy="2014760"/>
              </a:xfrm>
              <a:prstGeom prst="ellipse">
                <a:avLst/>
              </a:prstGeom>
              <a:solidFill>
                <a:srgbClr val="FFFFFF"/>
              </a:solidFill>
              <a:ln w="9525" cap="flat">
                <a:noFill/>
                <a:roun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1387" name="Triangle"/>
              <p:cNvSpPr/>
              <p:nvPr/>
            </p:nvSpPr>
            <p:spPr>
              <a:xfrm rot="7905546">
                <a:off x="605098" y="1954690"/>
                <a:ext cx="1459533" cy="61221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9701"/>
                    </a:lnTo>
                    <a:lnTo>
                      <a:pt x="344" y="0"/>
                    </a:lnTo>
                    <a:lnTo>
                      <a:pt x="0" y="21600"/>
                    </a:lnTo>
                    <a:close/>
                  </a:path>
                </a:pathLst>
              </a:custGeom>
              <a:solidFill>
                <a:srgbClr val="FFFFFF"/>
              </a:solidFill>
              <a:ln w="9525" cap="flat">
                <a:noFill/>
                <a:roun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sp>
          <p:nvSpPr>
            <p:cNvPr id="1389" name="Ich gewinne!"/>
            <p:cNvSpPr txBox="1"/>
            <p:nvPr/>
          </p:nvSpPr>
          <p:spPr>
            <a:xfrm>
              <a:off x="247432" y="371271"/>
              <a:ext cx="3945863" cy="1217522"/>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buClr>
                  <a:srgbClr val="000000"/>
                </a:buClr>
                <a:buFont typeface="Comic Sans MS"/>
                <a:defRPr sz="4800">
                  <a:uFill>
                    <a:solidFill>
                      <a:srgbClr val="000000"/>
                    </a:solidFill>
                  </a:uFill>
                  <a:latin typeface="Comic Sans MS"/>
                  <a:ea typeface="Comic Sans MS"/>
                  <a:cs typeface="Comic Sans MS"/>
                  <a:sym typeface="Comic Sans MS"/>
                </a:defRPr>
              </a:lvl1pPr>
            </a:lstStyle>
            <a:p>
              <a:pPr>
                <a:defRPr>
                  <a:latin typeface="Gill Sans"/>
                  <a:ea typeface="Gill Sans"/>
                  <a:cs typeface="Gill Sans"/>
                  <a:sym typeface="Gill Sans"/>
                </a:defRPr>
              </a:pPr>
              <a:r>
                <a:rPr dirty="0" err="1">
                  <a:latin typeface="Comic Sans MS"/>
                  <a:ea typeface="Comic Sans MS"/>
                  <a:cs typeface="Comic Sans MS"/>
                  <a:sym typeface="Comic Sans MS"/>
                </a:rPr>
                <a:t>Ich</a:t>
              </a:r>
              <a:r>
                <a:rPr dirty="0">
                  <a:latin typeface="Comic Sans MS"/>
                  <a:ea typeface="Comic Sans MS"/>
                  <a:cs typeface="Comic Sans MS"/>
                  <a:sym typeface="Comic Sans MS"/>
                </a:rPr>
                <a:t> </a:t>
              </a:r>
              <a:r>
                <a:rPr lang="de-DE" dirty="0">
                  <a:latin typeface="Comic Sans MS"/>
                  <a:ea typeface="Comic Sans MS"/>
                  <a:cs typeface="Comic Sans MS"/>
                  <a:sym typeface="Comic Sans MS"/>
                </a:rPr>
                <a:t>habe gewonnen</a:t>
              </a:r>
              <a:r>
                <a:rPr dirty="0">
                  <a:latin typeface="Comic Sans MS"/>
                  <a:ea typeface="Comic Sans MS"/>
                  <a:cs typeface="Comic Sans MS"/>
                  <a:sym typeface="Comic Sans MS"/>
                </a:rPr>
                <a:t>!</a:t>
              </a:r>
            </a:p>
          </p:txBody>
        </p:sp>
      </p:grpSp>
      <p:pic>
        <p:nvPicPr>
          <p:cNvPr id="1391" name="image30.png" descr="image30.png"/>
          <p:cNvPicPr>
            <a:picLocks noChangeAspect="1"/>
          </p:cNvPicPr>
          <p:nvPr/>
        </p:nvPicPr>
        <p:blipFill>
          <a:blip r:embed="rId3">
            <a:extLst/>
          </a:blip>
          <a:stretch>
            <a:fillRect/>
          </a:stretch>
        </p:blipFill>
        <p:spPr>
          <a:xfrm>
            <a:off x="1714981" y="2260603"/>
            <a:ext cx="3556465" cy="9559926"/>
          </a:xfrm>
          <a:prstGeom prst="rect">
            <a:avLst/>
          </a:prstGeom>
        </p:spPr>
      </p:pic>
      <p:grpSp>
        <p:nvGrpSpPr>
          <p:cNvPr id="1394" name="Group"/>
          <p:cNvGrpSpPr/>
          <p:nvPr/>
        </p:nvGrpSpPr>
        <p:grpSpPr>
          <a:xfrm>
            <a:off x="3022993" y="3581400"/>
            <a:ext cx="11075844" cy="9607550"/>
            <a:chOff x="0" y="0"/>
            <a:chExt cx="11075842" cy="9607550"/>
          </a:xfrm>
        </p:grpSpPr>
        <p:pic>
          <p:nvPicPr>
            <p:cNvPr id="1392" name="image31.png" descr="image31.png"/>
            <p:cNvPicPr>
              <a:picLocks noChangeAspect="1"/>
            </p:cNvPicPr>
            <p:nvPr/>
          </p:nvPicPr>
          <p:blipFill>
            <a:blip r:embed="rId4">
              <a:extLst/>
            </a:blip>
            <a:stretch>
              <a:fillRect/>
            </a:stretch>
          </p:blipFill>
          <p:spPr>
            <a:xfrm>
              <a:off x="0" y="0"/>
              <a:ext cx="11075842" cy="9607550"/>
            </a:xfrm>
            <a:prstGeom prst="rect">
              <a:avLst/>
            </a:prstGeom>
            <a:ln w="9525" cap="flat">
              <a:noFill/>
              <a:round/>
            </a:ln>
            <a:effectLst>
              <a:outerShdw blurRad="50800" dist="38100" dir="2700000" rotWithShape="0">
                <a:srgbClr val="000000">
                  <a:alpha val="40000"/>
                </a:srgbClr>
              </a:outerShdw>
            </a:effectLst>
          </p:spPr>
        </p:pic>
        <p:sp>
          <p:nvSpPr>
            <p:cNvPr id="1393" name="NEUTRALER GRUND"/>
            <p:cNvSpPr txBox="1"/>
            <p:nvPr/>
          </p:nvSpPr>
          <p:spPr>
            <a:xfrm rot="21475532">
              <a:off x="4603820" y="912292"/>
              <a:ext cx="3892828" cy="157992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sz="4800" b="1">
                  <a:solidFill>
                    <a:srgbClr val="B1271D"/>
                  </a:solidFill>
                  <a:latin typeface="Comic Sans MS"/>
                  <a:ea typeface="Comic Sans MS"/>
                  <a:cs typeface="Comic Sans MS"/>
                  <a:sym typeface="Comic Sans MS"/>
                </a:defRPr>
              </a:lvl1pPr>
            </a:lstStyle>
            <a:p>
              <a:r>
                <a:rPr dirty="0"/>
                <a:t>NEUTRALER </a:t>
              </a:r>
              <a:r>
                <a:rPr lang="de-DE" dirty="0"/>
                <a:t>BODEN</a:t>
              </a:r>
              <a:endParaRPr dirty="0"/>
            </a:p>
          </p:txBody>
        </p:sp>
      </p:grpSp>
      <p:pic>
        <p:nvPicPr>
          <p:cNvPr id="1395" name="image34.png" descr="image34.png"/>
          <p:cNvPicPr>
            <a:picLocks noChangeAspect="1"/>
          </p:cNvPicPr>
          <p:nvPr/>
        </p:nvPicPr>
        <p:blipFill>
          <a:blip r:embed="rId5">
            <a:extLst/>
          </a:blip>
          <a:stretch>
            <a:fillRect/>
          </a:stretch>
        </p:blipFill>
        <p:spPr>
          <a:xfrm>
            <a:off x="9602786" y="2687382"/>
            <a:ext cx="3733801" cy="907442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xit" presetSubtype="4" fill="hold" grpId="1" nodeType="clickEffect">
                                  <p:stCondLst>
                                    <p:cond delay="0"/>
                                  </p:stCondLst>
                                  <p:iterate>
                                    <p:tmAbs val="0"/>
                                  </p:iterate>
                                  <p:childTnLst>
                                    <p:animEffect transition="out" filter="wipe(down)">
                                      <p:cBhvr>
                                        <p:cTn id="6" dur="1000" fill="hold"/>
                                        <p:tgtEl>
                                          <p:spTgt spid="1394"/>
                                        </p:tgtEl>
                                      </p:cBhvr>
                                    </p:animEffect>
                                    <p:set>
                                      <p:cBhvr>
                                        <p:cTn id="7" fill="hold">
                                          <p:stCondLst>
                                            <p:cond delay="999"/>
                                          </p:stCondLst>
                                        </p:cTn>
                                        <p:tgtEl>
                                          <p:spTgt spid="1394"/>
                                        </p:tgtEl>
                                        <p:attrNameLst>
                                          <p:attrName>style.visibility</p:attrName>
                                        </p:attrNameLst>
                                      </p:cBhvr>
                                      <p:to>
                                        <p:strVal val="hidden"/>
                                      </p:to>
                                    </p:set>
                                  </p:childTnLst>
                                </p:cTn>
                              </p:par>
                              <p:par>
                                <p:cTn id="8" presetID="22" presetClass="exit" presetSubtype="4" fill="hold" grpId="2" nodeType="withEffect">
                                  <p:stCondLst>
                                    <p:cond delay="0"/>
                                  </p:stCondLst>
                                  <p:iterate>
                                    <p:tmAbs val="0"/>
                                  </p:iterate>
                                  <p:childTnLst>
                                    <p:animEffect transition="out" filter="wipe(down)">
                                      <p:cBhvr>
                                        <p:cTn id="9" dur="1000" fill="hold"/>
                                        <p:tgtEl>
                                          <p:spTgt spid="1385"/>
                                        </p:tgtEl>
                                      </p:cBhvr>
                                    </p:animEffect>
                                    <p:set>
                                      <p:cBhvr>
                                        <p:cTn id="10" fill="hold">
                                          <p:stCondLst>
                                            <p:cond delay="999"/>
                                          </p:stCondLst>
                                        </p:cTn>
                                        <p:tgtEl>
                                          <p:spTgt spid="13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5" grpId="2" animBg="1" advAuto="0"/>
      <p:bldP spid="1394" grpId="1"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 name="Angewandte Wissenschaft vs Ursprungs Wissenschaft"/>
          <p:cNvSpPr txBox="1">
            <a:spLocks noGrp="1"/>
          </p:cNvSpPr>
          <p:nvPr>
            <p:ph type="body" idx="1"/>
          </p:nvPr>
        </p:nvSpPr>
        <p:spPr>
          <a:xfrm>
            <a:off x="718460" y="2286000"/>
            <a:ext cx="23012400" cy="9728200"/>
          </a:xfrm>
          <a:prstGeom prst="rect">
            <a:avLst/>
          </a:prstGeom>
        </p:spPr>
        <p:txBody>
          <a:bodyPr>
            <a:normAutofit/>
          </a:bodyPr>
          <a:lstStyle/>
          <a:p>
            <a:pPr algn="ctr" defTabSz="905255">
              <a:lnSpc>
                <a:spcPct val="150000"/>
              </a:lnSpc>
              <a:buClr>
                <a:srgbClr val="B6DE87"/>
              </a:buClr>
              <a:defRPr sz="11583">
                <a:effectLst>
                  <a:outerShdw blurRad="37719" dist="37719" dir="2700000" rotWithShape="0">
                    <a:srgbClr val="000000">
                      <a:alpha val="43137"/>
                    </a:srgbClr>
                  </a:outerShdw>
                </a:effectLst>
                <a:uFill>
                  <a:solidFill>
                    <a:srgbClr val="E2DEAB"/>
                  </a:solidFill>
                </a:uFill>
                <a:latin typeface="GoudyTwenty"/>
                <a:ea typeface="GoudyTwenty"/>
                <a:cs typeface="GoudyTwenty"/>
                <a:sym typeface="GoudyTwenty"/>
              </a:defRPr>
            </a:pPr>
            <a:r>
              <a:rPr lang="en-US" sz="10395" dirty="0">
                <a:solidFill>
                  <a:srgbClr val="FEFCDD"/>
                </a:solidFill>
                <a:uFill>
                  <a:solidFill>
                    <a:srgbClr val="FEFCDD"/>
                  </a:solidFill>
                </a:uFill>
              </a:rPr>
              <a:t>EXPERIMENTAL</a:t>
            </a:r>
            <a:r>
              <a:rPr sz="10395" dirty="0">
                <a:solidFill>
                  <a:srgbClr val="FEFCDD"/>
                </a:solidFill>
                <a:uFill>
                  <a:solidFill>
                    <a:srgbClr val="FEFCDD"/>
                  </a:solidFill>
                </a:uFill>
              </a:rPr>
              <a:t> </a:t>
            </a:r>
            <a:r>
              <a:rPr sz="10395" dirty="0"/>
              <a:t>Wissenschaft</a:t>
            </a:r>
            <a:r>
              <a:rPr dirty="0"/>
              <a:t/>
            </a:r>
            <a:br>
              <a:rPr dirty="0"/>
            </a:br>
            <a:r>
              <a:rPr lang="de-DE" sz="12375" b="1" dirty="0">
                <a:solidFill>
                  <a:srgbClr val="F6A029"/>
                </a:solidFill>
                <a:uFill>
                  <a:solidFill>
                    <a:srgbClr val="F6A029"/>
                  </a:solidFill>
                </a:uFill>
                <a:latin typeface="DejaVu Sans Condensed"/>
                <a:ea typeface="DejaVu Sans Condensed"/>
                <a:cs typeface="DejaVu Sans Condensed"/>
                <a:sym typeface="DejaVu Sans Condensed"/>
              </a:rPr>
              <a:t>und</a:t>
            </a:r>
            <a:r>
              <a:rPr dirty="0"/>
              <a:t/>
            </a:r>
            <a:br>
              <a:rPr dirty="0"/>
            </a:br>
            <a:r>
              <a:rPr sz="10395" dirty="0" err="1">
                <a:solidFill>
                  <a:srgbClr val="FEFCDD"/>
                </a:solidFill>
                <a:uFill>
                  <a:solidFill>
                    <a:srgbClr val="FEFCDD"/>
                  </a:solidFill>
                </a:uFill>
              </a:rPr>
              <a:t>Ursprungs</a:t>
            </a:r>
            <a:r>
              <a:rPr lang="de-DE" sz="10395" dirty="0">
                <a:uFill>
                  <a:solidFill>
                    <a:srgbClr val="E2DEAB"/>
                  </a:solidFill>
                </a:uFill>
              </a:rPr>
              <a:t>-</a:t>
            </a:r>
            <a:r>
              <a:rPr sz="10395" dirty="0" err="1"/>
              <a:t>Wissenschaft</a:t>
            </a:r>
            <a:endParaRPr sz="10395" dirty="0"/>
          </a:p>
        </p:txBody>
      </p:sp>
      <p:sp>
        <p:nvSpPr>
          <p:cNvPr id="970" name="Line"/>
          <p:cNvSpPr/>
          <p:nvPr/>
        </p:nvSpPr>
        <p:spPr>
          <a:xfrm>
            <a:off x="1442777" y="4574760"/>
            <a:ext cx="10024144" cy="1"/>
          </a:xfrm>
          <a:prstGeom prst="line">
            <a:avLst/>
          </a:prstGeom>
          <a:blipFill>
            <a:blip r:embed="rId3"/>
          </a:blipFill>
          <a:ln w="114300" cap="rnd">
            <a:solidFill>
              <a:srgbClr val="F6A029"/>
            </a:solidFill>
            <a:custDash>
              <a:ds d="100000" sp="200000"/>
            </a:custDash>
            <a:headEnd type="oval"/>
            <a:tailEnd type="oval"/>
          </a:ln>
        </p:spPr>
        <p:txBody>
          <a:bodyPr lIns="50800" tIns="50800" rIns="50800" bIns="50800" anchor="ctr"/>
          <a:lstStyle/>
          <a:p>
            <a:endParaRPr/>
          </a:p>
        </p:txBody>
      </p:sp>
      <p:sp>
        <p:nvSpPr>
          <p:cNvPr id="971" name="Line"/>
          <p:cNvSpPr/>
          <p:nvPr/>
        </p:nvSpPr>
        <p:spPr>
          <a:xfrm>
            <a:off x="2733604" y="9827325"/>
            <a:ext cx="7907676" cy="44"/>
          </a:xfrm>
          <a:prstGeom prst="line">
            <a:avLst/>
          </a:prstGeom>
          <a:blipFill>
            <a:blip r:embed="rId3"/>
          </a:blipFill>
          <a:ln w="114300" cap="rnd">
            <a:solidFill>
              <a:srgbClr val="F6A029"/>
            </a:solidFill>
            <a:custDash>
              <a:ds d="100000" sp="200000"/>
            </a:custDash>
            <a:headEnd type="oval"/>
            <a:tailEnd type="oval"/>
          </a:ln>
        </p:spPr>
        <p:txBody>
          <a:bodyPr lIns="50800" tIns="50800" rIns="50800" bIns="50800" anchor="ctr"/>
          <a:lstStyle/>
          <a:p>
            <a:endParaRPr/>
          </a:p>
        </p:txBody>
      </p:sp>
      <p:grpSp>
        <p:nvGrpSpPr>
          <p:cNvPr id="5" name="Group">
            <a:extLst>
              <a:ext uri="{FF2B5EF4-FFF2-40B4-BE49-F238E27FC236}">
                <a16:creationId xmlns:a16="http://schemas.microsoft.com/office/drawing/2014/main" xmlns="" id="{6B56DE8E-B3FB-CB4D-9386-65158D71945F}"/>
              </a:ext>
            </a:extLst>
          </p:cNvPr>
          <p:cNvGrpSpPr/>
          <p:nvPr/>
        </p:nvGrpSpPr>
        <p:grpSpPr>
          <a:xfrm>
            <a:off x="1442778" y="7376159"/>
            <a:ext cx="21494798" cy="5425441"/>
            <a:chOff x="-1316948" y="680598"/>
            <a:chExt cx="21494797" cy="5425440"/>
          </a:xfrm>
        </p:grpSpPr>
        <p:sp>
          <p:nvSpPr>
            <p:cNvPr id="6" name="Rounded Rectangle">
              <a:extLst>
                <a:ext uri="{FF2B5EF4-FFF2-40B4-BE49-F238E27FC236}">
                  <a16:creationId xmlns:a16="http://schemas.microsoft.com/office/drawing/2014/main" xmlns="" id="{FAD74D44-8952-C74B-BDBE-A4AE33056C6D}"/>
                </a:ext>
              </a:extLst>
            </p:cNvPr>
            <p:cNvSpPr/>
            <p:nvPr/>
          </p:nvSpPr>
          <p:spPr>
            <a:xfrm>
              <a:off x="-1316948" y="680598"/>
              <a:ext cx="21494797" cy="5425440"/>
            </a:xfrm>
            <a:prstGeom prst="roundRect">
              <a:avLst>
                <a:gd name="adj" fmla="val 3958"/>
              </a:avLst>
            </a:prstGeom>
            <a:noFill/>
            <a:ln w="152400" cap="flat">
              <a:solidFill>
                <a:srgbClr val="FFFB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 name="Das Weltbild ist wichtig!">
              <a:extLst>
                <a:ext uri="{FF2B5EF4-FFF2-40B4-BE49-F238E27FC236}">
                  <a16:creationId xmlns:a16="http://schemas.microsoft.com/office/drawing/2014/main" xmlns="" id="{E0A3ADD3-73EA-7849-9B67-D02C038A33F3}"/>
                </a:ext>
              </a:extLst>
            </p:cNvPr>
            <p:cNvSpPr txBox="1"/>
            <p:nvPr/>
          </p:nvSpPr>
          <p:spPr>
            <a:xfrm>
              <a:off x="420484" y="3708407"/>
              <a:ext cx="18390069" cy="18327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8600" b="1">
                  <a:solidFill>
                    <a:srgbClr val="FFFB00"/>
                  </a:solidFill>
                </a:defRPr>
              </a:lvl1pPr>
            </a:lstStyle>
            <a:p>
              <a:r>
                <a:rPr lang="de-DE" sz="9600" dirty="0"/>
                <a:t>Das Weltbild entscheidet!</a:t>
              </a:r>
              <a:endParaRPr sz="9600" dirty="0"/>
            </a:p>
          </p:txBody>
        </p:sp>
      </p:grpSp>
    </p:spTree>
    <p:extLst>
      <p:ext uri="{BB962C8B-B14F-4D97-AF65-F5344CB8AC3E}">
        <p14:creationId xmlns:p14="http://schemas.microsoft.com/office/powerpoint/2010/main" val="235118729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4" name="121088266.jpg" descr="121088266.jpg"/>
          <p:cNvPicPr>
            <a:picLocks noChangeAspect="1"/>
          </p:cNvPicPr>
          <p:nvPr/>
        </p:nvPicPr>
        <p:blipFill>
          <a:blip r:embed="rId2">
            <a:extLst/>
          </a:blip>
          <a:srcRect l="556" t="12260" b="7327"/>
          <a:stretch>
            <a:fillRect/>
          </a:stretch>
        </p:blipFill>
        <p:spPr>
          <a:xfrm>
            <a:off x="7579999" y="4826000"/>
            <a:ext cx="9295200" cy="4953000"/>
          </a:xfrm>
          <a:prstGeom prst="rect">
            <a:avLst/>
          </a:prstGeom>
          <a:ln w="12700">
            <a:miter lim="400000"/>
          </a:ln>
        </p:spPr>
      </p:pic>
      <p:sp>
        <p:nvSpPr>
          <p:cNvPr id="1405" name="Rectangle"/>
          <p:cNvSpPr/>
          <p:nvPr/>
        </p:nvSpPr>
        <p:spPr>
          <a:xfrm>
            <a:off x="7556500" y="3721100"/>
            <a:ext cx="9296400" cy="1168400"/>
          </a:xfrm>
          <a:prstGeom prst="rect">
            <a:avLst/>
          </a:prstGeom>
          <a:solidFill>
            <a:srgbClr val="270D0A"/>
          </a:solidFill>
          <a:ln w="25400">
            <a:solidFill>
              <a:srgbClr val="000000">
                <a:alpha val="0"/>
              </a:srgb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06" name="FACTS"/>
          <p:cNvSpPr txBox="1"/>
          <p:nvPr/>
        </p:nvSpPr>
        <p:spPr>
          <a:xfrm>
            <a:off x="9423400" y="3860800"/>
            <a:ext cx="5461000" cy="838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a:defRPr sz="64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rPr lang="en-US" dirty="0"/>
              <a:t>FAKTEN</a:t>
            </a:r>
            <a:endParaRPr dirty="0"/>
          </a:p>
        </p:txBody>
      </p:sp>
      <p:sp>
        <p:nvSpPr>
          <p:cNvPr id="1407" name="Rectangle"/>
          <p:cNvSpPr/>
          <p:nvPr/>
        </p:nvSpPr>
        <p:spPr>
          <a:xfrm>
            <a:off x="7543800" y="9017000"/>
            <a:ext cx="9321800" cy="1016000"/>
          </a:xfrm>
          <a:prstGeom prst="rect">
            <a:avLst/>
          </a:prstGeom>
          <a:solidFill>
            <a:srgbClr val="270D0A"/>
          </a:solidFill>
          <a:ln w="25400">
            <a:solidFill>
              <a:srgbClr val="000000">
                <a:alpha val="0"/>
              </a:srgb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08" name="ROCKS AND FOSSILS"/>
          <p:cNvSpPr txBox="1"/>
          <p:nvPr/>
        </p:nvSpPr>
        <p:spPr>
          <a:xfrm>
            <a:off x="7543800" y="9207500"/>
            <a:ext cx="9321800" cy="10414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a:defRPr sz="48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rPr lang="en-US" sz="6000" dirty="0"/>
              <a:t>FELSEN UND FOSSILIEN</a:t>
            </a:r>
            <a:endParaRPr sz="6000" dirty="0"/>
          </a:p>
        </p:txBody>
      </p:sp>
      <p:sp>
        <p:nvSpPr>
          <p:cNvPr id="1409" name="Rectangle"/>
          <p:cNvSpPr/>
          <p:nvPr/>
        </p:nvSpPr>
        <p:spPr>
          <a:xfrm>
            <a:off x="7289800" y="3479800"/>
            <a:ext cx="9804400" cy="6756400"/>
          </a:xfrm>
          <a:prstGeom prst="rect">
            <a:avLst/>
          </a:prstGeom>
          <a:ln w="25400">
            <a:solidFill>
              <a:srgbClr val="E2DEAB"/>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grpSp>
        <p:nvGrpSpPr>
          <p:cNvPr id="1421" name="Group"/>
          <p:cNvGrpSpPr/>
          <p:nvPr/>
        </p:nvGrpSpPr>
        <p:grpSpPr>
          <a:xfrm>
            <a:off x="15062200" y="623957"/>
            <a:ext cx="6746240" cy="4089401"/>
            <a:chOff x="0" y="0"/>
            <a:chExt cx="6746240" cy="4089400"/>
          </a:xfrm>
        </p:grpSpPr>
        <p:sp>
          <p:nvSpPr>
            <p:cNvPr id="1410" name="Biblische Annahmen"/>
            <p:cNvSpPr txBox="1"/>
            <p:nvPr/>
          </p:nvSpPr>
          <p:spPr>
            <a:xfrm>
              <a:off x="91440" y="55880"/>
              <a:ext cx="6654800" cy="2552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nSpc>
                  <a:spcPct val="80000"/>
                </a:lnSpc>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pPr>
                <a:lnSpc>
                  <a:spcPct val="100000"/>
                </a:lnSpc>
              </a:pPr>
              <a:r>
                <a:rPr lang="de-DE" dirty="0"/>
                <a:t>b</a:t>
              </a:r>
              <a:r>
                <a:rPr dirty="0" err="1"/>
                <a:t>iblische</a:t>
              </a:r>
              <a:r>
                <a:rPr dirty="0"/>
                <a:t> </a:t>
              </a:r>
              <a:r>
                <a:rPr dirty="0" err="1"/>
                <a:t>Annahmen</a:t>
              </a:r>
              <a:endParaRPr dirty="0"/>
            </a:p>
          </p:txBody>
        </p:sp>
        <p:grpSp>
          <p:nvGrpSpPr>
            <p:cNvPr id="1415" name="Group"/>
            <p:cNvGrpSpPr/>
            <p:nvPr/>
          </p:nvGrpSpPr>
          <p:grpSpPr>
            <a:xfrm>
              <a:off x="431800" y="1701800"/>
              <a:ext cx="5961083" cy="609483"/>
              <a:chOff x="0" y="0"/>
              <a:chExt cx="5961082" cy="609482"/>
            </a:xfrm>
          </p:grpSpPr>
          <p:sp>
            <p:nvSpPr>
              <p:cNvPr id="1411" name="Line"/>
              <p:cNvSpPr/>
              <p:nvPr/>
            </p:nvSpPr>
            <p:spPr>
              <a:xfrm flipV="1">
                <a:off x="5943599" y="0"/>
                <a:ext cx="1" cy="60948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nvGrpSpPr>
              <p:cNvPr id="1414" name="Group"/>
              <p:cNvGrpSpPr/>
              <p:nvPr/>
            </p:nvGrpSpPr>
            <p:grpSpPr>
              <a:xfrm>
                <a:off x="0" y="0"/>
                <a:ext cx="5961083" cy="609483"/>
                <a:chOff x="0" y="0"/>
                <a:chExt cx="5961082" cy="609482"/>
              </a:xfrm>
            </p:grpSpPr>
            <p:sp>
              <p:nvSpPr>
                <p:cNvPr id="1412" name="Line"/>
                <p:cNvSpPr/>
                <p:nvPr/>
              </p:nvSpPr>
              <p:spPr>
                <a:xfrm flipV="1">
                  <a:off x="12700" y="596291"/>
                  <a:ext cx="5948383" cy="135"/>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13" name="Line"/>
                <p:cNvSpPr/>
                <p:nvPr/>
              </p:nvSpPr>
              <p:spPr>
                <a:xfrm flipV="1">
                  <a:off x="-1" y="0"/>
                  <a:ext cx="2" cy="60948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sp>
          <p:nvSpPr>
            <p:cNvPr id="1416" name="Line"/>
            <p:cNvSpPr/>
            <p:nvPr/>
          </p:nvSpPr>
          <p:spPr>
            <a:xfrm flipH="1">
              <a:off x="520700" y="3314700"/>
              <a:ext cx="1" cy="675059"/>
            </a:xfrm>
            <a:prstGeom prst="line">
              <a:avLst/>
            </a:prstGeom>
            <a:noFill/>
            <a:ln w="25400" cap="flat">
              <a:solidFill>
                <a:srgbClr val="E2DEAB"/>
              </a:solidFill>
              <a:prstDash val="solid"/>
              <a:miter lim="400000"/>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17" name="Triangle"/>
            <p:cNvSpPr/>
            <p:nvPr/>
          </p:nvSpPr>
          <p:spPr>
            <a:xfrm rot="10800000">
              <a:off x="0" y="3556000"/>
              <a:ext cx="1028700" cy="5334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2DEAB"/>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18" name="Line"/>
            <p:cNvSpPr/>
            <p:nvPr/>
          </p:nvSpPr>
          <p:spPr>
            <a:xfrm flipV="1">
              <a:off x="520700" y="3327400"/>
              <a:ext cx="3093904" cy="13"/>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19" name="Line"/>
            <p:cNvSpPr/>
            <p:nvPr/>
          </p:nvSpPr>
          <p:spPr>
            <a:xfrm>
              <a:off x="3594100" y="2298700"/>
              <a:ext cx="0" cy="1041400"/>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20" name="Rectangle"/>
            <p:cNvSpPr/>
            <p:nvPr/>
          </p:nvSpPr>
          <p:spPr>
            <a:xfrm>
              <a:off x="431800" y="0"/>
              <a:ext cx="5943600" cy="2298700"/>
            </a:xfrm>
            <a:prstGeom prst="rect">
              <a:avLst/>
            </a:prstGeom>
            <a:no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nvGrpSpPr>
          <p:cNvPr id="1429" name="Group"/>
          <p:cNvGrpSpPr/>
          <p:nvPr/>
        </p:nvGrpSpPr>
        <p:grpSpPr>
          <a:xfrm>
            <a:off x="12998448" y="10274300"/>
            <a:ext cx="8870952" cy="3175000"/>
            <a:chOff x="0" y="0"/>
            <a:chExt cx="8870951" cy="3175000"/>
          </a:xfrm>
        </p:grpSpPr>
        <p:grpSp>
          <p:nvGrpSpPr>
            <p:cNvPr id="1425" name="Group"/>
            <p:cNvGrpSpPr/>
            <p:nvPr/>
          </p:nvGrpSpPr>
          <p:grpSpPr>
            <a:xfrm>
              <a:off x="-1" y="0"/>
              <a:ext cx="1670053" cy="1860777"/>
              <a:chOff x="0" y="0"/>
              <a:chExt cx="1670051" cy="1860776"/>
            </a:xfrm>
          </p:grpSpPr>
          <p:sp>
            <p:nvSpPr>
              <p:cNvPr id="1422" name="Triangle"/>
              <p:cNvSpPr/>
              <p:nvPr/>
            </p:nvSpPr>
            <p:spPr>
              <a:xfrm rot="5400000">
                <a:off x="889001" y="1079726"/>
                <a:ext cx="1028701" cy="533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2DEAB"/>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23" name="Line"/>
              <p:cNvSpPr/>
              <p:nvPr/>
            </p:nvSpPr>
            <p:spPr>
              <a:xfrm flipV="1">
                <a:off x="1" y="1409900"/>
                <a:ext cx="1346261" cy="27"/>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24" name="Line"/>
              <p:cNvSpPr/>
              <p:nvPr/>
            </p:nvSpPr>
            <p:spPr>
              <a:xfrm flipH="1">
                <a:off x="-1" y="0"/>
                <a:ext cx="2" cy="1422627"/>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nvGrpSpPr>
            <p:cNvPr id="1428" name="Group"/>
            <p:cNvGrpSpPr/>
            <p:nvPr/>
          </p:nvGrpSpPr>
          <p:grpSpPr>
            <a:xfrm>
              <a:off x="1936751" y="457200"/>
              <a:ext cx="6934201" cy="2717800"/>
              <a:chOff x="0" y="0"/>
              <a:chExt cx="6934200" cy="2717800"/>
            </a:xfrm>
          </p:grpSpPr>
          <p:sp>
            <p:nvSpPr>
              <p:cNvPr id="1426" name="Junge Erde…"/>
              <p:cNvSpPr txBox="1"/>
              <p:nvPr/>
            </p:nvSpPr>
            <p:spPr>
              <a:xfrm>
                <a:off x="190500" y="165100"/>
                <a:ext cx="6654800" cy="2552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nSpc>
                    <a:spcPct val="90000"/>
                  </a:lnSpc>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r>
                  <a:rPr lang="de-DE" dirty="0"/>
                  <a:t>„</a:t>
                </a:r>
                <a:r>
                  <a:rPr dirty="0" err="1"/>
                  <a:t>Junge</a:t>
                </a:r>
                <a:r>
                  <a:rPr dirty="0"/>
                  <a:t> </a:t>
                </a:r>
                <a:r>
                  <a:rPr dirty="0" err="1"/>
                  <a:t>Erde</a:t>
                </a:r>
                <a:r>
                  <a:rPr lang="de-DE" dirty="0"/>
                  <a:t>“:</a:t>
                </a:r>
                <a:br>
                  <a:rPr lang="de-DE" dirty="0"/>
                </a:br>
                <a:endParaRPr lang="de-DE" sz="1600" dirty="0"/>
              </a:p>
              <a:p>
                <a:pPr>
                  <a:lnSpc>
                    <a:spcPct val="90000"/>
                  </a:lnSpc>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r>
                  <a:rPr lang="de-DE" sz="6400" dirty="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rPr>
                  <a:t>weltweite</a:t>
                </a:r>
                <a:r>
                  <a:rPr sz="6400" dirty="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rPr>
                  <a:t> </a:t>
                </a:r>
                <a:r>
                  <a:rPr lang="de-DE" sz="6400" dirty="0" err="1">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rPr>
                  <a:t>Sintf</a:t>
                </a:r>
                <a:r>
                  <a:rPr sz="6400" dirty="0" err="1">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rPr>
                  <a:t>lut</a:t>
                </a:r>
                <a:endParaRPr sz="6400" dirty="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endParaRPr>
              </a:p>
            </p:txBody>
          </p:sp>
          <p:sp>
            <p:nvSpPr>
              <p:cNvPr id="1427" name="Rectangle"/>
              <p:cNvSpPr/>
              <p:nvPr/>
            </p:nvSpPr>
            <p:spPr>
              <a:xfrm>
                <a:off x="0" y="0"/>
                <a:ext cx="6934200" cy="2298700"/>
              </a:xfrm>
              <a:prstGeom prst="rect">
                <a:avLst/>
              </a:prstGeom>
              <a:no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grpSp>
        <p:nvGrpSpPr>
          <p:cNvPr id="1437" name="Group"/>
          <p:cNvGrpSpPr/>
          <p:nvPr/>
        </p:nvGrpSpPr>
        <p:grpSpPr>
          <a:xfrm>
            <a:off x="2064824" y="10235973"/>
            <a:ext cx="9111237" cy="3180308"/>
            <a:chOff x="0" y="0"/>
            <a:chExt cx="9111236" cy="3180307"/>
          </a:xfrm>
        </p:grpSpPr>
        <p:grpSp>
          <p:nvGrpSpPr>
            <p:cNvPr id="1433" name="Group"/>
            <p:cNvGrpSpPr/>
            <p:nvPr/>
          </p:nvGrpSpPr>
          <p:grpSpPr>
            <a:xfrm>
              <a:off x="7403025" y="0"/>
              <a:ext cx="1708211" cy="1936977"/>
              <a:chOff x="0" y="0"/>
              <a:chExt cx="1708209" cy="1936976"/>
            </a:xfrm>
          </p:grpSpPr>
          <p:sp>
            <p:nvSpPr>
              <p:cNvPr id="1430" name="Triangle"/>
              <p:cNvSpPr/>
              <p:nvPr/>
            </p:nvSpPr>
            <p:spPr>
              <a:xfrm rot="16200000">
                <a:off x="-247650" y="1155926"/>
                <a:ext cx="1028700" cy="533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2DEAB"/>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31" name="Line"/>
              <p:cNvSpPr/>
              <p:nvPr/>
            </p:nvSpPr>
            <p:spPr>
              <a:xfrm flipV="1">
                <a:off x="361950" y="1409900"/>
                <a:ext cx="1346260" cy="27"/>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32" name="Line"/>
              <p:cNvSpPr/>
              <p:nvPr/>
            </p:nvSpPr>
            <p:spPr>
              <a:xfrm flipH="1">
                <a:off x="1708148" y="0"/>
                <a:ext cx="1" cy="1422627"/>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nvGrpSpPr>
            <p:cNvPr id="1436" name="Group"/>
            <p:cNvGrpSpPr/>
            <p:nvPr/>
          </p:nvGrpSpPr>
          <p:grpSpPr>
            <a:xfrm>
              <a:off x="0" y="597126"/>
              <a:ext cx="7179782" cy="2583181"/>
              <a:chOff x="0" y="0"/>
              <a:chExt cx="7179781" cy="2583180"/>
            </a:xfrm>
          </p:grpSpPr>
          <p:sp>
            <p:nvSpPr>
              <p:cNvPr id="1434" name="Alte Erde…"/>
              <p:cNvSpPr txBox="1"/>
              <p:nvPr/>
            </p:nvSpPr>
            <p:spPr>
              <a:xfrm>
                <a:off x="273503" y="106680"/>
                <a:ext cx="6596810" cy="2476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nSpc>
                    <a:spcPct val="80000"/>
                  </a:lnSpc>
                  <a:defRPr sz="64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r>
                  <a:rPr lang="de-DE" sz="7200" dirty="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rPr>
                  <a:t>„</a:t>
                </a:r>
                <a:r>
                  <a:rPr sz="7200" dirty="0" err="1">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rPr>
                  <a:t>Alte</a:t>
                </a:r>
                <a:r>
                  <a:rPr sz="7200" dirty="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rPr>
                  <a:t> </a:t>
                </a:r>
                <a:r>
                  <a:rPr sz="7200" dirty="0" err="1">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rPr>
                  <a:t>Erde</a:t>
                </a:r>
                <a:r>
                  <a:rPr lang="de-DE" sz="7200" dirty="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rPr>
                  <a:t>“:</a:t>
                </a:r>
                <a:endParaRPr sz="7200" dirty="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endParaRPr>
              </a:p>
              <a:p>
                <a:pPr>
                  <a:lnSpc>
                    <a:spcPct val="70000"/>
                  </a:lnSpc>
                  <a:defRPr sz="64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r>
                  <a:rPr lang="de-DE" dirty="0" err="1"/>
                  <a:t>k</a:t>
                </a:r>
                <a:r>
                  <a:rPr dirty="0" err="1"/>
                  <a:t>eine</a:t>
                </a:r>
                <a:r>
                  <a:rPr dirty="0"/>
                  <a:t> </a:t>
                </a:r>
                <a:r>
                  <a:rPr lang="de-DE" dirty="0"/>
                  <a:t/>
                </a:r>
                <a:br>
                  <a:rPr lang="de-DE" dirty="0"/>
                </a:br>
                <a:r>
                  <a:rPr lang="de-DE" dirty="0"/>
                  <a:t>weltweite</a:t>
                </a:r>
                <a:r>
                  <a:rPr dirty="0"/>
                  <a:t> </a:t>
                </a:r>
                <a:r>
                  <a:rPr lang="de-DE" dirty="0" err="1"/>
                  <a:t>Sintf</a:t>
                </a:r>
                <a:r>
                  <a:rPr dirty="0" err="1"/>
                  <a:t>lut</a:t>
                </a:r>
                <a:endParaRPr dirty="0"/>
              </a:p>
            </p:txBody>
          </p:sp>
          <p:sp>
            <p:nvSpPr>
              <p:cNvPr id="1435" name="Rectangle"/>
              <p:cNvSpPr/>
              <p:nvPr/>
            </p:nvSpPr>
            <p:spPr>
              <a:xfrm>
                <a:off x="0" y="0"/>
                <a:ext cx="7179781" cy="2298700"/>
              </a:xfrm>
              <a:prstGeom prst="rect">
                <a:avLst/>
              </a:prstGeom>
              <a:no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grpSp>
        <p:nvGrpSpPr>
          <p:cNvPr id="1451" name="Group"/>
          <p:cNvGrpSpPr/>
          <p:nvPr/>
        </p:nvGrpSpPr>
        <p:grpSpPr>
          <a:xfrm>
            <a:off x="2326005" y="589915"/>
            <a:ext cx="6703698" cy="4157351"/>
            <a:chOff x="-36195" y="-55245"/>
            <a:chExt cx="6703698" cy="4157350"/>
          </a:xfrm>
        </p:grpSpPr>
        <p:grpSp>
          <p:nvGrpSpPr>
            <p:cNvPr id="1449" name="Group"/>
            <p:cNvGrpSpPr/>
            <p:nvPr/>
          </p:nvGrpSpPr>
          <p:grpSpPr>
            <a:xfrm>
              <a:off x="144573" y="0"/>
              <a:ext cx="6522930" cy="4102105"/>
              <a:chOff x="-198326" y="0"/>
              <a:chExt cx="6522929" cy="4102104"/>
            </a:xfrm>
          </p:grpSpPr>
          <p:grpSp>
            <p:nvGrpSpPr>
              <p:cNvPr id="1446" name="Group"/>
              <p:cNvGrpSpPr/>
              <p:nvPr/>
            </p:nvGrpSpPr>
            <p:grpSpPr>
              <a:xfrm>
                <a:off x="12700" y="2285776"/>
                <a:ext cx="6311903" cy="1816328"/>
                <a:chOff x="12700" y="596292"/>
                <a:chExt cx="6311901" cy="1816325"/>
              </a:xfrm>
            </p:grpSpPr>
            <p:sp>
              <p:nvSpPr>
                <p:cNvPr id="1439" name="Line"/>
                <p:cNvSpPr/>
                <p:nvPr/>
              </p:nvSpPr>
              <p:spPr>
                <a:xfrm flipV="1">
                  <a:off x="12700" y="596292"/>
                  <a:ext cx="5948385" cy="135"/>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42" name="Line"/>
                <p:cNvSpPr/>
                <p:nvPr/>
              </p:nvSpPr>
              <p:spPr>
                <a:xfrm flipH="1">
                  <a:off x="2743200" y="596516"/>
                  <a:ext cx="1" cy="1041401"/>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43" name="Line"/>
                <p:cNvSpPr/>
                <p:nvPr/>
              </p:nvSpPr>
              <p:spPr>
                <a:xfrm flipV="1">
                  <a:off x="2735396" y="1637903"/>
                  <a:ext cx="3093905" cy="14"/>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44" name="Line"/>
                <p:cNvSpPr/>
                <p:nvPr/>
              </p:nvSpPr>
              <p:spPr>
                <a:xfrm>
                  <a:off x="5816600" y="1637916"/>
                  <a:ext cx="1" cy="675060"/>
                </a:xfrm>
                <a:prstGeom prst="line">
                  <a:avLst/>
                </a:prstGeom>
                <a:noFill/>
                <a:ln w="25400" cap="flat">
                  <a:solidFill>
                    <a:srgbClr val="E2DEAB"/>
                  </a:solidFill>
                  <a:prstDash val="solid"/>
                  <a:miter lim="400000"/>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45" name="Triangle"/>
                <p:cNvSpPr/>
                <p:nvPr/>
              </p:nvSpPr>
              <p:spPr>
                <a:xfrm rot="10800000">
                  <a:off x="5295900" y="1879216"/>
                  <a:ext cx="1028701" cy="533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2DEAB"/>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sp>
            <p:nvSpPr>
              <p:cNvPr id="1448" name="Rectangle"/>
              <p:cNvSpPr/>
              <p:nvPr/>
            </p:nvSpPr>
            <p:spPr>
              <a:xfrm>
                <a:off x="-198326" y="0"/>
                <a:ext cx="6427677" cy="2298700"/>
              </a:xfrm>
              <a:prstGeom prst="rect">
                <a:avLst/>
              </a:prstGeom>
              <a:no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sp>
          <p:nvSpPr>
            <p:cNvPr id="1450" name="Naturalistische…"/>
            <p:cNvSpPr txBox="1"/>
            <p:nvPr/>
          </p:nvSpPr>
          <p:spPr>
            <a:xfrm>
              <a:off x="-36195" y="-55245"/>
              <a:ext cx="6579872" cy="2552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defRPr sz="70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r>
                <a:rPr lang="de-DE" dirty="0"/>
                <a:t>na</a:t>
              </a:r>
              <a:r>
                <a:rPr dirty="0" err="1"/>
                <a:t>turalistische</a:t>
              </a:r>
              <a:r>
                <a:rPr dirty="0"/>
                <a:t> </a:t>
              </a:r>
            </a:p>
            <a:p>
              <a:pPr>
                <a:defRPr sz="70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r>
                <a:rPr dirty="0" err="1"/>
                <a:t>Annahmen</a:t>
              </a:r>
              <a:endParaRPr dirty="0"/>
            </a:p>
          </p:txBody>
        </p:sp>
      </p:grpSp>
      <p:sp>
        <p:nvSpPr>
          <p:cNvPr id="1452" name="Rectangle"/>
          <p:cNvSpPr/>
          <p:nvPr/>
        </p:nvSpPr>
        <p:spPr>
          <a:xfrm>
            <a:off x="2506773" y="644525"/>
            <a:ext cx="18968928" cy="2286000"/>
          </a:xfrm>
          <a:prstGeom prst="rect">
            <a:avLst/>
          </a:prstGeom>
          <a:ln w="114300">
            <a:solidFill>
              <a:srgbClr val="F6A029"/>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grpSp>
        <p:nvGrpSpPr>
          <p:cNvPr id="1455" name="Group"/>
          <p:cNvGrpSpPr/>
          <p:nvPr/>
        </p:nvGrpSpPr>
        <p:grpSpPr>
          <a:xfrm>
            <a:off x="4765481" y="3479800"/>
            <a:ext cx="14820901" cy="6756400"/>
            <a:chOff x="0" y="0"/>
            <a:chExt cx="14820900" cy="6756400"/>
          </a:xfrm>
        </p:grpSpPr>
        <p:sp>
          <p:nvSpPr>
            <p:cNvPr id="1453" name="Rectangle"/>
            <p:cNvSpPr/>
            <p:nvPr/>
          </p:nvSpPr>
          <p:spPr>
            <a:xfrm>
              <a:off x="258638" y="0"/>
              <a:ext cx="13893801" cy="6756400"/>
            </a:xfrm>
            <a:prstGeom prst="rect">
              <a:avLst/>
            </a:prstGeom>
            <a:solidFill>
              <a:srgbClr val="270D0A"/>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54" name="Es ist ein Kampf der Weltbilder."/>
            <p:cNvSpPr txBox="1"/>
            <p:nvPr/>
          </p:nvSpPr>
          <p:spPr>
            <a:xfrm>
              <a:off x="0" y="939800"/>
              <a:ext cx="14820900" cy="4292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4400">
                  <a:solidFill>
                    <a:srgbClr val="E2DEAB"/>
                  </a:solidFill>
                </a:defRPr>
              </a:lvl1pPr>
            </a:lstStyle>
            <a:p>
              <a:r>
                <a:rPr dirty="0" err="1"/>
                <a:t>Es</a:t>
              </a:r>
              <a:r>
                <a:rPr dirty="0"/>
                <a:t> </a:t>
              </a:r>
              <a:r>
                <a:rPr dirty="0" err="1"/>
                <a:t>ist</a:t>
              </a:r>
              <a:r>
                <a:rPr dirty="0"/>
                <a:t> </a:t>
              </a:r>
              <a:r>
                <a:rPr dirty="0" err="1"/>
                <a:t>ein</a:t>
              </a:r>
              <a:r>
                <a:rPr dirty="0"/>
                <a:t> </a:t>
              </a:r>
              <a:r>
                <a:rPr dirty="0" err="1"/>
                <a:t>Kampf</a:t>
              </a:r>
              <a:r>
                <a:rPr dirty="0"/>
                <a:t> der </a:t>
              </a:r>
              <a:r>
                <a:rPr dirty="0" err="1"/>
                <a:t>Weltbilder</a:t>
              </a:r>
              <a:r>
                <a:rPr dirty="0"/>
                <a:t>.</a:t>
              </a:r>
            </a:p>
          </p:txBody>
        </p:sp>
      </p:grpSp>
      <p:sp>
        <p:nvSpPr>
          <p:cNvPr id="1456" name="Line"/>
          <p:cNvSpPr/>
          <p:nvPr/>
        </p:nvSpPr>
        <p:spPr>
          <a:xfrm flipV="1">
            <a:off x="9804400" y="1739885"/>
            <a:ext cx="4852464" cy="16"/>
          </a:xfrm>
          <a:prstGeom prst="line">
            <a:avLst/>
          </a:prstGeom>
          <a:ln w="127000">
            <a:solidFill>
              <a:srgbClr val="F6A029"/>
            </a:solidFill>
            <a:miter lim="400000"/>
            <a:headEnd type="stealth"/>
            <a:tail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451"/>
                                        </p:tgtEl>
                                        <p:attrNameLst>
                                          <p:attrName>style.visibility</p:attrName>
                                        </p:attrNameLst>
                                      </p:cBhvr>
                                      <p:to>
                                        <p:strVal val="visible"/>
                                      </p:to>
                                    </p:set>
                                    <p:animEffect transition="in" filter="wipe(up)">
                                      <p:cBhvr>
                                        <p:cTn id="7" dur="500"/>
                                        <p:tgtEl>
                                          <p:spTgt spid="1451"/>
                                        </p:tgtEl>
                                      </p:cBhvr>
                                    </p:animEffect>
                                  </p:childTnLst>
                                </p:cTn>
                              </p:par>
                            </p:childTnLst>
                          </p:cTn>
                        </p:par>
                        <p:par>
                          <p:cTn id="8" fill="hold">
                            <p:stCondLst>
                              <p:cond delay="500"/>
                            </p:stCondLst>
                            <p:childTnLst>
                              <p:par>
                                <p:cTn id="9" presetID="22" presetClass="entr" presetSubtype="2" fill="hold" grpId="2" nodeType="afterEffect">
                                  <p:stCondLst>
                                    <p:cond delay="0"/>
                                  </p:stCondLst>
                                  <p:iterate>
                                    <p:tmAbs val="0"/>
                                  </p:iterate>
                                  <p:childTnLst>
                                    <p:set>
                                      <p:cBhvr>
                                        <p:cTn id="10" fill="hold"/>
                                        <p:tgtEl>
                                          <p:spTgt spid="1437"/>
                                        </p:tgtEl>
                                        <p:attrNameLst>
                                          <p:attrName>style.visibility</p:attrName>
                                        </p:attrNameLst>
                                      </p:cBhvr>
                                      <p:to>
                                        <p:strVal val="visible"/>
                                      </p:to>
                                    </p:set>
                                    <p:animEffect transition="in" filter="wipe(right)">
                                      <p:cBhvr>
                                        <p:cTn id="11" dur="500"/>
                                        <p:tgtEl>
                                          <p:spTgt spid="14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3" nodeType="clickEffect">
                                  <p:stCondLst>
                                    <p:cond delay="0"/>
                                  </p:stCondLst>
                                  <p:iterate>
                                    <p:tmAbs val="0"/>
                                  </p:iterate>
                                  <p:childTnLst>
                                    <p:set>
                                      <p:cBhvr>
                                        <p:cTn id="15" fill="hold"/>
                                        <p:tgtEl>
                                          <p:spTgt spid="1421"/>
                                        </p:tgtEl>
                                        <p:attrNameLst>
                                          <p:attrName>style.visibility</p:attrName>
                                        </p:attrNameLst>
                                      </p:cBhvr>
                                      <p:to>
                                        <p:strVal val="visible"/>
                                      </p:to>
                                    </p:set>
                                    <p:animEffect transition="in" filter="wipe(up)">
                                      <p:cBhvr>
                                        <p:cTn id="16" dur="500"/>
                                        <p:tgtEl>
                                          <p:spTgt spid="1421"/>
                                        </p:tgtEl>
                                      </p:cBhvr>
                                    </p:animEffect>
                                  </p:childTnLst>
                                </p:cTn>
                              </p:par>
                            </p:childTnLst>
                          </p:cTn>
                        </p:par>
                        <p:par>
                          <p:cTn id="17" fill="hold">
                            <p:stCondLst>
                              <p:cond delay="500"/>
                            </p:stCondLst>
                            <p:childTnLst>
                              <p:par>
                                <p:cTn id="18" presetID="22" presetClass="entr" presetSubtype="8" fill="hold" grpId="4" nodeType="afterEffect">
                                  <p:stCondLst>
                                    <p:cond delay="0"/>
                                  </p:stCondLst>
                                  <p:iterate>
                                    <p:tmAbs val="0"/>
                                  </p:iterate>
                                  <p:childTnLst>
                                    <p:set>
                                      <p:cBhvr>
                                        <p:cTn id="19" fill="hold"/>
                                        <p:tgtEl>
                                          <p:spTgt spid="1429"/>
                                        </p:tgtEl>
                                        <p:attrNameLst>
                                          <p:attrName>style.visibility</p:attrName>
                                        </p:attrNameLst>
                                      </p:cBhvr>
                                      <p:to>
                                        <p:strVal val="visible"/>
                                      </p:to>
                                    </p:set>
                                    <p:animEffect transition="in" filter="wipe(left)">
                                      <p:cBhvr>
                                        <p:cTn id="20" dur="500"/>
                                        <p:tgtEl>
                                          <p:spTgt spid="1429"/>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5" nodeType="clickEffect">
                                  <p:stCondLst>
                                    <p:cond delay="0"/>
                                  </p:stCondLst>
                                  <p:iterate>
                                    <p:tmAbs val="0"/>
                                  </p:iterate>
                                  <p:childTnLst>
                                    <p:set>
                                      <p:cBhvr>
                                        <p:cTn id="24" fill="hold"/>
                                        <p:tgtEl>
                                          <p:spTgt spid="1452"/>
                                        </p:tgtEl>
                                        <p:attrNameLst>
                                          <p:attrName>style.visibility</p:attrName>
                                        </p:attrNameLst>
                                      </p:cBhvr>
                                      <p:to>
                                        <p:strVal val="visible"/>
                                      </p:to>
                                    </p:set>
                                    <p:anim calcmode="lin" valueType="num">
                                      <p:cBhvr>
                                        <p:cTn id="25" dur="500" fill="hold"/>
                                        <p:tgtEl>
                                          <p:spTgt spid="1452"/>
                                        </p:tgtEl>
                                        <p:attrNameLst>
                                          <p:attrName>ppt_w</p:attrName>
                                        </p:attrNameLst>
                                      </p:cBhvr>
                                      <p:tavLst>
                                        <p:tav tm="0">
                                          <p:val>
                                            <p:fltVal val="0"/>
                                          </p:val>
                                        </p:tav>
                                        <p:tav tm="100000">
                                          <p:val>
                                            <p:strVal val="#ppt_w"/>
                                          </p:val>
                                        </p:tav>
                                      </p:tavLst>
                                    </p:anim>
                                    <p:anim calcmode="lin" valueType="num">
                                      <p:cBhvr>
                                        <p:cTn id="26" dur="500" fill="hold"/>
                                        <p:tgtEl>
                                          <p:spTgt spid="1452"/>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6" nodeType="clickEffect">
                                  <p:stCondLst>
                                    <p:cond delay="0"/>
                                  </p:stCondLst>
                                  <p:iterate>
                                    <p:tmAbs val="0"/>
                                  </p:iterate>
                                  <p:childTnLst>
                                    <p:set>
                                      <p:cBhvr>
                                        <p:cTn id="30" fill="hold"/>
                                        <p:tgtEl>
                                          <p:spTgt spid="1455"/>
                                        </p:tgtEl>
                                        <p:attrNameLst>
                                          <p:attrName>style.visibility</p:attrName>
                                        </p:attrNameLst>
                                      </p:cBhvr>
                                      <p:to>
                                        <p:strVal val="visible"/>
                                      </p:to>
                                    </p:set>
                                    <p:anim calcmode="lin" valueType="num">
                                      <p:cBhvr>
                                        <p:cTn id="31" dur="500" fill="hold"/>
                                        <p:tgtEl>
                                          <p:spTgt spid="1455"/>
                                        </p:tgtEl>
                                        <p:attrNameLst>
                                          <p:attrName>ppt_w</p:attrName>
                                        </p:attrNameLst>
                                      </p:cBhvr>
                                      <p:tavLst>
                                        <p:tav tm="0">
                                          <p:val>
                                            <p:fltVal val="0"/>
                                          </p:val>
                                        </p:tav>
                                        <p:tav tm="100000">
                                          <p:val>
                                            <p:strVal val="#ppt_w"/>
                                          </p:val>
                                        </p:tav>
                                      </p:tavLst>
                                    </p:anim>
                                    <p:anim calcmode="lin" valueType="num">
                                      <p:cBhvr>
                                        <p:cTn id="32" dur="500" fill="hold"/>
                                        <p:tgtEl>
                                          <p:spTgt spid="1455"/>
                                        </p:tgtEl>
                                        <p:attrNameLst>
                                          <p:attrName>ppt_h</p:attrName>
                                        </p:attrNameLst>
                                      </p:cBhvr>
                                      <p:tavLst>
                                        <p:tav tm="0">
                                          <p:val>
                                            <p:fltVal val="0"/>
                                          </p:val>
                                        </p:tav>
                                        <p:tav tm="100000">
                                          <p:val>
                                            <p:strVal val="#ppt_h"/>
                                          </p:val>
                                        </p:tav>
                                      </p:tavLst>
                                    </p:anim>
                                  </p:childTnLst>
                                </p:cTn>
                              </p:par>
                              <p:par>
                                <p:cTn id="33" presetID="23" presetClass="entr" presetSubtype="16" fill="hold" grpId="7" nodeType="withEffect">
                                  <p:stCondLst>
                                    <p:cond delay="0"/>
                                  </p:stCondLst>
                                  <p:iterate type="lt">
                                    <p:tmAbs val="0"/>
                                  </p:iterate>
                                  <p:childTnLst>
                                    <p:set>
                                      <p:cBhvr>
                                        <p:cTn id="34" fill="hold"/>
                                        <p:tgtEl>
                                          <p:spTgt spid="1456"/>
                                        </p:tgtEl>
                                        <p:attrNameLst>
                                          <p:attrName>style.visibility</p:attrName>
                                        </p:attrNameLst>
                                      </p:cBhvr>
                                      <p:to>
                                        <p:strVal val="visible"/>
                                      </p:to>
                                    </p:set>
                                    <p:anim calcmode="lin" valueType="num">
                                      <p:cBhvr>
                                        <p:cTn id="35" dur="500" fill="hold"/>
                                        <p:tgtEl>
                                          <p:spTgt spid="1456"/>
                                        </p:tgtEl>
                                        <p:attrNameLst>
                                          <p:attrName>ppt_w</p:attrName>
                                        </p:attrNameLst>
                                      </p:cBhvr>
                                      <p:tavLst>
                                        <p:tav tm="0">
                                          <p:val>
                                            <p:fltVal val="0"/>
                                          </p:val>
                                        </p:tav>
                                        <p:tav tm="100000">
                                          <p:val>
                                            <p:strVal val="#ppt_w"/>
                                          </p:val>
                                        </p:tav>
                                      </p:tavLst>
                                    </p:anim>
                                    <p:anim calcmode="lin" valueType="num">
                                      <p:cBhvr>
                                        <p:cTn id="36" dur="500" fill="hold"/>
                                        <p:tgtEl>
                                          <p:spTgt spid="14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1" grpId="3" animBg="1" advAuto="0"/>
      <p:bldP spid="1429" grpId="4" animBg="1" advAuto="0"/>
      <p:bldP spid="1437" grpId="2" animBg="1" advAuto="0"/>
      <p:bldP spid="1451" grpId="1" animBg="1" advAuto="0"/>
      <p:bldP spid="1452" grpId="5" animBg="1" advAuto="0"/>
      <p:bldP spid="1455" grpId="6" animBg="1" advAuto="0"/>
      <p:bldP spid="1456" grpId="7"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 name="2. Korinther 10,4–5"/>
          <p:cNvSpPr txBox="1">
            <a:spLocks noGrp="1"/>
          </p:cNvSpPr>
          <p:nvPr>
            <p:ph type="ctrTitle"/>
          </p:nvPr>
        </p:nvSpPr>
        <p:spPr>
          <a:xfrm>
            <a:off x="1778000" y="969197"/>
            <a:ext cx="20828000" cy="1727201"/>
          </a:xfrm>
          <a:prstGeom prst="rect">
            <a:avLst/>
          </a:prstGeom>
        </p:spPr>
        <p:txBody>
          <a:bodyPr/>
          <a:lstStyle>
            <a:lvl1pPr defTabSz="914400">
              <a:defRPr sz="11700">
                <a:effectLst>
                  <a:outerShdw blurRad="38100" dist="38100" dir="2700000" rotWithShape="0">
                    <a:srgbClr val="000000">
                      <a:alpha val="43137"/>
                    </a:srgbClr>
                  </a:outerShdw>
                </a:effectLst>
                <a:uFill>
                  <a:solidFill>
                    <a:srgbClr val="E2DEAB"/>
                  </a:solidFill>
                </a:uFill>
              </a:defRPr>
            </a:lvl1pPr>
          </a:lstStyle>
          <a:p>
            <a:r>
              <a:rPr dirty="0"/>
              <a:t>2. </a:t>
            </a:r>
            <a:r>
              <a:rPr dirty="0" err="1"/>
              <a:t>Korinther</a:t>
            </a:r>
            <a:r>
              <a:rPr dirty="0"/>
              <a:t> 10,4–5</a:t>
            </a:r>
          </a:p>
        </p:txBody>
      </p:sp>
      <p:sp>
        <p:nvSpPr>
          <p:cNvPr id="923" name="4 denn die Waffen unseres Kampfes sind nicht fleischlich, sondern mächtig durch Gott zur Zerstörung von Festungen, 5 so daß wir Vernunftschlüsse zerstören und jede Höhe, die sich gegen die Erkenntnis Gottes erhebt, und jeden Gedanken gefangennehmen zum Gehorsam gegen Christus,"/>
          <p:cNvSpPr txBox="1">
            <a:spLocks noGrp="1"/>
          </p:cNvSpPr>
          <p:nvPr>
            <p:ph type="subTitle" idx="1"/>
          </p:nvPr>
        </p:nvSpPr>
        <p:spPr>
          <a:prstGeom prst="rect">
            <a:avLst/>
          </a:prstGeom>
        </p:spPr>
        <p:txBody>
          <a:bodyPr/>
          <a:lstStyle/>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baseline="31999" dirty="0">
                <a:solidFill>
                  <a:srgbClr val="FFED9E"/>
                </a:solidFill>
              </a:rPr>
              <a:t>4 </a:t>
            </a:r>
            <a:r>
              <a:rPr lang="de-DE" dirty="0">
                <a:solidFill>
                  <a:srgbClr val="FFED9E"/>
                </a:solidFill>
                <a:effectLst>
                  <a:outerShdw blurRad="38100" dist="38100" dir="2700000" rotWithShape="0">
                    <a:srgbClr val="000000">
                      <a:alpha val="43137"/>
                    </a:srgbClr>
                  </a:outerShdw>
                </a:effectLst>
                <a:uFill>
                  <a:solidFill>
                    <a:srgbClr val="F5F5F5"/>
                  </a:solidFill>
                </a:uFill>
              </a:rPr>
              <a:t>… </a:t>
            </a:r>
            <a:r>
              <a:rPr dirty="0" err="1">
                <a:solidFill>
                  <a:srgbClr val="FFED9E"/>
                </a:solidFill>
                <a:effectLst>
                  <a:outerShdw blurRad="38100" dist="38100" dir="2700000" rotWithShape="0">
                    <a:srgbClr val="000000">
                      <a:alpha val="43137"/>
                    </a:srgbClr>
                  </a:outerShdw>
                </a:effectLst>
                <a:uFill>
                  <a:solidFill>
                    <a:srgbClr val="F5F5F5"/>
                  </a:solidFill>
                </a:uFill>
              </a:rPr>
              <a:t>denn</a:t>
            </a:r>
            <a:r>
              <a:rPr dirty="0">
                <a:solidFill>
                  <a:srgbClr val="FFED9E"/>
                </a:solidFill>
                <a:effectLst>
                  <a:outerShdw blurRad="38100" dist="38100" dir="2700000" rotWithShape="0">
                    <a:srgbClr val="000000">
                      <a:alpha val="43137"/>
                    </a:srgbClr>
                  </a:outerShdw>
                </a:effectLst>
                <a:uFill>
                  <a:solidFill>
                    <a:srgbClr val="F5F5F5"/>
                  </a:solidFill>
                </a:uFill>
              </a:rPr>
              <a:t> </a:t>
            </a:r>
            <a:r>
              <a:rPr dirty="0">
                <a:solidFill>
                  <a:srgbClr val="FFED9E"/>
                </a:solidFill>
              </a:rPr>
              <a:t>die </a:t>
            </a:r>
            <a:r>
              <a:rPr dirty="0" err="1">
                <a:solidFill>
                  <a:srgbClr val="FFED9E"/>
                </a:solidFill>
              </a:rPr>
              <a:t>Waffen</a:t>
            </a:r>
            <a:r>
              <a:rPr dirty="0">
                <a:solidFill>
                  <a:srgbClr val="FFED9E"/>
                </a:solidFill>
              </a:rPr>
              <a:t> </a:t>
            </a:r>
            <a:r>
              <a:rPr dirty="0" err="1">
                <a:solidFill>
                  <a:srgbClr val="FFED9E"/>
                </a:solidFill>
              </a:rPr>
              <a:t>unseres</a:t>
            </a:r>
            <a:r>
              <a:rPr dirty="0">
                <a:solidFill>
                  <a:srgbClr val="FFED9E"/>
                </a:solidFill>
              </a:rPr>
              <a:t> </a:t>
            </a:r>
            <a:r>
              <a:rPr dirty="0" err="1">
                <a:solidFill>
                  <a:srgbClr val="FFED9E"/>
                </a:solidFill>
              </a:rPr>
              <a:t>Kampfes</a:t>
            </a:r>
            <a:r>
              <a:rPr dirty="0">
                <a:solidFill>
                  <a:srgbClr val="FFED9E"/>
                </a:solidFill>
              </a:rPr>
              <a:t> </a:t>
            </a:r>
            <a:r>
              <a:rPr dirty="0" err="1">
                <a:solidFill>
                  <a:srgbClr val="FFED9E"/>
                </a:solidFill>
              </a:rPr>
              <a:t>sind</a:t>
            </a:r>
            <a:r>
              <a:rPr dirty="0">
                <a:solidFill>
                  <a:srgbClr val="FFED9E"/>
                </a:solidFill>
              </a:rPr>
              <a:t> </a:t>
            </a:r>
            <a:r>
              <a:rPr dirty="0" err="1">
                <a:solidFill>
                  <a:srgbClr val="FFED9E"/>
                </a:solidFill>
              </a:rPr>
              <a:t>nicht</a:t>
            </a:r>
            <a:r>
              <a:rPr dirty="0">
                <a:solidFill>
                  <a:srgbClr val="FFED9E"/>
                </a:solidFill>
              </a:rPr>
              <a:t> </a:t>
            </a:r>
            <a:r>
              <a:rPr dirty="0" err="1">
                <a:solidFill>
                  <a:srgbClr val="FFED9E"/>
                </a:solidFill>
              </a:rPr>
              <a:t>fleischlich</a:t>
            </a:r>
            <a:r>
              <a:rPr dirty="0">
                <a:solidFill>
                  <a:srgbClr val="FFED9E"/>
                </a:solidFill>
              </a:rPr>
              <a:t>, </a:t>
            </a:r>
            <a:r>
              <a:rPr dirty="0" err="1">
                <a:solidFill>
                  <a:srgbClr val="FFED9E"/>
                </a:solidFill>
              </a:rPr>
              <a:t>sondern</a:t>
            </a:r>
            <a:r>
              <a:rPr dirty="0">
                <a:solidFill>
                  <a:srgbClr val="FFED9E"/>
                </a:solidFill>
              </a:rPr>
              <a:t> </a:t>
            </a:r>
            <a:r>
              <a:rPr dirty="0" err="1">
                <a:solidFill>
                  <a:srgbClr val="FFED9E"/>
                </a:solidFill>
              </a:rPr>
              <a:t>mächtig</a:t>
            </a:r>
            <a:r>
              <a:rPr dirty="0">
                <a:solidFill>
                  <a:srgbClr val="FFED9E"/>
                </a:solidFill>
              </a:rPr>
              <a:t> </a:t>
            </a:r>
            <a:r>
              <a:rPr dirty="0" err="1">
                <a:solidFill>
                  <a:srgbClr val="FFED9E"/>
                </a:solidFill>
              </a:rPr>
              <a:t>durch</a:t>
            </a:r>
            <a:r>
              <a:rPr dirty="0">
                <a:solidFill>
                  <a:srgbClr val="FFED9E"/>
                </a:solidFill>
              </a:rPr>
              <a:t> </a:t>
            </a:r>
            <a:r>
              <a:rPr dirty="0" err="1">
                <a:solidFill>
                  <a:srgbClr val="FFED9E"/>
                </a:solidFill>
              </a:rPr>
              <a:t>Gott</a:t>
            </a:r>
            <a:r>
              <a:rPr dirty="0">
                <a:solidFill>
                  <a:srgbClr val="FFED9E"/>
                </a:solidFill>
              </a:rPr>
              <a:t> </a:t>
            </a:r>
            <a:r>
              <a:rPr dirty="0" err="1">
                <a:solidFill>
                  <a:srgbClr val="FFED9E"/>
                </a:solidFill>
              </a:rPr>
              <a:t>zur</a:t>
            </a:r>
            <a:r>
              <a:rPr dirty="0">
                <a:solidFill>
                  <a:srgbClr val="FFED9E"/>
                </a:solidFill>
              </a:rPr>
              <a:t> </a:t>
            </a:r>
            <a:r>
              <a:rPr dirty="0" err="1">
                <a:solidFill>
                  <a:srgbClr val="FFED9E"/>
                </a:solidFill>
              </a:rPr>
              <a:t>Zerstörung</a:t>
            </a:r>
            <a:r>
              <a:rPr dirty="0">
                <a:solidFill>
                  <a:srgbClr val="FFED9E"/>
                </a:solidFill>
              </a:rPr>
              <a:t> von </a:t>
            </a:r>
            <a:r>
              <a:rPr dirty="0" err="1">
                <a:solidFill>
                  <a:srgbClr val="FFED9E"/>
                </a:solidFill>
              </a:rPr>
              <a:t>Festungen</a:t>
            </a:r>
            <a:r>
              <a:rPr dirty="0">
                <a:solidFill>
                  <a:srgbClr val="FFED9E"/>
                </a:solidFill>
              </a:rPr>
              <a:t>, </a:t>
            </a:r>
            <a:r>
              <a:rPr lang="de-DE" dirty="0">
                <a:solidFill>
                  <a:srgbClr val="FFED9E"/>
                </a:solidFill>
              </a:rPr>
              <a:t/>
            </a:r>
            <a:br>
              <a:rPr lang="de-DE" dirty="0">
                <a:solidFill>
                  <a:srgbClr val="FFED9E"/>
                </a:solidFill>
              </a:rPr>
            </a:br>
            <a:r>
              <a:rPr baseline="31999" dirty="0">
                <a:solidFill>
                  <a:srgbClr val="FFED9E"/>
                </a:solidFill>
              </a:rPr>
              <a:t>5 </a:t>
            </a:r>
            <a:r>
              <a:rPr dirty="0">
                <a:solidFill>
                  <a:srgbClr val="FFED9E"/>
                </a:solidFill>
              </a:rPr>
              <a:t>so da</a:t>
            </a:r>
            <a:r>
              <a:rPr lang="de-DE" dirty="0" err="1">
                <a:solidFill>
                  <a:srgbClr val="FFED9E"/>
                </a:solidFill>
              </a:rPr>
              <a:t>ss</a:t>
            </a:r>
            <a:r>
              <a:rPr dirty="0">
                <a:solidFill>
                  <a:srgbClr val="FFED9E"/>
                </a:solidFill>
              </a:rPr>
              <a:t> </a:t>
            </a:r>
            <a:r>
              <a:rPr dirty="0" err="1">
                <a:solidFill>
                  <a:srgbClr val="FFED9E"/>
                </a:solidFill>
              </a:rPr>
              <a:t>wir</a:t>
            </a:r>
            <a:r>
              <a:rPr dirty="0">
                <a:solidFill>
                  <a:srgbClr val="FFED9E"/>
                </a:solidFill>
              </a:rPr>
              <a:t> </a:t>
            </a:r>
            <a:r>
              <a:rPr dirty="0" err="1">
                <a:solidFill>
                  <a:srgbClr val="FFED9E"/>
                </a:solidFill>
              </a:rPr>
              <a:t>Vernunftschlüsse</a:t>
            </a:r>
            <a:r>
              <a:rPr dirty="0">
                <a:solidFill>
                  <a:srgbClr val="FFED9E"/>
                </a:solidFill>
              </a:rPr>
              <a:t> </a:t>
            </a:r>
            <a:r>
              <a:rPr dirty="0" err="1">
                <a:solidFill>
                  <a:srgbClr val="FFED9E"/>
                </a:solidFill>
              </a:rPr>
              <a:t>zerstören</a:t>
            </a:r>
            <a:r>
              <a:rPr dirty="0">
                <a:solidFill>
                  <a:srgbClr val="FFED9E"/>
                </a:solidFill>
              </a:rPr>
              <a:t> und</a:t>
            </a:r>
            <a:r>
              <a:rPr lang="en-US" dirty="0">
                <a:solidFill>
                  <a:srgbClr val="FFED9E"/>
                </a:solidFill>
              </a:rPr>
              <a:t> </a:t>
            </a:r>
            <a:r>
              <a:rPr dirty="0" err="1">
                <a:solidFill>
                  <a:srgbClr val="FFED9E"/>
                </a:solidFill>
              </a:rPr>
              <a:t>jede</a:t>
            </a:r>
            <a:r>
              <a:rPr dirty="0">
                <a:solidFill>
                  <a:srgbClr val="FFED9E"/>
                </a:solidFill>
              </a:rPr>
              <a:t> </a:t>
            </a:r>
            <a:r>
              <a:rPr dirty="0" err="1">
                <a:solidFill>
                  <a:srgbClr val="FFED9E"/>
                </a:solidFill>
              </a:rPr>
              <a:t>Höhe</a:t>
            </a:r>
            <a:r>
              <a:rPr dirty="0">
                <a:solidFill>
                  <a:srgbClr val="FFED9E"/>
                </a:solidFill>
              </a:rPr>
              <a:t>, die </a:t>
            </a:r>
            <a:r>
              <a:rPr dirty="0" err="1">
                <a:solidFill>
                  <a:srgbClr val="FFED9E"/>
                </a:solidFill>
              </a:rPr>
              <a:t>sich</a:t>
            </a:r>
            <a:r>
              <a:rPr dirty="0">
                <a:solidFill>
                  <a:srgbClr val="FFED9E"/>
                </a:solidFill>
              </a:rPr>
              <a:t> </a:t>
            </a:r>
            <a:r>
              <a:rPr dirty="0" err="1">
                <a:solidFill>
                  <a:srgbClr val="FFED9E"/>
                </a:solidFill>
              </a:rPr>
              <a:t>gegen</a:t>
            </a:r>
            <a:r>
              <a:rPr dirty="0">
                <a:solidFill>
                  <a:srgbClr val="FFED9E"/>
                </a:solidFill>
              </a:rPr>
              <a:t> die </a:t>
            </a:r>
            <a:r>
              <a:rPr dirty="0" err="1">
                <a:solidFill>
                  <a:srgbClr val="FFED9E"/>
                </a:solidFill>
              </a:rPr>
              <a:t>Erkenntnis</a:t>
            </a:r>
            <a:r>
              <a:rPr dirty="0">
                <a:solidFill>
                  <a:srgbClr val="FFED9E"/>
                </a:solidFill>
              </a:rPr>
              <a:t> </a:t>
            </a:r>
            <a:r>
              <a:rPr dirty="0" err="1">
                <a:solidFill>
                  <a:srgbClr val="FFED9E"/>
                </a:solidFill>
              </a:rPr>
              <a:t>Gottes</a:t>
            </a:r>
            <a:r>
              <a:rPr lang="en-US" dirty="0">
                <a:solidFill>
                  <a:srgbClr val="FFED9E"/>
                </a:solidFill>
              </a:rPr>
              <a:t> </a:t>
            </a:r>
            <a:r>
              <a:rPr dirty="0" err="1">
                <a:solidFill>
                  <a:srgbClr val="FFED9E"/>
                </a:solidFill>
              </a:rPr>
              <a:t>erhebt</a:t>
            </a:r>
            <a:r>
              <a:rPr dirty="0">
                <a:solidFill>
                  <a:srgbClr val="FFED9E"/>
                </a:solidFill>
              </a:rPr>
              <a:t>, und </a:t>
            </a:r>
            <a:r>
              <a:rPr dirty="0" err="1">
                <a:solidFill>
                  <a:srgbClr val="FFED9E"/>
                </a:solidFill>
              </a:rPr>
              <a:t>jeden</a:t>
            </a:r>
            <a:r>
              <a:rPr dirty="0">
                <a:solidFill>
                  <a:srgbClr val="FFED9E"/>
                </a:solidFill>
              </a:rPr>
              <a:t> </a:t>
            </a:r>
            <a:r>
              <a:rPr dirty="0" err="1">
                <a:solidFill>
                  <a:srgbClr val="FFED9E"/>
                </a:solidFill>
              </a:rPr>
              <a:t>Gedanken</a:t>
            </a:r>
            <a:r>
              <a:rPr dirty="0">
                <a:solidFill>
                  <a:srgbClr val="FFED9E"/>
                </a:solidFill>
              </a:rPr>
              <a:t> </a:t>
            </a:r>
            <a:r>
              <a:rPr dirty="0" err="1">
                <a:solidFill>
                  <a:srgbClr val="FFED9E"/>
                </a:solidFill>
              </a:rPr>
              <a:t>gefangen</a:t>
            </a:r>
            <a:r>
              <a:rPr lang="de-DE" dirty="0">
                <a:solidFill>
                  <a:srgbClr val="FFED9E"/>
                </a:solidFill>
              </a:rPr>
              <a:t> </a:t>
            </a:r>
            <a:r>
              <a:rPr dirty="0" err="1">
                <a:solidFill>
                  <a:srgbClr val="FFED9E"/>
                </a:solidFill>
              </a:rPr>
              <a:t>nehmen</a:t>
            </a:r>
            <a:r>
              <a:rPr dirty="0">
                <a:solidFill>
                  <a:srgbClr val="FFED9E"/>
                </a:solidFill>
              </a:rPr>
              <a:t> zum </a:t>
            </a:r>
            <a:r>
              <a:rPr dirty="0" err="1">
                <a:solidFill>
                  <a:srgbClr val="FFED9E"/>
                </a:solidFill>
              </a:rPr>
              <a:t>Gehorsam</a:t>
            </a:r>
            <a:r>
              <a:rPr dirty="0">
                <a:solidFill>
                  <a:srgbClr val="FFED9E"/>
                </a:solidFill>
              </a:rPr>
              <a:t> </a:t>
            </a:r>
            <a:r>
              <a:rPr dirty="0" err="1">
                <a:solidFill>
                  <a:srgbClr val="FFED9E"/>
                </a:solidFill>
              </a:rPr>
              <a:t>gegen</a:t>
            </a:r>
            <a:r>
              <a:rPr dirty="0">
                <a:solidFill>
                  <a:srgbClr val="FFED9E"/>
                </a:solidFill>
              </a:rPr>
              <a:t> </a:t>
            </a:r>
            <a:r>
              <a:rPr dirty="0" err="1">
                <a:solidFill>
                  <a:srgbClr val="FFED9E"/>
                </a:solidFill>
              </a:rPr>
              <a:t>Christus</a:t>
            </a:r>
            <a:r>
              <a:rPr lang="de-DE" dirty="0">
                <a:solidFill>
                  <a:srgbClr val="FFED9E"/>
                </a:solidFill>
              </a:rPr>
              <a:t>.</a:t>
            </a:r>
            <a:r>
              <a:rPr dirty="0">
                <a:solidFill>
                  <a:srgbClr val="FFED9E"/>
                </a:solidFill>
              </a:rPr>
              <a:t> </a:t>
            </a:r>
          </a:p>
        </p:txBody>
      </p:sp>
      <p:sp>
        <p:nvSpPr>
          <p:cNvPr id="924" name="Text"/>
          <p:cNvSpPr txBox="1"/>
          <p:nvPr/>
        </p:nvSpPr>
        <p:spPr>
          <a:xfrm>
            <a:off x="11506820" y="6400800"/>
            <a:ext cx="1370360" cy="914400"/>
          </a:xfrm>
          <a:prstGeom prst="rect">
            <a:avLst/>
          </a:prstGeom>
          <a:ln w="12700">
            <a:miter lim="400000"/>
          </a:ln>
        </p:spPr>
        <p:txBody>
          <a:bodyPr wrap="none" lIns="50800" tIns="50800" rIns="50800" bIns="50800">
            <a:spAutoFit/>
          </a:bodyPr>
          <a:lstStyle/>
          <a:p>
            <a:endParaRPr/>
          </a:p>
        </p:txBody>
      </p:sp>
    </p:spTree>
  </p:cSld>
  <p:clrMapOvr>
    <a:masterClrMapping/>
  </p:clrMapOvr>
  <p:transition xmlns:p14="http://schemas.microsoft.com/office/powerpoint/2010/mai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8" name="1. Timotheus 6,20–21"/>
          <p:cNvSpPr txBox="1">
            <a:spLocks noGrp="1"/>
          </p:cNvSpPr>
          <p:nvPr>
            <p:ph type="ctrTitle"/>
          </p:nvPr>
        </p:nvSpPr>
        <p:spPr>
          <a:prstGeom prst="rect">
            <a:avLst/>
          </a:prstGeom>
        </p:spPr>
        <p:txBody>
          <a:bodyPr/>
          <a:lstStyle/>
          <a:p>
            <a:r>
              <a:rPr dirty="0"/>
              <a:t>1.</a:t>
            </a:r>
            <a:r>
              <a:rPr lang="de-DE" sz="6600" dirty="0"/>
              <a:t> </a:t>
            </a:r>
            <a:r>
              <a:rPr dirty="0"/>
              <a:t>Timotheus 6,20–21</a:t>
            </a:r>
          </a:p>
        </p:txBody>
      </p:sp>
      <p:sp>
        <p:nvSpPr>
          <p:cNvPr id="1459" name="O Timotheus! Bewahre, was dir anvertraut ist, und meide das ungeistliche lose Geschwätz und das Gezänk der fälschlich so genannten Erkenntnis, zu der sich einige bekannt haben und sind vom Glauben abgeirrt. Die Gnade sei mit euch!"/>
          <p:cNvSpPr txBox="1">
            <a:spLocks noGrp="1"/>
          </p:cNvSpPr>
          <p:nvPr>
            <p:ph type="subTitle" idx="1"/>
          </p:nvPr>
        </p:nvSpPr>
        <p:spPr>
          <a:xfrm>
            <a:off x="1993900" y="2971800"/>
            <a:ext cx="20383500" cy="9728200"/>
          </a:xfrm>
          <a:prstGeom prst="rect">
            <a:avLst/>
          </a:prstGeom>
        </p:spPr>
        <p:txBody>
          <a:bodyPr>
            <a:normAutofit/>
          </a:bodyPr>
          <a:lstStyle/>
          <a:p>
            <a:pPr rtl="0"/>
            <a:r>
              <a:rPr lang="de-DE" dirty="0">
                <a:solidFill>
                  <a:srgbClr val="FEFCDD"/>
                </a:solidFill>
                <a:effectLst>
                  <a:outerShdw blurRad="38100" dist="38100" dir="2700000" rotWithShape="0">
                    <a:srgbClr val="000000">
                      <a:alpha val="43137"/>
                    </a:srgbClr>
                  </a:outerShdw>
                </a:effectLst>
                <a:uFill>
                  <a:solidFill>
                    <a:srgbClr val="F5F5F5"/>
                  </a:solidFill>
                </a:uFill>
              </a:rPr>
              <a:t>O Timotheus, bewahre das anvertraute Gut, meide das unheilige, nichtige Geschwätz und die Widersprüche der </a:t>
            </a:r>
            <a:r>
              <a:rPr lang="de-DE" dirty="0">
                <a:solidFill>
                  <a:srgbClr val="FEB129"/>
                </a:solidFill>
                <a:effectLst>
                  <a:outerShdw blurRad="38100" dist="38100" dir="2700000" rotWithShape="0">
                    <a:srgbClr val="000000">
                      <a:alpha val="43137"/>
                    </a:srgbClr>
                  </a:outerShdw>
                </a:effectLst>
                <a:uFill>
                  <a:solidFill>
                    <a:srgbClr val="F5F5F5"/>
                  </a:solidFill>
                </a:uFill>
              </a:rPr>
              <a:t>fälschlich so genannten „Erkenntnis“</a:t>
            </a:r>
            <a:r>
              <a:rPr lang="de-DE" dirty="0">
                <a:solidFill>
                  <a:srgbClr val="FEFCDD"/>
                </a:solidFill>
                <a:effectLst>
                  <a:outerShdw blurRad="38100" dist="38100" dir="2700000" rotWithShape="0">
                    <a:srgbClr val="000000">
                      <a:alpha val="43137"/>
                    </a:srgbClr>
                  </a:outerShdw>
                </a:effectLst>
                <a:uFill>
                  <a:solidFill>
                    <a:srgbClr val="F5F5F5"/>
                  </a:solidFill>
                </a:uFill>
              </a:rPr>
              <a:t>! Zu dieser haben sich etliche bekannt und haben darüber das Glaubensziel verfehlt. Die Gnade sei mit dir! </a:t>
            </a:r>
            <a:endParaRPr dirty="0"/>
          </a:p>
        </p:txBody>
      </p:sp>
    </p:spTree>
  </p:cSld>
  <p:clrMapOvr>
    <a:masterClrMapping/>
  </p:clrMapOvr>
  <p:transition xmlns:p14="http://schemas.microsoft.com/office/powerpoint/2010/mai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3" name="„Kann mir irgendein Mensch sagen…"/>
          <p:cNvSpPr txBox="1">
            <a:spLocks noGrp="1"/>
          </p:cNvSpPr>
          <p:nvPr>
            <p:ph type="title"/>
          </p:nvPr>
        </p:nvSpPr>
        <p:spPr>
          <a:prstGeom prst="rect">
            <a:avLst/>
          </a:prstGeom>
        </p:spPr>
        <p:txBody>
          <a:bodyPr/>
          <a:lstStyle/>
          <a:p>
            <a:pPr defTabSz="914400">
              <a:defRPr>
                <a:solidFill>
                  <a:srgbClr val="FDFEC4"/>
                </a:solidFill>
                <a:effectLst>
                  <a:outerShdw blurRad="38100" dist="38100" dir="2700000" rotWithShape="0">
                    <a:srgbClr val="000000">
                      <a:alpha val="43137"/>
                    </a:srgbClr>
                  </a:outerShdw>
                </a:effectLst>
                <a:uFill>
                  <a:solidFill>
                    <a:srgbClr val="F5F5F5"/>
                  </a:solidFill>
                </a:uFill>
              </a:defRPr>
            </a:pPr>
            <a:r>
              <a:rPr dirty="0"/>
              <a:t>„</a:t>
            </a:r>
            <a:r>
              <a:rPr dirty="0" err="1"/>
              <a:t>Kann</a:t>
            </a:r>
            <a:r>
              <a:rPr dirty="0"/>
              <a:t> </a:t>
            </a:r>
            <a:r>
              <a:rPr dirty="0" err="1"/>
              <a:t>irgendein</a:t>
            </a:r>
            <a:r>
              <a:rPr dirty="0"/>
              <a:t> Mensch </a:t>
            </a:r>
            <a:r>
              <a:rPr dirty="0" err="1"/>
              <a:t>sagen</a:t>
            </a:r>
            <a:r>
              <a:rPr lang="de-DE" dirty="0"/>
              <a:t>,</a:t>
            </a:r>
            <a:endParaRPr dirty="0"/>
          </a:p>
          <a:p>
            <a:pPr defTabSz="914400">
              <a:defRPr>
                <a:solidFill>
                  <a:srgbClr val="FDFEC4"/>
                </a:solidFill>
                <a:effectLst>
                  <a:outerShdw blurRad="38100" dist="38100" dir="2700000" rotWithShape="0">
                    <a:srgbClr val="000000">
                      <a:alpha val="43137"/>
                    </a:srgbClr>
                  </a:outerShdw>
                </a:effectLst>
                <a:uFill>
                  <a:solidFill>
                    <a:srgbClr val="F5F5F5"/>
                  </a:solidFill>
                </a:uFill>
              </a:defRPr>
            </a:pPr>
            <a:r>
              <a:rPr dirty="0" err="1">
                <a:solidFill>
                  <a:srgbClr val="FEB137"/>
                </a:solidFill>
              </a:rPr>
              <a:t>wann</a:t>
            </a:r>
            <a:r>
              <a:rPr dirty="0">
                <a:solidFill>
                  <a:srgbClr val="FEB137"/>
                </a:solidFill>
              </a:rPr>
              <a:t> der </a:t>
            </a:r>
            <a:r>
              <a:rPr dirty="0" err="1">
                <a:solidFill>
                  <a:srgbClr val="FEB137"/>
                </a:solidFill>
              </a:rPr>
              <a:t>Anfang</a:t>
            </a:r>
            <a:r>
              <a:rPr dirty="0">
                <a:solidFill>
                  <a:srgbClr val="FEB137"/>
                </a:solidFill>
              </a:rPr>
              <a:t> war</a:t>
            </a:r>
            <a:r>
              <a:rPr dirty="0"/>
              <a:t>? </a:t>
            </a:r>
            <a:r>
              <a:rPr lang="de-DE" dirty="0"/>
              <a:t/>
            </a:r>
            <a:br>
              <a:rPr lang="de-DE" dirty="0"/>
            </a:br>
            <a:r>
              <a:rPr lang="de-DE" dirty="0"/>
              <a:t>Früher </a:t>
            </a:r>
            <a:r>
              <a:rPr dirty="0" err="1"/>
              <a:t>dachten</a:t>
            </a:r>
            <a:r>
              <a:rPr dirty="0"/>
              <a:t> </a:t>
            </a:r>
            <a:r>
              <a:rPr dirty="0" err="1"/>
              <a:t>wir</a:t>
            </a:r>
            <a:r>
              <a:rPr dirty="0"/>
              <a:t>, </a:t>
            </a:r>
            <a:r>
              <a:rPr lang="de-DE" dirty="0"/>
              <a:t>die Welt </a:t>
            </a:r>
            <a:br>
              <a:rPr lang="de-DE" dirty="0"/>
            </a:br>
            <a:r>
              <a:rPr lang="de-DE" dirty="0"/>
              <a:t>hätte mit Adam angefangen …“</a:t>
            </a:r>
            <a:endParaRPr dirty="0"/>
          </a:p>
        </p:txBody>
      </p:sp>
      <p:sp>
        <p:nvSpPr>
          <p:cNvPr id="1464" name="C.H. Spurgeon, “Election” (1855), The New Park Street Pulpit (Pasadena, TX: Pilgrim Publ. 1990), vol. 1, p. 318."/>
          <p:cNvSpPr txBox="1">
            <a:spLocks noGrp="1"/>
          </p:cNvSpPr>
          <p:nvPr>
            <p:ph type="body" sz="quarter" idx="1"/>
          </p:nvPr>
        </p:nvSpPr>
        <p:spPr>
          <a:xfrm>
            <a:off x="1778000" y="11036300"/>
            <a:ext cx="14376400" cy="1689100"/>
          </a:xfrm>
          <a:prstGeom prst="rect">
            <a:avLst/>
          </a:prstGeom>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rPr dirty="0"/>
              <a:t>C.H. Spurgeon, </a:t>
            </a:r>
            <a:r>
              <a:rPr lang="de-DE" dirty="0"/>
              <a:t>„</a:t>
            </a:r>
            <a:r>
              <a:rPr dirty="0"/>
              <a:t>Election</a:t>
            </a:r>
            <a:r>
              <a:rPr lang="de-DE" dirty="0"/>
              <a:t>“</a:t>
            </a:r>
            <a:r>
              <a:rPr dirty="0"/>
              <a:t> (1855), </a:t>
            </a:r>
            <a:r>
              <a:rPr dirty="0">
                <a:latin typeface="DejaVu Sans Condensed Oblique"/>
                <a:ea typeface="DejaVu Sans Condensed Oblique"/>
                <a:cs typeface="DejaVu Sans Condensed Oblique"/>
                <a:sym typeface="DejaVu Sans Condensed Oblique"/>
              </a:rPr>
              <a:t>The New Park Street Pulpit</a:t>
            </a:r>
            <a:r>
              <a:rPr dirty="0"/>
              <a:t> (Pasadena, TX: Pilgrim Publ. 1990), </a:t>
            </a:r>
            <a:r>
              <a:rPr lang="de-DE" dirty="0" err="1"/>
              <a:t>Bd</a:t>
            </a:r>
            <a:r>
              <a:rPr dirty="0"/>
              <a:t>. 1, </a:t>
            </a:r>
            <a:r>
              <a:rPr lang="de-DE" dirty="0"/>
              <a:t>S</a:t>
            </a:r>
            <a:r>
              <a:rPr dirty="0"/>
              <a:t>. 318.</a:t>
            </a:r>
          </a:p>
        </p:txBody>
      </p:sp>
      <p:grpSp>
        <p:nvGrpSpPr>
          <p:cNvPr id="1467" name="image37.jpg"/>
          <p:cNvGrpSpPr/>
          <p:nvPr/>
        </p:nvGrpSpPr>
        <p:grpSpPr>
          <a:xfrm>
            <a:off x="17819687" y="1295555"/>
            <a:ext cx="5360988" cy="7625121"/>
            <a:chOff x="0" y="0"/>
            <a:chExt cx="5360987" cy="7625120"/>
          </a:xfrm>
        </p:grpSpPr>
        <p:pic>
          <p:nvPicPr>
            <p:cNvPr id="1466" name="image37.jpg" descr="image37.jpg"/>
            <p:cNvPicPr>
              <a:picLocks noChangeAspect="1"/>
            </p:cNvPicPr>
            <p:nvPr/>
          </p:nvPicPr>
          <p:blipFill>
            <a:blip r:embed="rId3">
              <a:extLst/>
            </a:blip>
            <a:srcRect b="8008"/>
            <a:stretch>
              <a:fillRect/>
            </a:stretch>
          </p:blipFill>
          <p:spPr>
            <a:xfrm>
              <a:off x="317500" y="304800"/>
              <a:ext cx="4738688" cy="7002821"/>
            </a:xfrm>
            <a:prstGeom prst="rect">
              <a:avLst/>
            </a:prstGeom>
            <a:ln>
              <a:noFill/>
            </a:ln>
            <a:effectLst/>
          </p:spPr>
        </p:pic>
        <p:pic>
          <p:nvPicPr>
            <p:cNvPr id="1465" name="image37.jpg" descr="image37.jpg"/>
            <p:cNvPicPr>
              <a:picLocks/>
            </p:cNvPicPr>
            <p:nvPr/>
          </p:nvPicPr>
          <p:blipFill>
            <a:blip r:embed="rId4">
              <a:extLst/>
            </a:blip>
            <a:stretch>
              <a:fillRect/>
            </a:stretch>
          </p:blipFill>
          <p:spPr>
            <a:xfrm>
              <a:off x="0" y="0"/>
              <a:ext cx="5360988" cy="7625121"/>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1" name="„Aber wir haben herausgefunden, dass…"/>
          <p:cNvSpPr txBox="1">
            <a:spLocks noGrp="1"/>
          </p:cNvSpPr>
          <p:nvPr>
            <p:ph type="title"/>
          </p:nvPr>
        </p:nvSpPr>
        <p:spPr>
          <a:xfrm>
            <a:off x="1778000" y="1384300"/>
            <a:ext cx="20828000" cy="9613900"/>
          </a:xfrm>
          <a:prstGeom prst="rect">
            <a:avLst/>
          </a:prstGeom>
        </p:spPr>
        <p:txBody>
          <a:bodyPr/>
          <a:lstStyle/>
          <a:p>
            <a:pPr defTabSz="449580">
              <a:defRPr sz="6600">
                <a:solidFill>
                  <a:srgbClr val="FFAF44"/>
                </a:solidFill>
              </a:defRPr>
            </a:pPr>
            <a:r>
              <a:rPr dirty="0"/>
              <a:t>„</a:t>
            </a:r>
            <a:r>
              <a:rPr lang="de-DE" dirty="0"/>
              <a:t>… a</a:t>
            </a:r>
            <a:r>
              <a:rPr dirty="0" err="1"/>
              <a:t>ber</a:t>
            </a:r>
            <a:r>
              <a:rPr dirty="0"/>
              <a:t> </a:t>
            </a:r>
            <a:r>
              <a:rPr dirty="0" err="1"/>
              <a:t>wir</a:t>
            </a:r>
            <a:r>
              <a:rPr dirty="0"/>
              <a:t> </a:t>
            </a:r>
            <a:r>
              <a:rPr dirty="0" err="1"/>
              <a:t>haben</a:t>
            </a:r>
            <a:r>
              <a:rPr dirty="0"/>
              <a:t> </a:t>
            </a:r>
            <a:r>
              <a:rPr dirty="0" err="1"/>
              <a:t>herausgefunden</a:t>
            </a:r>
            <a:r>
              <a:rPr dirty="0"/>
              <a:t>, </a:t>
            </a:r>
            <a:r>
              <a:rPr dirty="0" err="1"/>
              <a:t>dass</a:t>
            </a:r>
            <a:r>
              <a:rPr dirty="0"/>
              <a:t> </a:t>
            </a:r>
          </a:p>
          <a:p>
            <a:pPr defTabSz="449580">
              <a:defRPr sz="6600">
                <a:solidFill>
                  <a:srgbClr val="FFAF44"/>
                </a:solidFill>
              </a:defRPr>
            </a:pPr>
            <a:r>
              <a:rPr lang="de-DE" dirty="0"/>
              <a:t>Jahrtausende zu</a:t>
            </a:r>
            <a:r>
              <a:rPr dirty="0" err="1"/>
              <a:t>vor</a:t>
            </a:r>
            <a:r>
              <a:rPr dirty="0">
                <a:solidFill>
                  <a:srgbClr val="FFBA59"/>
                </a:solidFill>
              </a:rPr>
              <a:t> </a:t>
            </a:r>
            <a:r>
              <a:rPr dirty="0" err="1">
                <a:solidFill>
                  <a:srgbClr val="FFFEC0"/>
                </a:solidFill>
              </a:rPr>
              <a:t>Gott</a:t>
            </a:r>
            <a:r>
              <a:rPr dirty="0">
                <a:solidFill>
                  <a:srgbClr val="FFFEC0"/>
                </a:solidFill>
              </a:rPr>
              <a:t> </a:t>
            </a:r>
            <a:r>
              <a:rPr dirty="0" err="1">
                <a:solidFill>
                  <a:srgbClr val="FFFEC0"/>
                </a:solidFill>
              </a:rPr>
              <a:t>chaotische</a:t>
            </a:r>
            <a:r>
              <a:rPr dirty="0">
                <a:solidFill>
                  <a:srgbClr val="FFFEC0"/>
                </a:solidFill>
              </a:rPr>
              <a:t> </a:t>
            </a:r>
          </a:p>
          <a:p>
            <a:pPr defTabSz="449580">
              <a:defRPr sz="6600">
                <a:solidFill>
                  <a:srgbClr val="FFAF44"/>
                </a:solidFill>
              </a:defRPr>
            </a:pPr>
            <a:r>
              <a:rPr dirty="0" err="1">
                <a:solidFill>
                  <a:srgbClr val="FFFEC0"/>
                </a:solidFill>
              </a:rPr>
              <a:t>Materie</a:t>
            </a:r>
            <a:r>
              <a:rPr dirty="0">
                <a:solidFill>
                  <a:srgbClr val="FFFEC0"/>
                </a:solidFill>
              </a:rPr>
              <a:t> </a:t>
            </a:r>
            <a:r>
              <a:rPr lang="de-DE" dirty="0">
                <a:solidFill>
                  <a:srgbClr val="FFFEC0"/>
                </a:solidFill>
              </a:rPr>
              <a:t>gemacht</a:t>
            </a:r>
            <a:r>
              <a:rPr lang="de-DE" sz="6600" dirty="0">
                <a:solidFill>
                  <a:srgbClr val="FFFEC0"/>
                </a:solidFill>
              </a:rPr>
              <a:t> hat</a:t>
            </a:r>
            <a:r>
              <a:rPr sz="6600" dirty="0">
                <a:solidFill>
                  <a:srgbClr val="FFFEC0"/>
                </a:solidFill>
              </a:rPr>
              <a:t>, um </a:t>
            </a:r>
            <a:r>
              <a:rPr sz="6600" dirty="0" err="1">
                <a:solidFill>
                  <a:srgbClr val="FFFEC0"/>
                </a:solidFill>
              </a:rPr>
              <a:t>daraus</a:t>
            </a:r>
            <a:r>
              <a:rPr lang="de-DE" sz="6600" dirty="0">
                <a:solidFill>
                  <a:srgbClr val="FFFEC0"/>
                </a:solidFill>
              </a:rPr>
              <a:t> etwas </a:t>
            </a:r>
            <a:br>
              <a:rPr lang="de-DE" sz="6600" dirty="0">
                <a:solidFill>
                  <a:srgbClr val="FFFEC0"/>
                </a:solidFill>
              </a:rPr>
            </a:br>
            <a:r>
              <a:rPr lang="de-DE" sz="6600" dirty="0">
                <a:solidFill>
                  <a:srgbClr val="FFFEC0"/>
                </a:solidFill>
              </a:rPr>
              <a:t>zu kreieren, worin der Mensch leben </a:t>
            </a:r>
            <a:br>
              <a:rPr lang="de-DE" sz="6600" dirty="0">
                <a:solidFill>
                  <a:srgbClr val="FFFEC0"/>
                </a:solidFill>
              </a:rPr>
            </a:br>
            <a:r>
              <a:rPr lang="de-DE" sz="6600" dirty="0">
                <a:solidFill>
                  <a:srgbClr val="FFFEC0"/>
                </a:solidFill>
              </a:rPr>
              <a:t>könnte, </a:t>
            </a:r>
            <a:r>
              <a:rPr lang="de-DE" sz="6600" dirty="0">
                <a:solidFill>
                  <a:srgbClr val="FFA74D"/>
                </a:solidFill>
              </a:rPr>
              <a:t>und er setzte v</a:t>
            </a:r>
            <a:r>
              <a:rPr sz="6600" dirty="0" err="1">
                <a:solidFill>
                  <a:srgbClr val="FFA74D"/>
                </a:solidFill>
              </a:rPr>
              <a:t>erschieden</a:t>
            </a:r>
            <a:r>
              <a:rPr lang="de-DE" sz="6600" dirty="0">
                <a:solidFill>
                  <a:srgbClr val="FFA74D"/>
                </a:solidFill>
              </a:rPr>
              <a:t>a</a:t>
            </a:r>
            <a:r>
              <a:rPr dirty="0" err="1">
                <a:solidFill>
                  <a:srgbClr val="FFA74D"/>
                </a:solidFill>
              </a:rPr>
              <a:t>rt</a:t>
            </a:r>
            <a:r>
              <a:rPr lang="de-DE" dirty="0" err="1">
                <a:solidFill>
                  <a:srgbClr val="FFA74D"/>
                </a:solidFill>
              </a:rPr>
              <a:t>ige</a:t>
            </a:r>
            <a:r>
              <a:rPr dirty="0">
                <a:solidFill>
                  <a:srgbClr val="FFA74D"/>
                </a:solidFill>
              </a:rPr>
              <a:t> </a:t>
            </a:r>
          </a:p>
          <a:p>
            <a:pPr defTabSz="449580">
              <a:defRPr sz="6600">
                <a:solidFill>
                  <a:srgbClr val="FFAF44"/>
                </a:solidFill>
              </a:defRPr>
            </a:pPr>
            <a:r>
              <a:rPr dirty="0" err="1"/>
              <a:t>Geschöpfe</a:t>
            </a:r>
            <a:r>
              <a:rPr dirty="0"/>
              <a:t> </a:t>
            </a:r>
            <a:r>
              <a:rPr dirty="0" err="1"/>
              <a:t>darauf</a:t>
            </a:r>
            <a:r>
              <a:rPr lang="de-DE" dirty="0"/>
              <a:t>;</a:t>
            </a:r>
            <a:r>
              <a:rPr dirty="0"/>
              <a:t> die </a:t>
            </a:r>
            <a:r>
              <a:rPr lang="de-DE" dirty="0"/>
              <a:t>starben und </a:t>
            </a:r>
            <a:br>
              <a:rPr lang="de-DE" dirty="0"/>
            </a:br>
            <a:r>
              <a:rPr lang="de-DE" dirty="0"/>
              <a:t>hinterließen </a:t>
            </a:r>
            <a:r>
              <a:rPr dirty="0" err="1"/>
              <a:t>Spuren</a:t>
            </a:r>
            <a:r>
              <a:rPr dirty="0"/>
              <a:t> </a:t>
            </a:r>
            <a:r>
              <a:rPr lang="de-DE" sz="6600" dirty="0">
                <a:solidFill>
                  <a:srgbClr val="FFEFAF"/>
                </a:solidFill>
              </a:rPr>
              <a:t>s</a:t>
            </a:r>
            <a:r>
              <a:rPr sz="6600" dirty="0" err="1">
                <a:solidFill>
                  <a:srgbClr val="FFEFAF"/>
                </a:solidFill>
              </a:rPr>
              <a:t>eine</a:t>
            </a:r>
            <a:r>
              <a:rPr lang="de-DE" sz="6600" dirty="0" err="1">
                <a:solidFill>
                  <a:srgbClr val="FFEFAF"/>
                </a:solidFill>
              </a:rPr>
              <a:t>r</a:t>
            </a:r>
            <a:r>
              <a:rPr lang="de-DE" sz="6600" dirty="0">
                <a:solidFill>
                  <a:srgbClr val="FFEFAF"/>
                </a:solidFill>
              </a:rPr>
              <a:t> </a:t>
            </a:r>
            <a:br>
              <a:rPr lang="de-DE" sz="6600" dirty="0">
                <a:solidFill>
                  <a:srgbClr val="FFEFAF"/>
                </a:solidFill>
              </a:rPr>
            </a:br>
            <a:r>
              <a:rPr lang="de-DE" sz="6600" dirty="0">
                <a:solidFill>
                  <a:srgbClr val="FFEFAF"/>
                </a:solidFill>
              </a:rPr>
              <a:t>hervorragenden Handwerkskunst</a:t>
            </a:r>
            <a:r>
              <a:rPr lang="de-DE" dirty="0"/>
              <a:t> – und </a:t>
            </a:r>
            <a:br>
              <a:rPr lang="de-DE" dirty="0"/>
            </a:br>
            <a:r>
              <a:rPr lang="de-DE" sz="6600" dirty="0">
                <a:solidFill>
                  <a:srgbClr val="FFEFAF"/>
                </a:solidFill>
              </a:rPr>
              <a:t>erst danach hat er sich an </a:t>
            </a:r>
            <a:r>
              <a:rPr dirty="0">
                <a:solidFill>
                  <a:srgbClr val="FFEFAF"/>
                </a:solidFill>
              </a:rPr>
              <a:t>den Menschen</a:t>
            </a:r>
            <a:r>
              <a:rPr lang="de-DE" dirty="0">
                <a:solidFill>
                  <a:srgbClr val="FFEFAF"/>
                </a:solidFill>
              </a:rPr>
              <a:t> gewagt.“</a:t>
            </a:r>
            <a:endParaRPr dirty="0">
              <a:solidFill>
                <a:srgbClr val="FFEFAF"/>
              </a:solidFill>
            </a:endParaRPr>
          </a:p>
        </p:txBody>
      </p:sp>
      <p:sp>
        <p:nvSpPr>
          <p:cNvPr id="1472" name="C.H. Spurgeon, “Election” (1855), The New Park Street Pulpit (Pasadena, TX: Pilgrim Publ. 1990), vol. 1, p. 318."/>
          <p:cNvSpPr txBox="1">
            <a:spLocks noGrp="1"/>
          </p:cNvSpPr>
          <p:nvPr>
            <p:ph type="body" sz="quarter" idx="1"/>
          </p:nvPr>
        </p:nvSpPr>
        <p:spPr>
          <a:xfrm>
            <a:off x="1752600" y="11722100"/>
            <a:ext cx="14376400" cy="1689100"/>
          </a:xfrm>
          <a:prstGeom prst="rect">
            <a:avLst/>
          </a:prstGeom>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rPr dirty="0"/>
              <a:t>C.H. Spurgeon, </a:t>
            </a:r>
            <a:r>
              <a:rPr lang="de-DE" dirty="0"/>
              <a:t>„</a:t>
            </a:r>
            <a:r>
              <a:rPr dirty="0"/>
              <a:t>Election</a:t>
            </a:r>
            <a:r>
              <a:rPr lang="de-DE" dirty="0"/>
              <a:t>“</a:t>
            </a:r>
            <a:r>
              <a:rPr dirty="0"/>
              <a:t> (1855), </a:t>
            </a:r>
            <a:r>
              <a:rPr dirty="0">
                <a:latin typeface="DejaVu Sans Condensed Oblique"/>
                <a:ea typeface="DejaVu Sans Condensed Oblique"/>
                <a:cs typeface="DejaVu Sans Condensed Oblique"/>
                <a:sym typeface="DejaVu Sans Condensed Oblique"/>
              </a:rPr>
              <a:t>The New Park Street Pulpit </a:t>
            </a:r>
            <a:r>
              <a:rPr dirty="0"/>
              <a:t>(Pasadena, TX: Pilgrim Publ. 1990), </a:t>
            </a:r>
            <a:r>
              <a:rPr lang="de-DE" dirty="0" err="1"/>
              <a:t>Bd</a:t>
            </a:r>
            <a:r>
              <a:rPr dirty="0"/>
              <a:t>. 1, </a:t>
            </a:r>
            <a:r>
              <a:rPr lang="de-DE" dirty="0"/>
              <a:t>S</a:t>
            </a:r>
            <a:r>
              <a:rPr dirty="0"/>
              <a:t>. 318.</a:t>
            </a:r>
          </a:p>
        </p:txBody>
      </p:sp>
      <p:grpSp>
        <p:nvGrpSpPr>
          <p:cNvPr id="1475" name="image37.jpg"/>
          <p:cNvGrpSpPr/>
          <p:nvPr/>
        </p:nvGrpSpPr>
        <p:grpSpPr>
          <a:xfrm>
            <a:off x="17819687" y="1295555"/>
            <a:ext cx="5360988" cy="7625121"/>
            <a:chOff x="0" y="0"/>
            <a:chExt cx="5360987" cy="7625120"/>
          </a:xfrm>
        </p:grpSpPr>
        <p:pic>
          <p:nvPicPr>
            <p:cNvPr id="1474" name="image37.jpg" descr="image37.jpg"/>
            <p:cNvPicPr>
              <a:picLocks noChangeAspect="1"/>
            </p:cNvPicPr>
            <p:nvPr/>
          </p:nvPicPr>
          <p:blipFill>
            <a:blip r:embed="rId3">
              <a:extLst/>
            </a:blip>
            <a:srcRect b="8008"/>
            <a:stretch>
              <a:fillRect/>
            </a:stretch>
          </p:blipFill>
          <p:spPr>
            <a:xfrm>
              <a:off x="317500" y="304800"/>
              <a:ext cx="4738688" cy="7002821"/>
            </a:xfrm>
            <a:prstGeom prst="rect">
              <a:avLst/>
            </a:prstGeom>
            <a:ln>
              <a:noFill/>
            </a:ln>
            <a:effectLst/>
          </p:spPr>
        </p:pic>
        <p:pic>
          <p:nvPicPr>
            <p:cNvPr id="1473" name="image37.jpg" descr="image37.jpg"/>
            <p:cNvPicPr>
              <a:picLocks/>
            </p:cNvPicPr>
            <p:nvPr/>
          </p:nvPicPr>
          <p:blipFill>
            <a:blip r:embed="rId4">
              <a:extLst/>
            </a:blip>
            <a:stretch>
              <a:fillRect/>
            </a:stretch>
          </p:blipFill>
          <p:spPr>
            <a:xfrm>
              <a:off x="0" y="0"/>
              <a:ext cx="5360988" cy="7625121"/>
            </a:xfrm>
            <a:prstGeom prst="rect">
              <a:avLst/>
            </a:prstGeom>
            <a:effectLst/>
          </p:spPr>
        </p:pic>
      </p:grpSp>
    </p:spTree>
  </p:cSld>
  <p:clrMapOvr>
    <a:masterClrMapping/>
  </p:clrMapOvr>
  <p:transition xmlns:p14="http://schemas.microsoft.com/office/powerpoint/2010/mai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9" name="C.I. Scofield…"/>
          <p:cNvSpPr txBox="1">
            <a:spLocks noGrp="1"/>
          </p:cNvSpPr>
          <p:nvPr>
            <p:ph type="title"/>
          </p:nvPr>
        </p:nvSpPr>
        <p:spPr>
          <a:xfrm>
            <a:off x="10947400" y="1447800"/>
            <a:ext cx="12242800" cy="5410200"/>
          </a:xfrm>
          <a:prstGeom prst="rect">
            <a:avLst/>
          </a:prstGeom>
        </p:spPr>
        <p:txBody>
          <a:bodyPr/>
          <a:lstStyle/>
          <a:p>
            <a:pPr defTabSz="914400">
              <a:lnSpc>
                <a:spcPct val="90000"/>
              </a:lnSpc>
              <a:defRPr>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sz="9600" dirty="0"/>
              <a:t>C.</a:t>
            </a:r>
            <a:r>
              <a:rPr lang="de-DE" sz="9600" dirty="0"/>
              <a:t> </a:t>
            </a:r>
            <a:r>
              <a:rPr sz="9600" dirty="0"/>
              <a:t>I. Scofield </a:t>
            </a:r>
          </a:p>
          <a:p>
            <a:pPr defTabSz="914400">
              <a:lnSpc>
                <a:spcPct val="90000"/>
              </a:lnSpc>
              <a:defRPr>
                <a:solidFill>
                  <a:srgbClr val="FEFCDD"/>
                </a:solidFill>
                <a:effectLst>
                  <a:outerShdw blurRad="38100" dist="38100" dir="2700000" rotWithShape="0">
                    <a:srgbClr val="000000">
                      <a:alpha val="43137"/>
                    </a:srgbClr>
                  </a:outerShdw>
                </a:effectLst>
                <a:uFill>
                  <a:solidFill>
                    <a:srgbClr val="FEFCDD"/>
                  </a:solidFill>
                </a:uFill>
              </a:defRPr>
            </a:pPr>
            <a:r>
              <a:rPr dirty="0"/>
              <a:t>(1843–1921) </a:t>
            </a:r>
          </a:p>
          <a:p>
            <a:pPr defTabSz="914400">
              <a:lnSpc>
                <a:spcPct val="90000"/>
              </a:lnSpc>
              <a:defRPr sz="1200">
                <a:effectLst>
                  <a:outerShdw blurRad="38100" dist="38100" dir="2700000" rotWithShape="0">
                    <a:srgbClr val="000000">
                      <a:alpha val="43137"/>
                    </a:srgbClr>
                  </a:outerShdw>
                </a:effectLst>
                <a:uFill>
                  <a:solidFill>
                    <a:srgbClr val="E2DEAB"/>
                  </a:solidFill>
                </a:uFill>
              </a:defRPr>
            </a:pPr>
            <a:endParaRPr dirty="0"/>
          </a:p>
          <a:p>
            <a:pPr defTabSz="914400">
              <a:defRPr>
                <a:solidFill>
                  <a:srgbClr val="F6A029"/>
                </a:solidFill>
                <a:effectLst>
                  <a:outerShdw blurRad="38100" dist="38100" dir="2700000" rotWithShape="0">
                    <a:srgbClr val="000000">
                      <a:alpha val="43137"/>
                    </a:srgbClr>
                  </a:outerShdw>
                </a:effectLst>
                <a:uFill>
                  <a:solidFill>
                    <a:srgbClr val="F6A029"/>
                  </a:solidFill>
                </a:uFill>
              </a:defRPr>
            </a:pPr>
            <a:r>
              <a:rPr dirty="0"/>
              <a:t>Scofield </a:t>
            </a:r>
            <a:r>
              <a:rPr lang="en-US" dirty="0" err="1"/>
              <a:t>Studien-</a:t>
            </a:r>
            <a:r>
              <a:rPr dirty="0" err="1"/>
              <a:t>Bibe</a:t>
            </a:r>
            <a:r>
              <a:rPr lang="en-US" dirty="0" err="1"/>
              <a:t>l</a:t>
            </a:r>
            <a:r>
              <a:rPr lang="en-US" dirty="0"/>
              <a:t> </a:t>
            </a:r>
            <a:r>
              <a:rPr dirty="0"/>
              <a:t>(1909)</a:t>
            </a:r>
            <a:r>
              <a:rPr lang="de-DE" dirty="0"/>
              <a:t>    </a:t>
            </a:r>
            <a:endParaRPr dirty="0"/>
          </a:p>
        </p:txBody>
      </p:sp>
      <p:sp>
        <p:nvSpPr>
          <p:cNvPr id="1480" name="Lückentheorie…"/>
          <p:cNvSpPr txBox="1"/>
          <p:nvPr/>
        </p:nvSpPr>
        <p:spPr>
          <a:xfrm>
            <a:off x="10948987" y="6210300"/>
            <a:ext cx="11887201" cy="6716711"/>
          </a:xfrm>
          <a:prstGeom prst="rect">
            <a:avLst/>
          </a:prstGeom>
          <a:extLst>
            <a:ext uri="{C572A759-6A51-4108-AA02-DFA0A04FC94B}">
              <ma14:wrappingTextBoxFlag xmlns:ma14="http://schemas.microsoft.com/office/mac/drawingml/2011/main" val="1"/>
            </a:ext>
          </a:extLst>
        </p:spPr>
        <p:txBody>
          <a:bodyPr lIns="0" tIns="0" rIns="0" bIns="0">
            <a:spAutoFit/>
          </a:bodyPr>
          <a:lstStyle/>
          <a:p>
            <a:pPr defTabSz="914400">
              <a:lnSpc>
                <a:spcPct val="70000"/>
              </a:lnSpc>
              <a:spcBef>
                <a:spcPts val="4300"/>
              </a:spcBef>
              <a:buClr>
                <a:srgbClr val="B6DE87"/>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b="1" dirty="0" err="1"/>
              <a:t>Lückentheorie</a:t>
            </a:r>
            <a:endParaRPr b="1" dirty="0"/>
          </a:p>
          <a:p>
            <a:pPr defTabSz="914400">
              <a:spcBef>
                <a:spcPts val="4300"/>
              </a:spcBef>
              <a:buClr>
                <a:srgbClr val="F5F5F5"/>
              </a:buClr>
              <a:defRPr sz="64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de-DE" dirty="0"/>
              <a:t>1. Mose 1,2</a:t>
            </a:r>
          </a:p>
          <a:p>
            <a:pPr defTabSz="914400">
              <a:spcBef>
                <a:spcPts val="4300"/>
              </a:spcBef>
              <a:buClr>
                <a:srgbClr val="F5F5F5"/>
              </a:buClr>
              <a:defRPr sz="64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de-DE" dirty="0"/>
              <a:t>„</a:t>
            </a:r>
            <a:r>
              <a:rPr dirty="0"/>
              <a:t>Der </a:t>
            </a:r>
            <a:r>
              <a:rPr dirty="0" err="1"/>
              <a:t>erste</a:t>
            </a:r>
            <a:r>
              <a:rPr dirty="0"/>
              <a:t> </a:t>
            </a:r>
            <a:r>
              <a:rPr dirty="0" err="1"/>
              <a:t>Schöpfungsakt</a:t>
            </a:r>
            <a:r>
              <a:rPr dirty="0"/>
              <a:t> </a:t>
            </a:r>
            <a:r>
              <a:rPr sz="6400" dirty="0" err="1">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rPr>
              <a:t>verweist</a:t>
            </a:r>
            <a:r>
              <a:rPr sz="6400" dirty="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rPr>
              <a:t> auf die </a:t>
            </a:r>
            <a:r>
              <a:rPr sz="6400" dirty="0" err="1">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rPr>
              <a:t>undatierte</a:t>
            </a:r>
            <a:r>
              <a:rPr sz="6400" dirty="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rPr>
              <a:t> </a:t>
            </a:r>
            <a:r>
              <a:rPr sz="6400" dirty="0" err="1">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rPr>
              <a:t>Vergangenheit</a:t>
            </a:r>
            <a:r>
              <a:rPr sz="6400" dirty="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rPr>
              <a:t> und </a:t>
            </a:r>
            <a:r>
              <a:rPr lang="de-DE" sz="6400" dirty="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rPr>
              <a:t>lässt</a:t>
            </a:r>
            <a:r>
              <a:rPr sz="6400" dirty="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rPr>
              <a:t> </a:t>
            </a:r>
            <a:r>
              <a:rPr sz="6400" dirty="0" err="1">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rPr>
              <a:t>Raum</a:t>
            </a:r>
            <a:r>
              <a:rPr sz="6400" dirty="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rPr>
              <a:t> für </a:t>
            </a:r>
            <a:r>
              <a:rPr sz="6400" dirty="0" err="1">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rPr>
              <a:t>alle</a:t>
            </a:r>
            <a:r>
              <a:rPr sz="6400" dirty="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rPr>
              <a:t> </a:t>
            </a:r>
            <a:r>
              <a:rPr sz="6400" dirty="0" err="1">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rPr>
              <a:t>geologischen</a:t>
            </a:r>
            <a:r>
              <a:rPr sz="6400" dirty="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rPr>
              <a:t> </a:t>
            </a:r>
            <a:r>
              <a:rPr dirty="0" err="1">
                <a:solidFill>
                  <a:srgbClr val="E2DEAB"/>
                </a:solidFill>
              </a:rPr>
              <a:t>Zeitalter</a:t>
            </a:r>
            <a:r>
              <a:rPr dirty="0"/>
              <a:t>.</a:t>
            </a:r>
            <a:r>
              <a:rPr lang="de-DE" dirty="0"/>
              <a:t>“</a:t>
            </a:r>
            <a:endParaRPr dirty="0"/>
          </a:p>
        </p:txBody>
      </p:sp>
      <p:grpSp>
        <p:nvGrpSpPr>
          <p:cNvPr id="1483" name="Scofield, CI new.jpg"/>
          <p:cNvGrpSpPr/>
          <p:nvPr/>
        </p:nvGrpSpPr>
        <p:grpSpPr>
          <a:xfrm>
            <a:off x="2374900" y="1524000"/>
            <a:ext cx="7418849" cy="10655300"/>
            <a:chOff x="0" y="0"/>
            <a:chExt cx="7418848" cy="10655299"/>
          </a:xfrm>
        </p:grpSpPr>
        <p:pic>
          <p:nvPicPr>
            <p:cNvPr id="1482" name="Scofield, CI new.jpg" descr="Scofield, CI new.jpg"/>
            <p:cNvPicPr>
              <a:picLocks noChangeAspect="1"/>
            </p:cNvPicPr>
            <p:nvPr/>
          </p:nvPicPr>
          <p:blipFill>
            <a:blip r:embed="rId3">
              <a:extLst/>
            </a:blip>
            <a:stretch>
              <a:fillRect/>
            </a:stretch>
          </p:blipFill>
          <p:spPr>
            <a:xfrm>
              <a:off x="317500" y="304800"/>
              <a:ext cx="6796549" cy="10033000"/>
            </a:xfrm>
            <a:prstGeom prst="rect">
              <a:avLst/>
            </a:prstGeom>
            <a:ln>
              <a:noFill/>
            </a:ln>
            <a:effectLst/>
          </p:spPr>
        </p:pic>
        <p:pic>
          <p:nvPicPr>
            <p:cNvPr id="1481" name="Scofield, CI new.jpg" descr="Scofield, CI new.jpg"/>
            <p:cNvPicPr>
              <a:picLocks/>
            </p:cNvPicPr>
            <p:nvPr/>
          </p:nvPicPr>
          <p:blipFill>
            <a:blip r:embed="rId4">
              <a:extLst/>
            </a:blip>
            <a:stretch>
              <a:fillRect/>
            </a:stretch>
          </p:blipFill>
          <p:spPr>
            <a:xfrm>
              <a:off x="0" y="0"/>
              <a:ext cx="7418849" cy="10655300"/>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480"/>
                                        </p:tgtEl>
                                        <p:attrNameLst>
                                          <p:attrName>style.visibility</p:attrName>
                                        </p:attrNameLst>
                                      </p:cBhvr>
                                      <p:to>
                                        <p:strVal val="visible"/>
                                      </p:to>
                                    </p:set>
                                    <p:anim calcmode="lin" valueType="num">
                                      <p:cBhvr>
                                        <p:cTn id="7" dur="500" fill="hold"/>
                                        <p:tgtEl>
                                          <p:spTgt spid="1480"/>
                                        </p:tgtEl>
                                        <p:attrNameLst>
                                          <p:attrName>ppt_w</p:attrName>
                                        </p:attrNameLst>
                                      </p:cBhvr>
                                      <p:tavLst>
                                        <p:tav tm="0">
                                          <p:val>
                                            <p:fltVal val="0"/>
                                          </p:val>
                                        </p:tav>
                                        <p:tav tm="100000">
                                          <p:val>
                                            <p:strVal val="#ppt_w"/>
                                          </p:val>
                                        </p:tav>
                                      </p:tavLst>
                                    </p:anim>
                                    <p:anim calcmode="lin" valueType="num">
                                      <p:cBhvr>
                                        <p:cTn id="8" dur="500" fill="hold"/>
                                        <p:tgtEl>
                                          <p:spTgt spid="148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0" grpId="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 name="Princeton Akademie"/>
          <p:cNvSpPr txBox="1">
            <a:spLocks noGrp="1"/>
          </p:cNvSpPr>
          <p:nvPr>
            <p:ph type="body" sz="quarter" idx="4294967295"/>
          </p:nvPr>
        </p:nvSpPr>
        <p:spPr>
          <a:xfrm>
            <a:off x="4268787" y="533400"/>
            <a:ext cx="15316201" cy="4127500"/>
          </a:xfrm>
          <a:prstGeom prst="rect">
            <a:avLst/>
          </a:prstGeom>
          <a:ln w="9525">
            <a:round/>
          </a:ln>
          <a:effectLst/>
        </p:spPr>
        <p:txBody>
          <a:bodyPr/>
          <a:lstStyle>
            <a:lvl1pPr algn="ctr" defTabSz="914400">
              <a:spcBef>
                <a:spcPts val="10200"/>
              </a:spcBef>
              <a:buClr>
                <a:srgbClr val="B6DE87"/>
              </a:buClr>
              <a:defRPr sz="9600" b="1">
                <a:effectLst>
                  <a:outerShdw blurRad="38100" dist="38100" dir="2700000" rotWithShape="0">
                    <a:srgbClr val="000000">
                      <a:alpha val="43137"/>
                    </a:srgbClr>
                  </a:outerShdw>
                </a:effectLst>
                <a:uFill>
                  <a:solidFill>
                    <a:srgbClr val="E2DEAB"/>
                  </a:solidFill>
                </a:uFill>
              </a:defRPr>
            </a:lvl1pPr>
          </a:lstStyle>
          <a:p>
            <a:pPr>
              <a:defRPr sz="7200" b="0"/>
            </a:pPr>
            <a:r>
              <a:rPr sz="9600" b="1" dirty="0"/>
              <a:t>Princeton</a:t>
            </a:r>
            <a:r>
              <a:rPr lang="de-DE" sz="9600" b="1" dirty="0"/>
              <a:t>-Universität</a:t>
            </a:r>
            <a:endParaRPr sz="9600" b="1" dirty="0"/>
          </a:p>
        </p:txBody>
      </p:sp>
      <p:sp>
        <p:nvSpPr>
          <p:cNvPr id="1488" name="Shape"/>
          <p:cNvSpPr/>
          <p:nvPr/>
        </p:nvSpPr>
        <p:spPr>
          <a:xfrm>
            <a:off x="11507865" y="4937760"/>
            <a:ext cx="838201" cy="9779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E2DEAB"/>
          </a:solidFill>
          <a:ln w="38100"/>
        </p:spPr>
        <p:txBody>
          <a:bodyPr lIns="0" tIns="0" rIns="0" bIns="0"/>
          <a:lstStyle/>
          <a:p>
            <a:pPr algn="l" defTabSz="457200">
              <a:defRPr sz="1200">
                <a:latin typeface="Helvetica"/>
                <a:ea typeface="Helvetica"/>
                <a:cs typeface="Helvetica"/>
                <a:sym typeface="Helvetica"/>
              </a:defRPr>
            </a:pPr>
            <a:endParaRPr/>
          </a:p>
        </p:txBody>
      </p:sp>
      <p:grpSp>
        <p:nvGrpSpPr>
          <p:cNvPr id="1491" name="Hodge, Charles 2.png"/>
          <p:cNvGrpSpPr/>
          <p:nvPr/>
        </p:nvGrpSpPr>
        <p:grpSpPr>
          <a:xfrm>
            <a:off x="18072100" y="1841500"/>
            <a:ext cx="3340100" cy="3784600"/>
            <a:chOff x="0" y="0"/>
            <a:chExt cx="3340100" cy="3784600"/>
          </a:xfrm>
        </p:grpSpPr>
        <p:pic>
          <p:nvPicPr>
            <p:cNvPr id="1490" name="Hodge, Charles 2.png" descr="Hodge, Charles 2.png"/>
            <p:cNvPicPr>
              <a:picLocks/>
            </p:cNvPicPr>
            <p:nvPr/>
          </p:nvPicPr>
          <p:blipFill>
            <a:blip r:embed="rId3">
              <a:extLst/>
            </a:blip>
            <a:srcRect l="26583" t="9693" r="22968" b="51318"/>
            <a:stretch>
              <a:fillRect/>
            </a:stretch>
          </p:blipFill>
          <p:spPr>
            <a:xfrm>
              <a:off x="317500" y="304800"/>
              <a:ext cx="2717800" cy="3162300"/>
            </a:xfrm>
            <a:prstGeom prst="rect">
              <a:avLst/>
            </a:prstGeom>
            <a:ln>
              <a:noFill/>
            </a:ln>
            <a:effectLst/>
          </p:spPr>
        </p:pic>
        <p:pic>
          <p:nvPicPr>
            <p:cNvPr id="1489" name="Hodge, Charles 2.png" descr="Hodge, Charles 2.png"/>
            <p:cNvPicPr>
              <a:picLocks/>
            </p:cNvPicPr>
            <p:nvPr/>
          </p:nvPicPr>
          <p:blipFill>
            <a:blip r:embed="rId4">
              <a:extLst/>
            </a:blip>
            <a:stretch>
              <a:fillRect/>
            </a:stretch>
          </p:blipFill>
          <p:spPr>
            <a:xfrm>
              <a:off x="0" y="0"/>
              <a:ext cx="3340100" cy="3784600"/>
            </a:xfrm>
            <a:prstGeom prst="rect">
              <a:avLst/>
            </a:prstGeom>
            <a:effectLst/>
          </p:spPr>
        </p:pic>
      </p:grpSp>
      <p:grpSp>
        <p:nvGrpSpPr>
          <p:cNvPr id="1494" name="Hodge, AA.jpg"/>
          <p:cNvGrpSpPr/>
          <p:nvPr/>
        </p:nvGrpSpPr>
        <p:grpSpPr>
          <a:xfrm>
            <a:off x="2565400" y="5270500"/>
            <a:ext cx="3340100" cy="3987800"/>
            <a:chOff x="0" y="0"/>
            <a:chExt cx="3340100" cy="3987800"/>
          </a:xfrm>
        </p:grpSpPr>
        <p:pic>
          <p:nvPicPr>
            <p:cNvPr id="1493" name="Hodge, AA.jpg" descr="Hodge, AA.jpg"/>
            <p:cNvPicPr>
              <a:picLocks/>
            </p:cNvPicPr>
            <p:nvPr/>
          </p:nvPicPr>
          <p:blipFill>
            <a:blip r:embed="rId5">
              <a:extLst/>
            </a:blip>
            <a:srcRect l="19968" t="6558" r="20665" b="35720"/>
            <a:stretch>
              <a:fillRect/>
            </a:stretch>
          </p:blipFill>
          <p:spPr>
            <a:xfrm>
              <a:off x="317500" y="304800"/>
              <a:ext cx="2717800" cy="3365500"/>
            </a:xfrm>
            <a:prstGeom prst="rect">
              <a:avLst/>
            </a:prstGeom>
            <a:ln>
              <a:noFill/>
            </a:ln>
            <a:effectLst/>
          </p:spPr>
        </p:pic>
        <p:pic>
          <p:nvPicPr>
            <p:cNvPr id="1492" name="Hodge, AA.jpg" descr="Hodge, AA.jpg"/>
            <p:cNvPicPr>
              <a:picLocks/>
            </p:cNvPicPr>
            <p:nvPr/>
          </p:nvPicPr>
          <p:blipFill>
            <a:blip r:embed="rId6">
              <a:extLst/>
            </a:blip>
            <a:stretch>
              <a:fillRect/>
            </a:stretch>
          </p:blipFill>
          <p:spPr>
            <a:xfrm>
              <a:off x="0" y="0"/>
              <a:ext cx="3340100" cy="3987800"/>
            </a:xfrm>
            <a:prstGeom prst="rect">
              <a:avLst/>
            </a:prstGeom>
            <a:effectLst/>
          </p:spPr>
        </p:pic>
      </p:grpSp>
      <p:grpSp>
        <p:nvGrpSpPr>
          <p:cNvPr id="1497" name="Warfield, BB.jpg"/>
          <p:cNvGrpSpPr/>
          <p:nvPr/>
        </p:nvGrpSpPr>
        <p:grpSpPr>
          <a:xfrm>
            <a:off x="18073687" y="8509000"/>
            <a:ext cx="3340101" cy="3670300"/>
            <a:chOff x="0" y="0"/>
            <a:chExt cx="3340100" cy="3670300"/>
          </a:xfrm>
        </p:grpSpPr>
        <p:pic>
          <p:nvPicPr>
            <p:cNvPr id="1496" name="Warfield, BB.jpg" descr="Warfield, BB.jpg"/>
            <p:cNvPicPr>
              <a:picLocks/>
            </p:cNvPicPr>
            <p:nvPr/>
          </p:nvPicPr>
          <p:blipFill>
            <a:blip r:embed="rId7">
              <a:extLst/>
            </a:blip>
            <a:stretch>
              <a:fillRect/>
            </a:stretch>
          </p:blipFill>
          <p:spPr>
            <a:xfrm>
              <a:off x="317500" y="304800"/>
              <a:ext cx="2717800" cy="3048000"/>
            </a:xfrm>
            <a:prstGeom prst="rect">
              <a:avLst/>
            </a:prstGeom>
            <a:ln>
              <a:noFill/>
            </a:ln>
            <a:effectLst/>
          </p:spPr>
        </p:pic>
        <p:pic>
          <p:nvPicPr>
            <p:cNvPr id="1495" name="Warfield, BB.jpg" descr="Warfield, BB.jpg"/>
            <p:cNvPicPr>
              <a:picLocks/>
            </p:cNvPicPr>
            <p:nvPr/>
          </p:nvPicPr>
          <p:blipFill>
            <a:blip r:embed="rId8">
              <a:extLst/>
            </a:blip>
            <a:stretch>
              <a:fillRect/>
            </a:stretch>
          </p:blipFill>
          <p:spPr>
            <a:xfrm>
              <a:off x="0" y="0"/>
              <a:ext cx="3340100" cy="3670300"/>
            </a:xfrm>
            <a:prstGeom prst="rect">
              <a:avLst/>
            </a:prstGeom>
            <a:effectLst/>
          </p:spPr>
        </p:pic>
      </p:grpSp>
      <p:sp>
        <p:nvSpPr>
          <p:cNvPr id="1498" name="B.B. Warfield (1851–1921)…"/>
          <p:cNvSpPr txBox="1"/>
          <p:nvPr/>
        </p:nvSpPr>
        <p:spPr>
          <a:xfrm>
            <a:off x="6529392" y="9762708"/>
            <a:ext cx="11325216" cy="23185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B.</a:t>
            </a:r>
            <a:r>
              <a:rPr lang="de-DE" dirty="0"/>
              <a:t> </a:t>
            </a:r>
            <a:r>
              <a:rPr dirty="0"/>
              <a:t>B. Warfield (1851–1921)</a:t>
            </a:r>
          </a:p>
          <a:p>
            <a:pPr lvl="1" indent="0"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  </a:t>
            </a:r>
            <a:r>
              <a:rPr dirty="0" err="1"/>
              <a:t>Theistische</a:t>
            </a:r>
            <a:r>
              <a:rPr dirty="0"/>
              <a:t> Evolution?</a:t>
            </a:r>
          </a:p>
        </p:txBody>
      </p:sp>
      <p:sp>
        <p:nvSpPr>
          <p:cNvPr id="1499" name="A.A. Hodge (1823–1886)…"/>
          <p:cNvSpPr txBox="1"/>
          <p:nvPr/>
        </p:nvSpPr>
        <p:spPr>
          <a:xfrm>
            <a:off x="6916626" y="5926039"/>
            <a:ext cx="10554171" cy="23185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A.</a:t>
            </a:r>
            <a:r>
              <a:rPr lang="de-DE" dirty="0"/>
              <a:t> </a:t>
            </a:r>
            <a:r>
              <a:rPr dirty="0"/>
              <a:t>A. Hodge (1823–1886)</a:t>
            </a:r>
          </a:p>
          <a:p>
            <a:pPr lvl="1" indent="0"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  </a:t>
            </a:r>
            <a:r>
              <a:rPr dirty="0" err="1"/>
              <a:t>Theistische</a:t>
            </a:r>
            <a:r>
              <a:rPr dirty="0"/>
              <a:t> Evolution</a:t>
            </a:r>
            <a:r>
              <a:rPr lang="de-DE" dirty="0"/>
              <a:t>??</a:t>
            </a:r>
            <a:endParaRPr dirty="0">
              <a:solidFill>
                <a:srgbClr val="C00000"/>
              </a:solidFill>
            </a:endParaRPr>
          </a:p>
        </p:txBody>
      </p:sp>
      <p:sp>
        <p:nvSpPr>
          <p:cNvPr id="1500" name="Charles Hodge (1779–1878)…"/>
          <p:cNvSpPr txBox="1"/>
          <p:nvPr/>
        </p:nvSpPr>
        <p:spPr>
          <a:xfrm>
            <a:off x="5310311" y="2446239"/>
            <a:ext cx="13233401" cy="23185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Charles Hodge (1779–1878)</a:t>
            </a:r>
          </a:p>
          <a:p>
            <a:pPr lvl="1" indent="0"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  </a:t>
            </a:r>
            <a:r>
              <a:rPr dirty="0" err="1"/>
              <a:t>Alte</a:t>
            </a:r>
            <a:r>
              <a:rPr lang="de-DE" dirty="0"/>
              <a:t> </a:t>
            </a:r>
            <a:r>
              <a:rPr dirty="0" err="1"/>
              <a:t>Erde</a:t>
            </a:r>
            <a:endParaRPr dirty="0"/>
          </a:p>
        </p:txBody>
      </p:sp>
      <p:sp>
        <p:nvSpPr>
          <p:cNvPr id="1501" name="Shape"/>
          <p:cNvSpPr/>
          <p:nvPr/>
        </p:nvSpPr>
        <p:spPr>
          <a:xfrm>
            <a:off x="11569700" y="8529320"/>
            <a:ext cx="838200" cy="9779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E2DEAB"/>
          </a:solidFill>
          <a:ln w="38100"/>
        </p:spPr>
        <p:txBody>
          <a:bodyPr lIns="0" tIns="0" rIns="0" bIns="0"/>
          <a:lstStyle/>
          <a:p>
            <a:pPr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488"/>
                                        </p:tgtEl>
                                        <p:attrNameLst>
                                          <p:attrName>style.visibility</p:attrName>
                                        </p:attrNameLst>
                                      </p:cBhvr>
                                      <p:to>
                                        <p:strVal val="visible"/>
                                      </p:to>
                                    </p:set>
                                    <p:animEffect transition="in" filter="wipe(up)">
                                      <p:cBhvr>
                                        <p:cTn id="7" dur="250"/>
                                        <p:tgtEl>
                                          <p:spTgt spid="1488"/>
                                        </p:tgtEl>
                                      </p:cBhvr>
                                    </p:animEffect>
                                  </p:childTnLst>
                                </p:cTn>
                              </p:par>
                            </p:childTnLst>
                          </p:cTn>
                        </p:par>
                        <p:par>
                          <p:cTn id="8" fill="hold">
                            <p:stCondLst>
                              <p:cond delay="250"/>
                            </p:stCondLst>
                            <p:childTnLst>
                              <p:par>
                                <p:cTn id="9" presetID="22" presetClass="entr" presetSubtype="1" fill="hold" grpId="2" nodeType="afterEffect">
                                  <p:stCondLst>
                                    <p:cond delay="0"/>
                                  </p:stCondLst>
                                  <p:iterate>
                                    <p:tmAbs val="0"/>
                                  </p:iterate>
                                  <p:childTnLst>
                                    <p:set>
                                      <p:cBhvr>
                                        <p:cTn id="10" fill="hold"/>
                                        <p:tgtEl>
                                          <p:spTgt spid="1499"/>
                                        </p:tgtEl>
                                        <p:attrNameLst>
                                          <p:attrName>style.visibility</p:attrName>
                                        </p:attrNameLst>
                                      </p:cBhvr>
                                      <p:to>
                                        <p:strVal val="visible"/>
                                      </p:to>
                                    </p:set>
                                    <p:animEffect transition="in" filter="wipe(up)">
                                      <p:cBhvr>
                                        <p:cTn id="11" dur="250"/>
                                        <p:tgtEl>
                                          <p:spTgt spid="1499"/>
                                        </p:tgtEl>
                                      </p:cBhvr>
                                    </p:animEffect>
                                  </p:childTnLst>
                                </p:cTn>
                              </p:par>
                            </p:childTnLst>
                          </p:cTn>
                        </p:par>
                        <p:par>
                          <p:cTn id="12" fill="hold">
                            <p:stCondLst>
                              <p:cond delay="500"/>
                            </p:stCondLst>
                            <p:childTnLst>
                              <p:par>
                                <p:cTn id="13" presetID="9" presetClass="entr" fill="hold" grpId="3" nodeType="afterEffect">
                                  <p:stCondLst>
                                    <p:cond delay="0"/>
                                  </p:stCondLst>
                                  <p:iterate>
                                    <p:tmAbs val="0"/>
                                  </p:iterate>
                                  <p:childTnLst>
                                    <p:set>
                                      <p:cBhvr>
                                        <p:cTn id="14" fill="hold"/>
                                        <p:tgtEl>
                                          <p:spTgt spid="1494"/>
                                        </p:tgtEl>
                                        <p:attrNameLst>
                                          <p:attrName>style.visibility</p:attrName>
                                        </p:attrNameLst>
                                      </p:cBhvr>
                                      <p:to>
                                        <p:strVal val="visible"/>
                                      </p:to>
                                    </p:set>
                                    <p:animEffect transition="in" filter="dissolve">
                                      <p:cBhvr>
                                        <p:cTn id="15" dur="250"/>
                                        <p:tgtEl>
                                          <p:spTgt spid="149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4" nodeType="clickEffect">
                                  <p:stCondLst>
                                    <p:cond delay="0"/>
                                  </p:stCondLst>
                                  <p:iterate>
                                    <p:tmAbs val="0"/>
                                  </p:iterate>
                                  <p:childTnLst>
                                    <p:set>
                                      <p:cBhvr>
                                        <p:cTn id="19" fill="hold"/>
                                        <p:tgtEl>
                                          <p:spTgt spid="1501"/>
                                        </p:tgtEl>
                                        <p:attrNameLst>
                                          <p:attrName>style.visibility</p:attrName>
                                        </p:attrNameLst>
                                      </p:cBhvr>
                                      <p:to>
                                        <p:strVal val="visible"/>
                                      </p:to>
                                    </p:set>
                                    <p:animEffect transition="in" filter="wipe(up)">
                                      <p:cBhvr>
                                        <p:cTn id="20" dur="250"/>
                                        <p:tgtEl>
                                          <p:spTgt spid="1501"/>
                                        </p:tgtEl>
                                      </p:cBhvr>
                                    </p:animEffect>
                                  </p:childTnLst>
                                </p:cTn>
                              </p:par>
                            </p:childTnLst>
                          </p:cTn>
                        </p:par>
                        <p:par>
                          <p:cTn id="21" fill="hold">
                            <p:stCondLst>
                              <p:cond delay="250"/>
                            </p:stCondLst>
                            <p:childTnLst>
                              <p:par>
                                <p:cTn id="22" presetID="22" presetClass="entr" presetSubtype="1" fill="hold" grpId="5" nodeType="afterEffect">
                                  <p:stCondLst>
                                    <p:cond delay="0"/>
                                  </p:stCondLst>
                                  <p:iterate>
                                    <p:tmAbs val="0"/>
                                  </p:iterate>
                                  <p:childTnLst>
                                    <p:set>
                                      <p:cBhvr>
                                        <p:cTn id="23" fill="hold"/>
                                        <p:tgtEl>
                                          <p:spTgt spid="1498"/>
                                        </p:tgtEl>
                                        <p:attrNameLst>
                                          <p:attrName>style.visibility</p:attrName>
                                        </p:attrNameLst>
                                      </p:cBhvr>
                                      <p:to>
                                        <p:strVal val="visible"/>
                                      </p:to>
                                    </p:set>
                                    <p:animEffect transition="in" filter="wipe(up)">
                                      <p:cBhvr>
                                        <p:cTn id="24" dur="250"/>
                                        <p:tgtEl>
                                          <p:spTgt spid="1498"/>
                                        </p:tgtEl>
                                      </p:cBhvr>
                                    </p:animEffect>
                                  </p:childTnLst>
                                </p:cTn>
                              </p:par>
                            </p:childTnLst>
                          </p:cTn>
                        </p:par>
                        <p:par>
                          <p:cTn id="25" fill="hold">
                            <p:stCondLst>
                              <p:cond delay="500"/>
                            </p:stCondLst>
                            <p:childTnLst>
                              <p:par>
                                <p:cTn id="26" presetID="9" presetClass="entr" fill="hold" grpId="6" nodeType="afterEffect">
                                  <p:stCondLst>
                                    <p:cond delay="0"/>
                                  </p:stCondLst>
                                  <p:iterate>
                                    <p:tmAbs val="0"/>
                                  </p:iterate>
                                  <p:childTnLst>
                                    <p:set>
                                      <p:cBhvr>
                                        <p:cTn id="27" fill="hold"/>
                                        <p:tgtEl>
                                          <p:spTgt spid="1497"/>
                                        </p:tgtEl>
                                        <p:attrNameLst>
                                          <p:attrName>style.visibility</p:attrName>
                                        </p:attrNameLst>
                                      </p:cBhvr>
                                      <p:to>
                                        <p:strVal val="visible"/>
                                      </p:to>
                                    </p:set>
                                    <p:animEffect transition="in" filter="dissolve">
                                      <p:cBhvr>
                                        <p:cTn id="28" dur="250"/>
                                        <p:tgtEl>
                                          <p:spTgt spid="1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8" grpId="1" animBg="1" advAuto="0"/>
      <p:bldP spid="1494" grpId="3" animBg="1" advAuto="0"/>
      <p:bldP spid="1497" grpId="6" animBg="1" advAuto="0"/>
      <p:bldP spid="1498" grpId="5" animBg="1" advAuto="0"/>
      <p:bldP spid="1499" grpId="2" animBg="1" advAuto="0"/>
      <p:bldP spid="1501" grpId="4"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 name="1915–2001"/>
          <p:cNvSpPr txBox="1">
            <a:spLocks noGrp="1"/>
          </p:cNvSpPr>
          <p:nvPr>
            <p:ph type="title"/>
          </p:nvPr>
        </p:nvSpPr>
        <p:spPr>
          <a:xfrm>
            <a:off x="13538200" y="10071100"/>
            <a:ext cx="4800600" cy="1549400"/>
          </a:xfrm>
          <a:prstGeom prst="rect">
            <a:avLst/>
          </a:prstGeom>
        </p:spPr>
        <p:txBody>
          <a:bodyPr/>
          <a:lstStyle>
            <a:lvl1pPr>
              <a:defRPr sz="9600">
                <a:latin typeface="+mn-lt"/>
                <a:ea typeface="+mn-ea"/>
                <a:cs typeface="+mn-cs"/>
                <a:sym typeface="GoudyTwenty"/>
              </a:defRPr>
            </a:lvl1pPr>
          </a:lstStyle>
          <a:p>
            <a:r>
              <a:rPr dirty="0"/>
              <a:t>1915–2001</a:t>
            </a:r>
          </a:p>
        </p:txBody>
      </p:sp>
      <p:grpSp>
        <p:nvGrpSpPr>
          <p:cNvPr id="1508" name="image43.jpg"/>
          <p:cNvGrpSpPr/>
          <p:nvPr/>
        </p:nvGrpSpPr>
        <p:grpSpPr>
          <a:xfrm>
            <a:off x="3949700" y="558800"/>
            <a:ext cx="8522883" cy="12598400"/>
            <a:chOff x="0" y="0"/>
            <a:chExt cx="8522882" cy="12598400"/>
          </a:xfrm>
        </p:grpSpPr>
        <p:pic>
          <p:nvPicPr>
            <p:cNvPr id="1507" name="image43.jpg" descr="image43.jpg"/>
            <p:cNvPicPr>
              <a:picLocks noChangeAspect="1"/>
            </p:cNvPicPr>
            <p:nvPr/>
          </p:nvPicPr>
          <p:blipFill>
            <a:blip r:embed="rId3">
              <a:extLst/>
            </a:blip>
            <a:srcRect l="873" t="2213" r="47790" b="554"/>
            <a:stretch>
              <a:fillRect/>
            </a:stretch>
          </p:blipFill>
          <p:spPr>
            <a:xfrm>
              <a:off x="317500" y="304800"/>
              <a:ext cx="7900583" cy="11976100"/>
            </a:xfrm>
            <a:prstGeom prst="rect">
              <a:avLst/>
            </a:prstGeom>
            <a:ln>
              <a:noFill/>
            </a:ln>
            <a:effectLst/>
          </p:spPr>
        </p:pic>
        <p:pic>
          <p:nvPicPr>
            <p:cNvPr id="1506" name="image43.jpg" descr="image43.jpg"/>
            <p:cNvPicPr>
              <a:picLocks/>
            </p:cNvPicPr>
            <p:nvPr/>
          </p:nvPicPr>
          <p:blipFill>
            <a:blip r:embed="rId4">
              <a:extLst/>
            </a:blip>
            <a:stretch>
              <a:fillRect/>
            </a:stretch>
          </p:blipFill>
          <p:spPr>
            <a:xfrm>
              <a:off x="0" y="0"/>
              <a:ext cx="8522883" cy="12598400"/>
            </a:xfrm>
            <a:prstGeom prst="rect">
              <a:avLst/>
            </a:prstGeom>
            <a:effectLst/>
          </p:spPr>
        </p:pic>
      </p:grpSp>
      <p:grpSp>
        <p:nvGrpSpPr>
          <p:cNvPr id="1511" name="image43.jpg"/>
          <p:cNvGrpSpPr/>
          <p:nvPr/>
        </p:nvGrpSpPr>
        <p:grpSpPr>
          <a:xfrm>
            <a:off x="11188700" y="3289300"/>
            <a:ext cx="9232900" cy="6489700"/>
            <a:chOff x="0" y="0"/>
            <a:chExt cx="9232900" cy="6489700"/>
          </a:xfrm>
        </p:grpSpPr>
        <p:pic>
          <p:nvPicPr>
            <p:cNvPr id="1510" name="image43.jpg" descr="image43.jpg"/>
            <p:cNvPicPr>
              <a:picLocks noChangeAspect="1"/>
            </p:cNvPicPr>
            <p:nvPr/>
          </p:nvPicPr>
          <p:blipFill>
            <a:blip r:embed="rId3">
              <a:extLst/>
            </a:blip>
            <a:srcRect l="48511" t="26983" r="1336" b="30315"/>
            <a:stretch>
              <a:fillRect/>
            </a:stretch>
          </p:blipFill>
          <p:spPr>
            <a:xfrm>
              <a:off x="317500" y="304800"/>
              <a:ext cx="8610600" cy="5867400"/>
            </a:xfrm>
            <a:prstGeom prst="rect">
              <a:avLst/>
            </a:prstGeom>
            <a:ln>
              <a:noFill/>
            </a:ln>
            <a:effectLst/>
          </p:spPr>
        </p:pic>
        <p:pic>
          <p:nvPicPr>
            <p:cNvPr id="1509" name="image43.jpg" descr="image43.jpg"/>
            <p:cNvPicPr>
              <a:picLocks/>
            </p:cNvPicPr>
            <p:nvPr/>
          </p:nvPicPr>
          <p:blipFill>
            <a:blip r:embed="rId5">
              <a:extLst/>
            </a:blip>
            <a:stretch>
              <a:fillRect/>
            </a:stretch>
          </p:blipFill>
          <p:spPr>
            <a:xfrm>
              <a:off x="0" y="0"/>
              <a:ext cx="9232900" cy="6489700"/>
            </a:xfrm>
            <a:prstGeom prst="rect">
              <a:avLst/>
            </a:prstGeom>
            <a:effectLst/>
          </p:spPr>
        </p:pic>
      </p:grpSp>
      <p:grpSp>
        <p:nvGrpSpPr>
          <p:cNvPr id="1514" name="image43.jpg"/>
          <p:cNvGrpSpPr/>
          <p:nvPr/>
        </p:nvGrpSpPr>
        <p:grpSpPr>
          <a:xfrm>
            <a:off x="6972300" y="3733800"/>
            <a:ext cx="4254500" cy="5575300"/>
            <a:chOff x="0" y="0"/>
            <a:chExt cx="4254500" cy="5575300"/>
          </a:xfrm>
        </p:grpSpPr>
        <p:pic>
          <p:nvPicPr>
            <p:cNvPr id="1513" name="image43.jpg" descr="image43.jpg"/>
            <p:cNvPicPr>
              <a:picLocks noChangeAspect="1"/>
            </p:cNvPicPr>
            <p:nvPr/>
          </p:nvPicPr>
          <p:blipFill>
            <a:blip r:embed="rId3">
              <a:extLst/>
            </a:blip>
            <a:srcRect l="20513" t="27990" r="55884" b="31796"/>
            <a:stretch>
              <a:fillRect/>
            </a:stretch>
          </p:blipFill>
          <p:spPr>
            <a:xfrm>
              <a:off x="317500" y="304800"/>
              <a:ext cx="3632200" cy="4953000"/>
            </a:xfrm>
            <a:prstGeom prst="rect">
              <a:avLst/>
            </a:prstGeom>
            <a:ln>
              <a:noFill/>
            </a:ln>
            <a:effectLst/>
          </p:spPr>
        </p:pic>
        <p:pic>
          <p:nvPicPr>
            <p:cNvPr id="1512" name="image43.jpg" descr="image43.jpg"/>
            <p:cNvPicPr>
              <a:picLocks/>
            </p:cNvPicPr>
            <p:nvPr/>
          </p:nvPicPr>
          <p:blipFill>
            <a:blip r:embed="rId6">
              <a:extLst/>
            </a:blip>
            <a:stretch>
              <a:fillRect/>
            </a:stretch>
          </p:blipFill>
          <p:spPr>
            <a:xfrm>
              <a:off x="0" y="0"/>
              <a:ext cx="4254500" cy="5575300"/>
            </a:xfrm>
            <a:prstGeom prst="rect">
              <a:avLst/>
            </a:prstGeom>
            <a:effectLst/>
          </p:spPr>
        </p:pic>
      </p:grpSp>
      <p:sp>
        <p:nvSpPr>
          <p:cNvPr id="2" name="Textfeld 1"/>
          <p:cNvSpPr txBox="1"/>
          <p:nvPr/>
        </p:nvSpPr>
        <p:spPr>
          <a:xfrm>
            <a:off x="12238379" y="598557"/>
            <a:ext cx="9601200" cy="2603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825500" rtl="0" fontAlgn="auto" latinLnBrk="0" hangingPunct="0">
              <a:lnSpc>
                <a:spcPts val="6500"/>
              </a:lnSpc>
              <a:spcBef>
                <a:spcPts val="0"/>
              </a:spcBef>
              <a:spcAft>
                <a:spcPts val="0"/>
              </a:spcAft>
              <a:buClrTx/>
              <a:buSzTx/>
              <a:buFontTx/>
              <a:buNone/>
              <a:tabLst/>
            </a:pPr>
            <a:r>
              <a:rPr lang="de-DE" dirty="0">
                <a:solidFill>
                  <a:schemeClr val="accent5">
                    <a:lumMod val="60000"/>
                    <a:lumOff val="40000"/>
                  </a:schemeClr>
                </a:solidFill>
              </a:rPr>
              <a:t>Abschied von Gott: </a:t>
            </a:r>
            <a:br>
              <a:rPr lang="de-DE" dirty="0">
                <a:solidFill>
                  <a:schemeClr val="accent5">
                    <a:lumMod val="60000"/>
                    <a:lumOff val="40000"/>
                  </a:schemeClr>
                </a:solidFill>
              </a:rPr>
            </a:br>
            <a:r>
              <a:rPr lang="de-DE" dirty="0">
                <a:solidFill>
                  <a:schemeClr val="accent5">
                    <a:lumMod val="60000"/>
                    <a:lumOff val="40000"/>
                  </a:schemeClr>
                </a:solidFill>
              </a:rPr>
              <a:t>Warum ich vom christlichen Glauben nichts halte</a:t>
            </a:r>
          </a:p>
        </p:txBody>
      </p:sp>
      <p:sp>
        <p:nvSpPr>
          <p:cNvPr id="3" name="Rectangle 2">
            <a:extLst>
              <a:ext uri="{FF2B5EF4-FFF2-40B4-BE49-F238E27FC236}">
                <a16:creationId xmlns:a16="http://schemas.microsoft.com/office/drawing/2014/main" xmlns="" id="{0CE77448-24A3-064F-BB59-D1338A40E952}"/>
              </a:ext>
            </a:extLst>
          </p:cNvPr>
          <p:cNvSpPr/>
          <p:nvPr/>
        </p:nvSpPr>
        <p:spPr>
          <a:xfrm>
            <a:off x="2305878" y="2471097"/>
            <a:ext cx="7235687" cy="4257576"/>
          </a:xfrm>
          <a:prstGeom prst="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90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rPr>
              <a:t>Check this translation of the book title</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08"/>
                                        </p:tgtEl>
                                        <p:attrNameLst>
                                          <p:attrName>style.visibility</p:attrName>
                                        </p:attrNameLst>
                                      </p:cBhvr>
                                      <p:to>
                                        <p:strVal val="visible"/>
                                      </p:to>
                                    </p:set>
                                    <p:animEffect transition="in" filter="dissolve">
                                      <p:cBhvr>
                                        <p:cTn id="7" dur="500"/>
                                        <p:tgtEl>
                                          <p:spTgt spid="1508"/>
                                        </p:tgtEl>
                                      </p:cBhvr>
                                    </p:animEffect>
                                  </p:childTnLst>
                                </p:cTn>
                              </p:par>
                              <p:par>
                                <p:cTn id="8" presetID="9" presetClass="exit" fill="hold" grpId="2" nodeType="withEffect">
                                  <p:stCondLst>
                                    <p:cond delay="0"/>
                                  </p:stCondLst>
                                  <p:iterate>
                                    <p:tmAbs val="0"/>
                                  </p:iterate>
                                  <p:childTnLst>
                                    <p:animEffect transition="out" filter="dissolve">
                                      <p:cBhvr>
                                        <p:cTn id="9" dur="500" fill="hold"/>
                                        <p:tgtEl>
                                          <p:spTgt spid="1514"/>
                                        </p:tgtEl>
                                      </p:cBhvr>
                                    </p:animEffect>
                                    <p:set>
                                      <p:cBhvr>
                                        <p:cTn id="10" fill="hold">
                                          <p:stCondLst>
                                            <p:cond delay="499"/>
                                          </p:stCondLst>
                                        </p:cTn>
                                        <p:tgtEl>
                                          <p:spTgt spid="15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8" grpId="1" animBg="1" advAuto="0"/>
      <p:bldP spid="1514" grpId="2"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 name="„Ich glaube, dass es kein…"/>
          <p:cNvSpPr txBox="1">
            <a:spLocks noGrp="1"/>
          </p:cNvSpPr>
          <p:nvPr>
            <p:ph type="title"/>
          </p:nvPr>
        </p:nvSpPr>
        <p:spPr>
          <a:xfrm>
            <a:off x="1673086" y="1384300"/>
            <a:ext cx="20853400" cy="10099067"/>
          </a:xfrm>
          <a:prstGeom prst="rect">
            <a:avLst/>
          </a:prstGeom>
        </p:spPr>
        <p:txBody>
          <a:bodyPr/>
          <a:lstStyle/>
          <a:p>
            <a:pPr defTabSz="449580">
              <a:defRPr sz="7000">
                <a:solidFill>
                  <a:srgbClr val="FFF9B5"/>
                </a:solidFill>
              </a:defRPr>
            </a:pPr>
            <a:r>
              <a:rPr dirty="0"/>
              <a:t>„</a:t>
            </a:r>
            <a:r>
              <a:rPr dirty="0" err="1"/>
              <a:t>Ich</a:t>
            </a:r>
            <a:r>
              <a:rPr dirty="0"/>
              <a:t> </a:t>
            </a:r>
            <a:r>
              <a:rPr dirty="0" err="1"/>
              <a:t>glaube</a:t>
            </a:r>
            <a:r>
              <a:rPr lang="de-DE" dirty="0"/>
              <a:t> nicht an ein höheres Wesen,</a:t>
            </a:r>
            <a:br>
              <a:rPr lang="de-DE" dirty="0"/>
            </a:br>
            <a:r>
              <a:rPr lang="de-DE" dirty="0"/>
              <a:t>das irgendwie dem Menschen ähnlich </a:t>
            </a:r>
            <a:br>
              <a:rPr lang="de-DE" dirty="0"/>
            </a:br>
            <a:r>
              <a:rPr lang="de-DE" dirty="0"/>
              <a:t>wäre – also an keinen Gott im Sinne </a:t>
            </a:r>
            <a:br>
              <a:rPr lang="de-DE" dirty="0"/>
            </a:br>
            <a:r>
              <a:rPr lang="de-DE" dirty="0"/>
              <a:t>der Bibel –, </a:t>
            </a:r>
            <a:r>
              <a:rPr dirty="0" err="1"/>
              <a:t>sondern</a:t>
            </a:r>
            <a:r>
              <a:rPr dirty="0"/>
              <a:t> das </a:t>
            </a:r>
            <a:r>
              <a:rPr dirty="0" err="1"/>
              <a:t>Leben</a:t>
            </a:r>
            <a:r>
              <a:rPr dirty="0"/>
              <a:t> </a:t>
            </a:r>
            <a:r>
              <a:rPr lang="de-DE" dirty="0"/>
              <a:t>ist </a:t>
            </a:r>
            <a:r>
              <a:rPr dirty="0"/>
              <a:t>das </a:t>
            </a:r>
            <a:r>
              <a:rPr lang="de-DE" dirty="0"/>
              <a:t/>
            </a:r>
            <a:br>
              <a:rPr lang="de-DE" dirty="0"/>
            </a:br>
            <a:r>
              <a:rPr lang="de-DE" dirty="0"/>
              <a:t>Ergebnis </a:t>
            </a:r>
            <a:r>
              <a:rPr dirty="0" err="1"/>
              <a:t>zeitlose</a:t>
            </a:r>
            <a:r>
              <a:rPr lang="de-DE" dirty="0"/>
              <a:t>r </a:t>
            </a:r>
            <a:r>
              <a:rPr dirty="0" err="1"/>
              <a:t>evolutionäre</a:t>
            </a:r>
            <a:r>
              <a:rPr lang="de-DE" dirty="0"/>
              <a:t>r</a:t>
            </a:r>
            <a:r>
              <a:rPr dirty="0"/>
              <a:t> </a:t>
            </a:r>
            <a:r>
              <a:rPr dirty="0" err="1"/>
              <a:t>Kräfte</a:t>
            </a:r>
            <a:r>
              <a:rPr lang="de-DE" dirty="0"/>
              <a:t> </a:t>
            </a:r>
            <a:br>
              <a:rPr lang="de-DE" dirty="0"/>
            </a:br>
            <a:r>
              <a:rPr lang="de-DE" dirty="0"/>
              <a:t>und hat im Laufe der </a:t>
            </a:r>
            <a:r>
              <a:rPr lang="de-DE" dirty="0" err="1"/>
              <a:t>Jahrm</a:t>
            </a:r>
            <a:r>
              <a:rPr dirty="0" err="1"/>
              <a:t>illionen</a:t>
            </a:r>
            <a:r>
              <a:rPr dirty="0"/>
              <a:t> </a:t>
            </a:r>
            <a:r>
              <a:rPr lang="de-DE" dirty="0"/>
              <a:t/>
            </a:r>
            <a:br>
              <a:rPr lang="de-DE" dirty="0"/>
            </a:br>
            <a:r>
              <a:rPr lang="de-DE" dirty="0"/>
              <a:t>seinen gegenwärtigen Zustand erreicht, </a:t>
            </a:r>
            <a:br>
              <a:rPr lang="de-DE" dirty="0"/>
            </a:br>
            <a:r>
              <a:rPr lang="de-DE" dirty="0"/>
              <a:t>es ist eine Momentaufnahme</a:t>
            </a:r>
            <a:r>
              <a:rPr dirty="0"/>
              <a:t>.</a:t>
            </a:r>
            <a:r>
              <a:rPr lang="de-DE" dirty="0"/>
              <a:t>“</a:t>
            </a:r>
            <a:endParaRPr dirty="0"/>
          </a:p>
        </p:txBody>
      </p:sp>
      <p:sp>
        <p:nvSpPr>
          <p:cNvPr id="1519" name="Charles Templeton, Farewell to God  (Toronto: McClelland &amp; Stewart, 1996), p. 232."/>
          <p:cNvSpPr txBox="1">
            <a:spLocks noGrp="1"/>
          </p:cNvSpPr>
          <p:nvPr>
            <p:ph type="body" sz="quarter" idx="1"/>
          </p:nvPr>
        </p:nvSpPr>
        <p:spPr>
          <a:xfrm>
            <a:off x="1673086" y="11620500"/>
            <a:ext cx="20866100" cy="1689100"/>
          </a:xfrm>
          <a:prstGeom prst="rect">
            <a:avLst/>
          </a:prstGeom>
        </p:spPr>
        <p:txBody>
          <a:bodyPr/>
          <a:lstStyle/>
          <a:p>
            <a:pPr defTabSz="914400">
              <a:lnSpc>
                <a:spcPct val="90000"/>
              </a:lnSpc>
              <a:buClr>
                <a:srgbClr val="F5F5F5"/>
              </a:buClr>
              <a:defRPr>
                <a:effectLst>
                  <a:outerShdw blurRad="38100" dist="38100" dir="2700000" rotWithShape="0">
                    <a:srgbClr val="000000">
                      <a:alpha val="43137"/>
                    </a:srgbClr>
                  </a:outerShdw>
                </a:effectLst>
                <a:uFill>
                  <a:solidFill>
                    <a:srgbClr val="E2DEAB"/>
                  </a:solidFill>
                </a:uFill>
              </a:defRPr>
            </a:pPr>
            <a:r>
              <a:rPr dirty="0"/>
              <a:t>Charles Templeton, </a:t>
            </a:r>
            <a:r>
              <a:rPr dirty="0">
                <a:latin typeface="DejaVu Sans Condensed Oblique"/>
                <a:ea typeface="DejaVu Sans Condensed Oblique"/>
                <a:cs typeface="DejaVu Sans Condensed Oblique"/>
                <a:sym typeface="DejaVu Sans Condensed Oblique"/>
              </a:rPr>
              <a:t>Farewell to God </a:t>
            </a:r>
            <a:r>
              <a:rPr dirty="0"/>
              <a:t>(Toronto: McClelland &amp; Stewart, 1996), </a:t>
            </a:r>
            <a:r>
              <a:rPr lang="de-DE" dirty="0"/>
              <a:t>S</a:t>
            </a:r>
            <a:r>
              <a:rPr dirty="0"/>
              <a:t>. 232. </a:t>
            </a:r>
          </a:p>
        </p:txBody>
      </p:sp>
      <p:grpSp>
        <p:nvGrpSpPr>
          <p:cNvPr id="1522" name="image43.jpg"/>
          <p:cNvGrpSpPr/>
          <p:nvPr/>
        </p:nvGrpSpPr>
        <p:grpSpPr>
          <a:xfrm>
            <a:off x="17819687" y="1295399"/>
            <a:ext cx="5360988" cy="5834857"/>
            <a:chOff x="0" y="0"/>
            <a:chExt cx="5360987" cy="5834855"/>
          </a:xfrm>
        </p:grpSpPr>
        <p:pic>
          <p:nvPicPr>
            <p:cNvPr id="1521" name="image43.jpg" descr="image43.jpg"/>
            <p:cNvPicPr>
              <a:picLocks noChangeAspect="1"/>
            </p:cNvPicPr>
            <p:nvPr/>
          </p:nvPicPr>
          <p:blipFill>
            <a:blip r:embed="rId2">
              <a:extLst/>
            </a:blip>
            <a:srcRect l="18929" t="26224" r="54837" b="37720"/>
            <a:stretch>
              <a:fillRect/>
            </a:stretch>
          </p:blipFill>
          <p:spPr>
            <a:xfrm>
              <a:off x="317500" y="304800"/>
              <a:ext cx="4738688" cy="5212556"/>
            </a:xfrm>
            <a:prstGeom prst="rect">
              <a:avLst/>
            </a:prstGeom>
            <a:ln>
              <a:noFill/>
            </a:ln>
            <a:effectLst/>
          </p:spPr>
        </p:pic>
        <p:pic>
          <p:nvPicPr>
            <p:cNvPr id="1520" name="image43.jpg" descr="image43.jpg"/>
            <p:cNvPicPr>
              <a:picLocks/>
            </p:cNvPicPr>
            <p:nvPr/>
          </p:nvPicPr>
          <p:blipFill>
            <a:blip r:embed="rId3">
              <a:extLst/>
            </a:blip>
            <a:stretch>
              <a:fillRect/>
            </a:stretch>
          </p:blipFill>
          <p:spPr>
            <a:xfrm>
              <a:off x="0" y="0"/>
              <a:ext cx="5360988" cy="5834856"/>
            </a:xfrm>
            <a:prstGeom prst="rect">
              <a:avLst/>
            </a:prstGeom>
            <a:effectLst/>
          </p:spPr>
        </p:pic>
      </p:grpSp>
    </p:spTree>
  </p:cSld>
  <p:clrMapOvr>
    <a:masterClrMapping/>
  </p:clrMapOvr>
  <p:transition xmlns:p14="http://schemas.microsoft.com/office/powerpoint/2010/mai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4" name="Princeton Akademie"/>
          <p:cNvSpPr txBox="1">
            <a:spLocks noGrp="1"/>
          </p:cNvSpPr>
          <p:nvPr>
            <p:ph type="body" sz="quarter" idx="4294967295"/>
          </p:nvPr>
        </p:nvSpPr>
        <p:spPr>
          <a:xfrm>
            <a:off x="4268787" y="533400"/>
            <a:ext cx="15316201" cy="4127500"/>
          </a:xfrm>
          <a:prstGeom prst="rect">
            <a:avLst/>
          </a:prstGeom>
          <a:ln w="9525">
            <a:round/>
          </a:ln>
          <a:effectLst/>
        </p:spPr>
        <p:txBody>
          <a:bodyPr/>
          <a:lstStyle>
            <a:lvl1pPr algn="ctr" defTabSz="914400">
              <a:spcBef>
                <a:spcPts val="10200"/>
              </a:spcBef>
              <a:buClr>
                <a:srgbClr val="B6DE87"/>
              </a:buClr>
              <a:defRPr sz="9600" b="1">
                <a:effectLst>
                  <a:outerShdw blurRad="38100" dist="38100" dir="2700000" rotWithShape="0">
                    <a:srgbClr val="000000">
                      <a:alpha val="43137"/>
                    </a:srgbClr>
                  </a:outerShdw>
                </a:effectLst>
                <a:uFill>
                  <a:solidFill>
                    <a:srgbClr val="E2DEAB"/>
                  </a:solidFill>
                </a:uFill>
              </a:defRPr>
            </a:lvl1pPr>
          </a:lstStyle>
          <a:p>
            <a:pPr>
              <a:defRPr sz="7200" b="0"/>
            </a:pPr>
            <a:r>
              <a:rPr sz="9600" b="1" dirty="0" err="1"/>
              <a:t>Princet</a:t>
            </a:r>
            <a:r>
              <a:rPr lang="de-DE" sz="9600" b="1" dirty="0"/>
              <a:t>on-Universität</a:t>
            </a:r>
            <a:endParaRPr sz="9600" b="1" dirty="0"/>
          </a:p>
        </p:txBody>
      </p:sp>
      <p:sp>
        <p:nvSpPr>
          <p:cNvPr id="1525" name="B.B. Warfield (1851–1921)…"/>
          <p:cNvSpPr txBox="1"/>
          <p:nvPr/>
        </p:nvSpPr>
        <p:spPr>
          <a:xfrm>
            <a:off x="6529392" y="7661166"/>
            <a:ext cx="11325216" cy="24322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B.</a:t>
            </a:r>
            <a:r>
              <a:rPr lang="de-DE" dirty="0"/>
              <a:t> </a:t>
            </a:r>
            <a:r>
              <a:rPr dirty="0"/>
              <a:t>B. Warfield (1851–1921)</a:t>
            </a:r>
          </a:p>
          <a:p>
            <a:pPr lvl="1" indent="0" defTabSz="914400">
              <a:lnSpc>
                <a:spcPct val="120000"/>
              </a:lnSpc>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  </a:t>
            </a:r>
            <a:r>
              <a:rPr dirty="0" err="1"/>
              <a:t>Theistische</a:t>
            </a:r>
            <a:r>
              <a:rPr dirty="0"/>
              <a:t> Evolution?</a:t>
            </a:r>
          </a:p>
        </p:txBody>
      </p:sp>
      <p:sp>
        <p:nvSpPr>
          <p:cNvPr id="1526" name="A.A. Hodge (1823–1886)…"/>
          <p:cNvSpPr txBox="1"/>
          <p:nvPr/>
        </p:nvSpPr>
        <p:spPr>
          <a:xfrm>
            <a:off x="6916627" y="4837958"/>
            <a:ext cx="10554171" cy="209698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defTabSz="914400">
              <a:lnSpc>
                <a:spcPct val="90000"/>
              </a:lnSpc>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A.</a:t>
            </a:r>
            <a:r>
              <a:rPr lang="de-DE" dirty="0"/>
              <a:t> </a:t>
            </a:r>
            <a:r>
              <a:rPr dirty="0"/>
              <a:t>A. Hodge (1823–1886)</a:t>
            </a:r>
          </a:p>
          <a:p>
            <a:pPr lvl="1" indent="0" defTabSz="914400">
              <a:lnSpc>
                <a:spcPct val="90000"/>
              </a:lnSpc>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  </a:t>
            </a:r>
            <a:r>
              <a:rPr dirty="0" err="1"/>
              <a:t>Theistische</a:t>
            </a:r>
            <a:r>
              <a:rPr dirty="0"/>
              <a:t> Evolution??</a:t>
            </a:r>
          </a:p>
        </p:txBody>
      </p:sp>
      <p:sp>
        <p:nvSpPr>
          <p:cNvPr id="1527" name="Charles Hodge (1779–1878)…"/>
          <p:cNvSpPr txBox="1"/>
          <p:nvPr/>
        </p:nvSpPr>
        <p:spPr>
          <a:xfrm>
            <a:off x="5310311" y="2165350"/>
            <a:ext cx="13233401" cy="213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defTabSz="914400">
              <a:lnSpc>
                <a:spcPct val="90000"/>
              </a:lnSpc>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Charles Hodge (1779–1878)</a:t>
            </a:r>
          </a:p>
          <a:p>
            <a:pPr lvl="1" indent="0" defTabSz="914400">
              <a:lnSpc>
                <a:spcPct val="90000"/>
              </a:lnSpc>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  </a:t>
            </a:r>
            <a:r>
              <a:rPr dirty="0" err="1"/>
              <a:t>Alte</a:t>
            </a:r>
            <a:r>
              <a:rPr lang="de-DE" dirty="0"/>
              <a:t> </a:t>
            </a:r>
            <a:r>
              <a:rPr dirty="0" err="1"/>
              <a:t>Erde</a:t>
            </a:r>
            <a:endParaRPr dirty="0"/>
          </a:p>
        </p:txBody>
      </p:sp>
      <p:sp>
        <p:nvSpPr>
          <p:cNvPr id="1528" name="Shape"/>
          <p:cNvSpPr/>
          <p:nvPr/>
        </p:nvSpPr>
        <p:spPr>
          <a:xfrm>
            <a:off x="11506200" y="6934200"/>
            <a:ext cx="838200" cy="7112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E2DEAB"/>
          </a:solidFill>
          <a:ln w="38100"/>
        </p:spPr>
        <p:txBody>
          <a:bodyPr lIns="0" tIns="0" rIns="0" bIns="0"/>
          <a:lstStyle/>
          <a:p>
            <a:pPr algn="l" defTabSz="457200">
              <a:defRPr sz="1200">
                <a:latin typeface="Helvetica"/>
                <a:ea typeface="Helvetica"/>
                <a:cs typeface="Helvetica"/>
                <a:sym typeface="Helvetica"/>
              </a:defRPr>
            </a:pPr>
            <a:endParaRPr/>
          </a:p>
        </p:txBody>
      </p:sp>
      <p:sp>
        <p:nvSpPr>
          <p:cNvPr id="1529" name="Shape"/>
          <p:cNvSpPr/>
          <p:nvPr/>
        </p:nvSpPr>
        <p:spPr>
          <a:xfrm>
            <a:off x="11506200" y="4241800"/>
            <a:ext cx="838200" cy="7112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E2DEAB"/>
          </a:solidFill>
          <a:ln w="38100"/>
        </p:spPr>
        <p:txBody>
          <a:bodyPr lIns="0" tIns="0" rIns="0" bIns="0"/>
          <a:lstStyle/>
          <a:p>
            <a:pPr algn="l" defTabSz="457200">
              <a:defRPr sz="1200">
                <a:latin typeface="Helvetica"/>
                <a:ea typeface="Helvetica"/>
                <a:cs typeface="Helvetica"/>
                <a:sym typeface="Helvetica"/>
              </a:defRPr>
            </a:pPr>
            <a:endParaRPr/>
          </a:p>
        </p:txBody>
      </p:sp>
      <p:sp>
        <p:nvSpPr>
          <p:cNvPr id="1530" name="Shape"/>
          <p:cNvSpPr/>
          <p:nvPr/>
        </p:nvSpPr>
        <p:spPr>
          <a:xfrm>
            <a:off x="11506200" y="9918700"/>
            <a:ext cx="838200" cy="7112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E2DEAB"/>
          </a:solidFill>
          <a:ln w="38100"/>
        </p:spPr>
        <p:txBody>
          <a:bodyPr lIns="0" tIns="0" rIns="0" bIns="0"/>
          <a:lstStyle/>
          <a:p>
            <a:pPr algn="l" defTabSz="457200">
              <a:defRPr sz="1200">
                <a:latin typeface="Helvetica"/>
                <a:ea typeface="Helvetica"/>
                <a:cs typeface="Helvetica"/>
                <a:sym typeface="Helvetica"/>
              </a:defRPr>
            </a:pPr>
            <a:endParaRPr/>
          </a:p>
        </p:txBody>
      </p:sp>
      <p:sp>
        <p:nvSpPr>
          <p:cNvPr id="1531" name="Charles Templeton (1915–2001)…"/>
          <p:cNvSpPr txBox="1"/>
          <p:nvPr/>
        </p:nvSpPr>
        <p:spPr>
          <a:xfrm>
            <a:off x="5434649" y="10452009"/>
            <a:ext cx="13518123" cy="25401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Charles Templeton (1915–2001)</a:t>
            </a:r>
          </a:p>
          <a:p>
            <a:pPr lvl="1" indent="0" defTabSz="914400">
              <a:lnSpc>
                <a:spcPct val="120000"/>
              </a:lnSpc>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  </a:t>
            </a:r>
            <a:r>
              <a:rPr lang="de-DE" dirty="0"/>
              <a:t>Gottesleugner</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529"/>
                                        </p:tgtEl>
                                        <p:attrNameLst>
                                          <p:attrName>style.visibility</p:attrName>
                                        </p:attrNameLst>
                                      </p:cBhvr>
                                      <p:to>
                                        <p:strVal val="visible"/>
                                      </p:to>
                                    </p:set>
                                    <p:animEffect transition="in" filter="wipe(up)">
                                      <p:cBhvr>
                                        <p:cTn id="7" dur="250"/>
                                        <p:tgtEl>
                                          <p:spTgt spid="1529"/>
                                        </p:tgtEl>
                                      </p:cBhvr>
                                    </p:animEffect>
                                  </p:childTnLst>
                                </p:cTn>
                              </p:par>
                            </p:childTnLst>
                          </p:cTn>
                        </p:par>
                        <p:par>
                          <p:cTn id="8" fill="hold">
                            <p:stCondLst>
                              <p:cond delay="250"/>
                            </p:stCondLst>
                            <p:childTnLst>
                              <p:par>
                                <p:cTn id="9" presetID="22" presetClass="entr" presetSubtype="1" fill="hold" grpId="2" nodeType="afterEffect">
                                  <p:stCondLst>
                                    <p:cond delay="0"/>
                                  </p:stCondLst>
                                  <p:iterate>
                                    <p:tmAbs val="0"/>
                                  </p:iterate>
                                  <p:childTnLst>
                                    <p:set>
                                      <p:cBhvr>
                                        <p:cTn id="10" fill="hold"/>
                                        <p:tgtEl>
                                          <p:spTgt spid="1526"/>
                                        </p:tgtEl>
                                        <p:attrNameLst>
                                          <p:attrName>style.visibility</p:attrName>
                                        </p:attrNameLst>
                                      </p:cBhvr>
                                      <p:to>
                                        <p:strVal val="visible"/>
                                      </p:to>
                                    </p:set>
                                    <p:animEffect transition="in" filter="wipe(up)">
                                      <p:cBhvr>
                                        <p:cTn id="11" dur="250"/>
                                        <p:tgtEl>
                                          <p:spTgt spid="15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3" nodeType="clickEffect">
                                  <p:stCondLst>
                                    <p:cond delay="0"/>
                                  </p:stCondLst>
                                  <p:iterate>
                                    <p:tmAbs val="0"/>
                                  </p:iterate>
                                  <p:childTnLst>
                                    <p:set>
                                      <p:cBhvr>
                                        <p:cTn id="15" fill="hold"/>
                                        <p:tgtEl>
                                          <p:spTgt spid="1528"/>
                                        </p:tgtEl>
                                        <p:attrNameLst>
                                          <p:attrName>style.visibility</p:attrName>
                                        </p:attrNameLst>
                                      </p:cBhvr>
                                      <p:to>
                                        <p:strVal val="visible"/>
                                      </p:to>
                                    </p:set>
                                    <p:animEffect transition="in" filter="wipe(up)">
                                      <p:cBhvr>
                                        <p:cTn id="16" dur="250"/>
                                        <p:tgtEl>
                                          <p:spTgt spid="1528"/>
                                        </p:tgtEl>
                                      </p:cBhvr>
                                    </p:animEffect>
                                  </p:childTnLst>
                                </p:cTn>
                              </p:par>
                            </p:childTnLst>
                          </p:cTn>
                        </p:par>
                        <p:par>
                          <p:cTn id="17" fill="hold">
                            <p:stCondLst>
                              <p:cond delay="250"/>
                            </p:stCondLst>
                            <p:childTnLst>
                              <p:par>
                                <p:cTn id="18" presetID="22" presetClass="entr" presetSubtype="1" fill="hold" grpId="4" nodeType="afterEffect">
                                  <p:stCondLst>
                                    <p:cond delay="0"/>
                                  </p:stCondLst>
                                  <p:iterate>
                                    <p:tmAbs val="0"/>
                                  </p:iterate>
                                  <p:childTnLst>
                                    <p:set>
                                      <p:cBhvr>
                                        <p:cTn id="19" fill="hold"/>
                                        <p:tgtEl>
                                          <p:spTgt spid="1525"/>
                                        </p:tgtEl>
                                        <p:attrNameLst>
                                          <p:attrName>style.visibility</p:attrName>
                                        </p:attrNameLst>
                                      </p:cBhvr>
                                      <p:to>
                                        <p:strVal val="visible"/>
                                      </p:to>
                                    </p:set>
                                    <p:animEffect transition="in" filter="wipe(up)">
                                      <p:cBhvr>
                                        <p:cTn id="20" dur="250"/>
                                        <p:tgtEl>
                                          <p:spTgt spid="15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5" nodeType="clickEffect">
                                  <p:stCondLst>
                                    <p:cond delay="0"/>
                                  </p:stCondLst>
                                  <p:iterate>
                                    <p:tmAbs val="0"/>
                                  </p:iterate>
                                  <p:childTnLst>
                                    <p:set>
                                      <p:cBhvr>
                                        <p:cTn id="24" fill="hold"/>
                                        <p:tgtEl>
                                          <p:spTgt spid="1530"/>
                                        </p:tgtEl>
                                        <p:attrNameLst>
                                          <p:attrName>style.visibility</p:attrName>
                                        </p:attrNameLst>
                                      </p:cBhvr>
                                      <p:to>
                                        <p:strVal val="visible"/>
                                      </p:to>
                                    </p:set>
                                    <p:animEffect transition="in" filter="wipe(up)">
                                      <p:cBhvr>
                                        <p:cTn id="25" dur="250"/>
                                        <p:tgtEl>
                                          <p:spTgt spid="1530"/>
                                        </p:tgtEl>
                                      </p:cBhvr>
                                    </p:animEffect>
                                  </p:childTnLst>
                                </p:cTn>
                              </p:par>
                            </p:childTnLst>
                          </p:cTn>
                        </p:par>
                        <p:par>
                          <p:cTn id="26" fill="hold">
                            <p:stCondLst>
                              <p:cond delay="250"/>
                            </p:stCondLst>
                            <p:childTnLst>
                              <p:par>
                                <p:cTn id="27" presetID="22" presetClass="entr" presetSubtype="1" fill="hold" grpId="6" nodeType="afterEffect">
                                  <p:stCondLst>
                                    <p:cond delay="0"/>
                                  </p:stCondLst>
                                  <p:iterate>
                                    <p:tmAbs val="0"/>
                                  </p:iterate>
                                  <p:childTnLst>
                                    <p:set>
                                      <p:cBhvr>
                                        <p:cTn id="28" fill="hold"/>
                                        <p:tgtEl>
                                          <p:spTgt spid="1531"/>
                                        </p:tgtEl>
                                        <p:attrNameLst>
                                          <p:attrName>style.visibility</p:attrName>
                                        </p:attrNameLst>
                                      </p:cBhvr>
                                      <p:to>
                                        <p:strVal val="visible"/>
                                      </p:to>
                                    </p:set>
                                    <p:animEffect transition="in" filter="wipe(up)">
                                      <p:cBhvr>
                                        <p:cTn id="29" dur="250"/>
                                        <p:tgtEl>
                                          <p:spTgt spid="1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 grpId="4" animBg="1" advAuto="0"/>
      <p:bldP spid="1526" grpId="2" animBg="1" advAuto="0"/>
      <p:bldP spid="1528" grpId="3" animBg="1" advAuto="0"/>
      <p:bldP spid="1529" grpId="1" animBg="1" advAuto="0"/>
      <p:bldP spid="1530" grpId="5" animBg="1" advAuto="0"/>
      <p:bldP spid="1531" grpId="6" animBg="1" advAuto="0"/>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5" name="„Der Christ, der glaubt, dass die Idee einer alten…"/>
          <p:cNvSpPr txBox="1">
            <a:spLocks noGrp="1"/>
          </p:cNvSpPr>
          <p:nvPr>
            <p:ph type="title"/>
          </p:nvPr>
        </p:nvSpPr>
        <p:spPr>
          <a:xfrm>
            <a:off x="1778000" y="952500"/>
            <a:ext cx="20828000" cy="9907681"/>
          </a:xfrm>
          <a:prstGeom prst="rect">
            <a:avLst/>
          </a:prstGeom>
        </p:spPr>
        <p:txBody>
          <a:bodyPr/>
          <a:lstStyle/>
          <a:p>
            <a:pPr defTabSz="449580">
              <a:lnSpc>
                <a:spcPct val="115000"/>
              </a:lnSpc>
              <a:spcBef>
                <a:spcPts val="1000"/>
              </a:spcBef>
              <a:defRPr sz="5000">
                <a:solidFill>
                  <a:srgbClr val="FFFECC"/>
                </a:solidFill>
                <a:latin typeface="DejaVu Sans"/>
                <a:ea typeface="DejaVu Sans"/>
                <a:cs typeface="DejaVu Sans"/>
                <a:sym typeface="DejaVu Sans"/>
              </a:defRPr>
            </a:pPr>
            <a:r>
              <a:rPr sz="6000" dirty="0"/>
              <a:t>„</a:t>
            </a:r>
            <a:r>
              <a:rPr lang="de-DE" sz="6000" dirty="0"/>
              <a:t>W</a:t>
            </a:r>
            <a:r>
              <a:rPr sz="6000" dirty="0"/>
              <a:t>e</a:t>
            </a:r>
            <a:r>
              <a:rPr lang="de-DE" sz="6000" dirty="0" err="1"/>
              <a:t>nn</a:t>
            </a:r>
            <a:r>
              <a:rPr lang="de-DE" sz="6000" dirty="0"/>
              <a:t> ein</a:t>
            </a:r>
            <a:r>
              <a:rPr sz="6000" dirty="0"/>
              <a:t> Christ </a:t>
            </a:r>
            <a:r>
              <a:rPr sz="6000" dirty="0" err="1"/>
              <a:t>glaubt</a:t>
            </a:r>
            <a:r>
              <a:rPr sz="6000" dirty="0"/>
              <a:t>, die </a:t>
            </a:r>
            <a:r>
              <a:rPr sz="6000" dirty="0" err="1"/>
              <a:t>Idee</a:t>
            </a:r>
            <a:r>
              <a:rPr sz="6000" dirty="0"/>
              <a:t> </a:t>
            </a:r>
            <a:r>
              <a:rPr lang="de-DE" sz="6000" dirty="0"/>
              <a:t>von </a:t>
            </a:r>
            <a:r>
              <a:rPr sz="6000" dirty="0" err="1"/>
              <a:t>einer</a:t>
            </a:r>
            <a:r>
              <a:rPr sz="6000" dirty="0"/>
              <a:t> </a:t>
            </a:r>
            <a:r>
              <a:rPr lang="de-DE" sz="6000" dirty="0"/>
              <a:t/>
            </a:r>
            <a:br>
              <a:rPr lang="de-DE" sz="6000" dirty="0"/>
            </a:br>
            <a:r>
              <a:rPr sz="6000" dirty="0" err="1"/>
              <a:t>alten</a:t>
            </a:r>
            <a:r>
              <a:rPr sz="6000" dirty="0"/>
              <a:t> </a:t>
            </a:r>
            <a:r>
              <a:rPr sz="6000" dirty="0" err="1"/>
              <a:t>Erde</a:t>
            </a:r>
            <a:r>
              <a:rPr lang="de-DE" sz="6000" dirty="0"/>
              <a:t> sei </a:t>
            </a:r>
            <a:r>
              <a:rPr sz="6000" dirty="0"/>
              <a:t>unbiblisch, </a:t>
            </a:r>
            <a:r>
              <a:rPr lang="de-DE" sz="6000" dirty="0"/>
              <a:t>dann kann er </a:t>
            </a:r>
            <a:br>
              <a:rPr lang="de-DE" sz="6000" dirty="0"/>
            </a:br>
            <a:r>
              <a:rPr lang="de-DE" sz="6000" dirty="0"/>
              <a:t>gleich den Wert aller Erdgeschichte </a:t>
            </a:r>
            <a:br>
              <a:rPr lang="de-DE" sz="6000" dirty="0"/>
            </a:br>
            <a:r>
              <a:rPr lang="de-DE" sz="6000" dirty="0"/>
              <a:t>abstreiten und behaupten, das </a:t>
            </a:r>
            <a:r>
              <a:rPr sz="6000" dirty="0" err="1"/>
              <a:t>Gestein</a:t>
            </a:r>
            <a:r>
              <a:rPr sz="6000" dirty="0"/>
              <a:t> </a:t>
            </a:r>
            <a:r>
              <a:rPr lang="de-DE" sz="6000" dirty="0"/>
              <a:t>wäre </a:t>
            </a:r>
            <a:br>
              <a:rPr lang="de-DE" sz="6000" dirty="0"/>
            </a:br>
            <a:r>
              <a:rPr lang="de-DE" sz="6000" dirty="0"/>
              <a:t>durch Wunder entstanden, anstatt seine </a:t>
            </a:r>
            <a:br>
              <a:rPr lang="de-DE" sz="6000" dirty="0"/>
            </a:br>
            <a:r>
              <a:rPr lang="de-DE" sz="6000" dirty="0"/>
              <a:t>Entstehung durch die Sintflut erklären zu wollen. </a:t>
            </a:r>
            <a:endParaRPr sz="6000" dirty="0"/>
          </a:p>
          <a:p>
            <a:pPr defTabSz="449580">
              <a:lnSpc>
                <a:spcPct val="115000"/>
              </a:lnSpc>
              <a:spcBef>
                <a:spcPts val="1000"/>
              </a:spcBef>
              <a:defRPr sz="5000">
                <a:solidFill>
                  <a:srgbClr val="FFFECC"/>
                </a:solidFill>
                <a:latin typeface="DejaVu Sans"/>
                <a:ea typeface="DejaVu Sans"/>
                <a:cs typeface="DejaVu Sans"/>
                <a:sym typeface="DejaVu Sans"/>
              </a:defRPr>
            </a:pPr>
            <a:r>
              <a:rPr lang="de-DE" sz="6000" dirty="0"/>
              <a:t>Jegliche Untersuchung der Erde </a:t>
            </a:r>
            <a:br>
              <a:rPr lang="de-DE" sz="6000" dirty="0"/>
            </a:br>
            <a:r>
              <a:rPr lang="de-DE" sz="6000" dirty="0"/>
              <a:t>ohne </a:t>
            </a:r>
            <a:r>
              <a:rPr sz="6000" dirty="0" err="1">
                <a:solidFill>
                  <a:srgbClr val="FFAC38"/>
                </a:solidFill>
              </a:rPr>
              <a:t>ideologische</a:t>
            </a:r>
            <a:r>
              <a:rPr sz="6000" dirty="0">
                <a:solidFill>
                  <a:srgbClr val="FFAC38"/>
                </a:solidFill>
              </a:rPr>
              <a:t> </a:t>
            </a:r>
            <a:r>
              <a:rPr sz="6000" dirty="0" err="1">
                <a:solidFill>
                  <a:srgbClr val="FFAC38"/>
                </a:solidFill>
              </a:rPr>
              <a:t>Voraussetzungen</a:t>
            </a:r>
            <a:r>
              <a:rPr lang="de-DE" sz="6000" dirty="0">
                <a:solidFill>
                  <a:srgbClr val="FFAC38"/>
                </a:solidFill>
              </a:rPr>
              <a:t> </a:t>
            </a:r>
            <a:r>
              <a:rPr lang="de-DE" sz="6000" dirty="0">
                <a:solidFill>
                  <a:srgbClr val="FFFECC"/>
                </a:solidFill>
                <a:latin typeface="DejaVu Sans"/>
                <a:ea typeface="DejaVu Sans"/>
                <a:cs typeface="DejaVu Sans"/>
              </a:rPr>
              <a:t>muss zu </a:t>
            </a:r>
            <a:br>
              <a:rPr lang="de-DE" sz="6000" dirty="0">
                <a:solidFill>
                  <a:srgbClr val="FFFECC"/>
                </a:solidFill>
                <a:latin typeface="DejaVu Sans"/>
                <a:ea typeface="DejaVu Sans"/>
                <a:cs typeface="DejaVu Sans"/>
              </a:rPr>
            </a:br>
            <a:r>
              <a:rPr lang="de-DE" sz="6000" dirty="0">
                <a:solidFill>
                  <a:srgbClr val="FFFECC"/>
                </a:solidFill>
                <a:latin typeface="DejaVu Sans"/>
                <a:ea typeface="DejaVu Sans"/>
                <a:cs typeface="DejaVu Sans"/>
              </a:rPr>
              <a:t>dem Schluss führen, </a:t>
            </a:r>
            <a:r>
              <a:rPr sz="6000" dirty="0" err="1"/>
              <a:t>dass</a:t>
            </a:r>
            <a:r>
              <a:rPr sz="6000" dirty="0"/>
              <a:t> die Welt </a:t>
            </a:r>
            <a:r>
              <a:rPr sz="6000" dirty="0" err="1"/>
              <a:t>uralt</a:t>
            </a:r>
            <a:r>
              <a:rPr sz="6000" dirty="0"/>
              <a:t> </a:t>
            </a:r>
            <a:r>
              <a:rPr sz="6000" dirty="0" err="1"/>
              <a:t>ist</a:t>
            </a:r>
            <a:r>
              <a:rPr sz="6000" dirty="0"/>
              <a:t>.</a:t>
            </a:r>
            <a:r>
              <a:rPr lang="de-DE" sz="6000" dirty="0"/>
              <a:t>“ </a:t>
            </a:r>
            <a:endParaRPr sz="6000" dirty="0"/>
          </a:p>
        </p:txBody>
      </p:sp>
      <p:pic>
        <p:nvPicPr>
          <p:cNvPr id="1536" name="Davis Young--Calvin College.jpg" descr="Davis Young--Calvin College.jpg"/>
          <p:cNvPicPr>
            <a:picLocks noChangeAspect="1"/>
          </p:cNvPicPr>
          <p:nvPr/>
        </p:nvPicPr>
        <p:blipFill>
          <a:blip r:embed="rId3">
            <a:extLst/>
          </a:blip>
          <a:srcRect l="8274" t="10055" r="46711" b="56624"/>
          <a:stretch>
            <a:fillRect/>
          </a:stretch>
        </p:blipFill>
        <p:spPr>
          <a:xfrm>
            <a:off x="19367707" y="952500"/>
            <a:ext cx="4199927" cy="4875827"/>
          </a:xfrm>
          <a:prstGeom prst="rect">
            <a:avLst/>
          </a:prstGeom>
          <a:ln w="25400">
            <a:solidFill>
              <a:srgbClr val="FEFCDC"/>
            </a:solidFill>
            <a:miter lim="400000"/>
          </a:ln>
          <a:effectLst>
            <a:outerShdw blurRad="190500" dist="8455" dir="5400000" rotWithShape="0">
              <a:srgbClr val="000000"/>
            </a:outerShdw>
          </a:effectLst>
        </p:spPr>
      </p:pic>
      <p:sp>
        <p:nvSpPr>
          <p:cNvPr id="1537" name="Davis Young, “The Discovery of Terrestrial History,” in Howard J. Van Till, Robert E. Snow, John H. Stek and Davis A. Young, Portraits of Creation (Grand Rapids: Eerdmans, 1990), p. 81."/>
          <p:cNvSpPr txBox="1">
            <a:spLocks noGrp="1"/>
          </p:cNvSpPr>
          <p:nvPr>
            <p:ph type="body" sz="quarter" idx="1"/>
          </p:nvPr>
        </p:nvSpPr>
        <p:spPr>
          <a:xfrm>
            <a:off x="1752600" y="11290300"/>
            <a:ext cx="21526500" cy="1311933"/>
          </a:xfrm>
          <a:prstGeom prst="rect">
            <a:avLst/>
          </a:prstGeom>
        </p:spPr>
        <p:txBody>
          <a:bodyPr/>
          <a:lstStyle/>
          <a:p>
            <a:pPr marR="457200" defTabSz="457200">
              <a:defRPr sz="3800"/>
            </a:pPr>
            <a:r>
              <a:rPr dirty="0"/>
              <a:t>Davis Young, </a:t>
            </a:r>
            <a:r>
              <a:rPr lang="de-DE" dirty="0"/>
              <a:t>„</a:t>
            </a:r>
            <a:r>
              <a:rPr dirty="0"/>
              <a:t>The Discovery of Terrestrial History</a:t>
            </a:r>
            <a:r>
              <a:rPr lang="de-DE" dirty="0"/>
              <a:t>“,</a:t>
            </a:r>
            <a:r>
              <a:rPr dirty="0"/>
              <a:t> in</a:t>
            </a:r>
            <a:r>
              <a:rPr lang="de-DE" dirty="0"/>
              <a:t>:</a:t>
            </a:r>
            <a:r>
              <a:rPr dirty="0"/>
              <a:t> Howard J. Van Till, Robert E. Snow, </a:t>
            </a:r>
            <a:r>
              <a:rPr lang="de-DE" dirty="0"/>
              <a:t/>
            </a:r>
            <a:br>
              <a:rPr lang="de-DE" dirty="0"/>
            </a:br>
            <a:r>
              <a:rPr dirty="0"/>
              <a:t>John H. </a:t>
            </a:r>
            <a:r>
              <a:rPr dirty="0" err="1"/>
              <a:t>Stek</a:t>
            </a:r>
            <a:r>
              <a:rPr dirty="0"/>
              <a:t> and Davis A. Young, </a:t>
            </a:r>
            <a:r>
              <a:rPr dirty="0">
                <a:latin typeface="DejaVu Sans Condensed Oblique"/>
                <a:ea typeface="DejaVu Sans Condensed Oblique"/>
                <a:cs typeface="DejaVu Sans Condensed Oblique"/>
                <a:sym typeface="DejaVu Sans Condensed Oblique"/>
              </a:rPr>
              <a:t>Portraits of Creation</a:t>
            </a:r>
            <a:r>
              <a:rPr dirty="0"/>
              <a:t> (Grand Rapids: Eerdmans, 1990), </a:t>
            </a:r>
            <a:r>
              <a:rPr lang="de-DE" dirty="0"/>
              <a:t>S</a:t>
            </a:r>
            <a:r>
              <a:rPr dirty="0"/>
              <a:t>. 81.</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535"/>
                                        </p:tgtEl>
                                        <p:attrNameLst>
                                          <p:attrName>style.visibility</p:attrName>
                                        </p:attrNameLst>
                                      </p:cBhvr>
                                      <p:to>
                                        <p:strVal val="visible"/>
                                      </p:to>
                                    </p:set>
                                    <p:animEffect transition="in" filter="wipe(up)">
                                      <p:cBhvr>
                                        <p:cTn id="7" dur="499"/>
                                        <p:tgtEl>
                                          <p:spTgt spid="1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5" grpId="1"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1" name="C. John Collins, Science and Faith: Friends or Foes? (Wheaton: Crossways, 2003), p. 250."/>
          <p:cNvSpPr txBox="1">
            <a:spLocks noGrp="1"/>
          </p:cNvSpPr>
          <p:nvPr>
            <p:ph type="body" sz="quarter" idx="1"/>
          </p:nvPr>
        </p:nvSpPr>
        <p:spPr>
          <a:xfrm>
            <a:off x="2463800" y="11036300"/>
            <a:ext cx="19519900" cy="1689100"/>
          </a:xfrm>
          <a:prstGeom prst="rect">
            <a:avLst/>
          </a:prstGeom>
        </p:spPr>
        <p:txBody>
          <a:bodyPr/>
          <a:lstStyle/>
          <a:p>
            <a:pPr>
              <a:defRPr sz="4600">
                <a:solidFill>
                  <a:srgbClr val="F4EDB7"/>
                </a:solidFill>
              </a:defRPr>
            </a:pPr>
            <a:r>
              <a:rPr dirty="0"/>
              <a:t>C. John Collins, </a:t>
            </a:r>
            <a:r>
              <a:rPr dirty="0">
                <a:latin typeface="DejaVu Sans Condensed Oblique"/>
                <a:ea typeface="DejaVu Sans Condensed Oblique"/>
                <a:cs typeface="DejaVu Sans Condensed Oblique"/>
                <a:sym typeface="DejaVu Sans Condensed Oblique"/>
              </a:rPr>
              <a:t>Science and Faith: Friends or Foes?</a:t>
            </a:r>
            <a:r>
              <a:rPr dirty="0"/>
              <a:t> </a:t>
            </a:r>
            <a:r>
              <a:rPr lang="de-DE" dirty="0"/>
              <a:t/>
            </a:r>
            <a:br>
              <a:rPr lang="de-DE" dirty="0"/>
            </a:br>
            <a:r>
              <a:rPr dirty="0"/>
              <a:t>(Wheaton: Crossways, 2003), </a:t>
            </a:r>
            <a:r>
              <a:rPr lang="de-DE" dirty="0"/>
              <a:t>S</a:t>
            </a:r>
            <a:r>
              <a:rPr dirty="0"/>
              <a:t>. 250</a:t>
            </a:r>
            <a:r>
              <a:rPr dirty="0">
                <a:effectLst>
                  <a:outerShdw blurRad="38100" dist="38100" dir="2700000" rotWithShape="0">
                    <a:srgbClr val="000000">
                      <a:alpha val="43137"/>
                    </a:srgbClr>
                  </a:outerShdw>
                </a:effectLst>
                <a:uFill>
                  <a:solidFill>
                    <a:srgbClr val="F4EDB7"/>
                  </a:solidFill>
                </a:uFill>
              </a:rPr>
              <a:t>.</a:t>
            </a:r>
          </a:p>
        </p:txBody>
      </p:sp>
      <p:sp>
        <p:nvSpPr>
          <p:cNvPr id="1542" name="„Ich komme zu dem Schluss, dass ich…"/>
          <p:cNvSpPr txBox="1">
            <a:spLocks noGrp="1"/>
          </p:cNvSpPr>
          <p:nvPr>
            <p:ph type="title"/>
          </p:nvPr>
        </p:nvSpPr>
        <p:spPr>
          <a:xfrm>
            <a:off x="2463800" y="1384300"/>
            <a:ext cx="19519900" cy="9279879"/>
          </a:xfrm>
          <a:prstGeom prst="rect">
            <a:avLst/>
          </a:prstGeom>
        </p:spPr>
        <p:txBody>
          <a:bodyPr/>
          <a:lstStyle/>
          <a:p>
            <a:pPr defTabSz="449580">
              <a:defRPr sz="6800">
                <a:solidFill>
                  <a:srgbClr val="EDE4AA"/>
                </a:solidFill>
              </a:defRPr>
            </a:pPr>
            <a:r>
              <a:rPr dirty="0"/>
              <a:t>„</a:t>
            </a:r>
            <a:r>
              <a:rPr dirty="0" err="1"/>
              <a:t>Ich</a:t>
            </a:r>
            <a:r>
              <a:rPr dirty="0"/>
              <a:t> </a:t>
            </a:r>
            <a:r>
              <a:rPr dirty="0" err="1"/>
              <a:t>komme</a:t>
            </a:r>
            <a:r>
              <a:rPr dirty="0"/>
              <a:t> </a:t>
            </a:r>
            <a:r>
              <a:rPr dirty="0" err="1"/>
              <a:t>zu</a:t>
            </a:r>
            <a:r>
              <a:rPr dirty="0"/>
              <a:t> </a:t>
            </a:r>
            <a:r>
              <a:rPr dirty="0" err="1"/>
              <a:t>dem</a:t>
            </a:r>
            <a:r>
              <a:rPr dirty="0"/>
              <a:t> </a:t>
            </a:r>
            <a:r>
              <a:rPr dirty="0" err="1"/>
              <a:t>Schluss</a:t>
            </a:r>
            <a:r>
              <a:rPr dirty="0"/>
              <a:t>, </a:t>
            </a:r>
            <a:r>
              <a:rPr dirty="0" err="1"/>
              <a:t>dass</a:t>
            </a:r>
            <a:r>
              <a:rPr dirty="0"/>
              <a:t> </a:t>
            </a:r>
            <a:r>
              <a:rPr dirty="0" err="1"/>
              <a:t>ich</a:t>
            </a:r>
            <a:r>
              <a:rPr dirty="0"/>
              <a:t> </a:t>
            </a:r>
          </a:p>
          <a:p>
            <a:pPr defTabSz="449580">
              <a:defRPr sz="6800">
                <a:solidFill>
                  <a:srgbClr val="EDE4AA"/>
                </a:solidFill>
              </a:defRPr>
            </a:pPr>
            <a:r>
              <a:rPr dirty="0" err="1"/>
              <a:t>keinen</a:t>
            </a:r>
            <a:r>
              <a:rPr dirty="0"/>
              <a:t> </a:t>
            </a:r>
            <a:r>
              <a:rPr dirty="0" err="1"/>
              <a:t>Grund</a:t>
            </a:r>
            <a:r>
              <a:rPr dirty="0"/>
              <a:t> </a:t>
            </a:r>
            <a:r>
              <a:rPr dirty="0" err="1"/>
              <a:t>habe</a:t>
            </a:r>
            <a:r>
              <a:rPr lang="de-DE" dirty="0"/>
              <a:t>,</a:t>
            </a:r>
            <a:r>
              <a:rPr dirty="0"/>
              <a:t> den </a:t>
            </a:r>
            <a:r>
              <a:rPr dirty="0" err="1">
                <a:solidFill>
                  <a:srgbClr val="EEAB66"/>
                </a:solidFill>
              </a:rPr>
              <a:t>grund</a:t>
            </a:r>
            <a:r>
              <a:rPr lang="en-US" dirty="0">
                <a:solidFill>
                  <a:srgbClr val="EEAB66"/>
                </a:solidFill>
              </a:rPr>
              <a:t>-</a:t>
            </a:r>
            <a:br>
              <a:rPr lang="en-US" dirty="0">
                <a:solidFill>
                  <a:srgbClr val="EEAB66"/>
                </a:solidFill>
              </a:rPr>
            </a:br>
            <a:r>
              <a:rPr dirty="0" err="1">
                <a:solidFill>
                  <a:srgbClr val="EEAB66"/>
                </a:solidFill>
              </a:rPr>
              <a:t>legenden</a:t>
            </a:r>
            <a:r>
              <a:rPr dirty="0">
                <a:solidFill>
                  <a:srgbClr val="EEAB66"/>
                </a:solidFill>
              </a:rPr>
              <a:t> </a:t>
            </a:r>
            <a:r>
              <a:rPr dirty="0" err="1">
                <a:solidFill>
                  <a:srgbClr val="EEAB66"/>
                </a:solidFill>
              </a:rPr>
              <a:t>Theorien</a:t>
            </a:r>
            <a:r>
              <a:rPr dirty="0">
                <a:solidFill>
                  <a:srgbClr val="EEAB66"/>
                </a:solidFill>
              </a:rPr>
              <a:t> der </a:t>
            </a:r>
            <a:r>
              <a:rPr dirty="0" err="1">
                <a:solidFill>
                  <a:srgbClr val="EEAB66"/>
                </a:solidFill>
              </a:rPr>
              <a:t>Geologen</a:t>
            </a:r>
            <a:r>
              <a:rPr dirty="0">
                <a:solidFill>
                  <a:srgbClr val="EEAB66"/>
                </a:solidFill>
              </a:rPr>
              <a:t> </a:t>
            </a:r>
            <a:r>
              <a:rPr dirty="0" err="1">
                <a:solidFill>
                  <a:srgbClr val="EEAB66"/>
                </a:solidFill>
              </a:rPr>
              <a:t>zu</a:t>
            </a:r>
            <a:r>
              <a:rPr dirty="0">
                <a:solidFill>
                  <a:srgbClr val="EEAB66"/>
                </a:solidFill>
              </a:rPr>
              <a:t> </a:t>
            </a:r>
            <a:r>
              <a:rPr lang="en-US" dirty="0">
                <a:solidFill>
                  <a:srgbClr val="EEAB66"/>
                </a:solidFill>
              </a:rPr>
              <a:t/>
            </a:r>
            <a:br>
              <a:rPr lang="en-US" dirty="0">
                <a:solidFill>
                  <a:srgbClr val="EEAB66"/>
                </a:solidFill>
              </a:rPr>
            </a:br>
            <a:r>
              <a:rPr dirty="0" err="1">
                <a:solidFill>
                  <a:srgbClr val="EEAB66"/>
                </a:solidFill>
              </a:rPr>
              <a:t>misstrauen</a:t>
            </a:r>
            <a:r>
              <a:rPr dirty="0">
                <a:solidFill>
                  <a:srgbClr val="F8D394"/>
                </a:solidFill>
              </a:rPr>
              <a:t>, </a:t>
            </a:r>
            <a:r>
              <a:rPr dirty="0" err="1"/>
              <a:t>inklusive</a:t>
            </a:r>
            <a:r>
              <a:rPr dirty="0"/>
              <a:t> </a:t>
            </a:r>
            <a:r>
              <a:rPr dirty="0" err="1"/>
              <a:t>ihrer</a:t>
            </a:r>
            <a:r>
              <a:rPr dirty="0"/>
              <a:t> </a:t>
            </a:r>
            <a:r>
              <a:rPr lang="en-US" dirty="0"/>
              <a:t/>
            </a:r>
            <a:br>
              <a:rPr lang="en-US" dirty="0"/>
            </a:br>
            <a:r>
              <a:rPr dirty="0" err="1"/>
              <a:t>Schätzungen</a:t>
            </a:r>
            <a:r>
              <a:rPr dirty="0"/>
              <a:t> zum Alter der </a:t>
            </a:r>
            <a:r>
              <a:rPr dirty="0" err="1"/>
              <a:t>Erde</a:t>
            </a:r>
            <a:r>
              <a:rPr dirty="0"/>
              <a:t>. </a:t>
            </a:r>
            <a:r>
              <a:rPr dirty="0" err="1">
                <a:solidFill>
                  <a:srgbClr val="EEAB66"/>
                </a:solidFill>
              </a:rPr>
              <a:t>Sie</a:t>
            </a:r>
            <a:r>
              <a:rPr dirty="0">
                <a:solidFill>
                  <a:srgbClr val="EEAB66"/>
                </a:solidFill>
              </a:rPr>
              <a:t> </a:t>
            </a:r>
            <a:r>
              <a:rPr lang="en-US" dirty="0">
                <a:solidFill>
                  <a:srgbClr val="EEAB66"/>
                </a:solidFill>
              </a:rPr>
              <a:t/>
            </a:r>
            <a:br>
              <a:rPr lang="en-US" dirty="0">
                <a:solidFill>
                  <a:srgbClr val="EEAB66"/>
                </a:solidFill>
              </a:rPr>
            </a:br>
            <a:r>
              <a:rPr dirty="0" err="1">
                <a:solidFill>
                  <a:srgbClr val="EEAB66"/>
                </a:solidFill>
              </a:rPr>
              <a:t>mögen</a:t>
            </a:r>
            <a:r>
              <a:rPr dirty="0">
                <a:solidFill>
                  <a:srgbClr val="EEAB66"/>
                </a:solidFill>
              </a:rPr>
              <a:t> </a:t>
            </a:r>
            <a:r>
              <a:rPr dirty="0" err="1">
                <a:solidFill>
                  <a:srgbClr val="EEAB66"/>
                </a:solidFill>
              </a:rPr>
              <a:t>falsch</a:t>
            </a:r>
            <a:r>
              <a:rPr dirty="0">
                <a:solidFill>
                  <a:srgbClr val="EEAB66"/>
                </a:solidFill>
              </a:rPr>
              <a:t> </a:t>
            </a:r>
            <a:r>
              <a:rPr dirty="0" err="1">
                <a:solidFill>
                  <a:srgbClr val="EEAB66"/>
                </a:solidFill>
              </a:rPr>
              <a:t>liegen</a:t>
            </a:r>
            <a:r>
              <a:rPr dirty="0">
                <a:solidFill>
                  <a:srgbClr val="EEAB66"/>
                </a:solidFill>
              </a:rPr>
              <a:t>, </a:t>
            </a:r>
            <a:r>
              <a:rPr dirty="0" err="1">
                <a:solidFill>
                  <a:srgbClr val="EEAB66"/>
                </a:solidFill>
              </a:rPr>
              <a:t>soweit</a:t>
            </a:r>
            <a:r>
              <a:rPr dirty="0">
                <a:solidFill>
                  <a:srgbClr val="EEAB66"/>
                </a:solidFill>
              </a:rPr>
              <a:t> </a:t>
            </a:r>
            <a:r>
              <a:rPr dirty="0" err="1">
                <a:solidFill>
                  <a:srgbClr val="EEAB66"/>
                </a:solidFill>
              </a:rPr>
              <a:t>ich</a:t>
            </a:r>
            <a:r>
              <a:rPr dirty="0">
                <a:solidFill>
                  <a:srgbClr val="EEAB66"/>
                </a:solidFill>
              </a:rPr>
              <a:t> </a:t>
            </a:r>
            <a:r>
              <a:rPr dirty="0" err="1">
                <a:solidFill>
                  <a:srgbClr val="EEAB66"/>
                </a:solidFill>
              </a:rPr>
              <a:t>weiß</a:t>
            </a:r>
            <a:r>
              <a:rPr dirty="0">
                <a:solidFill>
                  <a:srgbClr val="EEAB66"/>
                </a:solidFill>
              </a:rPr>
              <a:t>; </a:t>
            </a:r>
            <a:r>
              <a:rPr lang="en-US" dirty="0">
                <a:solidFill>
                  <a:srgbClr val="EEAB66"/>
                </a:solidFill>
              </a:rPr>
              <a:t/>
            </a:r>
            <a:br>
              <a:rPr lang="en-US" dirty="0">
                <a:solidFill>
                  <a:srgbClr val="EEAB66"/>
                </a:solidFill>
              </a:rPr>
            </a:br>
            <a:r>
              <a:rPr lang="de-DE" dirty="0"/>
              <a:t>a</a:t>
            </a:r>
            <a:r>
              <a:rPr dirty="0" err="1"/>
              <a:t>ber</a:t>
            </a:r>
            <a:r>
              <a:rPr dirty="0"/>
              <a:t> </a:t>
            </a:r>
            <a:r>
              <a:rPr dirty="0" err="1"/>
              <a:t>wenn</a:t>
            </a:r>
            <a:r>
              <a:rPr dirty="0"/>
              <a:t> </a:t>
            </a:r>
            <a:r>
              <a:rPr dirty="0" err="1"/>
              <a:t>sie</a:t>
            </a:r>
            <a:r>
              <a:rPr dirty="0"/>
              <a:t> </a:t>
            </a:r>
            <a:r>
              <a:rPr dirty="0" err="1"/>
              <a:t>falsch</a:t>
            </a:r>
            <a:r>
              <a:rPr dirty="0"/>
              <a:t> </a:t>
            </a:r>
            <a:r>
              <a:rPr dirty="0" err="1"/>
              <a:t>liegen</a:t>
            </a:r>
            <a:r>
              <a:rPr dirty="0"/>
              <a:t>, </a:t>
            </a:r>
            <a:r>
              <a:rPr dirty="0" err="1"/>
              <a:t>dann</a:t>
            </a:r>
            <a:r>
              <a:rPr dirty="0"/>
              <a:t> </a:t>
            </a:r>
            <a:r>
              <a:rPr dirty="0" err="1"/>
              <a:t>nicht</a:t>
            </a:r>
            <a:r>
              <a:rPr dirty="0"/>
              <a:t>, </a:t>
            </a:r>
            <a:r>
              <a:rPr dirty="0" err="1"/>
              <a:t>weil</a:t>
            </a:r>
            <a:r>
              <a:rPr dirty="0"/>
              <a:t> </a:t>
            </a:r>
            <a:r>
              <a:rPr dirty="0" err="1"/>
              <a:t>sie</a:t>
            </a:r>
            <a:r>
              <a:rPr dirty="0"/>
              <a:t> </a:t>
            </a:r>
            <a:r>
              <a:rPr lang="de-DE" dirty="0"/>
              <a:t>fälschlicherweise</a:t>
            </a:r>
            <a:r>
              <a:rPr dirty="0"/>
              <a:t> </a:t>
            </a:r>
            <a:r>
              <a:rPr dirty="0" err="1">
                <a:solidFill>
                  <a:srgbClr val="FAA757"/>
                </a:solidFill>
              </a:rPr>
              <a:t>philosophische</a:t>
            </a:r>
            <a:r>
              <a:rPr dirty="0">
                <a:solidFill>
                  <a:srgbClr val="FAA757"/>
                </a:solidFill>
              </a:rPr>
              <a:t> </a:t>
            </a:r>
            <a:r>
              <a:rPr dirty="0" err="1">
                <a:solidFill>
                  <a:srgbClr val="FAA757"/>
                </a:solidFill>
              </a:rPr>
              <a:t>Annahmen</a:t>
            </a:r>
            <a:r>
              <a:rPr dirty="0">
                <a:solidFill>
                  <a:srgbClr val="FAA757"/>
                </a:solidFill>
              </a:rPr>
              <a:t> </a:t>
            </a:r>
            <a:r>
              <a:rPr dirty="0">
                <a:solidFill>
                  <a:srgbClr val="EFEEBA"/>
                </a:solidFill>
              </a:rPr>
              <a:t>in</a:t>
            </a:r>
            <a:r>
              <a:rPr dirty="0">
                <a:solidFill>
                  <a:srgbClr val="EFEBB8"/>
                </a:solidFill>
              </a:rPr>
              <a:t> </a:t>
            </a:r>
            <a:r>
              <a:rPr dirty="0" err="1">
                <a:solidFill>
                  <a:srgbClr val="EFEBB8"/>
                </a:solidFill>
              </a:rPr>
              <a:t>ihre</a:t>
            </a:r>
            <a:r>
              <a:rPr dirty="0">
                <a:solidFill>
                  <a:srgbClr val="EFEBB8"/>
                </a:solidFill>
              </a:rPr>
              <a:t> </a:t>
            </a:r>
            <a:r>
              <a:rPr dirty="0" err="1">
                <a:solidFill>
                  <a:srgbClr val="EFEBB8"/>
                </a:solidFill>
              </a:rPr>
              <a:t>Arbeit</a:t>
            </a:r>
            <a:r>
              <a:rPr dirty="0">
                <a:solidFill>
                  <a:srgbClr val="EFEBB8"/>
                </a:solidFill>
              </a:rPr>
              <a:t> </a:t>
            </a:r>
            <a:r>
              <a:rPr dirty="0" err="1">
                <a:solidFill>
                  <a:srgbClr val="EFEBB8"/>
                </a:solidFill>
              </a:rPr>
              <a:t>hineingeschmuggelt</a:t>
            </a:r>
            <a:r>
              <a:rPr dirty="0">
                <a:solidFill>
                  <a:srgbClr val="EFEBB8"/>
                </a:solidFill>
              </a:rPr>
              <a:t> h</a:t>
            </a:r>
            <a:r>
              <a:rPr lang="de-DE" dirty="0" err="1">
                <a:solidFill>
                  <a:srgbClr val="EFEBB8"/>
                </a:solidFill>
              </a:rPr>
              <a:t>ätt</a:t>
            </a:r>
            <a:r>
              <a:rPr dirty="0">
                <a:solidFill>
                  <a:srgbClr val="EFEBB8"/>
                </a:solidFill>
              </a:rPr>
              <a:t>en.</a:t>
            </a:r>
            <a:r>
              <a:rPr lang="de-DE" dirty="0"/>
              <a:t>“</a:t>
            </a:r>
            <a:endParaRPr dirty="0">
              <a:solidFill>
                <a:srgbClr val="EFEBB8"/>
              </a:solidFill>
            </a:endParaRPr>
          </a:p>
        </p:txBody>
      </p:sp>
      <p:grpSp>
        <p:nvGrpSpPr>
          <p:cNvPr id="1545" name="Collins, C John.jpg"/>
          <p:cNvGrpSpPr/>
          <p:nvPr/>
        </p:nvGrpSpPr>
        <p:grpSpPr>
          <a:xfrm>
            <a:off x="17907000" y="1270000"/>
            <a:ext cx="4445000" cy="5817942"/>
            <a:chOff x="0" y="0"/>
            <a:chExt cx="4445000" cy="5817941"/>
          </a:xfrm>
        </p:grpSpPr>
        <p:pic>
          <p:nvPicPr>
            <p:cNvPr id="1544" name="Collins, C John.jpg" descr="Collins, C John.jpg"/>
            <p:cNvPicPr>
              <a:picLocks noChangeAspect="1"/>
            </p:cNvPicPr>
            <p:nvPr/>
          </p:nvPicPr>
          <p:blipFill>
            <a:blip r:embed="rId3">
              <a:extLst/>
            </a:blip>
            <a:stretch>
              <a:fillRect/>
            </a:stretch>
          </p:blipFill>
          <p:spPr>
            <a:xfrm>
              <a:off x="317500" y="304800"/>
              <a:ext cx="3822700" cy="5195642"/>
            </a:xfrm>
            <a:prstGeom prst="rect">
              <a:avLst/>
            </a:prstGeom>
            <a:ln>
              <a:noFill/>
            </a:ln>
            <a:effectLst/>
          </p:spPr>
        </p:pic>
        <p:pic>
          <p:nvPicPr>
            <p:cNvPr id="1543" name="Collins, C John.jpg" descr="Collins, C John.jpg"/>
            <p:cNvPicPr>
              <a:picLocks/>
            </p:cNvPicPr>
            <p:nvPr/>
          </p:nvPicPr>
          <p:blipFill>
            <a:blip r:embed="rId4">
              <a:extLst/>
            </a:blip>
            <a:stretch>
              <a:fillRect/>
            </a:stretch>
          </p:blipFill>
          <p:spPr>
            <a:xfrm>
              <a:off x="0" y="0"/>
              <a:ext cx="4445000" cy="5817942"/>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542"/>
                                        </p:tgtEl>
                                        <p:attrNameLst>
                                          <p:attrName>style.visibility</p:attrName>
                                        </p:attrNameLst>
                                      </p:cBhvr>
                                      <p:to>
                                        <p:strVal val="visible"/>
                                      </p:to>
                                    </p:set>
                                    <p:animEffect transition="in" filter="wipe(up)">
                                      <p:cBhvr>
                                        <p:cTn id="7" dur="500"/>
                                        <p:tgtEl>
                                          <p:spTgt spid="1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2"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Kolosser 2,8"/>
          <p:cNvSpPr txBox="1">
            <a:spLocks noGrp="1"/>
          </p:cNvSpPr>
          <p:nvPr>
            <p:ph type="ctrTitle"/>
          </p:nvPr>
        </p:nvSpPr>
        <p:spPr>
          <a:prstGeom prst="rect">
            <a:avLst/>
          </a:prstGeom>
        </p:spPr>
        <p:txBody>
          <a:bodyPr/>
          <a:lstStyle>
            <a:lvl1pPr defTabSz="914400">
              <a:defRPr sz="11700">
                <a:effectLst>
                  <a:outerShdw blurRad="38100" dist="38100" dir="2700000" rotWithShape="0">
                    <a:srgbClr val="000000">
                      <a:alpha val="43137"/>
                    </a:srgbClr>
                  </a:outerShdw>
                </a:effectLst>
                <a:uFill>
                  <a:solidFill>
                    <a:srgbClr val="FFFFFF"/>
                  </a:solidFill>
                </a:uFill>
              </a:defRPr>
            </a:lvl1pPr>
          </a:lstStyle>
          <a:p>
            <a:r>
              <a:t>Kolosser 2,8</a:t>
            </a:r>
          </a:p>
        </p:txBody>
      </p:sp>
      <p:sp>
        <p:nvSpPr>
          <p:cNvPr id="929" name="8 Habt acht, daß euch niemand beraubt durch die Philosophie und leeren Betrug, gemäß der Überlieferung der Menschen, gemäß den Grundsätzen der Welt und nicht Christus gemäß."/>
          <p:cNvSpPr txBox="1">
            <a:spLocks noGrp="1"/>
          </p:cNvSpPr>
          <p:nvPr>
            <p:ph type="subTitle" idx="1"/>
          </p:nvPr>
        </p:nvSpPr>
        <p:spPr>
          <a:xfrm>
            <a:off x="1765300" y="2971800"/>
            <a:ext cx="20358100" cy="9728200"/>
          </a:xfrm>
          <a:prstGeom prst="rect">
            <a:avLst/>
          </a:prstGeom>
        </p:spPr>
        <p:txBody>
          <a:bodyPr/>
          <a:lstStyle/>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baseline="31999" dirty="0">
                <a:solidFill>
                  <a:srgbClr val="FFED9E"/>
                </a:solidFill>
              </a:rPr>
              <a:t>8 </a:t>
            </a:r>
            <a:r>
              <a:rPr dirty="0" err="1">
                <a:solidFill>
                  <a:srgbClr val="FFED9E"/>
                </a:solidFill>
              </a:rPr>
              <a:t>Habt</a:t>
            </a:r>
            <a:r>
              <a:rPr dirty="0">
                <a:solidFill>
                  <a:srgbClr val="FFED9E"/>
                </a:solidFill>
              </a:rPr>
              <a:t> </a:t>
            </a:r>
            <a:r>
              <a:rPr dirty="0" err="1">
                <a:solidFill>
                  <a:srgbClr val="FFED9E"/>
                </a:solidFill>
              </a:rPr>
              <a:t>acht</a:t>
            </a:r>
            <a:r>
              <a:rPr dirty="0">
                <a:solidFill>
                  <a:srgbClr val="FFED9E"/>
                </a:solidFill>
              </a:rPr>
              <a:t>, da</a:t>
            </a:r>
            <a:r>
              <a:rPr lang="de-DE" dirty="0" err="1">
                <a:solidFill>
                  <a:srgbClr val="FFED9E"/>
                </a:solidFill>
              </a:rPr>
              <a:t>ss</a:t>
            </a:r>
            <a:r>
              <a:rPr dirty="0">
                <a:solidFill>
                  <a:srgbClr val="FFED9E"/>
                </a:solidFill>
              </a:rPr>
              <a:t> </a:t>
            </a:r>
            <a:r>
              <a:rPr dirty="0" err="1">
                <a:solidFill>
                  <a:srgbClr val="FFED9E"/>
                </a:solidFill>
              </a:rPr>
              <a:t>euch</a:t>
            </a:r>
            <a:r>
              <a:rPr dirty="0">
                <a:solidFill>
                  <a:srgbClr val="FFED9E"/>
                </a:solidFill>
              </a:rPr>
              <a:t> </a:t>
            </a:r>
            <a:r>
              <a:rPr dirty="0" err="1">
                <a:solidFill>
                  <a:srgbClr val="FFED9E"/>
                </a:solidFill>
              </a:rPr>
              <a:t>niemand</a:t>
            </a:r>
            <a:r>
              <a:rPr dirty="0">
                <a:solidFill>
                  <a:srgbClr val="FFED9E"/>
                </a:solidFill>
              </a:rPr>
              <a:t> </a:t>
            </a:r>
            <a:r>
              <a:rPr dirty="0" err="1">
                <a:solidFill>
                  <a:srgbClr val="FFED9E"/>
                </a:solidFill>
              </a:rPr>
              <a:t>beraubt</a:t>
            </a:r>
            <a:r>
              <a:rPr lang="en-US" dirty="0">
                <a:solidFill>
                  <a:srgbClr val="FFED9E"/>
                </a:solidFill>
              </a:rPr>
              <a:t> </a:t>
            </a:r>
            <a:r>
              <a:rPr dirty="0" err="1">
                <a:solidFill>
                  <a:srgbClr val="FFED9E"/>
                </a:solidFill>
              </a:rPr>
              <a:t>durch</a:t>
            </a:r>
            <a:r>
              <a:rPr dirty="0">
                <a:solidFill>
                  <a:srgbClr val="FFED9E"/>
                </a:solidFill>
              </a:rPr>
              <a:t> die </a:t>
            </a:r>
            <a:r>
              <a:rPr dirty="0" err="1">
                <a:solidFill>
                  <a:srgbClr val="FFED9E"/>
                </a:solidFill>
              </a:rPr>
              <a:t>Philosophie</a:t>
            </a:r>
            <a:r>
              <a:rPr dirty="0">
                <a:solidFill>
                  <a:srgbClr val="FFED9E"/>
                </a:solidFill>
              </a:rPr>
              <a:t> und </a:t>
            </a:r>
            <a:r>
              <a:rPr dirty="0" err="1">
                <a:solidFill>
                  <a:srgbClr val="FFED9E"/>
                </a:solidFill>
              </a:rPr>
              <a:t>leeren</a:t>
            </a:r>
            <a:r>
              <a:rPr dirty="0">
                <a:solidFill>
                  <a:srgbClr val="FFED9E"/>
                </a:solidFill>
              </a:rPr>
              <a:t> </a:t>
            </a:r>
            <a:r>
              <a:rPr dirty="0" err="1">
                <a:solidFill>
                  <a:srgbClr val="FFED9E"/>
                </a:solidFill>
              </a:rPr>
              <a:t>Betrug</a:t>
            </a:r>
            <a:r>
              <a:rPr dirty="0">
                <a:solidFill>
                  <a:srgbClr val="FFED9E"/>
                </a:solidFill>
              </a:rPr>
              <a:t>, </a:t>
            </a:r>
            <a:r>
              <a:rPr dirty="0" err="1">
                <a:solidFill>
                  <a:srgbClr val="FFED9E"/>
                </a:solidFill>
              </a:rPr>
              <a:t>gemäß</a:t>
            </a:r>
            <a:r>
              <a:rPr dirty="0">
                <a:solidFill>
                  <a:srgbClr val="FFED9E"/>
                </a:solidFill>
              </a:rPr>
              <a:t> der </a:t>
            </a:r>
            <a:r>
              <a:rPr dirty="0" err="1">
                <a:solidFill>
                  <a:srgbClr val="FFED9E"/>
                </a:solidFill>
              </a:rPr>
              <a:t>Überlieferung</a:t>
            </a:r>
            <a:r>
              <a:rPr dirty="0">
                <a:solidFill>
                  <a:srgbClr val="FFED9E"/>
                </a:solidFill>
              </a:rPr>
              <a:t> der Menschen, </a:t>
            </a:r>
            <a:r>
              <a:rPr dirty="0" err="1">
                <a:solidFill>
                  <a:srgbClr val="FFED9E"/>
                </a:solidFill>
              </a:rPr>
              <a:t>gemäß</a:t>
            </a:r>
            <a:r>
              <a:rPr dirty="0">
                <a:solidFill>
                  <a:srgbClr val="FFED9E"/>
                </a:solidFill>
              </a:rPr>
              <a:t> den </a:t>
            </a:r>
            <a:r>
              <a:rPr dirty="0" err="1">
                <a:solidFill>
                  <a:srgbClr val="FFED9E"/>
                </a:solidFill>
              </a:rPr>
              <a:t>Grundsätzen</a:t>
            </a:r>
            <a:r>
              <a:rPr dirty="0">
                <a:solidFill>
                  <a:srgbClr val="FFED9E"/>
                </a:solidFill>
              </a:rPr>
              <a:t> der Welt und </a:t>
            </a:r>
            <a:r>
              <a:rPr dirty="0" err="1">
                <a:solidFill>
                  <a:srgbClr val="FFED9E"/>
                </a:solidFill>
              </a:rPr>
              <a:t>nicht</a:t>
            </a:r>
            <a:r>
              <a:rPr dirty="0">
                <a:solidFill>
                  <a:srgbClr val="FFED9E"/>
                </a:solidFill>
              </a:rPr>
              <a:t> </a:t>
            </a:r>
            <a:r>
              <a:rPr dirty="0" err="1">
                <a:solidFill>
                  <a:srgbClr val="FFED9E"/>
                </a:solidFill>
              </a:rPr>
              <a:t>Christus</a:t>
            </a:r>
            <a:r>
              <a:rPr dirty="0">
                <a:solidFill>
                  <a:srgbClr val="FFED9E"/>
                </a:solidFill>
              </a:rPr>
              <a:t> </a:t>
            </a:r>
            <a:r>
              <a:rPr dirty="0" err="1">
                <a:solidFill>
                  <a:srgbClr val="FFED9E"/>
                </a:solidFill>
              </a:rPr>
              <a:t>gemäß</a:t>
            </a:r>
            <a:r>
              <a:rPr dirty="0">
                <a:solidFill>
                  <a:srgbClr val="FFED9E"/>
                </a:solidFill>
              </a:rPr>
              <a:t>. </a:t>
            </a:r>
          </a:p>
        </p:txBody>
      </p:sp>
    </p:spTree>
  </p:cSld>
  <p:clrMapOvr>
    <a:masterClrMapping/>
  </p:clrMapOvr>
  <p:transition xmlns:p14="http://schemas.microsoft.com/office/powerpoint/2010/mai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9" name="„Obwohl unsere Schlüsse vorläufig…"/>
          <p:cNvSpPr txBox="1">
            <a:spLocks noGrp="1"/>
          </p:cNvSpPr>
          <p:nvPr>
            <p:ph type="title"/>
          </p:nvPr>
        </p:nvSpPr>
        <p:spPr>
          <a:xfrm>
            <a:off x="1495842" y="1384300"/>
            <a:ext cx="20675600" cy="9611771"/>
          </a:xfrm>
          <a:prstGeom prst="rect">
            <a:avLst/>
          </a:prstGeom>
        </p:spPr>
        <p:txBody>
          <a:bodyPr/>
          <a:lstStyle/>
          <a:p>
            <a:pPr defTabSz="449580">
              <a:defRPr sz="6800">
                <a:solidFill>
                  <a:srgbClr val="FDFFB1"/>
                </a:solidFill>
              </a:defRPr>
            </a:pPr>
            <a:r>
              <a:rPr dirty="0"/>
              <a:t>„</a:t>
            </a:r>
            <a:r>
              <a:rPr lang="de-DE" dirty="0"/>
              <a:t>U</a:t>
            </a:r>
            <a:r>
              <a:rPr dirty="0" err="1"/>
              <a:t>nsere</a:t>
            </a:r>
            <a:r>
              <a:rPr dirty="0"/>
              <a:t> </a:t>
            </a:r>
            <a:r>
              <a:rPr dirty="0" err="1"/>
              <a:t>Schlüsse</a:t>
            </a:r>
            <a:r>
              <a:rPr dirty="0"/>
              <a:t> </a:t>
            </a:r>
            <a:r>
              <a:rPr lang="de-DE" dirty="0"/>
              <a:t>sind </a:t>
            </a:r>
            <a:r>
              <a:rPr dirty="0" err="1"/>
              <a:t>vorläufig</a:t>
            </a:r>
            <a:r>
              <a:rPr lang="de-DE" dirty="0"/>
              <a:t>er Natur;</a:t>
            </a:r>
            <a:br>
              <a:rPr lang="de-DE" dirty="0"/>
            </a:br>
            <a:r>
              <a:rPr lang="de-DE" dirty="0"/>
              <a:t>doch </a:t>
            </a:r>
            <a:r>
              <a:rPr dirty="0" err="1"/>
              <a:t>scheint</a:t>
            </a:r>
            <a:r>
              <a:rPr dirty="0"/>
              <a:t> </a:t>
            </a:r>
            <a:r>
              <a:rPr dirty="0" err="1"/>
              <a:t>es</a:t>
            </a:r>
            <a:r>
              <a:rPr dirty="0"/>
              <a:t> </a:t>
            </a:r>
            <a:r>
              <a:rPr dirty="0" err="1"/>
              <a:t>zu</a:t>
            </a:r>
            <a:r>
              <a:rPr dirty="0"/>
              <a:t> </a:t>
            </a:r>
            <a:r>
              <a:rPr dirty="0" err="1"/>
              <a:t>diesem</a:t>
            </a:r>
            <a:r>
              <a:rPr dirty="0"/>
              <a:t> </a:t>
            </a:r>
            <a:r>
              <a:rPr dirty="0" err="1"/>
              <a:t>Zeitpunkt</a:t>
            </a:r>
            <a:r>
              <a:rPr dirty="0"/>
              <a:t>  </a:t>
            </a:r>
            <a:r>
              <a:rPr lang="de-DE" dirty="0"/>
              <a:t/>
            </a:r>
            <a:br>
              <a:rPr lang="de-DE" dirty="0"/>
            </a:br>
            <a:r>
              <a:rPr dirty="0" err="1"/>
              <a:t>unserem</a:t>
            </a:r>
            <a:r>
              <a:rPr dirty="0"/>
              <a:t> </a:t>
            </a:r>
            <a:r>
              <a:rPr dirty="0" err="1"/>
              <a:t>Verständnis</a:t>
            </a:r>
            <a:r>
              <a:rPr dirty="0"/>
              <a:t> </a:t>
            </a:r>
            <a:r>
              <a:rPr lang="de-DE" dirty="0"/>
              <a:t>nach</a:t>
            </a:r>
            <a:r>
              <a:rPr dirty="0"/>
              <a:t>, </a:t>
            </a:r>
            <a:r>
              <a:rPr dirty="0" err="1"/>
              <a:t>dass</a:t>
            </a:r>
            <a:r>
              <a:rPr dirty="0"/>
              <a:t> die </a:t>
            </a:r>
            <a:r>
              <a:rPr lang="de-DE" dirty="0"/>
              <a:t/>
            </a:r>
            <a:br>
              <a:rPr lang="de-DE" dirty="0"/>
            </a:br>
            <a:r>
              <a:rPr lang="de-DE" sz="6800" dirty="0">
                <a:solidFill>
                  <a:srgbClr val="FFB656"/>
                </a:solidFill>
              </a:rPr>
              <a:t>Heilige </a:t>
            </a:r>
            <a:r>
              <a:rPr dirty="0" err="1">
                <a:solidFill>
                  <a:srgbClr val="FFB656"/>
                </a:solidFill>
              </a:rPr>
              <a:t>Schrift</a:t>
            </a:r>
            <a:r>
              <a:rPr dirty="0">
                <a:solidFill>
                  <a:srgbClr val="FFB656"/>
                </a:solidFill>
              </a:rPr>
              <a:t> </a:t>
            </a:r>
            <a:r>
              <a:rPr dirty="0"/>
              <a:t>auf </a:t>
            </a:r>
            <a:r>
              <a:rPr dirty="0" err="1"/>
              <a:t>eine</a:t>
            </a:r>
            <a:r>
              <a:rPr dirty="0"/>
              <a:t> </a:t>
            </a:r>
            <a:r>
              <a:rPr dirty="0" err="1">
                <a:solidFill>
                  <a:srgbClr val="FFB757"/>
                </a:solidFill>
              </a:rPr>
              <a:t>Junge</a:t>
            </a:r>
            <a:r>
              <a:rPr dirty="0">
                <a:solidFill>
                  <a:srgbClr val="FFB757"/>
                </a:solidFill>
              </a:rPr>
              <a:t>-</a:t>
            </a:r>
            <a:r>
              <a:rPr lang="de-DE" dirty="0">
                <a:solidFill>
                  <a:srgbClr val="FFB757"/>
                </a:solidFill>
              </a:rPr>
              <a:t>Erde</a:t>
            </a:r>
            <a:r>
              <a:rPr dirty="0">
                <a:solidFill>
                  <a:srgbClr val="FFB757"/>
                </a:solidFill>
              </a:rPr>
              <a:t>-</a:t>
            </a:r>
            <a:r>
              <a:rPr dirty="0" err="1">
                <a:solidFill>
                  <a:srgbClr val="FFB757"/>
                </a:solidFill>
              </a:rPr>
              <a:t>Sicht</a:t>
            </a:r>
            <a:endParaRPr dirty="0">
              <a:solidFill>
                <a:srgbClr val="FFBB6E"/>
              </a:solidFill>
            </a:endParaRPr>
          </a:p>
          <a:p>
            <a:pPr defTabSz="449580">
              <a:defRPr sz="6800">
                <a:solidFill>
                  <a:srgbClr val="FDFFB1"/>
                </a:solidFill>
              </a:defRPr>
            </a:pPr>
            <a:r>
              <a:rPr dirty="0" err="1"/>
              <a:t>hin</a:t>
            </a:r>
            <a:r>
              <a:rPr lang="de-DE" dirty="0"/>
              <a:t>weist</a:t>
            </a:r>
            <a:r>
              <a:rPr dirty="0"/>
              <a:t> (</a:t>
            </a:r>
            <a:r>
              <a:rPr lang="de-DE" dirty="0"/>
              <a:t>sie jedoch</a:t>
            </a:r>
            <a:r>
              <a:rPr dirty="0"/>
              <a:t> </a:t>
            </a:r>
            <a:r>
              <a:rPr dirty="0" err="1"/>
              <a:t>nicht</a:t>
            </a:r>
            <a:r>
              <a:rPr dirty="0"/>
              <a:t> </a:t>
            </a:r>
            <a:r>
              <a:rPr lang="de-DE" dirty="0"/>
              <a:t>fordert</a:t>
            </a:r>
            <a:r>
              <a:rPr dirty="0"/>
              <a:t>)</a:t>
            </a:r>
            <a:r>
              <a:rPr lang="de-DE" dirty="0"/>
              <a:t>; </a:t>
            </a:r>
            <a:br>
              <a:rPr lang="de-DE" dirty="0"/>
            </a:br>
            <a:r>
              <a:rPr lang="de-DE" dirty="0"/>
              <a:t>d</a:t>
            </a:r>
            <a:r>
              <a:rPr dirty="0" err="1"/>
              <a:t>ie</a:t>
            </a:r>
            <a:r>
              <a:rPr dirty="0"/>
              <a:t> </a:t>
            </a:r>
            <a:r>
              <a:rPr dirty="0" err="1">
                <a:solidFill>
                  <a:srgbClr val="FFBC5C"/>
                </a:solidFill>
              </a:rPr>
              <a:t>beobachtbaren</a:t>
            </a:r>
            <a:r>
              <a:rPr dirty="0">
                <a:solidFill>
                  <a:srgbClr val="FFBC5C"/>
                </a:solidFill>
              </a:rPr>
              <a:t> </a:t>
            </a:r>
            <a:r>
              <a:rPr dirty="0" err="1">
                <a:solidFill>
                  <a:srgbClr val="FFBC5C"/>
                </a:solidFill>
              </a:rPr>
              <a:t>Fakten</a:t>
            </a:r>
            <a:r>
              <a:rPr dirty="0">
                <a:solidFill>
                  <a:srgbClr val="FFBC5C"/>
                </a:solidFill>
              </a:rPr>
              <a:t> </a:t>
            </a:r>
            <a:r>
              <a:rPr dirty="0">
                <a:solidFill>
                  <a:srgbClr val="FDFFB8"/>
                </a:solidFill>
              </a:rPr>
              <a:t>der </a:t>
            </a:r>
            <a:r>
              <a:rPr dirty="0" err="1">
                <a:solidFill>
                  <a:srgbClr val="FDFFB8"/>
                </a:solidFill>
              </a:rPr>
              <a:t>Schöpfung</a:t>
            </a:r>
            <a:r>
              <a:rPr dirty="0">
                <a:solidFill>
                  <a:srgbClr val="FDFFB8"/>
                </a:solidFill>
              </a:rPr>
              <a:t> </a:t>
            </a:r>
          </a:p>
          <a:p>
            <a:pPr defTabSz="449580">
              <a:defRPr sz="6800">
                <a:solidFill>
                  <a:srgbClr val="FDFFB1"/>
                </a:solidFill>
              </a:defRPr>
            </a:pPr>
            <a:r>
              <a:rPr lang="de-DE" dirty="0">
                <a:solidFill>
                  <a:srgbClr val="FFFFC3"/>
                </a:solidFill>
              </a:rPr>
              <a:t>allerdings scheinen </a:t>
            </a:r>
            <a:r>
              <a:rPr dirty="0" err="1">
                <a:solidFill>
                  <a:srgbClr val="FFFFC3"/>
                </a:solidFill>
              </a:rPr>
              <a:t>zunehmend</a:t>
            </a:r>
            <a:r>
              <a:rPr dirty="0">
                <a:solidFill>
                  <a:srgbClr val="FFFFC3"/>
                </a:solidFill>
              </a:rPr>
              <a:t> </a:t>
            </a:r>
            <a:r>
              <a:rPr lang="de-DE" dirty="0">
                <a:solidFill>
                  <a:srgbClr val="FFFFC3"/>
                </a:solidFill>
              </a:rPr>
              <a:t/>
            </a:r>
            <a:br>
              <a:rPr lang="de-DE" dirty="0">
                <a:solidFill>
                  <a:srgbClr val="FFFFC3"/>
                </a:solidFill>
              </a:rPr>
            </a:br>
            <a:r>
              <a:rPr sz="6800" dirty="0" err="1">
                <a:solidFill>
                  <a:srgbClr val="FFB461"/>
                </a:solidFill>
              </a:rPr>
              <a:t>eine</a:t>
            </a:r>
            <a:r>
              <a:rPr sz="6800" dirty="0">
                <a:solidFill>
                  <a:srgbClr val="FFB461"/>
                </a:solidFill>
              </a:rPr>
              <a:t> </a:t>
            </a:r>
            <a:r>
              <a:rPr sz="6800" dirty="0" err="1">
                <a:solidFill>
                  <a:srgbClr val="FFB461"/>
                </a:solidFill>
              </a:rPr>
              <a:t>Alte-Erde-Sicht</a:t>
            </a:r>
            <a:r>
              <a:rPr sz="6800" dirty="0">
                <a:solidFill>
                  <a:srgbClr val="FFB461"/>
                </a:solidFill>
              </a:rPr>
              <a:t> </a:t>
            </a:r>
            <a:r>
              <a:rPr lang="de-DE" sz="6800" dirty="0">
                <a:solidFill>
                  <a:srgbClr val="FFB461"/>
                </a:solidFill>
              </a:rPr>
              <a:t>nahe</a:t>
            </a:r>
            <a:r>
              <a:rPr sz="6800" dirty="0" err="1">
                <a:solidFill>
                  <a:srgbClr val="FFB461"/>
                </a:solidFill>
              </a:rPr>
              <a:t>zu</a:t>
            </a:r>
            <a:r>
              <a:rPr lang="de-DE" sz="6800" dirty="0">
                <a:solidFill>
                  <a:srgbClr val="FFB461"/>
                </a:solidFill>
              </a:rPr>
              <a:t>legen</a:t>
            </a:r>
            <a:r>
              <a:rPr dirty="0">
                <a:solidFill>
                  <a:srgbClr val="F5FFD1"/>
                </a:solidFill>
              </a:rPr>
              <a:t>.</a:t>
            </a:r>
            <a:r>
              <a:rPr lang="de-DE" dirty="0"/>
              <a:t>“</a:t>
            </a:r>
            <a:endParaRPr dirty="0">
              <a:solidFill>
                <a:srgbClr val="F5FFD1"/>
              </a:solidFill>
            </a:endParaRPr>
          </a:p>
        </p:txBody>
      </p:sp>
      <p:sp>
        <p:nvSpPr>
          <p:cNvPr id="1550" name="Wayne Grudem, Systematic Theology (Grand Rapids: Zondervan, 1994), p. 307."/>
          <p:cNvSpPr txBox="1">
            <a:spLocks noGrp="1"/>
          </p:cNvSpPr>
          <p:nvPr>
            <p:ph type="body" sz="quarter" idx="1"/>
          </p:nvPr>
        </p:nvSpPr>
        <p:spPr>
          <a:xfrm>
            <a:off x="1578108" y="11633200"/>
            <a:ext cx="19519900" cy="1689100"/>
          </a:xfrm>
          <a:prstGeom prst="rect">
            <a:avLst/>
          </a:prstGeom>
        </p:spPr>
        <p:txBody>
          <a:bodyPr/>
          <a:lstStyle/>
          <a:p>
            <a:pPr>
              <a:defRPr sz="4200"/>
            </a:pPr>
            <a:r>
              <a:rPr dirty="0">
                <a:effectLst>
                  <a:outerShdw blurRad="38100" dist="38100" dir="2700000" rotWithShape="0">
                    <a:srgbClr val="000000">
                      <a:alpha val="43137"/>
                    </a:srgbClr>
                  </a:outerShdw>
                </a:effectLst>
                <a:uFill>
                  <a:solidFill>
                    <a:srgbClr val="E2DEAB"/>
                  </a:solidFill>
                </a:uFill>
              </a:rPr>
              <a:t>Wayne </a:t>
            </a:r>
            <a:r>
              <a:rPr dirty="0" err="1">
                <a:effectLst>
                  <a:outerShdw blurRad="38100" dist="38100" dir="2700000" rotWithShape="0">
                    <a:srgbClr val="000000">
                      <a:alpha val="43137"/>
                    </a:srgbClr>
                  </a:outerShdw>
                </a:effectLst>
                <a:uFill>
                  <a:solidFill>
                    <a:srgbClr val="E2DEAB"/>
                  </a:solidFill>
                </a:uFill>
              </a:rPr>
              <a:t>Grudem</a:t>
            </a:r>
            <a:r>
              <a:rPr dirty="0">
                <a:effectLst>
                  <a:outerShdw blurRad="38100" dist="38100" dir="2700000" rotWithShape="0">
                    <a:srgbClr val="000000">
                      <a:alpha val="43137"/>
                    </a:srgbClr>
                  </a:outerShdw>
                </a:effectLst>
                <a:uFill>
                  <a:solidFill>
                    <a:srgbClr val="E2DEAB"/>
                  </a:solidFill>
                </a:uFill>
              </a:rPr>
              <a:t>, </a:t>
            </a:r>
            <a:r>
              <a:rPr dirty="0">
                <a:effectLst>
                  <a:outerShdw blurRad="38100" dist="38100" dir="2700000" rotWithShape="0">
                    <a:srgbClr val="000000">
                      <a:alpha val="43137"/>
                    </a:srgbClr>
                  </a:outerShdw>
                </a:effectLst>
                <a:uFill>
                  <a:solidFill>
                    <a:srgbClr val="E2DEAB"/>
                  </a:solidFill>
                </a:uFill>
                <a:latin typeface="DejaVu Sans Condensed Oblique"/>
                <a:ea typeface="DejaVu Sans Condensed Oblique"/>
                <a:cs typeface="DejaVu Sans Condensed Oblique"/>
                <a:sym typeface="DejaVu Sans Condensed Oblique"/>
              </a:rPr>
              <a:t>Systematic Theology</a:t>
            </a:r>
            <a:r>
              <a:rPr dirty="0">
                <a:effectLst>
                  <a:outerShdw blurRad="38100" dist="38100" dir="2700000" rotWithShape="0">
                    <a:srgbClr val="000000">
                      <a:alpha val="43137"/>
                    </a:srgbClr>
                  </a:outerShdw>
                </a:effectLst>
                <a:uFill>
                  <a:solidFill>
                    <a:srgbClr val="E2DEAB"/>
                  </a:solidFill>
                </a:uFill>
              </a:rPr>
              <a:t> (Grand Rapids: Zondervan, 1994), </a:t>
            </a:r>
            <a:r>
              <a:rPr lang="de-DE" dirty="0">
                <a:effectLst>
                  <a:outerShdw blurRad="38100" dist="38100" dir="2700000" rotWithShape="0">
                    <a:srgbClr val="000000">
                      <a:alpha val="43137"/>
                    </a:srgbClr>
                  </a:outerShdw>
                </a:effectLst>
                <a:uFill>
                  <a:solidFill>
                    <a:srgbClr val="E2DEAB"/>
                  </a:solidFill>
                </a:uFill>
              </a:rPr>
              <a:t>S</a:t>
            </a:r>
            <a:r>
              <a:rPr dirty="0">
                <a:effectLst>
                  <a:outerShdw blurRad="38100" dist="38100" dir="2700000" rotWithShape="0">
                    <a:srgbClr val="000000">
                      <a:alpha val="43137"/>
                    </a:srgbClr>
                  </a:outerShdw>
                </a:effectLst>
                <a:uFill>
                  <a:solidFill>
                    <a:srgbClr val="E2DEAB"/>
                  </a:solidFill>
                </a:uFill>
              </a:rPr>
              <a:t>. 307.</a:t>
            </a:r>
          </a:p>
        </p:txBody>
      </p:sp>
      <p:grpSp>
        <p:nvGrpSpPr>
          <p:cNvPr id="1553" name="Grudem, Wayne.jpg"/>
          <p:cNvGrpSpPr/>
          <p:nvPr/>
        </p:nvGrpSpPr>
        <p:grpSpPr>
          <a:xfrm>
            <a:off x="17805400" y="1384300"/>
            <a:ext cx="5270500" cy="6448918"/>
            <a:chOff x="0" y="0"/>
            <a:chExt cx="5270500" cy="6448916"/>
          </a:xfrm>
        </p:grpSpPr>
        <p:pic>
          <p:nvPicPr>
            <p:cNvPr id="1552" name="Grudem, Wayne.jpg" descr="Grudem, Wayne.jpg"/>
            <p:cNvPicPr>
              <a:picLocks noChangeAspect="1"/>
            </p:cNvPicPr>
            <p:nvPr/>
          </p:nvPicPr>
          <p:blipFill>
            <a:blip r:embed="rId2">
              <a:extLst/>
            </a:blip>
            <a:stretch>
              <a:fillRect/>
            </a:stretch>
          </p:blipFill>
          <p:spPr>
            <a:xfrm>
              <a:off x="317500" y="304800"/>
              <a:ext cx="4648200" cy="5826617"/>
            </a:xfrm>
            <a:prstGeom prst="rect">
              <a:avLst/>
            </a:prstGeom>
            <a:ln>
              <a:noFill/>
            </a:ln>
            <a:effectLst/>
          </p:spPr>
        </p:pic>
        <p:pic>
          <p:nvPicPr>
            <p:cNvPr id="1551" name="Grudem, Wayne.jpg" descr="Grudem, Wayne.jpg"/>
            <p:cNvPicPr>
              <a:picLocks/>
            </p:cNvPicPr>
            <p:nvPr/>
          </p:nvPicPr>
          <p:blipFill>
            <a:blip r:embed="rId3">
              <a:extLst/>
            </a:blip>
            <a:stretch>
              <a:fillRect/>
            </a:stretch>
          </p:blipFill>
          <p:spPr>
            <a:xfrm>
              <a:off x="0" y="0"/>
              <a:ext cx="5270500" cy="6448917"/>
            </a:xfrm>
            <a:prstGeom prst="rect">
              <a:avLst/>
            </a:prstGeom>
            <a:effectLst/>
          </p:spPr>
        </p:pic>
      </p:grpSp>
    </p:spTree>
  </p:cSld>
  <p:clrMapOvr>
    <a:masterClrMapping/>
  </p:clrMapOvr>
  <p:transition xmlns:p14="http://schemas.microsoft.com/office/powerpoint/2010/main" spd="med"/>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55" name="„Die einzige Zuflucht, die…"/>
          <p:cNvSpPr txBox="1">
            <a:spLocks noGrp="1"/>
          </p:cNvSpPr>
          <p:nvPr>
            <p:ph type="title"/>
          </p:nvPr>
        </p:nvSpPr>
        <p:spPr>
          <a:xfrm>
            <a:off x="1778000" y="1327029"/>
            <a:ext cx="20828000" cy="9399818"/>
          </a:xfrm>
          <a:prstGeom prst="rect">
            <a:avLst/>
          </a:prstGeom>
        </p:spPr>
        <p:txBody>
          <a:bodyPr/>
          <a:lstStyle/>
          <a:p>
            <a:pPr defTabSz="449580">
              <a:defRPr>
                <a:solidFill>
                  <a:srgbClr val="FDFFC4"/>
                </a:solidFill>
              </a:defRPr>
            </a:pPr>
            <a:r>
              <a:rPr dirty="0"/>
              <a:t>„Die</a:t>
            </a:r>
            <a:r>
              <a:rPr lang="de-DE" dirty="0"/>
              <a:t> Vertreter des Katastrophismus</a:t>
            </a:r>
            <a:br>
              <a:rPr lang="de-DE" dirty="0"/>
            </a:br>
            <a:r>
              <a:rPr dirty="0" err="1"/>
              <a:t>haben</a:t>
            </a:r>
            <a:r>
              <a:rPr lang="de-DE" dirty="0"/>
              <a:t> nur eine einzige Zuflucht</a:t>
            </a:r>
            <a:r>
              <a:rPr dirty="0"/>
              <a:t>, </a:t>
            </a:r>
            <a:r>
              <a:rPr lang="de-DE" dirty="0"/>
              <a:t/>
            </a:r>
            <a:br>
              <a:rPr lang="de-DE" dirty="0"/>
            </a:br>
            <a:r>
              <a:rPr dirty="0"/>
              <a:t>um </a:t>
            </a:r>
            <a:r>
              <a:rPr dirty="0" err="1"/>
              <a:t>ihre</a:t>
            </a:r>
            <a:r>
              <a:rPr dirty="0"/>
              <a:t> </a:t>
            </a:r>
            <a:r>
              <a:rPr dirty="0" err="1"/>
              <a:t>Theorie</a:t>
            </a:r>
            <a:r>
              <a:rPr lang="de-DE" dirty="0"/>
              <a:t> </a:t>
            </a:r>
            <a:r>
              <a:rPr dirty="0" err="1"/>
              <a:t>zu</a:t>
            </a:r>
            <a:r>
              <a:rPr dirty="0"/>
              <a:t> </a:t>
            </a:r>
            <a:r>
              <a:rPr dirty="0" err="1"/>
              <a:t>retten</a:t>
            </a:r>
            <a:r>
              <a:rPr lang="de-DE" dirty="0"/>
              <a:t>: </a:t>
            </a:r>
            <a:r>
              <a:rPr dirty="0" err="1"/>
              <a:t>sich</a:t>
            </a:r>
            <a:r>
              <a:rPr dirty="0"/>
              <a:t> </a:t>
            </a:r>
            <a:r>
              <a:rPr lang="de-DE" dirty="0"/>
              <a:t/>
            </a:r>
            <a:br>
              <a:rPr lang="de-DE" dirty="0"/>
            </a:br>
            <a:r>
              <a:rPr dirty="0"/>
              <a:t>auf </a:t>
            </a:r>
            <a:r>
              <a:rPr dirty="0" err="1"/>
              <a:t>ein</a:t>
            </a:r>
            <a:r>
              <a:rPr dirty="0"/>
              <a:t> </a:t>
            </a:r>
            <a:r>
              <a:rPr dirty="0" err="1"/>
              <a:t>reines</a:t>
            </a:r>
            <a:r>
              <a:rPr dirty="0"/>
              <a:t> </a:t>
            </a:r>
            <a:r>
              <a:rPr dirty="0" err="1"/>
              <a:t>Wunder</a:t>
            </a:r>
            <a:r>
              <a:rPr dirty="0"/>
              <a:t> </a:t>
            </a:r>
            <a:r>
              <a:rPr dirty="0" err="1"/>
              <a:t>zu</a:t>
            </a:r>
            <a:r>
              <a:rPr dirty="0"/>
              <a:t> </a:t>
            </a:r>
            <a:r>
              <a:rPr dirty="0" err="1"/>
              <a:t>berufen</a:t>
            </a:r>
            <a:r>
              <a:rPr dirty="0"/>
              <a:t> </a:t>
            </a:r>
            <a:r>
              <a:rPr lang="de-DE" dirty="0"/>
              <a:t/>
            </a:r>
            <a:br>
              <a:rPr lang="de-DE" dirty="0"/>
            </a:br>
            <a:r>
              <a:rPr dirty="0"/>
              <a:t>und so die </a:t>
            </a:r>
            <a:r>
              <a:rPr lang="de-DE" dirty="0"/>
              <a:t>Erdgeschichte </a:t>
            </a:r>
            <a:endParaRPr dirty="0"/>
          </a:p>
          <a:p>
            <a:pPr defTabSz="449580">
              <a:defRPr>
                <a:solidFill>
                  <a:srgbClr val="FDFFC4"/>
                </a:solidFill>
              </a:defRPr>
            </a:pPr>
            <a:r>
              <a:rPr dirty="0" err="1"/>
              <a:t>vollständig</a:t>
            </a:r>
            <a:r>
              <a:rPr dirty="0"/>
              <a:t> </a:t>
            </a:r>
            <a:r>
              <a:rPr lang="de-DE" dirty="0"/>
              <a:t>aus</a:t>
            </a:r>
            <a:r>
              <a:rPr dirty="0" err="1"/>
              <a:t>zu</a:t>
            </a:r>
            <a:r>
              <a:rPr lang="de-DE" dirty="0"/>
              <a:t>blenden</a:t>
            </a:r>
            <a:r>
              <a:rPr dirty="0"/>
              <a:t>. </a:t>
            </a:r>
            <a:r>
              <a:rPr lang="de-DE" dirty="0"/>
              <a:t/>
            </a:r>
            <a:br>
              <a:rPr lang="de-DE" dirty="0"/>
            </a:br>
            <a:r>
              <a:rPr dirty="0" err="1"/>
              <a:t>Wir</a:t>
            </a:r>
            <a:r>
              <a:rPr dirty="0"/>
              <a:t> </a:t>
            </a:r>
            <a:r>
              <a:rPr lang="de-DE" dirty="0"/>
              <a:t>meinen, das wäre ehrlicher von den Befürwortern der Junge-Erde-Sicht.“</a:t>
            </a:r>
            <a:endParaRPr dirty="0"/>
          </a:p>
        </p:txBody>
      </p:sp>
      <p:sp>
        <p:nvSpPr>
          <p:cNvPr id="1556" name="Kenneth D. Keathley and Mark F. Rooker, 40 Questions about Creation and Evolution (Grand Rapids, MI: Kregel, 2014), p. 307–308."/>
          <p:cNvSpPr txBox="1">
            <a:spLocks noGrp="1"/>
          </p:cNvSpPr>
          <p:nvPr>
            <p:ph type="body" sz="quarter" idx="1"/>
          </p:nvPr>
        </p:nvSpPr>
        <p:spPr>
          <a:xfrm>
            <a:off x="1752600" y="10769600"/>
            <a:ext cx="20866100" cy="1689100"/>
          </a:xfrm>
          <a:prstGeom prst="rect">
            <a:avLst/>
          </a:prstGeom>
        </p:spPr>
        <p:txBody>
          <a:bodyPr/>
          <a:lstStyle/>
          <a:p>
            <a:pPr marR="457200" defTabSz="457200">
              <a:defRPr sz="4000"/>
            </a:pPr>
            <a:r>
              <a:rPr dirty="0"/>
              <a:t>Kenneth D. </a:t>
            </a:r>
            <a:r>
              <a:rPr dirty="0" err="1"/>
              <a:t>Keathley</a:t>
            </a:r>
            <a:r>
              <a:rPr dirty="0"/>
              <a:t> and Mark F. </a:t>
            </a:r>
            <a:r>
              <a:rPr dirty="0" err="1"/>
              <a:t>Rooker</a:t>
            </a:r>
            <a:r>
              <a:rPr dirty="0"/>
              <a:t>, </a:t>
            </a:r>
            <a:r>
              <a:rPr dirty="0">
                <a:latin typeface="DejaVu Sans Condensed Oblique"/>
                <a:ea typeface="DejaVu Sans Condensed Oblique"/>
                <a:cs typeface="DejaVu Sans Condensed Oblique"/>
                <a:sym typeface="DejaVu Sans Condensed Oblique"/>
              </a:rPr>
              <a:t>40 Questions about Creation and Evolution </a:t>
            </a:r>
            <a:r>
              <a:rPr dirty="0"/>
              <a:t>(Grand Rapids, MI: </a:t>
            </a:r>
            <a:r>
              <a:rPr dirty="0" err="1"/>
              <a:t>Kregel</a:t>
            </a:r>
            <a:r>
              <a:rPr dirty="0"/>
              <a:t>, 2014), </a:t>
            </a:r>
            <a:r>
              <a:rPr lang="de-DE" dirty="0"/>
              <a:t>S</a:t>
            </a:r>
            <a:r>
              <a:rPr dirty="0"/>
              <a:t>. 307–308.</a:t>
            </a:r>
          </a:p>
        </p:txBody>
      </p:sp>
      <p:pic>
        <p:nvPicPr>
          <p:cNvPr id="1557" name="Keathley-Rooker 40 Questions cover.jpg" descr="Keathley-Rooker 40 Questions cover.jpg"/>
          <p:cNvPicPr>
            <a:picLocks noChangeAspect="1"/>
          </p:cNvPicPr>
          <p:nvPr/>
        </p:nvPicPr>
        <p:blipFill>
          <a:blip r:embed="rId2">
            <a:extLst/>
          </a:blip>
          <a:stretch>
            <a:fillRect/>
          </a:stretch>
        </p:blipFill>
        <p:spPr>
          <a:xfrm>
            <a:off x="18268029" y="1479436"/>
            <a:ext cx="4229101" cy="6337301"/>
          </a:xfrm>
          <a:prstGeom prst="rect">
            <a:avLst/>
          </a:prstGeom>
          <a:ln w="12700">
            <a:miter lim="400000"/>
          </a:ln>
          <a:effectLst>
            <a:outerShdw blurRad="190500" dist="8455" dir="5400000" rotWithShape="0">
              <a:srgbClr val="000000"/>
            </a:outerShdw>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55"/>
                                        </p:tgtEl>
                                        <p:attrNameLst>
                                          <p:attrName>style.visibility</p:attrName>
                                        </p:attrNameLst>
                                      </p:cBhvr>
                                      <p:to>
                                        <p:strVal val="visible"/>
                                      </p:to>
                                    </p:set>
                                    <p:animEffect transition="in" filter="dissolve">
                                      <p:cBhvr>
                                        <p:cTn id="7" dur="499"/>
                                        <p:tgtEl>
                                          <p:spTgt spid="1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 grpId="1" animBg="1" advAuto="0"/>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59" name="„Junge-Welt-Kreationisten sollten ihre…"/>
          <p:cNvSpPr txBox="1">
            <a:spLocks noGrp="1"/>
          </p:cNvSpPr>
          <p:nvPr>
            <p:ph type="title"/>
          </p:nvPr>
        </p:nvSpPr>
        <p:spPr>
          <a:xfrm>
            <a:off x="1778000" y="1384300"/>
            <a:ext cx="20828000" cy="8745890"/>
          </a:xfrm>
          <a:prstGeom prst="rect">
            <a:avLst/>
          </a:prstGeom>
        </p:spPr>
        <p:txBody>
          <a:bodyPr/>
          <a:lstStyle/>
          <a:p>
            <a:pPr defTabSz="449580">
              <a:defRPr>
                <a:solidFill>
                  <a:srgbClr val="FFF8B4"/>
                </a:solidFill>
              </a:defRPr>
            </a:pPr>
            <a:r>
              <a:rPr dirty="0"/>
              <a:t>„</a:t>
            </a:r>
            <a:r>
              <a:rPr dirty="0" err="1"/>
              <a:t>Junge</a:t>
            </a:r>
            <a:r>
              <a:rPr dirty="0"/>
              <a:t>-</a:t>
            </a:r>
            <a:r>
              <a:rPr lang="de-DE" dirty="0"/>
              <a:t>Erde</a:t>
            </a:r>
            <a:r>
              <a:rPr dirty="0"/>
              <a:t>-Kreationisten </a:t>
            </a:r>
            <a:r>
              <a:rPr dirty="0" err="1"/>
              <a:t>sollten</a:t>
            </a:r>
            <a:r>
              <a:rPr dirty="0"/>
              <a:t> </a:t>
            </a:r>
            <a:r>
              <a:rPr lang="de-DE" dirty="0"/>
              <a:t/>
            </a:r>
            <a:br>
              <a:rPr lang="de-DE" dirty="0"/>
            </a:br>
            <a:r>
              <a:rPr lang="de-DE" dirty="0"/>
              <a:t>aufhören, </a:t>
            </a:r>
            <a:r>
              <a:rPr dirty="0"/>
              <a:t>die </a:t>
            </a:r>
            <a:r>
              <a:rPr dirty="0" err="1"/>
              <a:t>Laien</a:t>
            </a:r>
            <a:r>
              <a:rPr dirty="0"/>
              <a:t> </a:t>
            </a:r>
            <a:r>
              <a:rPr lang="de-DE" dirty="0"/>
              <a:t>im </a:t>
            </a:r>
            <a:r>
              <a:rPr dirty="0" err="1"/>
              <a:t>christlichen</a:t>
            </a:r>
            <a:r>
              <a:rPr dirty="0"/>
              <a:t> </a:t>
            </a:r>
            <a:r>
              <a:rPr lang="de-DE" dirty="0"/>
              <a:t/>
            </a:r>
            <a:br>
              <a:rPr lang="de-DE" dirty="0"/>
            </a:br>
            <a:r>
              <a:rPr dirty="0" err="1"/>
              <a:t>Publikum</a:t>
            </a:r>
            <a:r>
              <a:rPr dirty="0"/>
              <a:t> </a:t>
            </a:r>
            <a:r>
              <a:rPr dirty="0" err="1"/>
              <a:t>davon</a:t>
            </a:r>
            <a:r>
              <a:rPr dirty="0"/>
              <a:t> </a:t>
            </a:r>
            <a:r>
              <a:rPr lang="de-DE" dirty="0"/>
              <a:t>überzeugen </a:t>
            </a:r>
            <a:r>
              <a:rPr dirty="0" err="1"/>
              <a:t>zu</a:t>
            </a:r>
            <a:r>
              <a:rPr dirty="0"/>
              <a:t> </a:t>
            </a:r>
            <a:r>
              <a:rPr lang="de-DE" dirty="0"/>
              <a:t>wollen</a:t>
            </a:r>
            <a:r>
              <a:rPr dirty="0"/>
              <a:t>, </a:t>
            </a:r>
            <a:r>
              <a:rPr lang="de-DE" dirty="0"/>
              <a:t/>
            </a:r>
            <a:br>
              <a:rPr lang="de-DE" dirty="0"/>
            </a:br>
            <a:r>
              <a:rPr lang="de-DE" dirty="0"/>
              <a:t>die </a:t>
            </a:r>
            <a:r>
              <a:rPr dirty="0" err="1"/>
              <a:t>Geologie</a:t>
            </a:r>
            <a:r>
              <a:rPr dirty="0"/>
              <a:t> </a:t>
            </a:r>
            <a:r>
              <a:rPr lang="de-DE" dirty="0"/>
              <a:t>spräche für </a:t>
            </a:r>
            <a:r>
              <a:rPr dirty="0" err="1"/>
              <a:t>eine</a:t>
            </a:r>
            <a:r>
              <a:rPr dirty="0"/>
              <a:t> </a:t>
            </a:r>
            <a:r>
              <a:rPr lang="de-DE" dirty="0"/>
              <a:t/>
            </a:r>
            <a:br>
              <a:rPr lang="de-DE" dirty="0"/>
            </a:br>
            <a:r>
              <a:rPr dirty="0" err="1"/>
              <a:t>Junge</a:t>
            </a:r>
            <a:r>
              <a:rPr dirty="0"/>
              <a:t>-</a:t>
            </a:r>
            <a:r>
              <a:rPr lang="de-DE" dirty="0"/>
              <a:t>Erde-Sicht, </a:t>
            </a:r>
            <a:r>
              <a:rPr dirty="0"/>
              <a:t>wo </a:t>
            </a:r>
            <a:r>
              <a:rPr dirty="0" err="1"/>
              <a:t>sie</a:t>
            </a:r>
            <a:r>
              <a:rPr dirty="0"/>
              <a:t> das </a:t>
            </a:r>
            <a:r>
              <a:rPr lang="de-DE" dirty="0"/>
              <a:t>doch </a:t>
            </a:r>
            <a:br>
              <a:rPr lang="de-DE" dirty="0"/>
            </a:br>
            <a:r>
              <a:rPr lang="de-DE" dirty="0"/>
              <a:t>überhaupt </a:t>
            </a:r>
            <a:r>
              <a:rPr dirty="0" err="1"/>
              <a:t>nicht</a:t>
            </a:r>
            <a:r>
              <a:rPr dirty="0"/>
              <a:t> tut. </a:t>
            </a:r>
            <a:r>
              <a:rPr lang="de-DE" dirty="0"/>
              <a:t/>
            </a:r>
            <a:br>
              <a:rPr lang="de-DE" dirty="0"/>
            </a:br>
            <a:r>
              <a:rPr lang="de-DE" dirty="0"/>
              <a:t>Sich weiterhin dafür einzusetzen, ist </a:t>
            </a:r>
            <a:r>
              <a:rPr dirty="0" err="1"/>
              <a:t>fehlgeleitet</a:t>
            </a:r>
            <a:r>
              <a:rPr dirty="0"/>
              <a:t> und </a:t>
            </a:r>
            <a:r>
              <a:rPr dirty="0" err="1"/>
              <a:t>sch</a:t>
            </a:r>
            <a:r>
              <a:rPr lang="de-DE" dirty="0" err="1"/>
              <a:t>adet</a:t>
            </a:r>
            <a:r>
              <a:rPr lang="de-DE" dirty="0"/>
              <a:t> der </a:t>
            </a:r>
            <a:r>
              <a:rPr dirty="0"/>
              <a:t>Gesundheit der </a:t>
            </a:r>
            <a:r>
              <a:rPr dirty="0" err="1"/>
              <a:t>Gemeinde</a:t>
            </a:r>
            <a:r>
              <a:rPr dirty="0"/>
              <a:t> </a:t>
            </a:r>
            <a:r>
              <a:rPr lang="de-DE" dirty="0"/>
              <a:t/>
            </a:r>
            <a:br>
              <a:rPr lang="de-DE" dirty="0"/>
            </a:br>
            <a:r>
              <a:rPr dirty="0"/>
              <a:t>und der </a:t>
            </a:r>
            <a:r>
              <a:rPr dirty="0" err="1"/>
              <a:t>Sache</a:t>
            </a:r>
            <a:r>
              <a:rPr dirty="0"/>
              <a:t> Christi.</a:t>
            </a:r>
            <a:r>
              <a:rPr lang="de-DE" dirty="0"/>
              <a:t>“</a:t>
            </a:r>
            <a:endParaRPr dirty="0"/>
          </a:p>
        </p:txBody>
      </p:sp>
      <p:sp>
        <p:nvSpPr>
          <p:cNvPr id="1560" name="Kenneth D. Keathley and Mark F. Rooker, 40 Questions about Creation and Evolution (Grand Rapids, MI: Kregel, 2014), p. 307–308."/>
          <p:cNvSpPr txBox="1">
            <a:spLocks noGrp="1"/>
          </p:cNvSpPr>
          <p:nvPr>
            <p:ph type="body" sz="quarter" idx="1"/>
          </p:nvPr>
        </p:nvSpPr>
        <p:spPr>
          <a:xfrm>
            <a:off x="1752600" y="11379200"/>
            <a:ext cx="20866100" cy="1689100"/>
          </a:xfrm>
          <a:prstGeom prst="rect">
            <a:avLst/>
          </a:prstGeom>
        </p:spPr>
        <p:txBody>
          <a:bodyPr/>
          <a:lstStyle/>
          <a:p>
            <a:pPr marR="457200" defTabSz="457200">
              <a:defRPr sz="4000"/>
            </a:pPr>
            <a:r>
              <a:rPr dirty="0"/>
              <a:t>Kenneth D. </a:t>
            </a:r>
            <a:r>
              <a:rPr dirty="0" err="1"/>
              <a:t>Keathley</a:t>
            </a:r>
            <a:r>
              <a:rPr dirty="0"/>
              <a:t> and Mark F. </a:t>
            </a:r>
            <a:r>
              <a:rPr dirty="0" err="1"/>
              <a:t>Rooker</a:t>
            </a:r>
            <a:r>
              <a:rPr dirty="0"/>
              <a:t>, </a:t>
            </a:r>
            <a:r>
              <a:rPr dirty="0">
                <a:latin typeface="DejaVu Sans Condensed Oblique"/>
                <a:ea typeface="DejaVu Sans Condensed Oblique"/>
                <a:cs typeface="DejaVu Sans Condensed Oblique"/>
                <a:sym typeface="DejaVu Sans Condensed Oblique"/>
              </a:rPr>
              <a:t>40 Questions about Creation and Evolution </a:t>
            </a:r>
            <a:r>
              <a:rPr dirty="0"/>
              <a:t>(Grand Rapids, MI: </a:t>
            </a:r>
            <a:r>
              <a:rPr dirty="0" err="1"/>
              <a:t>Kregel</a:t>
            </a:r>
            <a:r>
              <a:rPr dirty="0"/>
              <a:t>, 2014), </a:t>
            </a:r>
            <a:r>
              <a:rPr lang="de-DE" dirty="0"/>
              <a:t>S</a:t>
            </a:r>
            <a:r>
              <a:rPr dirty="0"/>
              <a:t>. 307–308.</a:t>
            </a:r>
          </a:p>
        </p:txBody>
      </p:sp>
      <p:pic>
        <p:nvPicPr>
          <p:cNvPr id="1561" name="Keathley-Rooker 40 Questions cover.jpg" descr="Keathley-Rooker 40 Questions cover.jpg"/>
          <p:cNvPicPr>
            <a:picLocks noChangeAspect="1"/>
          </p:cNvPicPr>
          <p:nvPr/>
        </p:nvPicPr>
        <p:blipFill>
          <a:blip r:embed="rId2">
            <a:extLst/>
          </a:blip>
          <a:stretch>
            <a:fillRect/>
          </a:stretch>
        </p:blipFill>
        <p:spPr>
          <a:xfrm>
            <a:off x="18389599" y="1511300"/>
            <a:ext cx="4229101" cy="6337301"/>
          </a:xfrm>
          <a:prstGeom prst="rect">
            <a:avLst/>
          </a:prstGeom>
          <a:ln w="12700">
            <a:miter lim="400000"/>
          </a:ln>
          <a:effectLst>
            <a:outerShdw blurRad="190500" dist="8455" dir="5400000" rotWithShape="0">
              <a:srgbClr val="000000"/>
            </a:outerShdw>
          </a:effectLst>
        </p:spPr>
      </p:pic>
    </p:spTree>
  </p:cSld>
  <p:clrMapOvr>
    <a:masterClrMapping/>
  </p:clrMapOvr>
  <p:transition xmlns:p14="http://schemas.microsoft.com/office/powerpoint/2010/main" spd="med"/>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63" name="Sand.jpg" descr="Sa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564" name="Grand Canyon--Monument to Ancient Earth cover.jpg" descr="Grand Canyon--Monument to Ancient Earth cover.jpg"/>
          <p:cNvPicPr>
            <a:picLocks noChangeAspect="1"/>
          </p:cNvPicPr>
          <p:nvPr/>
        </p:nvPicPr>
        <p:blipFill>
          <a:blip r:embed="rId4">
            <a:extLst/>
          </a:blip>
          <a:stretch>
            <a:fillRect/>
          </a:stretch>
        </p:blipFill>
        <p:spPr>
          <a:xfrm>
            <a:off x="2819268" y="1390924"/>
            <a:ext cx="8457191" cy="10934152"/>
          </a:xfrm>
          <a:prstGeom prst="rect">
            <a:avLst/>
          </a:prstGeom>
          <a:ln w="25400">
            <a:solidFill>
              <a:srgbClr val="FFFFFF"/>
            </a:solidFill>
            <a:miter lim="400000"/>
          </a:ln>
          <a:effectLst>
            <a:outerShdw blurRad="190500" dist="8455" dir="5400000" rotWithShape="0">
              <a:srgbClr val="000000"/>
            </a:outerShdw>
          </a:effectLst>
        </p:spPr>
      </p:pic>
      <p:grpSp>
        <p:nvGrpSpPr>
          <p:cNvPr id="1567" name="Group"/>
          <p:cNvGrpSpPr/>
          <p:nvPr/>
        </p:nvGrpSpPr>
        <p:grpSpPr>
          <a:xfrm>
            <a:off x="12422136" y="939800"/>
            <a:ext cx="3600295" cy="5891208"/>
            <a:chOff x="0" y="0"/>
            <a:chExt cx="3600294" cy="5891207"/>
          </a:xfrm>
        </p:grpSpPr>
        <p:pic>
          <p:nvPicPr>
            <p:cNvPr id="1565" name="Collins, C John.jpg" descr="Collins, C John.jpg"/>
            <p:cNvPicPr>
              <a:picLocks noChangeAspect="1"/>
            </p:cNvPicPr>
            <p:nvPr/>
          </p:nvPicPr>
          <p:blipFill>
            <a:blip r:embed="rId5">
              <a:extLst/>
            </a:blip>
            <a:stretch>
              <a:fillRect/>
            </a:stretch>
          </p:blipFill>
          <p:spPr>
            <a:xfrm>
              <a:off x="0" y="997848"/>
              <a:ext cx="3600295" cy="4893360"/>
            </a:xfrm>
            <a:prstGeom prst="rect">
              <a:avLst/>
            </a:prstGeom>
            <a:ln w="25400" cap="flat">
              <a:solidFill>
                <a:srgbClr val="FFFFFF"/>
              </a:solidFill>
              <a:prstDash val="solid"/>
              <a:miter lim="400000"/>
            </a:ln>
            <a:effectLst/>
          </p:spPr>
        </p:pic>
        <p:sp>
          <p:nvSpPr>
            <p:cNvPr id="1566" name="Collins"/>
            <p:cNvSpPr txBox="1"/>
            <p:nvPr/>
          </p:nvSpPr>
          <p:spPr>
            <a:xfrm>
              <a:off x="486330" y="0"/>
              <a:ext cx="2627636" cy="990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defTabSz="457200">
                <a:defRPr sz="6000">
                  <a:solidFill>
                    <a:srgbClr val="FF9300"/>
                  </a:solidFill>
                  <a:latin typeface="DejaVu Sans"/>
                  <a:ea typeface="DejaVu Sans"/>
                  <a:cs typeface="DejaVu Sans"/>
                  <a:sym typeface="DejaVu Sans"/>
                </a:defRPr>
              </a:lvl1pPr>
            </a:lstStyle>
            <a:p>
              <a:r>
                <a:t>Collins</a:t>
              </a:r>
            </a:p>
          </p:txBody>
        </p:sp>
      </p:grpSp>
      <p:grpSp>
        <p:nvGrpSpPr>
          <p:cNvPr id="1570" name="Group"/>
          <p:cNvGrpSpPr/>
          <p:nvPr/>
        </p:nvGrpSpPr>
        <p:grpSpPr>
          <a:xfrm>
            <a:off x="17718740" y="7420770"/>
            <a:ext cx="3683001" cy="5391135"/>
            <a:chOff x="0" y="0"/>
            <a:chExt cx="3683000" cy="5391134"/>
          </a:xfrm>
        </p:grpSpPr>
        <p:pic>
          <p:nvPicPr>
            <p:cNvPr id="1568" name="Copan, Paul.jpg" descr="Copan, Paul.jpg"/>
            <p:cNvPicPr>
              <a:picLocks noChangeAspect="1"/>
            </p:cNvPicPr>
            <p:nvPr/>
          </p:nvPicPr>
          <p:blipFill>
            <a:blip r:embed="rId6">
              <a:extLst/>
            </a:blip>
            <a:srcRect b="21008"/>
            <a:stretch>
              <a:fillRect/>
            </a:stretch>
          </p:blipFill>
          <p:spPr>
            <a:xfrm>
              <a:off x="0" y="0"/>
              <a:ext cx="3683000" cy="4398899"/>
            </a:xfrm>
            <a:prstGeom prst="rect">
              <a:avLst/>
            </a:prstGeom>
            <a:ln w="25400" cap="flat">
              <a:solidFill>
                <a:srgbClr val="FFFFFF"/>
              </a:solidFill>
              <a:prstDash val="solid"/>
              <a:miter lim="400000"/>
            </a:ln>
            <a:effectLst>
              <a:outerShdw blurRad="190500" dist="8455" dir="5400000" rotWithShape="0">
                <a:srgbClr val="000000"/>
              </a:outerShdw>
            </a:effectLst>
          </p:spPr>
        </p:pic>
        <p:sp>
          <p:nvSpPr>
            <p:cNvPr id="1569" name="Copan"/>
            <p:cNvSpPr txBox="1"/>
            <p:nvPr/>
          </p:nvSpPr>
          <p:spPr>
            <a:xfrm>
              <a:off x="572799" y="4403938"/>
              <a:ext cx="2537402" cy="9871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defTabSz="457200">
                <a:defRPr sz="6000">
                  <a:solidFill>
                    <a:srgbClr val="FF9300"/>
                  </a:solidFill>
                  <a:latin typeface="DejaVu Sans"/>
                  <a:ea typeface="DejaVu Sans"/>
                  <a:cs typeface="DejaVu Sans"/>
                  <a:sym typeface="DejaVu Sans"/>
                </a:defRPr>
              </a:lvl1pPr>
            </a:lstStyle>
            <a:p>
              <a:r>
                <a:t>Copan</a:t>
              </a:r>
            </a:p>
          </p:txBody>
        </p:sp>
      </p:grpSp>
      <p:grpSp>
        <p:nvGrpSpPr>
          <p:cNvPr id="1573" name="Group"/>
          <p:cNvGrpSpPr/>
          <p:nvPr/>
        </p:nvGrpSpPr>
        <p:grpSpPr>
          <a:xfrm>
            <a:off x="12431143" y="7420770"/>
            <a:ext cx="3594101" cy="5409725"/>
            <a:chOff x="0" y="0"/>
            <a:chExt cx="3594100" cy="5409724"/>
          </a:xfrm>
        </p:grpSpPr>
        <p:pic>
          <p:nvPicPr>
            <p:cNvPr id="1571" name="Keathley, Ken.jpg" descr="Keathley, Ken.jpg"/>
            <p:cNvPicPr>
              <a:picLocks/>
            </p:cNvPicPr>
            <p:nvPr/>
          </p:nvPicPr>
          <p:blipFill>
            <a:blip r:embed="rId7">
              <a:extLst/>
            </a:blip>
            <a:stretch>
              <a:fillRect/>
            </a:stretch>
          </p:blipFill>
          <p:spPr>
            <a:xfrm>
              <a:off x="0" y="0"/>
              <a:ext cx="3594100" cy="4394200"/>
            </a:xfrm>
            <a:prstGeom prst="rect">
              <a:avLst/>
            </a:prstGeom>
            <a:ln w="25400" cap="flat">
              <a:solidFill>
                <a:srgbClr val="FFFFFF"/>
              </a:solidFill>
              <a:prstDash val="solid"/>
              <a:miter lim="400000"/>
            </a:ln>
            <a:effectLst>
              <a:outerShdw blurRad="190500" dist="8455" dir="5400000" rotWithShape="0">
                <a:srgbClr val="000000"/>
              </a:outerShdw>
            </a:effectLst>
          </p:spPr>
        </p:pic>
        <p:sp>
          <p:nvSpPr>
            <p:cNvPr id="1572" name="Keathley"/>
            <p:cNvSpPr txBox="1"/>
            <p:nvPr/>
          </p:nvSpPr>
          <p:spPr>
            <a:xfrm>
              <a:off x="78649" y="4419124"/>
              <a:ext cx="3424983" cy="990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defTabSz="457200">
                <a:defRPr sz="6000">
                  <a:solidFill>
                    <a:srgbClr val="FF9300"/>
                  </a:solidFill>
                  <a:latin typeface="DejaVu Sans"/>
                  <a:ea typeface="DejaVu Sans"/>
                  <a:cs typeface="DejaVu Sans"/>
                  <a:sym typeface="DejaVu Sans"/>
                </a:defRPr>
              </a:lvl1pPr>
            </a:lstStyle>
            <a:p>
              <a:r>
                <a:t>Keathley</a:t>
              </a:r>
            </a:p>
          </p:txBody>
        </p:sp>
      </p:grpSp>
      <p:grpSp>
        <p:nvGrpSpPr>
          <p:cNvPr id="1576" name="Group"/>
          <p:cNvGrpSpPr/>
          <p:nvPr/>
        </p:nvGrpSpPr>
        <p:grpSpPr>
          <a:xfrm>
            <a:off x="17724890" y="939800"/>
            <a:ext cx="3683358" cy="5904042"/>
            <a:chOff x="0" y="0"/>
            <a:chExt cx="3683357" cy="5904041"/>
          </a:xfrm>
        </p:grpSpPr>
        <p:sp>
          <p:nvSpPr>
            <p:cNvPr id="1574" name="Grudem"/>
            <p:cNvSpPr txBox="1"/>
            <p:nvPr/>
          </p:nvSpPr>
          <p:spPr>
            <a:xfrm>
              <a:off x="243805" y="0"/>
              <a:ext cx="3195787" cy="990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defTabSz="457200">
                <a:defRPr sz="6000">
                  <a:solidFill>
                    <a:srgbClr val="FF9300"/>
                  </a:solidFill>
                  <a:latin typeface="DejaVu Sans"/>
                  <a:ea typeface="DejaVu Sans"/>
                  <a:cs typeface="DejaVu Sans"/>
                  <a:sym typeface="DejaVu Sans"/>
                </a:defRPr>
              </a:lvl1pPr>
            </a:lstStyle>
            <a:p>
              <a:r>
                <a:t>Grudem</a:t>
              </a:r>
            </a:p>
          </p:txBody>
        </p:sp>
        <p:pic>
          <p:nvPicPr>
            <p:cNvPr id="1575" name="Grudem, Wayne.jpg" descr="Grudem, Wayne.jpg"/>
            <p:cNvPicPr>
              <a:picLocks noChangeAspect="1"/>
            </p:cNvPicPr>
            <p:nvPr/>
          </p:nvPicPr>
          <p:blipFill>
            <a:blip r:embed="rId8">
              <a:extLst/>
            </a:blip>
            <a:srcRect l="3665" t="17155" r="3665"/>
            <a:stretch>
              <a:fillRect/>
            </a:stretch>
          </p:blipFill>
          <p:spPr>
            <a:xfrm>
              <a:off x="0" y="985093"/>
              <a:ext cx="3683358" cy="4918949"/>
            </a:xfrm>
            <a:prstGeom prst="rect">
              <a:avLst/>
            </a:prstGeom>
            <a:ln w="25400" cap="flat">
              <a:solidFill>
                <a:srgbClr val="FFFFFF"/>
              </a:solidFill>
              <a:prstDash val="solid"/>
              <a:miter lim="400000"/>
            </a:ln>
            <a:effectLst>
              <a:outerShdw blurRad="190500" dist="8455" dir="5400000" rotWithShape="0">
                <a:srgbClr val="000000"/>
              </a:outerShdw>
            </a:effectLst>
          </p:spPr>
        </p:pic>
      </p:grpSp>
      <p:sp>
        <p:nvSpPr>
          <p:cNvPr id="2" name="Textfeld 1"/>
          <p:cNvSpPr txBox="1"/>
          <p:nvPr/>
        </p:nvSpPr>
        <p:spPr>
          <a:xfrm>
            <a:off x="669192" y="6806773"/>
            <a:ext cx="8353167" cy="44114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de-DE" sz="5600" b="1" i="0" u="none" strike="noStrike" cap="none" spc="0" normalizeH="0" baseline="0" dirty="0">
                <a:ln>
                  <a:noFill/>
                </a:ln>
                <a:solidFill>
                  <a:srgbClr val="000000"/>
                </a:solidFill>
                <a:effectLst/>
                <a:uFillTx/>
                <a:latin typeface="Gill Sans"/>
                <a:ea typeface="Gill Sans"/>
                <a:cs typeface="Gill Sans"/>
                <a:sym typeface="Gill Sans"/>
              </a:rPr>
              <a:t>Der Grand Canyon: Denkmal für eine</a:t>
            </a:r>
            <a:r>
              <a:rPr kumimoji="0" lang="de-DE" sz="5600" b="1" i="0" u="none" strike="noStrike" cap="none" spc="0" normalizeH="0" dirty="0">
                <a:ln>
                  <a:noFill/>
                </a:ln>
                <a:solidFill>
                  <a:srgbClr val="000000"/>
                </a:solidFill>
                <a:effectLst/>
                <a:uFillTx/>
                <a:latin typeface="Gill Sans"/>
                <a:ea typeface="Gill Sans"/>
                <a:cs typeface="Gill Sans"/>
                <a:sym typeface="Gill Sans"/>
              </a:rPr>
              <a:t> alte Erde. Kann die Sintflut den Grand Canyon erklären?</a:t>
            </a:r>
            <a:endParaRPr kumimoji="0" lang="de-DE" sz="5600" b="1" i="0" u="none" strike="noStrike" cap="none" spc="0" normalizeH="0" baseline="0" dirty="0">
              <a:ln>
                <a:noFill/>
              </a:ln>
              <a:solidFill>
                <a:srgbClr val="000000"/>
              </a:solidFill>
              <a:effectLst/>
              <a:uFillTx/>
              <a:latin typeface="Gill Sans"/>
              <a:ea typeface="Gill Sans"/>
              <a:cs typeface="Gill Sans"/>
              <a:sym typeface="Gill Sans"/>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67"/>
                                        </p:tgtEl>
                                        <p:attrNameLst>
                                          <p:attrName>style.visibility</p:attrName>
                                        </p:attrNameLst>
                                      </p:cBhvr>
                                      <p:to>
                                        <p:strVal val="visible"/>
                                      </p:to>
                                    </p:set>
                                    <p:animEffect transition="in" filter="dissolve">
                                      <p:cBhvr>
                                        <p:cTn id="7" dur="499"/>
                                        <p:tgtEl>
                                          <p:spTgt spid="1567"/>
                                        </p:tgtEl>
                                      </p:cBhvr>
                                    </p:animEffect>
                                  </p:childTnLst>
                                </p:cTn>
                              </p:par>
                            </p:childTnLst>
                          </p:cTn>
                        </p:par>
                        <p:par>
                          <p:cTn id="8" fill="hold">
                            <p:stCondLst>
                              <p:cond delay="499"/>
                            </p:stCondLst>
                            <p:childTnLst>
                              <p:par>
                                <p:cTn id="9" presetID="9" presetClass="entr" fill="hold" grpId="2" nodeType="afterEffect">
                                  <p:stCondLst>
                                    <p:cond delay="0"/>
                                  </p:stCondLst>
                                  <p:iterate>
                                    <p:tmAbs val="0"/>
                                  </p:iterate>
                                  <p:childTnLst>
                                    <p:set>
                                      <p:cBhvr>
                                        <p:cTn id="10" fill="hold"/>
                                        <p:tgtEl>
                                          <p:spTgt spid="1576"/>
                                        </p:tgtEl>
                                        <p:attrNameLst>
                                          <p:attrName>style.visibility</p:attrName>
                                        </p:attrNameLst>
                                      </p:cBhvr>
                                      <p:to>
                                        <p:strVal val="visible"/>
                                      </p:to>
                                    </p:set>
                                    <p:animEffect transition="in" filter="dissolve">
                                      <p:cBhvr>
                                        <p:cTn id="11" dur="499"/>
                                        <p:tgtEl>
                                          <p:spTgt spid="1576"/>
                                        </p:tgtEl>
                                      </p:cBhvr>
                                    </p:animEffect>
                                  </p:childTnLst>
                                </p:cTn>
                              </p:par>
                            </p:childTnLst>
                          </p:cTn>
                        </p:par>
                        <p:par>
                          <p:cTn id="12" fill="hold">
                            <p:stCondLst>
                              <p:cond delay="998"/>
                            </p:stCondLst>
                            <p:childTnLst>
                              <p:par>
                                <p:cTn id="13" presetID="9" presetClass="entr" fill="hold" grpId="3" nodeType="afterEffect">
                                  <p:stCondLst>
                                    <p:cond delay="0"/>
                                  </p:stCondLst>
                                  <p:iterate>
                                    <p:tmAbs val="0"/>
                                  </p:iterate>
                                  <p:childTnLst>
                                    <p:set>
                                      <p:cBhvr>
                                        <p:cTn id="14" fill="hold"/>
                                        <p:tgtEl>
                                          <p:spTgt spid="1573"/>
                                        </p:tgtEl>
                                        <p:attrNameLst>
                                          <p:attrName>style.visibility</p:attrName>
                                        </p:attrNameLst>
                                      </p:cBhvr>
                                      <p:to>
                                        <p:strVal val="visible"/>
                                      </p:to>
                                    </p:set>
                                    <p:animEffect transition="in" filter="dissolve">
                                      <p:cBhvr>
                                        <p:cTn id="15" dur="499"/>
                                        <p:tgtEl>
                                          <p:spTgt spid="1573"/>
                                        </p:tgtEl>
                                      </p:cBhvr>
                                    </p:animEffect>
                                  </p:childTnLst>
                                </p:cTn>
                              </p:par>
                            </p:childTnLst>
                          </p:cTn>
                        </p:par>
                        <p:par>
                          <p:cTn id="16" fill="hold">
                            <p:stCondLst>
                              <p:cond delay="1497"/>
                            </p:stCondLst>
                            <p:childTnLst>
                              <p:par>
                                <p:cTn id="17" presetID="9" presetClass="entr" fill="hold" grpId="4" nodeType="afterEffect">
                                  <p:stCondLst>
                                    <p:cond delay="0"/>
                                  </p:stCondLst>
                                  <p:iterate>
                                    <p:tmAbs val="0"/>
                                  </p:iterate>
                                  <p:childTnLst>
                                    <p:set>
                                      <p:cBhvr>
                                        <p:cTn id="18" fill="hold"/>
                                        <p:tgtEl>
                                          <p:spTgt spid="1570"/>
                                        </p:tgtEl>
                                        <p:attrNameLst>
                                          <p:attrName>style.visibility</p:attrName>
                                        </p:attrNameLst>
                                      </p:cBhvr>
                                      <p:to>
                                        <p:strVal val="visible"/>
                                      </p:to>
                                    </p:set>
                                    <p:animEffect transition="in" filter="dissolve">
                                      <p:cBhvr>
                                        <p:cTn id="19" dur="499"/>
                                        <p:tgtEl>
                                          <p:spTgt spid="1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7" grpId="1" animBg="1" advAuto="0"/>
      <p:bldP spid="1570" grpId="4" animBg="1" advAuto="0"/>
      <p:bldP spid="1573" grpId="3" animBg="1" advAuto="0"/>
      <p:bldP spid="1576" grpId="2" animBg="1" advAuto="0"/>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80" name="Gordon Lewis und Bruce Demarest halten an der Tag-Epoche-Sicht fest, und folgern, dass „schlussendlich verantwortungsbewusste Geologie die Länge der Schöpfungstage festlegen muss.“"/>
          <p:cNvSpPr txBox="1">
            <a:spLocks noGrp="1"/>
          </p:cNvSpPr>
          <p:nvPr>
            <p:ph type="title"/>
          </p:nvPr>
        </p:nvSpPr>
        <p:spPr>
          <a:xfrm>
            <a:off x="2413000" y="1371600"/>
            <a:ext cx="14249400" cy="8863194"/>
          </a:xfrm>
          <a:prstGeom prst="rect">
            <a:avLst/>
          </a:prstGeom>
        </p:spPr>
        <p:txBody>
          <a:bodyPr/>
          <a:lstStyle/>
          <a:p>
            <a:pPr defTabSz="449580">
              <a:defRPr>
                <a:solidFill>
                  <a:srgbClr val="FFF8B7"/>
                </a:solidFill>
              </a:defRPr>
            </a:pPr>
            <a:r>
              <a:rPr dirty="0"/>
              <a:t>Gordon Lewis und </a:t>
            </a:r>
            <a:r>
              <a:rPr lang="de-DE" dirty="0"/>
              <a:t/>
            </a:r>
            <a:br>
              <a:rPr lang="de-DE" dirty="0"/>
            </a:br>
            <a:r>
              <a:rPr dirty="0"/>
              <a:t>Bruce Demarest </a:t>
            </a:r>
            <a:r>
              <a:rPr lang="de-DE" dirty="0"/>
              <a:t/>
            </a:r>
            <a:br>
              <a:rPr lang="de-DE" dirty="0"/>
            </a:br>
            <a:r>
              <a:rPr dirty="0" err="1"/>
              <a:t>halten</a:t>
            </a:r>
            <a:r>
              <a:rPr dirty="0"/>
              <a:t> </a:t>
            </a:r>
            <a:r>
              <a:rPr lang="de-DE" dirty="0"/>
              <a:t>fest </a:t>
            </a:r>
            <a:r>
              <a:rPr dirty="0"/>
              <a:t>an der </a:t>
            </a:r>
            <a:r>
              <a:rPr lang="de-DE" dirty="0"/>
              <a:t/>
            </a:r>
            <a:br>
              <a:rPr lang="de-DE" dirty="0"/>
            </a:br>
            <a:r>
              <a:rPr dirty="0"/>
              <a:t>Tag-</a:t>
            </a:r>
            <a:r>
              <a:rPr dirty="0" err="1"/>
              <a:t>Ep</a:t>
            </a:r>
            <a:r>
              <a:rPr dirty="0" err="1">
                <a:solidFill>
                  <a:srgbClr val="FFF8B7"/>
                </a:solidFill>
              </a:rPr>
              <a:t>och</a:t>
            </a:r>
            <a:r>
              <a:rPr dirty="0" err="1"/>
              <a:t>e</a:t>
            </a:r>
            <a:r>
              <a:rPr dirty="0"/>
              <a:t>-</a:t>
            </a:r>
            <a:r>
              <a:rPr dirty="0" err="1"/>
              <a:t>Sicht</a:t>
            </a:r>
            <a:r>
              <a:rPr lang="de-DE" dirty="0"/>
              <a:t>:</a:t>
            </a:r>
            <a:br>
              <a:rPr lang="de-DE" dirty="0"/>
            </a:br>
            <a:r>
              <a:rPr lang="de-DE" sz="2400" dirty="0"/>
              <a:t/>
            </a:r>
            <a:br>
              <a:rPr lang="de-DE" sz="2400" dirty="0"/>
            </a:br>
            <a:r>
              <a:rPr lang="de-DE" dirty="0"/>
              <a:t>„Letztlich obliegt es einer </a:t>
            </a:r>
            <a:r>
              <a:rPr dirty="0"/>
              <a:t> </a:t>
            </a:r>
            <a:r>
              <a:rPr dirty="0" err="1">
                <a:solidFill>
                  <a:srgbClr val="FAA757"/>
                </a:solidFill>
              </a:rPr>
              <a:t>verantwortungsbewusste</a:t>
            </a:r>
            <a:r>
              <a:rPr lang="de-DE" dirty="0">
                <a:solidFill>
                  <a:srgbClr val="FAA757"/>
                </a:solidFill>
              </a:rPr>
              <a:t>n</a:t>
            </a:r>
            <a:r>
              <a:rPr dirty="0">
                <a:solidFill>
                  <a:srgbClr val="FAA757"/>
                </a:solidFill>
              </a:rPr>
              <a:t> </a:t>
            </a:r>
            <a:r>
              <a:rPr dirty="0" err="1">
                <a:solidFill>
                  <a:srgbClr val="FAA757"/>
                </a:solidFill>
              </a:rPr>
              <a:t>Geologie</a:t>
            </a:r>
            <a:r>
              <a:rPr lang="de-DE" dirty="0">
                <a:solidFill>
                  <a:srgbClr val="FFF8B7"/>
                </a:solidFill>
              </a:rPr>
              <a:t>,</a:t>
            </a:r>
            <a:r>
              <a:rPr dirty="0">
                <a:solidFill>
                  <a:srgbClr val="FAA757"/>
                </a:solidFill>
              </a:rPr>
              <a:t> </a:t>
            </a:r>
            <a:r>
              <a:rPr dirty="0"/>
              <a:t>die Länge der </a:t>
            </a:r>
            <a:r>
              <a:rPr dirty="0" err="1"/>
              <a:t>Schöpfungstage</a:t>
            </a:r>
            <a:r>
              <a:rPr dirty="0"/>
              <a:t> fest</a:t>
            </a:r>
            <a:r>
              <a:rPr lang="de-DE" dirty="0"/>
              <a:t>zu</a:t>
            </a:r>
            <a:r>
              <a:rPr dirty="0" err="1"/>
              <a:t>legen</a:t>
            </a:r>
            <a:r>
              <a:rPr lang="de-DE" dirty="0"/>
              <a:t>.“</a:t>
            </a:r>
            <a:endParaRPr dirty="0"/>
          </a:p>
        </p:txBody>
      </p:sp>
      <p:sp>
        <p:nvSpPr>
          <p:cNvPr id="1581" name="Gordon R. Lewis and Bruce A. Demarest, Integrative Theology (Grand Rapids: Zondervan, 1996), vol. 2, p. 29."/>
          <p:cNvSpPr txBox="1">
            <a:spLocks noGrp="1"/>
          </p:cNvSpPr>
          <p:nvPr>
            <p:ph type="body" sz="quarter" idx="1"/>
          </p:nvPr>
        </p:nvSpPr>
        <p:spPr>
          <a:xfrm>
            <a:off x="2133600" y="10502900"/>
            <a:ext cx="15671800" cy="2209800"/>
          </a:xfrm>
          <a:prstGeom prst="rect">
            <a:avLst/>
          </a:prstGeom>
        </p:spPr>
        <p:txBody>
          <a:bodyPr/>
          <a:lstStyle/>
          <a:p>
            <a:pPr defTabSz="457200">
              <a:defRPr sz="4600">
                <a:solidFill>
                  <a:srgbClr val="F4EDB7"/>
                </a:solidFill>
              </a:defRPr>
            </a:pPr>
            <a:r>
              <a:rPr dirty="0"/>
              <a:t>Gordon R. Lewis </a:t>
            </a:r>
            <a:r>
              <a:rPr lang="de-DE" dirty="0"/>
              <a:t>u</a:t>
            </a:r>
            <a:r>
              <a:rPr dirty="0" err="1"/>
              <a:t>nd</a:t>
            </a:r>
            <a:r>
              <a:rPr dirty="0"/>
              <a:t> Bruce A. Demarest, </a:t>
            </a:r>
            <a:r>
              <a:rPr lang="de-DE" dirty="0"/>
              <a:t/>
            </a:r>
            <a:br>
              <a:rPr lang="de-DE" dirty="0"/>
            </a:br>
            <a:r>
              <a:rPr dirty="0">
                <a:latin typeface="DejaVu Sans Condensed Oblique"/>
                <a:ea typeface="DejaVu Sans Condensed Oblique"/>
                <a:cs typeface="DejaVu Sans Condensed Oblique"/>
                <a:sym typeface="DejaVu Sans Condensed Oblique"/>
              </a:rPr>
              <a:t>Integrative Theology</a:t>
            </a:r>
            <a:r>
              <a:rPr dirty="0"/>
              <a:t> (Grand Rapids: Zondervan, 1996), </a:t>
            </a:r>
            <a:r>
              <a:rPr lang="de-DE" dirty="0"/>
              <a:t/>
            </a:r>
            <a:br>
              <a:rPr lang="de-DE" dirty="0"/>
            </a:br>
            <a:r>
              <a:rPr lang="de-DE" dirty="0" err="1"/>
              <a:t>Bd</a:t>
            </a:r>
            <a:r>
              <a:rPr dirty="0"/>
              <a:t>. 2, </a:t>
            </a:r>
            <a:r>
              <a:rPr lang="de-DE" dirty="0"/>
              <a:t>S</a:t>
            </a:r>
            <a:r>
              <a:rPr dirty="0"/>
              <a:t>. 29.</a:t>
            </a:r>
          </a:p>
        </p:txBody>
      </p:sp>
      <p:grpSp>
        <p:nvGrpSpPr>
          <p:cNvPr id="1584" name="Lewis, Gordon.jpg"/>
          <p:cNvGrpSpPr/>
          <p:nvPr/>
        </p:nvGrpSpPr>
        <p:grpSpPr>
          <a:xfrm>
            <a:off x="17818100" y="1003300"/>
            <a:ext cx="4374573" cy="5575300"/>
            <a:chOff x="0" y="0"/>
            <a:chExt cx="4374572" cy="5575300"/>
          </a:xfrm>
        </p:grpSpPr>
        <p:pic>
          <p:nvPicPr>
            <p:cNvPr id="1583" name="Lewis, Gordon.jpg" descr="Lewis, Gordon.jpg"/>
            <p:cNvPicPr>
              <a:picLocks noChangeAspect="1"/>
            </p:cNvPicPr>
            <p:nvPr/>
          </p:nvPicPr>
          <p:blipFill>
            <a:blip r:embed="rId2">
              <a:extLst/>
            </a:blip>
            <a:stretch>
              <a:fillRect/>
            </a:stretch>
          </p:blipFill>
          <p:spPr>
            <a:xfrm>
              <a:off x="317500" y="304800"/>
              <a:ext cx="3752273" cy="4953000"/>
            </a:xfrm>
            <a:prstGeom prst="rect">
              <a:avLst/>
            </a:prstGeom>
            <a:ln>
              <a:noFill/>
            </a:ln>
            <a:effectLst/>
          </p:spPr>
        </p:pic>
        <p:pic>
          <p:nvPicPr>
            <p:cNvPr id="1582" name="Lewis, Gordon.jpg" descr="Lewis, Gordon.jpg"/>
            <p:cNvPicPr>
              <a:picLocks/>
            </p:cNvPicPr>
            <p:nvPr/>
          </p:nvPicPr>
          <p:blipFill>
            <a:blip r:embed="rId3">
              <a:extLst/>
            </a:blip>
            <a:stretch>
              <a:fillRect/>
            </a:stretch>
          </p:blipFill>
          <p:spPr>
            <a:xfrm>
              <a:off x="0" y="0"/>
              <a:ext cx="4374573" cy="5575300"/>
            </a:xfrm>
            <a:prstGeom prst="rect">
              <a:avLst/>
            </a:prstGeom>
            <a:effectLst/>
          </p:spPr>
        </p:pic>
      </p:grpSp>
      <p:grpSp>
        <p:nvGrpSpPr>
          <p:cNvPr id="1587" name="Demarest, Bruce.jpg"/>
          <p:cNvGrpSpPr/>
          <p:nvPr/>
        </p:nvGrpSpPr>
        <p:grpSpPr>
          <a:xfrm>
            <a:off x="17818100" y="6604000"/>
            <a:ext cx="4368800" cy="5575300"/>
            <a:chOff x="0" y="0"/>
            <a:chExt cx="4368800" cy="5575300"/>
          </a:xfrm>
        </p:grpSpPr>
        <p:pic>
          <p:nvPicPr>
            <p:cNvPr id="1586" name="Demarest, Bruce.jpg" descr="Demarest, Bruce.jpg"/>
            <p:cNvPicPr>
              <a:picLocks noChangeAspect="1"/>
            </p:cNvPicPr>
            <p:nvPr/>
          </p:nvPicPr>
          <p:blipFill>
            <a:blip r:embed="rId4">
              <a:extLst/>
            </a:blip>
            <a:srcRect l="1351" b="6201"/>
            <a:stretch>
              <a:fillRect/>
            </a:stretch>
          </p:blipFill>
          <p:spPr>
            <a:xfrm>
              <a:off x="317500" y="321309"/>
              <a:ext cx="3708400" cy="4936491"/>
            </a:xfrm>
            <a:prstGeom prst="rect">
              <a:avLst/>
            </a:prstGeom>
            <a:ln>
              <a:noFill/>
            </a:ln>
            <a:effectLst/>
          </p:spPr>
        </p:pic>
        <p:pic>
          <p:nvPicPr>
            <p:cNvPr id="1585" name="Demarest, Bruce.jpg" descr="Demarest, Bruce.jpg"/>
            <p:cNvPicPr>
              <a:picLocks/>
            </p:cNvPicPr>
            <p:nvPr/>
          </p:nvPicPr>
          <p:blipFill>
            <a:blip r:embed="rId5">
              <a:extLst/>
            </a:blip>
            <a:stretch>
              <a:fillRect/>
            </a:stretch>
          </p:blipFill>
          <p:spPr>
            <a:xfrm>
              <a:off x="0" y="0"/>
              <a:ext cx="4368800" cy="5575300"/>
            </a:xfrm>
            <a:prstGeom prst="rect">
              <a:avLst/>
            </a:prstGeom>
            <a:effectLst/>
          </p:spPr>
        </p:pic>
      </p:grpSp>
    </p:spTree>
  </p:cSld>
  <p:clrMapOvr>
    <a:masterClrMapping/>
  </p:clrMapOvr>
  <p:transition xmlns:p14="http://schemas.microsoft.com/office/powerpoint/2010/main" spd="med"/>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89" name="Millard Erickson"/>
          <p:cNvSpPr txBox="1">
            <a:spLocks noGrp="1"/>
          </p:cNvSpPr>
          <p:nvPr>
            <p:ph type="body" sz="quarter" idx="1"/>
          </p:nvPr>
        </p:nvSpPr>
        <p:spPr>
          <a:xfrm>
            <a:off x="1765529" y="8305955"/>
            <a:ext cx="5627459" cy="5029202"/>
          </a:xfrm>
          <a:prstGeom prst="rect">
            <a:avLst/>
          </a:prstGeom>
          <a:ln w="9525">
            <a:round/>
          </a:ln>
        </p:spPr>
        <p:txBody>
          <a:bodyPr/>
          <a:lstStyle>
            <a:lvl1pPr algn="ctr" defTabSz="914400">
              <a:buClr>
                <a:srgbClr val="F5F5F5"/>
              </a:buClr>
              <a:defRPr sz="6000">
                <a:effectLst>
                  <a:outerShdw blurRad="38100" dist="38100" dir="2700000" rotWithShape="0">
                    <a:srgbClr val="000000">
                      <a:alpha val="43137"/>
                    </a:srgbClr>
                  </a:outerShdw>
                </a:effectLst>
                <a:uFill>
                  <a:solidFill>
                    <a:srgbClr val="E2DEAB"/>
                  </a:solidFill>
                </a:uFill>
              </a:defRPr>
            </a:lvl1pPr>
          </a:lstStyle>
          <a:p>
            <a:pPr>
              <a:defRPr sz="7200"/>
            </a:pPr>
            <a:r>
              <a:rPr sz="6000"/>
              <a:t>Millard Erickson</a:t>
            </a:r>
          </a:p>
        </p:txBody>
      </p:sp>
      <p:sp>
        <p:nvSpPr>
          <p:cNvPr id="1590" name="“Mortenson systematic”…"/>
          <p:cNvSpPr txBox="1"/>
          <p:nvPr/>
        </p:nvSpPr>
        <p:spPr>
          <a:xfrm>
            <a:off x="1835746" y="10820555"/>
            <a:ext cx="20868818" cy="3124200"/>
          </a:xfrm>
          <a:prstGeom prst="rect">
            <a:avLst/>
          </a:prstGeom>
          <a:extLst>
            <a:ext uri="{C572A759-6A51-4108-AA02-DFA0A04FC94B}">
              <ma14:wrappingTextBoxFlag xmlns:ma14="http://schemas.microsoft.com/office/mac/drawingml/2011/main" val="1"/>
            </a:ext>
          </a:extLst>
        </p:spPr>
        <p:txBody>
          <a:bodyPr lIns="0" tIns="0" rIns="0" bIns="0"/>
          <a:lstStyle/>
          <a:p>
            <a:pPr defTabSz="914400">
              <a:buClr>
                <a:srgbClr val="B6DE87"/>
              </a:buClr>
              <a:defRPr sz="36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de-DE" sz="7200" b="1" dirty="0"/>
              <a:t>„</a:t>
            </a:r>
            <a:r>
              <a:rPr sz="7200" b="1" dirty="0"/>
              <a:t>Mortenson systematic</a:t>
            </a:r>
            <a:r>
              <a:rPr lang="de-DE" sz="7200" dirty="0"/>
              <a:t>“</a:t>
            </a:r>
            <a:endParaRPr sz="7200" b="1" dirty="0"/>
          </a:p>
          <a:p>
            <a:pPr defTabSz="914400">
              <a:buClr>
                <a:srgbClr val="F5F5F5"/>
              </a:buClr>
              <a:defRPr sz="36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sz="7200" b="1" dirty="0"/>
              <a:t>www. AnswersInGenesis.org</a:t>
            </a:r>
          </a:p>
        </p:txBody>
      </p:sp>
      <p:sp>
        <p:nvSpPr>
          <p:cNvPr id="1591" name="Wayne Grudem"/>
          <p:cNvSpPr txBox="1"/>
          <p:nvPr/>
        </p:nvSpPr>
        <p:spPr>
          <a:xfrm>
            <a:off x="9450833" y="8305957"/>
            <a:ext cx="5651501" cy="889001"/>
          </a:xfrm>
          <a:prstGeom prst="rect">
            <a:avLst/>
          </a:prstGeom>
          <a:extLst>
            <a:ext uri="{C572A759-6A51-4108-AA02-DFA0A04FC94B}">
              <ma14:wrappingTextBoxFlag xmlns:ma14="http://schemas.microsoft.com/office/mac/drawingml/2011/main" val="1"/>
            </a:ext>
          </a:extLst>
        </p:spPr>
        <p:txBody>
          <a:bodyPr lIns="0" tIns="0" rIns="0" bIns="0">
            <a:spAutoFit/>
          </a:bodyPr>
          <a:lstStyle>
            <a:lvl1pPr defTabSz="914400">
              <a:buClr>
                <a:srgbClr val="F5F5F5"/>
              </a:buClr>
              <a:defRPr sz="60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lvl1pPr>
          </a:lstStyle>
          <a:p>
            <a:pPr>
              <a:defRPr sz="7200"/>
            </a:pPr>
            <a:r>
              <a:rPr sz="6000"/>
              <a:t>Wayne Grudem</a:t>
            </a:r>
          </a:p>
        </p:txBody>
      </p:sp>
      <p:sp>
        <p:nvSpPr>
          <p:cNvPr id="1592" name="Gordon Lewis &amp;…"/>
          <p:cNvSpPr txBox="1"/>
          <p:nvPr/>
        </p:nvSpPr>
        <p:spPr>
          <a:xfrm>
            <a:off x="16610845" y="8321196"/>
            <a:ext cx="6235701" cy="1778001"/>
          </a:xfrm>
          <a:prstGeom prst="rect">
            <a:avLst/>
          </a:prstGeom>
          <a:extLst>
            <a:ext uri="{C572A759-6A51-4108-AA02-DFA0A04FC94B}">
              <ma14:wrappingTextBoxFlag xmlns:ma14="http://schemas.microsoft.com/office/mac/drawingml/2011/main" val="1"/>
            </a:ext>
          </a:extLst>
        </p:spPr>
        <p:txBody>
          <a:bodyPr lIns="0" tIns="0" rIns="0" bIns="0">
            <a:spAutoFit/>
          </a:bodyPr>
          <a:lstStyle/>
          <a:p>
            <a:pPr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sz="6000"/>
              <a:t>Gordon Lewis &amp;</a:t>
            </a:r>
          </a:p>
          <a:p>
            <a:pPr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sz="6000"/>
              <a:t>Bruce Demarest</a:t>
            </a:r>
          </a:p>
        </p:txBody>
      </p:sp>
      <p:grpSp>
        <p:nvGrpSpPr>
          <p:cNvPr id="1595" name="image110.png"/>
          <p:cNvGrpSpPr/>
          <p:nvPr/>
        </p:nvGrpSpPr>
        <p:grpSpPr>
          <a:xfrm>
            <a:off x="17194249" y="1463194"/>
            <a:ext cx="5043488" cy="6369843"/>
            <a:chOff x="0" y="0"/>
            <a:chExt cx="5043487" cy="6369842"/>
          </a:xfrm>
        </p:grpSpPr>
        <p:pic>
          <p:nvPicPr>
            <p:cNvPr id="1594" name="image110.png" descr="image110.png"/>
            <p:cNvPicPr>
              <a:picLocks noChangeAspect="1"/>
            </p:cNvPicPr>
            <p:nvPr/>
          </p:nvPicPr>
          <p:blipFill>
            <a:blip r:embed="rId2">
              <a:extLst/>
            </a:blip>
            <a:srcRect l="38194" t="34743" r="40972" b="6576"/>
            <a:stretch>
              <a:fillRect/>
            </a:stretch>
          </p:blipFill>
          <p:spPr>
            <a:xfrm>
              <a:off x="317500" y="304800"/>
              <a:ext cx="4421188" cy="5747543"/>
            </a:xfrm>
            <a:prstGeom prst="rect">
              <a:avLst/>
            </a:prstGeom>
            <a:ln>
              <a:noFill/>
            </a:ln>
            <a:effectLst/>
          </p:spPr>
        </p:pic>
        <p:pic>
          <p:nvPicPr>
            <p:cNvPr id="1593" name="image110.png" descr="image110.png"/>
            <p:cNvPicPr>
              <a:picLocks/>
            </p:cNvPicPr>
            <p:nvPr/>
          </p:nvPicPr>
          <p:blipFill>
            <a:blip r:embed="rId3">
              <a:extLst/>
            </a:blip>
            <a:stretch>
              <a:fillRect/>
            </a:stretch>
          </p:blipFill>
          <p:spPr>
            <a:xfrm>
              <a:off x="0" y="0"/>
              <a:ext cx="5043488" cy="6369843"/>
            </a:xfrm>
            <a:prstGeom prst="rect">
              <a:avLst/>
            </a:prstGeom>
            <a:effectLst/>
          </p:spPr>
        </p:pic>
      </p:grpSp>
      <p:grpSp>
        <p:nvGrpSpPr>
          <p:cNvPr id="1598" name="image111.jpg"/>
          <p:cNvGrpSpPr/>
          <p:nvPr/>
        </p:nvGrpSpPr>
        <p:grpSpPr>
          <a:xfrm>
            <a:off x="9744954" y="1463194"/>
            <a:ext cx="5101822" cy="6369843"/>
            <a:chOff x="0" y="0"/>
            <a:chExt cx="5101821" cy="6369842"/>
          </a:xfrm>
        </p:grpSpPr>
        <p:pic>
          <p:nvPicPr>
            <p:cNvPr id="1597" name="image111.jpg" descr="image111.jpg"/>
            <p:cNvPicPr>
              <a:picLocks noChangeAspect="1"/>
            </p:cNvPicPr>
            <p:nvPr/>
          </p:nvPicPr>
          <p:blipFill>
            <a:blip r:embed="rId4">
              <a:extLst/>
            </a:blip>
            <a:srcRect l="10000" r="10001"/>
            <a:stretch>
              <a:fillRect/>
            </a:stretch>
          </p:blipFill>
          <p:spPr>
            <a:xfrm>
              <a:off x="317500" y="304800"/>
              <a:ext cx="4479522" cy="5747543"/>
            </a:xfrm>
            <a:prstGeom prst="rect">
              <a:avLst/>
            </a:prstGeom>
            <a:ln>
              <a:noFill/>
            </a:ln>
            <a:effectLst/>
          </p:spPr>
        </p:pic>
        <p:pic>
          <p:nvPicPr>
            <p:cNvPr id="1596" name="image111.jpg" descr="image111.jpg"/>
            <p:cNvPicPr>
              <a:picLocks/>
            </p:cNvPicPr>
            <p:nvPr/>
          </p:nvPicPr>
          <p:blipFill>
            <a:blip r:embed="rId5">
              <a:extLst/>
            </a:blip>
            <a:stretch>
              <a:fillRect/>
            </a:stretch>
          </p:blipFill>
          <p:spPr>
            <a:xfrm>
              <a:off x="0" y="0"/>
              <a:ext cx="5101822" cy="6369843"/>
            </a:xfrm>
            <a:prstGeom prst="rect">
              <a:avLst/>
            </a:prstGeom>
            <a:effectLst/>
          </p:spPr>
        </p:pic>
      </p:grpSp>
      <p:grpSp>
        <p:nvGrpSpPr>
          <p:cNvPr id="1601" name="image112.jpg"/>
          <p:cNvGrpSpPr/>
          <p:nvPr/>
        </p:nvGrpSpPr>
        <p:grpSpPr>
          <a:xfrm>
            <a:off x="2046364" y="1463194"/>
            <a:ext cx="5077262" cy="6369843"/>
            <a:chOff x="0" y="0"/>
            <a:chExt cx="5077261" cy="6369842"/>
          </a:xfrm>
        </p:grpSpPr>
        <p:pic>
          <p:nvPicPr>
            <p:cNvPr id="1600" name="image112.jpg" descr="image112.jpg"/>
            <p:cNvPicPr>
              <a:picLocks noChangeAspect="1"/>
            </p:cNvPicPr>
            <p:nvPr/>
          </p:nvPicPr>
          <p:blipFill>
            <a:blip r:embed="rId6">
              <a:extLst/>
            </a:blip>
            <a:srcRect l="16399" r="16399"/>
            <a:stretch>
              <a:fillRect/>
            </a:stretch>
          </p:blipFill>
          <p:spPr>
            <a:xfrm>
              <a:off x="317500" y="304800"/>
              <a:ext cx="4454962" cy="5747543"/>
            </a:xfrm>
            <a:prstGeom prst="rect">
              <a:avLst/>
            </a:prstGeom>
            <a:ln>
              <a:noFill/>
            </a:ln>
            <a:effectLst/>
          </p:spPr>
        </p:pic>
        <p:pic>
          <p:nvPicPr>
            <p:cNvPr id="1599" name="image112.jpg" descr="image112.jpg"/>
            <p:cNvPicPr>
              <a:picLocks/>
            </p:cNvPicPr>
            <p:nvPr/>
          </p:nvPicPr>
          <p:blipFill>
            <a:blip r:embed="rId7">
              <a:extLst/>
            </a:blip>
            <a:stretch>
              <a:fillRect/>
            </a:stretch>
          </p:blipFill>
          <p:spPr>
            <a:xfrm>
              <a:off x="0" y="0"/>
              <a:ext cx="5077262" cy="6369843"/>
            </a:xfrm>
            <a:prstGeom prst="rect">
              <a:avLst/>
            </a:prstGeom>
            <a:effectLst/>
          </p:spPr>
        </p:pic>
      </p:grpSp>
    </p:spTree>
  </p:cSld>
  <p:clrMapOvr>
    <a:masterClrMapping/>
  </p:clrMapOvr>
  <p:transition xmlns:p14="http://schemas.microsoft.com/office/powerpoint/2010/mai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3" name="KNwide Slides to layer for translation 2017 Feb 3.050.jpg" descr="KNwide Slides to layer for translation 2017 Feb 3.05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04" name="KOMM ZU JESUS!…"/>
          <p:cNvSpPr txBox="1"/>
          <p:nvPr/>
        </p:nvSpPr>
        <p:spPr>
          <a:xfrm>
            <a:off x="15219132" y="1316864"/>
            <a:ext cx="4272003" cy="256480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latin typeface="Trebuchet MS"/>
                <a:ea typeface="Trebuchet MS"/>
                <a:cs typeface="Trebuchet MS"/>
                <a:sym typeface="Trebuchet MS"/>
              </a:defRPr>
            </a:pPr>
            <a:r>
              <a:rPr dirty="0"/>
              <a:t>K</a:t>
            </a:r>
            <a:r>
              <a:rPr lang="de-DE" dirty="0" err="1"/>
              <a:t>omm</a:t>
            </a:r>
            <a:r>
              <a:rPr lang="de-DE" dirty="0"/>
              <a:t> zu Jesus!</a:t>
            </a:r>
            <a:br>
              <a:rPr lang="de-DE" dirty="0"/>
            </a:br>
            <a:r>
              <a:rPr lang="de-DE" dirty="0"/>
              <a:t>Komm zum Kreuz,</a:t>
            </a:r>
            <a:br>
              <a:rPr lang="de-DE" dirty="0"/>
            </a:br>
            <a:r>
              <a:rPr lang="de-DE" dirty="0"/>
              <a:t>und du wirst</a:t>
            </a:r>
            <a:br>
              <a:rPr lang="de-DE" dirty="0"/>
            </a:br>
            <a:r>
              <a:rPr lang="de-DE" dirty="0"/>
              <a:t>errettet.</a:t>
            </a:r>
            <a:endParaRPr dirty="0"/>
          </a:p>
        </p:txBody>
      </p:sp>
    </p:spTree>
  </p:cSld>
  <p:clrMapOvr>
    <a:masterClrMapping/>
  </p:clrMapOvr>
  <p:transition xmlns:p14="http://schemas.microsoft.com/office/powerpoint/2010/mai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6" name="KNwide Slides to layer for translation 2017 Feb 3.051.jpg" descr="KNwide Slides to layer for translation 2017 Feb 3.05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07" name="Millionen von Jahre"/>
          <p:cNvSpPr txBox="1"/>
          <p:nvPr/>
        </p:nvSpPr>
        <p:spPr>
          <a:xfrm rot="2987999">
            <a:off x="5024461" y="4586651"/>
            <a:ext cx="4151300" cy="5642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b="1">
                <a:solidFill>
                  <a:srgbClr val="FFFFFF"/>
                </a:solidFill>
                <a:latin typeface="Helvetica"/>
                <a:ea typeface="Helvetica"/>
                <a:cs typeface="Helvetica"/>
                <a:sym typeface="Helvetica"/>
              </a:defRPr>
            </a:lvl1pPr>
          </a:lstStyle>
          <a:p>
            <a:r>
              <a:rPr lang="de-DE" dirty="0" err="1"/>
              <a:t>Jahrmi</a:t>
            </a:r>
            <a:r>
              <a:rPr dirty="0" err="1"/>
              <a:t>llionen</a:t>
            </a:r>
            <a:endParaRPr dirty="0"/>
          </a:p>
        </p:txBody>
      </p:sp>
    </p:spTree>
  </p:cSld>
  <p:clrMapOvr>
    <a:masterClrMapping/>
  </p:clrMapOvr>
  <p:transition xmlns:p14="http://schemas.microsoft.com/office/powerpoint/2010/mai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9" name="KNwide Slides to layer for translation 2017 Feb 3.052.jpg" descr="KNwide Slides to layer for translation 2017 Feb 3.05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10" name="ES HAT DAS KREUZ NICHT GETROFFEN!"/>
          <p:cNvSpPr txBox="1"/>
          <p:nvPr/>
        </p:nvSpPr>
        <p:spPr>
          <a:xfrm>
            <a:off x="15030842" y="1677348"/>
            <a:ext cx="4991567" cy="23878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5500">
                <a:latin typeface="Trebuchet MS"/>
                <a:ea typeface="Trebuchet MS"/>
                <a:cs typeface="Trebuchet MS"/>
                <a:sym typeface="Trebuchet MS"/>
              </a:defRPr>
            </a:lvl1pPr>
          </a:lstStyle>
          <a:p>
            <a:r>
              <a:rPr dirty="0"/>
              <a:t>D</a:t>
            </a:r>
            <a:r>
              <a:rPr lang="de-DE" dirty="0" err="1"/>
              <a:t>as</a:t>
            </a:r>
            <a:r>
              <a:rPr lang="de-DE" dirty="0"/>
              <a:t> Kreuz</a:t>
            </a:r>
            <a:br>
              <a:rPr lang="de-DE" dirty="0"/>
            </a:br>
            <a:r>
              <a:rPr lang="de-DE" dirty="0"/>
              <a:t>ist nicht betroffen</a:t>
            </a:r>
            <a:r>
              <a:rPr dirty="0"/>
              <a:t>!</a:t>
            </a:r>
          </a:p>
        </p:txBody>
      </p:sp>
      <p:sp>
        <p:nvSpPr>
          <p:cNvPr id="1611" name="GENESIS"/>
          <p:cNvSpPr txBox="1"/>
          <p:nvPr/>
        </p:nvSpPr>
        <p:spPr>
          <a:xfrm>
            <a:off x="5460002" y="10788430"/>
            <a:ext cx="14590533"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de-DE" dirty="0"/>
              <a:t>1. Buch Mose</a:t>
            </a:r>
            <a:endParaRPr dirty="0"/>
          </a:p>
        </p:txBody>
      </p:sp>
    </p:spTree>
  </p:cSld>
  <p:clrMapOvr>
    <a:masterClrMapping/>
  </p:clrMapOvr>
  <p:transition xmlns:p14="http://schemas.microsoft.com/office/powerpoint/2010/mai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3" name="KNwide Slides to layer for translation 2017 Feb 3.053.jpg" descr="KNwide Slides to layer for translation 2017 Feb 3.05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14" name="GENESIS"/>
          <p:cNvSpPr txBox="1"/>
          <p:nvPr/>
        </p:nvSpPr>
        <p:spPr>
          <a:xfrm>
            <a:off x="5459999" y="10788430"/>
            <a:ext cx="14590534"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de-DE" dirty="0"/>
              <a:t>1. Buch Mose</a:t>
            </a:r>
            <a:endParaRPr dirty="0"/>
          </a:p>
        </p:txBody>
      </p:sp>
    </p:spTree>
  </p:cSld>
  <p:clrMapOvr>
    <a:masterClrMapping/>
  </p:clrMapOvr>
  <p:transition xmlns:p14="http://schemas.microsoft.com/office/powerpoint/2010/mai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 name="Angewandte Wissenschaft vs Ursprungs Wissenschaft"/>
          <p:cNvSpPr txBox="1">
            <a:spLocks noGrp="1"/>
          </p:cNvSpPr>
          <p:nvPr>
            <p:ph type="body" idx="1"/>
          </p:nvPr>
        </p:nvSpPr>
        <p:spPr>
          <a:xfrm>
            <a:off x="718460" y="2286000"/>
            <a:ext cx="23012400" cy="9728200"/>
          </a:xfrm>
          <a:prstGeom prst="rect">
            <a:avLst/>
          </a:prstGeom>
        </p:spPr>
        <p:txBody>
          <a:bodyPr>
            <a:normAutofit/>
          </a:bodyPr>
          <a:lstStyle/>
          <a:p>
            <a:pPr algn="ctr" defTabSz="905255">
              <a:lnSpc>
                <a:spcPct val="150000"/>
              </a:lnSpc>
              <a:buClr>
                <a:srgbClr val="B6DE87"/>
              </a:buClr>
              <a:defRPr sz="11583">
                <a:effectLst>
                  <a:outerShdw blurRad="37719" dist="37719" dir="2700000" rotWithShape="0">
                    <a:srgbClr val="000000">
                      <a:alpha val="43137"/>
                    </a:srgbClr>
                  </a:outerShdw>
                </a:effectLst>
                <a:uFill>
                  <a:solidFill>
                    <a:srgbClr val="E2DEAB"/>
                  </a:solidFill>
                </a:uFill>
                <a:latin typeface="GoudyTwenty"/>
                <a:ea typeface="GoudyTwenty"/>
                <a:cs typeface="GoudyTwenty"/>
                <a:sym typeface="GoudyTwenty"/>
              </a:defRPr>
            </a:pPr>
            <a:r>
              <a:rPr lang="en-US" sz="10395" dirty="0">
                <a:solidFill>
                  <a:srgbClr val="FEFCDD"/>
                </a:solidFill>
                <a:uFill>
                  <a:solidFill>
                    <a:srgbClr val="FEFCDD"/>
                  </a:solidFill>
                </a:uFill>
              </a:rPr>
              <a:t>EXPERIMENTAL</a:t>
            </a:r>
            <a:r>
              <a:rPr sz="10395" dirty="0">
                <a:solidFill>
                  <a:srgbClr val="FEFCDD"/>
                </a:solidFill>
                <a:uFill>
                  <a:solidFill>
                    <a:srgbClr val="FEFCDD"/>
                  </a:solidFill>
                </a:uFill>
              </a:rPr>
              <a:t> </a:t>
            </a:r>
            <a:r>
              <a:rPr sz="10395" dirty="0"/>
              <a:t>Wissenschaft</a:t>
            </a:r>
            <a:r>
              <a:rPr dirty="0"/>
              <a:t/>
            </a:r>
            <a:br>
              <a:rPr dirty="0"/>
            </a:br>
            <a:r>
              <a:rPr lang="de-DE" sz="12375" b="1" dirty="0">
                <a:solidFill>
                  <a:srgbClr val="F6A029"/>
                </a:solidFill>
                <a:uFill>
                  <a:solidFill>
                    <a:srgbClr val="F6A029"/>
                  </a:solidFill>
                </a:uFill>
                <a:latin typeface="DejaVu Sans Condensed"/>
                <a:ea typeface="DejaVu Sans Condensed"/>
                <a:cs typeface="DejaVu Sans Condensed"/>
                <a:sym typeface="DejaVu Sans Condensed"/>
              </a:rPr>
              <a:t>und</a:t>
            </a:r>
            <a:r>
              <a:rPr dirty="0"/>
              <a:t/>
            </a:r>
            <a:br>
              <a:rPr dirty="0"/>
            </a:br>
            <a:r>
              <a:rPr sz="10395" dirty="0" err="1">
                <a:solidFill>
                  <a:srgbClr val="FEFCDD"/>
                </a:solidFill>
                <a:uFill>
                  <a:solidFill>
                    <a:srgbClr val="FEFCDD"/>
                  </a:solidFill>
                </a:uFill>
              </a:rPr>
              <a:t>Ursprungs</a:t>
            </a:r>
            <a:r>
              <a:rPr lang="de-DE" sz="10395" dirty="0">
                <a:uFill>
                  <a:solidFill>
                    <a:srgbClr val="E2DEAB"/>
                  </a:solidFill>
                </a:uFill>
              </a:rPr>
              <a:t>-</a:t>
            </a:r>
            <a:r>
              <a:rPr sz="10395" dirty="0" err="1"/>
              <a:t>Wissenschaft</a:t>
            </a:r>
            <a:endParaRPr sz="10395" dirty="0"/>
          </a:p>
        </p:txBody>
      </p:sp>
      <p:sp>
        <p:nvSpPr>
          <p:cNvPr id="970" name="Line"/>
          <p:cNvSpPr/>
          <p:nvPr/>
        </p:nvSpPr>
        <p:spPr>
          <a:xfrm>
            <a:off x="1442777" y="4574760"/>
            <a:ext cx="10024144" cy="1"/>
          </a:xfrm>
          <a:prstGeom prst="line">
            <a:avLst/>
          </a:prstGeom>
          <a:blipFill>
            <a:blip r:embed="rId3"/>
          </a:blipFill>
          <a:ln w="114300" cap="rnd">
            <a:solidFill>
              <a:srgbClr val="F6A029"/>
            </a:solidFill>
            <a:custDash>
              <a:ds d="100000" sp="200000"/>
            </a:custDash>
            <a:headEnd type="oval"/>
            <a:tailEnd type="oval"/>
          </a:ln>
        </p:spPr>
        <p:txBody>
          <a:bodyPr lIns="50800" tIns="50800" rIns="50800" bIns="50800" anchor="ctr"/>
          <a:lstStyle/>
          <a:p>
            <a:endParaRPr/>
          </a:p>
        </p:txBody>
      </p:sp>
      <p:sp>
        <p:nvSpPr>
          <p:cNvPr id="971" name="Line"/>
          <p:cNvSpPr/>
          <p:nvPr/>
        </p:nvSpPr>
        <p:spPr>
          <a:xfrm>
            <a:off x="2733604" y="9827325"/>
            <a:ext cx="7907676" cy="44"/>
          </a:xfrm>
          <a:prstGeom prst="line">
            <a:avLst/>
          </a:prstGeom>
          <a:blipFill>
            <a:blip r:embed="rId3"/>
          </a:blipFill>
          <a:ln w="114300" cap="rnd">
            <a:solidFill>
              <a:srgbClr val="F6A029"/>
            </a:solidFill>
            <a:custDash>
              <a:ds d="100000" sp="200000"/>
            </a:custDash>
            <a:headEnd type="oval"/>
            <a:tailEnd type="oval"/>
          </a:ln>
        </p:spPr>
        <p:txBody>
          <a:bodyPr lIns="50800" tIns="50800" rIns="50800" bIns="50800" anchor="ctr"/>
          <a:lstStyle/>
          <a:p>
            <a:endParaRPr/>
          </a:p>
        </p:txBody>
      </p:sp>
    </p:spTree>
    <p:extLst>
      <p:ext uri="{BB962C8B-B14F-4D97-AF65-F5344CB8AC3E}">
        <p14:creationId xmlns:p14="http://schemas.microsoft.com/office/powerpoint/2010/main" val="778578396"/>
      </p:ext>
    </p:extLst>
  </p:cSld>
  <p:clrMapOvr>
    <a:masterClrMapping/>
  </p:clrMapOvr>
  <p:transition xmlns:p14="http://schemas.microsoft.com/office/powerpoint/2010/mai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8" name="pasted-image.pdf"/>
          <p:cNvGrpSpPr/>
          <p:nvPr/>
        </p:nvGrpSpPr>
        <p:grpSpPr>
          <a:xfrm>
            <a:off x="3708400" y="428625"/>
            <a:ext cx="16954500" cy="12871450"/>
            <a:chOff x="0" y="0"/>
            <a:chExt cx="16954500" cy="12871450"/>
          </a:xfrm>
        </p:grpSpPr>
        <p:pic>
          <p:nvPicPr>
            <p:cNvPr id="1617" name="pasted-image.pdf" descr="pasted-image.pdf"/>
            <p:cNvPicPr>
              <a:picLocks noChangeAspect="1"/>
            </p:cNvPicPr>
            <p:nvPr/>
          </p:nvPicPr>
          <p:blipFill>
            <a:blip r:embed="rId2">
              <a:extLst/>
            </a:blip>
            <a:stretch>
              <a:fillRect/>
            </a:stretch>
          </p:blipFill>
          <p:spPr>
            <a:xfrm>
              <a:off x="317500" y="304800"/>
              <a:ext cx="16332200" cy="12249150"/>
            </a:xfrm>
            <a:prstGeom prst="rect">
              <a:avLst/>
            </a:prstGeom>
            <a:ln>
              <a:noFill/>
            </a:ln>
            <a:effectLst/>
          </p:spPr>
        </p:pic>
        <p:pic>
          <p:nvPicPr>
            <p:cNvPr id="1616" name="pasted-image.pdf" descr="pasted-image.pdf"/>
            <p:cNvPicPr>
              <a:picLocks/>
            </p:cNvPicPr>
            <p:nvPr/>
          </p:nvPicPr>
          <p:blipFill>
            <a:blip r:embed="rId3">
              <a:extLst/>
            </a:blip>
            <a:stretch>
              <a:fillRect/>
            </a:stretch>
          </p:blipFill>
          <p:spPr>
            <a:xfrm>
              <a:off x="0" y="0"/>
              <a:ext cx="16954500" cy="12871450"/>
            </a:xfrm>
            <a:prstGeom prst="rect">
              <a:avLst/>
            </a:prstGeom>
            <a:effectLst/>
          </p:spPr>
        </p:pic>
      </p:grpSp>
      <p:sp>
        <p:nvSpPr>
          <p:cNvPr id="1619" name="ES IST NUR EINE NEBENSACHE"/>
          <p:cNvSpPr txBox="1"/>
          <p:nvPr/>
        </p:nvSpPr>
        <p:spPr>
          <a:xfrm>
            <a:off x="15385025" y="1971011"/>
            <a:ext cx="4134144" cy="1626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90000"/>
              </a:lnSpc>
              <a:defRPr sz="5500">
                <a:latin typeface="Trebuchet MS"/>
                <a:ea typeface="Trebuchet MS"/>
                <a:cs typeface="Trebuchet MS"/>
                <a:sym typeface="Trebuchet MS"/>
              </a:defRPr>
            </a:pPr>
            <a:r>
              <a:rPr lang="de-DE" dirty="0"/>
              <a:t>Das ist doch </a:t>
            </a:r>
            <a:br>
              <a:rPr lang="de-DE" dirty="0"/>
            </a:br>
            <a:r>
              <a:rPr lang="de-DE" dirty="0"/>
              <a:t>Nebensache.</a:t>
            </a:r>
            <a:endParaRPr dirty="0"/>
          </a:p>
        </p:txBody>
      </p:sp>
      <p:sp>
        <p:nvSpPr>
          <p:cNvPr id="1620" name="GENESIS"/>
          <p:cNvSpPr txBox="1"/>
          <p:nvPr/>
        </p:nvSpPr>
        <p:spPr>
          <a:xfrm>
            <a:off x="5460002" y="10788430"/>
            <a:ext cx="14590533"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de-DE" dirty="0"/>
              <a:t>1. Buch Mose</a:t>
            </a:r>
            <a:endParaRPr dirty="0"/>
          </a:p>
        </p:txBody>
      </p:sp>
      <p:pic>
        <p:nvPicPr>
          <p:cNvPr id="1621" name="pasted-image.pdf" descr="pasted-image.pdf"/>
          <p:cNvPicPr>
            <a:picLocks noChangeAspect="1"/>
          </p:cNvPicPr>
          <p:nvPr/>
        </p:nvPicPr>
        <p:blipFill>
          <a:blip r:embed="rId4">
            <a:extLst/>
          </a:blip>
          <a:stretch>
            <a:fillRect/>
          </a:stretch>
        </p:blipFill>
        <p:spPr>
          <a:xfrm>
            <a:off x="8544831" y="7539221"/>
            <a:ext cx="8761789" cy="9054600"/>
          </a:xfrm>
          <a:prstGeom prst="rect">
            <a:avLst/>
          </a:prstGeom>
          <a:ln w="12700">
            <a:miter lim="400000"/>
          </a:ln>
        </p:spPr>
      </p:pic>
    </p:spTree>
  </p:cSld>
  <p:clrMapOvr>
    <a:masterClrMapping/>
  </p:clrMapOvr>
  <p:transition xmlns:p14="http://schemas.microsoft.com/office/powerpoint/2010/mai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3" name="Psalm 11,3"/>
          <p:cNvSpPr txBox="1">
            <a:spLocks noGrp="1"/>
          </p:cNvSpPr>
          <p:nvPr>
            <p:ph type="ctrTitle"/>
          </p:nvPr>
        </p:nvSpPr>
        <p:spPr>
          <a:prstGeom prst="rect">
            <a:avLst/>
          </a:prstGeom>
        </p:spPr>
        <p:txBody>
          <a:bodyPr/>
          <a:lstStyle>
            <a:lvl1pPr defTabSz="914400">
              <a:defRPr sz="11700">
                <a:effectLst>
                  <a:outerShdw blurRad="38100" dist="38100" dir="2700000" rotWithShape="0">
                    <a:srgbClr val="000000">
                      <a:alpha val="43137"/>
                    </a:srgbClr>
                  </a:outerShdw>
                </a:effectLst>
                <a:uFill>
                  <a:solidFill>
                    <a:srgbClr val="E2DEAB"/>
                  </a:solidFill>
                </a:uFill>
              </a:defRPr>
            </a:lvl1pPr>
          </a:lstStyle>
          <a:p>
            <a:r>
              <a:rPr dirty="0"/>
              <a:t>Psalm 11,3</a:t>
            </a:r>
          </a:p>
        </p:txBody>
      </p:sp>
      <p:sp>
        <p:nvSpPr>
          <p:cNvPr id="1624" name="Ja, sie reißen die Grundfesten um;…"/>
          <p:cNvSpPr txBox="1">
            <a:spLocks noGrp="1"/>
          </p:cNvSpPr>
          <p:nvPr>
            <p:ph type="subTitle" sz="half" idx="1"/>
          </p:nvPr>
        </p:nvSpPr>
        <p:spPr>
          <a:xfrm>
            <a:off x="1054100" y="4152900"/>
            <a:ext cx="21272500" cy="4191000"/>
          </a:xfrm>
          <a:prstGeom prst="rect">
            <a:avLst/>
          </a:prstGeom>
        </p:spPr>
        <p:txBody>
          <a:bodyPr>
            <a:normAutofit/>
          </a:bodyPr>
          <a:lstStyle/>
          <a:p>
            <a:pPr rtl="0"/>
            <a:r>
              <a:rPr lang="de-DE" dirty="0"/>
              <a:t>Wenn die Grundfesten eingerissen werden, </a:t>
            </a:r>
            <a:br>
              <a:rPr lang="de-DE" dirty="0"/>
            </a:br>
            <a:r>
              <a:rPr lang="de-DE" dirty="0"/>
              <a:t>was soll der Gerechte tun? </a:t>
            </a:r>
            <a:endParaRPr lang="de-DE" dirty="0">
              <a:effectLst/>
            </a:endParaRPr>
          </a:p>
        </p:txBody>
      </p:sp>
    </p:spTree>
  </p:cSld>
  <p:clrMapOvr>
    <a:masterClrMapping/>
  </p:clrMapOvr>
  <p:transition xmlns:p14="http://schemas.microsoft.com/office/powerpoint/2010/mai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 name="KNwide Slides to layer for translation 2017 Feb 3.055.jpg" descr="KNwide Slides to layer for translation 2017 Feb 3.055.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29" name="Alterbestimm. Meth."/>
          <p:cNvSpPr txBox="1"/>
          <p:nvPr/>
        </p:nvSpPr>
        <p:spPr>
          <a:xfrm rot="2645255">
            <a:off x="4649912" y="3215446"/>
            <a:ext cx="4430700" cy="6104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dirty="0"/>
              <a:t>Alter</a:t>
            </a:r>
            <a:r>
              <a:rPr lang="de-DE" dirty="0"/>
              <a:t>s</a:t>
            </a:r>
            <a:r>
              <a:rPr dirty="0" err="1"/>
              <a:t>bestimm</a:t>
            </a:r>
            <a:r>
              <a:rPr dirty="0"/>
              <a:t>.</a:t>
            </a:r>
            <a:r>
              <a:rPr lang="de-DE" dirty="0"/>
              <a:t>-m</a:t>
            </a:r>
            <a:r>
              <a:rPr dirty="0"/>
              <a:t>eth.</a:t>
            </a:r>
          </a:p>
        </p:txBody>
      </p:sp>
      <p:sp>
        <p:nvSpPr>
          <p:cNvPr id="1630" name="Evolution"/>
          <p:cNvSpPr txBox="1"/>
          <p:nvPr/>
        </p:nvSpPr>
        <p:spPr>
          <a:xfrm rot="2645255">
            <a:off x="6983874" y="5578057"/>
            <a:ext cx="2023375"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t>Evolution</a:t>
            </a:r>
          </a:p>
        </p:txBody>
      </p:sp>
      <p:sp>
        <p:nvSpPr>
          <p:cNvPr id="1631" name="Affenmenschen"/>
          <p:cNvSpPr txBox="1"/>
          <p:nvPr/>
        </p:nvSpPr>
        <p:spPr>
          <a:xfrm rot="2610000">
            <a:off x="4766279" y="5108157"/>
            <a:ext cx="3258165"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t>Affenmenschen</a:t>
            </a:r>
          </a:p>
        </p:txBody>
      </p:sp>
      <p:sp>
        <p:nvSpPr>
          <p:cNvPr id="1632" name="Millionen von Jahren"/>
          <p:cNvSpPr txBox="1"/>
          <p:nvPr/>
        </p:nvSpPr>
        <p:spPr>
          <a:xfrm rot="2645255">
            <a:off x="6747490" y="7838246"/>
            <a:ext cx="2851742" cy="6104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de-DE" dirty="0" err="1"/>
              <a:t>Jahrm</a:t>
            </a:r>
            <a:r>
              <a:rPr dirty="0" err="1"/>
              <a:t>illionen</a:t>
            </a:r>
            <a:endParaRPr dirty="0"/>
          </a:p>
        </p:txBody>
      </p:sp>
      <p:sp>
        <p:nvSpPr>
          <p:cNvPr id="1633" name="Keine weltweite Flut"/>
          <p:cNvSpPr txBox="1"/>
          <p:nvPr/>
        </p:nvSpPr>
        <p:spPr>
          <a:xfrm rot="2645255">
            <a:off x="3767253" y="7194253"/>
            <a:ext cx="5179455" cy="610424"/>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defRPr sz="3300" b="1">
                <a:solidFill>
                  <a:srgbClr val="FFFFFF"/>
                </a:solidFill>
                <a:latin typeface="Helvetica"/>
                <a:ea typeface="Helvetica"/>
                <a:cs typeface="Helvetica"/>
                <a:sym typeface="Helvetica"/>
              </a:defRPr>
            </a:lvl1pPr>
          </a:lstStyle>
          <a:p>
            <a:r>
              <a:rPr dirty="0" err="1"/>
              <a:t>Keine</a:t>
            </a:r>
            <a:r>
              <a:rPr dirty="0"/>
              <a:t> </a:t>
            </a:r>
            <a:r>
              <a:rPr lang="de-DE" dirty="0"/>
              <a:t>weltweite Sintflut</a:t>
            </a:r>
            <a:endParaRPr dirty="0"/>
          </a:p>
        </p:txBody>
      </p:sp>
      <p:sp>
        <p:nvSpPr>
          <p:cNvPr id="1634" name="GENESIS"/>
          <p:cNvSpPr txBox="1"/>
          <p:nvPr/>
        </p:nvSpPr>
        <p:spPr>
          <a:xfrm>
            <a:off x="5460002" y="10788430"/>
            <a:ext cx="14590533"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de-DE" dirty="0"/>
              <a:t>1. Buch Mose</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 name="pasted-image.pdf"/>
          <p:cNvGrpSpPr/>
          <p:nvPr/>
        </p:nvGrpSpPr>
        <p:grpSpPr>
          <a:xfrm>
            <a:off x="3708400" y="428625"/>
            <a:ext cx="16954500" cy="12871450"/>
            <a:chOff x="0" y="0"/>
            <a:chExt cx="16954500" cy="12871450"/>
          </a:xfrm>
        </p:grpSpPr>
        <p:pic>
          <p:nvPicPr>
            <p:cNvPr id="1637" name="pasted-image.pdf" descr="pasted-image.pdf"/>
            <p:cNvPicPr>
              <a:picLocks noChangeAspect="1"/>
            </p:cNvPicPr>
            <p:nvPr/>
          </p:nvPicPr>
          <p:blipFill>
            <a:blip r:embed="rId3">
              <a:extLst/>
            </a:blip>
            <a:stretch>
              <a:fillRect/>
            </a:stretch>
          </p:blipFill>
          <p:spPr>
            <a:xfrm>
              <a:off x="317500" y="304800"/>
              <a:ext cx="16332200" cy="12249150"/>
            </a:xfrm>
            <a:prstGeom prst="rect">
              <a:avLst/>
            </a:prstGeom>
            <a:ln>
              <a:noFill/>
            </a:ln>
            <a:effectLst/>
          </p:spPr>
        </p:pic>
        <p:pic>
          <p:nvPicPr>
            <p:cNvPr id="1636" name="pasted-image.pdf" descr="pasted-image.pdf"/>
            <p:cNvPicPr>
              <a:picLocks/>
            </p:cNvPicPr>
            <p:nvPr/>
          </p:nvPicPr>
          <p:blipFill>
            <a:blip r:embed="rId4">
              <a:extLst/>
            </a:blip>
            <a:stretch>
              <a:fillRect/>
            </a:stretch>
          </p:blipFill>
          <p:spPr>
            <a:xfrm>
              <a:off x="0" y="0"/>
              <a:ext cx="16954500" cy="12871450"/>
            </a:xfrm>
            <a:prstGeom prst="rect">
              <a:avLst/>
            </a:prstGeom>
            <a:effectLst/>
          </p:spPr>
        </p:pic>
      </p:grpSp>
      <p:sp>
        <p:nvSpPr>
          <p:cNvPr id="1639" name="GENESIS"/>
          <p:cNvSpPr txBox="1"/>
          <p:nvPr/>
        </p:nvSpPr>
        <p:spPr>
          <a:xfrm>
            <a:off x="5460002" y="10788430"/>
            <a:ext cx="14590533"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de-DE" dirty="0"/>
              <a:t>1. Buch Mose</a:t>
            </a:r>
            <a:endParaRPr dirty="0"/>
          </a:p>
        </p:txBody>
      </p:sp>
      <p:grpSp>
        <p:nvGrpSpPr>
          <p:cNvPr id="1646" name="Group"/>
          <p:cNvGrpSpPr/>
          <p:nvPr/>
        </p:nvGrpSpPr>
        <p:grpSpPr>
          <a:xfrm>
            <a:off x="5152437" y="428625"/>
            <a:ext cx="14550698" cy="12687187"/>
            <a:chOff x="-52072" y="91460"/>
            <a:chExt cx="14550697" cy="12687186"/>
          </a:xfrm>
        </p:grpSpPr>
        <p:pic>
          <p:nvPicPr>
            <p:cNvPr id="1640" name="pasted-image.pdf" descr="pasted-image.pdf"/>
            <p:cNvPicPr>
              <a:picLocks noChangeAspect="1"/>
            </p:cNvPicPr>
            <p:nvPr/>
          </p:nvPicPr>
          <p:blipFill>
            <a:blip r:embed="rId5">
              <a:extLst/>
            </a:blip>
            <a:stretch>
              <a:fillRect/>
            </a:stretch>
          </p:blipFill>
          <p:spPr>
            <a:xfrm>
              <a:off x="-52072" y="91460"/>
              <a:ext cx="14550697" cy="12687186"/>
            </a:xfrm>
            <a:prstGeom prst="rect">
              <a:avLst/>
            </a:prstGeom>
            <a:ln w="12700" cap="flat">
              <a:noFill/>
              <a:miter lim="400000"/>
            </a:ln>
            <a:effectLst/>
          </p:spPr>
        </p:pic>
        <p:sp>
          <p:nvSpPr>
            <p:cNvPr id="1641" name="Evolution"/>
            <p:cNvSpPr txBox="1"/>
            <p:nvPr/>
          </p:nvSpPr>
          <p:spPr>
            <a:xfrm>
              <a:off x="5699487" y="7115457"/>
              <a:ext cx="2023375" cy="609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300" b="1">
                  <a:latin typeface="Helvetica"/>
                  <a:ea typeface="Helvetica"/>
                  <a:cs typeface="Helvetica"/>
                  <a:sym typeface="Helvetica"/>
                </a:defRPr>
              </a:lvl1pPr>
            </a:lstStyle>
            <a:p>
              <a:r>
                <a:t>Evolution</a:t>
              </a:r>
            </a:p>
          </p:txBody>
        </p:sp>
        <p:sp>
          <p:nvSpPr>
            <p:cNvPr id="1642" name="Alters-…"/>
            <p:cNvSpPr txBox="1"/>
            <p:nvPr/>
          </p:nvSpPr>
          <p:spPr>
            <a:xfrm>
              <a:off x="8059523" y="7626410"/>
              <a:ext cx="2994409" cy="1626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3300" b="1">
                  <a:latin typeface="Helvetica"/>
                  <a:ea typeface="Helvetica"/>
                  <a:cs typeface="Helvetica"/>
                  <a:sym typeface="Helvetica"/>
                </a:defRPr>
              </a:pPr>
              <a:r>
                <a:rPr dirty="0"/>
                <a:t>Alters-</a:t>
              </a:r>
            </a:p>
            <a:p>
              <a:pPr>
                <a:defRPr sz="3300" b="1">
                  <a:latin typeface="Helvetica"/>
                  <a:ea typeface="Helvetica"/>
                  <a:cs typeface="Helvetica"/>
                  <a:sym typeface="Helvetica"/>
                </a:defRPr>
              </a:pPr>
              <a:r>
                <a:rPr lang="de-DE" dirty="0"/>
                <a:t>b</a:t>
              </a:r>
              <a:r>
                <a:rPr dirty="0" err="1"/>
                <a:t>estimmung</a:t>
              </a:r>
              <a:r>
                <a:rPr lang="de-DE" dirty="0"/>
                <a:t>s-</a:t>
              </a:r>
              <a:br>
                <a:rPr lang="de-DE" dirty="0"/>
              </a:br>
              <a:r>
                <a:rPr lang="de-DE" dirty="0"/>
                <a:t>m</a:t>
              </a:r>
              <a:r>
                <a:rPr dirty="0" err="1"/>
                <a:t>ethoden</a:t>
              </a:r>
              <a:endParaRPr dirty="0"/>
            </a:p>
          </p:txBody>
        </p:sp>
        <p:sp>
          <p:nvSpPr>
            <p:cNvPr id="1643" name="Affen-…"/>
            <p:cNvSpPr txBox="1"/>
            <p:nvPr/>
          </p:nvSpPr>
          <p:spPr>
            <a:xfrm>
              <a:off x="2950571" y="8530909"/>
              <a:ext cx="2196114" cy="11182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3300" b="1">
                  <a:latin typeface="Helvetica"/>
                  <a:ea typeface="Helvetica"/>
                  <a:cs typeface="Helvetica"/>
                  <a:sym typeface="Helvetica"/>
                </a:defRPr>
              </a:pPr>
              <a:r>
                <a:rPr dirty="0" err="1"/>
                <a:t>Affen</a:t>
              </a:r>
              <a:r>
                <a:rPr dirty="0"/>
                <a:t>-</a:t>
              </a:r>
            </a:p>
            <a:p>
              <a:pPr>
                <a:defRPr sz="3300" b="1">
                  <a:latin typeface="Helvetica"/>
                  <a:ea typeface="Helvetica"/>
                  <a:cs typeface="Helvetica"/>
                  <a:sym typeface="Helvetica"/>
                </a:defRPr>
              </a:pPr>
              <a:r>
                <a:rPr lang="de-DE" dirty="0"/>
                <a:t>m</a:t>
              </a:r>
              <a:r>
                <a:rPr dirty="0" err="1"/>
                <a:t>enschen</a:t>
              </a:r>
              <a:endParaRPr dirty="0"/>
            </a:p>
          </p:txBody>
        </p:sp>
        <p:sp>
          <p:nvSpPr>
            <p:cNvPr id="1644" name="Millionen…"/>
            <p:cNvSpPr txBox="1"/>
            <p:nvPr/>
          </p:nvSpPr>
          <p:spPr>
            <a:xfrm>
              <a:off x="5645581" y="9580086"/>
              <a:ext cx="2851743" cy="6104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3300" b="1">
                  <a:latin typeface="Helvetica"/>
                  <a:ea typeface="Helvetica"/>
                  <a:cs typeface="Helvetica"/>
                  <a:sym typeface="Helvetica"/>
                </a:defRPr>
              </a:pPr>
              <a:r>
                <a:rPr lang="de-DE" dirty="0" err="1"/>
                <a:t>Jahrm</a:t>
              </a:r>
              <a:r>
                <a:rPr dirty="0" err="1"/>
                <a:t>illionen</a:t>
              </a:r>
              <a:endParaRPr dirty="0"/>
            </a:p>
          </p:txBody>
        </p:sp>
        <p:sp>
          <p:nvSpPr>
            <p:cNvPr id="1645" name="KEINE…"/>
            <p:cNvSpPr txBox="1"/>
            <p:nvPr/>
          </p:nvSpPr>
          <p:spPr>
            <a:xfrm>
              <a:off x="7918150" y="10723935"/>
              <a:ext cx="1982914" cy="1626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3300" b="1">
                  <a:latin typeface="Helvetica"/>
                  <a:ea typeface="Helvetica"/>
                  <a:cs typeface="Helvetica"/>
                  <a:sym typeface="Helvetica"/>
                </a:defRPr>
              </a:pPr>
              <a:r>
                <a:rPr dirty="0"/>
                <a:t>K</a:t>
              </a:r>
              <a:r>
                <a:rPr lang="de-DE" dirty="0"/>
                <a:t>eine</a:t>
              </a:r>
              <a:endParaRPr dirty="0"/>
            </a:p>
            <a:p>
              <a:pPr>
                <a:defRPr sz="3300" b="1">
                  <a:latin typeface="Helvetica"/>
                  <a:ea typeface="Helvetica"/>
                  <a:cs typeface="Helvetica"/>
                  <a:sym typeface="Helvetica"/>
                </a:defRPr>
              </a:pPr>
              <a:r>
                <a:rPr dirty="0" err="1"/>
                <a:t>weltweite</a:t>
              </a:r>
              <a:endParaRPr dirty="0"/>
            </a:p>
            <a:p>
              <a:pPr>
                <a:defRPr sz="3300" b="1">
                  <a:latin typeface="Helvetica"/>
                  <a:ea typeface="Helvetica"/>
                  <a:cs typeface="Helvetica"/>
                  <a:sym typeface="Helvetica"/>
                </a:defRPr>
              </a:pPr>
              <a:r>
                <a:rPr lang="de-DE" dirty="0" err="1"/>
                <a:t>Sintf</a:t>
              </a:r>
              <a:r>
                <a:rPr dirty="0" err="1"/>
                <a:t>lut</a:t>
              </a:r>
              <a:endParaRPr dirty="0"/>
            </a:p>
          </p:txBody>
        </p:sp>
      </p:grpSp>
    </p:spTree>
  </p:cSld>
  <p:clrMapOvr>
    <a:masterClrMapping/>
  </p:clrMapOvr>
  <p:transition xmlns:p14="http://schemas.microsoft.com/office/powerpoint/2010/mai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52" name="pasted-image.pdf"/>
          <p:cNvGrpSpPr/>
          <p:nvPr/>
        </p:nvGrpSpPr>
        <p:grpSpPr>
          <a:xfrm>
            <a:off x="3714750" y="422275"/>
            <a:ext cx="16954500" cy="12871450"/>
            <a:chOff x="0" y="0"/>
            <a:chExt cx="16954500" cy="12871450"/>
          </a:xfrm>
        </p:grpSpPr>
        <p:pic>
          <p:nvPicPr>
            <p:cNvPr id="1651" name="pasted-image.pdf" descr="pasted-image.pdf"/>
            <p:cNvPicPr>
              <a:picLocks noChangeAspect="1"/>
            </p:cNvPicPr>
            <p:nvPr/>
          </p:nvPicPr>
          <p:blipFill>
            <a:blip r:embed="rId3">
              <a:extLst/>
            </a:blip>
            <a:stretch>
              <a:fillRect/>
            </a:stretch>
          </p:blipFill>
          <p:spPr>
            <a:xfrm>
              <a:off x="317500" y="304800"/>
              <a:ext cx="16332200" cy="12249150"/>
            </a:xfrm>
            <a:prstGeom prst="rect">
              <a:avLst/>
            </a:prstGeom>
            <a:ln>
              <a:noFill/>
            </a:ln>
            <a:effectLst/>
          </p:spPr>
        </p:pic>
        <p:pic>
          <p:nvPicPr>
            <p:cNvPr id="1650" name="pasted-image.pdf" descr="pasted-image.pdf"/>
            <p:cNvPicPr>
              <a:picLocks/>
            </p:cNvPicPr>
            <p:nvPr/>
          </p:nvPicPr>
          <p:blipFill>
            <a:blip r:embed="rId4">
              <a:extLst/>
            </a:blip>
            <a:stretch>
              <a:fillRect/>
            </a:stretch>
          </p:blipFill>
          <p:spPr>
            <a:xfrm>
              <a:off x="0" y="0"/>
              <a:ext cx="16954500" cy="12871450"/>
            </a:xfrm>
            <a:prstGeom prst="rect">
              <a:avLst/>
            </a:prstGeom>
            <a:effectLst/>
          </p:spPr>
        </p:pic>
      </p:grpSp>
      <p:sp>
        <p:nvSpPr>
          <p:cNvPr id="1653" name="G"/>
          <p:cNvSpPr txBox="1"/>
          <p:nvPr/>
        </p:nvSpPr>
        <p:spPr>
          <a:xfrm rot="1500000">
            <a:off x="7470430" y="10587462"/>
            <a:ext cx="2077492"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de-DE" dirty="0"/>
              <a:t>1.</a:t>
            </a:r>
            <a:endParaRPr dirty="0"/>
          </a:p>
        </p:txBody>
      </p:sp>
      <p:sp>
        <p:nvSpPr>
          <p:cNvPr id="1654" name="E"/>
          <p:cNvSpPr txBox="1"/>
          <p:nvPr/>
        </p:nvSpPr>
        <p:spPr>
          <a:xfrm rot="20220000">
            <a:off x="9532058" y="10371916"/>
            <a:ext cx="1966885"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de-DE" dirty="0"/>
              <a:t>M</a:t>
            </a:r>
            <a:endParaRPr dirty="0"/>
          </a:p>
        </p:txBody>
      </p:sp>
      <p:sp>
        <p:nvSpPr>
          <p:cNvPr id="1655" name="N"/>
          <p:cNvSpPr txBox="1"/>
          <p:nvPr/>
        </p:nvSpPr>
        <p:spPr>
          <a:xfrm rot="20940000">
            <a:off x="11576811" y="10435655"/>
            <a:ext cx="1420262"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de-DE" dirty="0"/>
              <a:t>o</a:t>
            </a:r>
            <a:endParaRPr dirty="0"/>
          </a:p>
        </p:txBody>
      </p:sp>
      <p:sp>
        <p:nvSpPr>
          <p:cNvPr id="1656" name="E"/>
          <p:cNvSpPr txBox="1"/>
          <p:nvPr/>
        </p:nvSpPr>
        <p:spPr>
          <a:xfrm rot="960000">
            <a:off x="13537081" y="10607280"/>
            <a:ext cx="1309653"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de-DE" dirty="0"/>
              <a:t>s</a:t>
            </a:r>
            <a:endParaRPr dirty="0"/>
          </a:p>
        </p:txBody>
      </p:sp>
      <p:sp>
        <p:nvSpPr>
          <p:cNvPr id="1657" name="VOLL-…"/>
          <p:cNvSpPr txBox="1"/>
          <p:nvPr/>
        </p:nvSpPr>
        <p:spPr>
          <a:xfrm>
            <a:off x="5062044" y="3873499"/>
            <a:ext cx="3286021" cy="182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900">
                <a:latin typeface="Trebuchet MS"/>
                <a:ea typeface="Trebuchet MS"/>
                <a:cs typeface="Trebuchet MS"/>
                <a:sym typeface="Trebuchet MS"/>
              </a:defRPr>
            </a:pPr>
            <a:r>
              <a:t>VOLL-</a:t>
            </a:r>
          </a:p>
          <a:p>
            <a:pPr>
              <a:defRPr sz="5900">
                <a:latin typeface="Trebuchet MS"/>
                <a:ea typeface="Trebuchet MS"/>
                <a:cs typeface="Trebuchet MS"/>
                <a:sym typeface="Trebuchet MS"/>
              </a:defRPr>
            </a:pPr>
            <a:r>
              <a:t>TREFFER!</a:t>
            </a:r>
          </a:p>
        </p:txBody>
      </p:sp>
      <p:sp>
        <p:nvSpPr>
          <p:cNvPr id="1658" name="I"/>
          <p:cNvSpPr txBox="1"/>
          <p:nvPr/>
        </p:nvSpPr>
        <p:spPr>
          <a:xfrm rot="780000">
            <a:off x="15636581" y="10371916"/>
            <a:ext cx="102656"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endParaRPr dirty="0"/>
          </a:p>
        </p:txBody>
      </p:sp>
      <p:sp>
        <p:nvSpPr>
          <p:cNvPr id="1659" name="ES HAT DAS KREUZ NICHT GETROFFEN!"/>
          <p:cNvSpPr txBox="1"/>
          <p:nvPr/>
        </p:nvSpPr>
        <p:spPr>
          <a:xfrm>
            <a:off x="15162119" y="1701683"/>
            <a:ext cx="4714278" cy="23878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5500">
                <a:latin typeface="Trebuchet MS"/>
                <a:ea typeface="Trebuchet MS"/>
                <a:cs typeface="Trebuchet MS"/>
                <a:sym typeface="Trebuchet MS"/>
              </a:defRPr>
            </a:lvl1pPr>
          </a:lstStyle>
          <a:p>
            <a:r>
              <a:rPr lang="de-DE" dirty="0"/>
              <a:t>Das Kreuz </a:t>
            </a:r>
            <a:br>
              <a:rPr lang="de-DE" dirty="0"/>
            </a:br>
            <a:r>
              <a:rPr lang="de-DE" dirty="0"/>
              <a:t>ist nicht betroffen!</a:t>
            </a:r>
            <a:endParaRPr dirty="0"/>
          </a:p>
        </p:txBody>
      </p:sp>
      <p:sp>
        <p:nvSpPr>
          <p:cNvPr id="1660" name="S"/>
          <p:cNvSpPr txBox="1"/>
          <p:nvPr/>
        </p:nvSpPr>
        <p:spPr>
          <a:xfrm rot="20040000">
            <a:off x="14997890" y="10427553"/>
            <a:ext cx="1420262"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de-DE" dirty="0"/>
              <a:t>e</a:t>
            </a:r>
            <a:endParaRPr dirty="0"/>
          </a:p>
        </p:txBody>
      </p:sp>
      <p:sp>
        <p:nvSpPr>
          <p:cNvPr id="1661" name="S"/>
          <p:cNvSpPr txBox="1"/>
          <p:nvPr/>
        </p:nvSpPr>
        <p:spPr>
          <a:xfrm rot="20700000">
            <a:off x="16448903" y="10752563"/>
            <a:ext cx="102657"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endParaRPr dirty="0"/>
          </a:p>
        </p:txBody>
      </p:sp>
    </p:spTree>
  </p:cSld>
  <p:clrMapOvr>
    <a:masterClrMapping/>
  </p:clrMapOvr>
  <p:transition xmlns:p14="http://schemas.microsoft.com/office/powerpoint/2010/mai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7" name="image53.jpg"/>
          <p:cNvGrpSpPr/>
          <p:nvPr/>
        </p:nvGrpSpPr>
        <p:grpSpPr>
          <a:xfrm>
            <a:off x="3467100" y="279400"/>
            <a:ext cx="17437100" cy="12890500"/>
            <a:chOff x="0" y="0"/>
            <a:chExt cx="17437100" cy="12890500"/>
          </a:xfrm>
        </p:grpSpPr>
        <p:pic>
          <p:nvPicPr>
            <p:cNvPr id="1666" name="image53.jpg" descr="image53.jpg"/>
            <p:cNvPicPr>
              <a:picLocks noChangeAspect="1"/>
            </p:cNvPicPr>
            <p:nvPr/>
          </p:nvPicPr>
          <p:blipFill>
            <a:blip r:embed="rId2">
              <a:extLst/>
            </a:blip>
            <a:srcRect l="4977" t="9151" r="13595" b="19557"/>
            <a:stretch>
              <a:fillRect/>
            </a:stretch>
          </p:blipFill>
          <p:spPr>
            <a:xfrm>
              <a:off x="317500" y="304800"/>
              <a:ext cx="16814800" cy="12268200"/>
            </a:xfrm>
            <a:prstGeom prst="rect">
              <a:avLst/>
            </a:prstGeom>
            <a:ln>
              <a:noFill/>
            </a:ln>
            <a:effectLst/>
          </p:spPr>
        </p:pic>
        <p:pic>
          <p:nvPicPr>
            <p:cNvPr id="1665" name="image53.jpg" descr="image53.jpg"/>
            <p:cNvPicPr>
              <a:picLocks/>
            </p:cNvPicPr>
            <p:nvPr/>
          </p:nvPicPr>
          <p:blipFill>
            <a:blip r:embed="rId3">
              <a:extLst/>
            </a:blip>
            <a:stretch>
              <a:fillRect/>
            </a:stretch>
          </p:blipFill>
          <p:spPr>
            <a:xfrm>
              <a:off x="0" y="0"/>
              <a:ext cx="17437100" cy="12890500"/>
            </a:xfrm>
            <a:prstGeom prst="rect">
              <a:avLst/>
            </a:prstGeom>
            <a:effectLst/>
          </p:spPr>
        </p:pic>
      </p:grpSp>
      <p:sp>
        <p:nvSpPr>
          <p:cNvPr id="1668" name="Shape"/>
          <p:cNvSpPr/>
          <p:nvPr/>
        </p:nvSpPr>
        <p:spPr>
          <a:xfrm>
            <a:off x="4115016" y="787358"/>
            <a:ext cx="8332744" cy="5013362"/>
          </a:xfrm>
          <a:custGeom>
            <a:avLst/>
            <a:gdLst/>
            <a:ahLst/>
            <a:cxnLst>
              <a:cxn ang="0">
                <a:pos x="wd2" y="hd2"/>
              </a:cxn>
              <a:cxn ang="5400000">
                <a:pos x="wd2" y="hd2"/>
              </a:cxn>
              <a:cxn ang="10800000">
                <a:pos x="wd2" y="hd2"/>
              </a:cxn>
              <a:cxn ang="16200000">
                <a:pos x="wd2" y="hd2"/>
              </a:cxn>
            </a:cxnLst>
            <a:rect l="0" t="0" r="r" b="b"/>
            <a:pathLst>
              <a:path w="20727" h="21463" extrusionOk="0">
                <a:moveTo>
                  <a:pt x="16714" y="21463"/>
                </a:moveTo>
                <a:lnTo>
                  <a:pt x="9509" y="6514"/>
                </a:lnTo>
                <a:cubicBezTo>
                  <a:pt x="3805" y="6365"/>
                  <a:pt x="-436" y="4789"/>
                  <a:pt x="36" y="2994"/>
                </a:cubicBezTo>
                <a:cubicBezTo>
                  <a:pt x="508" y="1198"/>
                  <a:pt x="5515" y="-137"/>
                  <a:pt x="11219" y="12"/>
                </a:cubicBezTo>
                <a:cubicBezTo>
                  <a:pt x="16923" y="160"/>
                  <a:pt x="21164" y="1736"/>
                  <a:pt x="20692" y="3532"/>
                </a:cubicBezTo>
                <a:cubicBezTo>
                  <a:pt x="20343" y="4857"/>
                  <a:pt x="17474" y="5983"/>
                  <a:pt x="13440" y="6378"/>
                </a:cubicBezTo>
                <a:close/>
              </a:path>
            </a:pathLst>
          </a:custGeom>
          <a:ln w="19050">
            <a:solidFill>
              <a:srgbClr val="E2DEAB"/>
            </a:solidFill>
            <a:miter lim="400000"/>
          </a:ln>
        </p:spPr>
        <p:txBody>
          <a:bodyPr lIns="0" tIns="0" rIns="0" bIns="0"/>
          <a:lstStyle/>
          <a:p>
            <a:pPr algn="l" defTabSz="457200">
              <a:defRPr sz="1200">
                <a:latin typeface="Helvetica"/>
                <a:ea typeface="Helvetica"/>
                <a:cs typeface="Helvetica"/>
                <a:sym typeface="Helvetica"/>
              </a:defRPr>
            </a:pPr>
            <a:endParaRPr/>
          </a:p>
        </p:txBody>
      </p:sp>
      <p:sp>
        <p:nvSpPr>
          <p:cNvPr id="1669" name="Hat Gott gesagt"/>
          <p:cNvSpPr txBox="1"/>
          <p:nvPr/>
        </p:nvSpPr>
        <p:spPr>
          <a:xfrm>
            <a:off x="3531591" y="1001912"/>
            <a:ext cx="9563101" cy="943848"/>
          </a:xfrm>
          <a:prstGeom prst="rect">
            <a:avLst/>
          </a:prstGeom>
          <a:extLst>
            <a:ext uri="{C572A759-6A51-4108-AA02-DFA0A04FC94B}">
              <ma14:wrappingTextBoxFlag xmlns:ma14="http://schemas.microsoft.com/office/mac/drawingml/2011/main" val="1"/>
            </a:ext>
          </a:extLst>
        </p:spPr>
        <p:txBody>
          <a:bodyPr lIns="101600" tIns="101600" rIns="101600" bIns="101600">
            <a:spAutoFit/>
          </a:bodyPr>
          <a:lstStyle>
            <a:lvl1pPr>
              <a:spcBef>
                <a:spcPts val="4000"/>
              </a:spcBef>
              <a:buClr>
                <a:srgbClr val="000000"/>
              </a:buClr>
              <a:defRPr sz="4800">
                <a:solidFill>
                  <a:srgbClr val="E2DEAB"/>
                </a:solidFill>
                <a:uFill>
                  <a:solidFill>
                    <a:srgbClr val="E2DEAB"/>
                  </a:solidFill>
                </a:uFill>
              </a:defRPr>
            </a:lvl1pPr>
          </a:lstStyle>
          <a:p>
            <a:r>
              <a:rPr dirty="0"/>
              <a:t>Hat </a:t>
            </a:r>
            <a:r>
              <a:rPr dirty="0" err="1"/>
              <a:t>Gott</a:t>
            </a:r>
            <a:r>
              <a:rPr dirty="0"/>
              <a:t> </a:t>
            </a:r>
            <a:r>
              <a:rPr lang="de-DE" dirty="0"/>
              <a:t>wirklich </a:t>
            </a:r>
            <a:r>
              <a:rPr dirty="0" err="1"/>
              <a:t>gesagt</a:t>
            </a:r>
            <a:r>
              <a:rPr lang="de-DE" dirty="0"/>
              <a:t>?</a:t>
            </a:r>
            <a:endParaRPr dirty="0"/>
          </a:p>
        </p:txBody>
      </p:sp>
      <p:sp>
        <p:nvSpPr>
          <p:cNvPr id="1670" name="du wirst nicht sterben?"/>
          <p:cNvSpPr txBox="1"/>
          <p:nvPr/>
        </p:nvSpPr>
        <p:spPr>
          <a:xfrm>
            <a:off x="3467100" y="1001922"/>
            <a:ext cx="9563101" cy="943848"/>
          </a:xfrm>
          <a:prstGeom prst="rect">
            <a:avLst/>
          </a:prstGeom>
          <a:extLst>
            <a:ext uri="{C572A759-6A51-4108-AA02-DFA0A04FC94B}">
              <ma14:wrappingTextBoxFlag xmlns:ma14="http://schemas.microsoft.com/office/mac/drawingml/2011/main" val="1"/>
            </a:ext>
          </a:extLst>
        </p:spPr>
        <p:txBody>
          <a:bodyPr lIns="101600" tIns="101600" rIns="101600" bIns="101600">
            <a:spAutoFit/>
          </a:bodyPr>
          <a:lstStyle/>
          <a:p>
            <a:pPr>
              <a:spcBef>
                <a:spcPts val="4000"/>
              </a:spcBef>
              <a:buClr>
                <a:srgbClr val="000000"/>
              </a:buClr>
              <a:defRPr sz="4800">
                <a:solidFill>
                  <a:srgbClr val="E2DEAB"/>
                </a:solidFill>
                <a:uFill>
                  <a:solidFill>
                    <a:srgbClr val="E2DEAB"/>
                  </a:solidFill>
                </a:uFill>
              </a:defRPr>
            </a:pPr>
            <a:r>
              <a:rPr lang="en-US" dirty="0"/>
              <a:t>D</a:t>
            </a:r>
            <a:r>
              <a:rPr dirty="0"/>
              <a:t>u </a:t>
            </a:r>
            <a:r>
              <a:rPr dirty="0" err="1"/>
              <a:t>wirst</a:t>
            </a:r>
            <a:r>
              <a:rPr dirty="0"/>
              <a:t> </a:t>
            </a:r>
            <a:r>
              <a:rPr lang="en-US" dirty="0" err="1"/>
              <a:t>nicht</a:t>
            </a:r>
            <a:r>
              <a:rPr lang="en-US" dirty="0"/>
              <a:t> </a:t>
            </a:r>
            <a:r>
              <a:rPr dirty="0" err="1"/>
              <a:t>sterben</a:t>
            </a:r>
            <a:r>
              <a:rPr lang="en-US" dirty="0"/>
              <a:t>!</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668"/>
                                        </p:tgtEl>
                                        <p:attrNameLst>
                                          <p:attrName>style.visibility</p:attrName>
                                        </p:attrNameLst>
                                      </p:cBhvr>
                                      <p:to>
                                        <p:strVal val="visible"/>
                                      </p:to>
                                    </p:set>
                                    <p:anim calcmode="lin" valueType="num">
                                      <p:cBhvr>
                                        <p:cTn id="7" dur="500" fill="hold"/>
                                        <p:tgtEl>
                                          <p:spTgt spid="1668"/>
                                        </p:tgtEl>
                                        <p:attrNameLst>
                                          <p:attrName>ppt_w</p:attrName>
                                        </p:attrNameLst>
                                      </p:cBhvr>
                                      <p:tavLst>
                                        <p:tav tm="0">
                                          <p:val>
                                            <p:fltVal val="0"/>
                                          </p:val>
                                        </p:tav>
                                        <p:tav tm="100000">
                                          <p:val>
                                            <p:strVal val="#ppt_w"/>
                                          </p:val>
                                        </p:tav>
                                      </p:tavLst>
                                    </p:anim>
                                    <p:anim calcmode="lin" valueType="num">
                                      <p:cBhvr>
                                        <p:cTn id="8" dur="500" fill="hold"/>
                                        <p:tgtEl>
                                          <p:spTgt spid="1668"/>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1669"/>
                                        </p:tgtEl>
                                        <p:attrNameLst>
                                          <p:attrName>style.visibility</p:attrName>
                                        </p:attrNameLst>
                                      </p:cBhvr>
                                      <p:to>
                                        <p:strVal val="visible"/>
                                      </p:to>
                                    </p:set>
                                    <p:anim calcmode="lin" valueType="num">
                                      <p:cBhvr>
                                        <p:cTn id="11" dur="500" fill="hold"/>
                                        <p:tgtEl>
                                          <p:spTgt spid="1669"/>
                                        </p:tgtEl>
                                        <p:attrNameLst>
                                          <p:attrName>ppt_w</p:attrName>
                                        </p:attrNameLst>
                                      </p:cBhvr>
                                      <p:tavLst>
                                        <p:tav tm="0">
                                          <p:val>
                                            <p:fltVal val="0"/>
                                          </p:val>
                                        </p:tav>
                                        <p:tav tm="100000">
                                          <p:val>
                                            <p:strVal val="#ppt_w"/>
                                          </p:val>
                                        </p:tav>
                                      </p:tavLst>
                                    </p:anim>
                                    <p:anim calcmode="lin" valueType="num">
                                      <p:cBhvr>
                                        <p:cTn id="12" dur="500" fill="hold"/>
                                        <p:tgtEl>
                                          <p:spTgt spid="1669"/>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xit" presetSubtype="32" fill="hold" grpId="3" nodeType="clickEffect">
                                  <p:stCondLst>
                                    <p:cond delay="0"/>
                                  </p:stCondLst>
                                  <p:iterate>
                                    <p:tmAbs val="0"/>
                                  </p:iterate>
                                  <p:childTnLst>
                                    <p:anim calcmode="lin" valueType="num">
                                      <p:cBhvr>
                                        <p:cTn id="16" dur="500" fill="hold"/>
                                        <p:tgtEl>
                                          <p:spTgt spid="1669"/>
                                        </p:tgtEl>
                                        <p:attrNameLst>
                                          <p:attrName>ppt_w</p:attrName>
                                        </p:attrNameLst>
                                      </p:cBhvr>
                                      <p:tavLst>
                                        <p:tav tm="0">
                                          <p:val>
                                            <p:strVal val="ppt_w"/>
                                          </p:val>
                                        </p:tav>
                                        <p:tav tm="100000">
                                          <p:val>
                                            <p:fltVal val="0"/>
                                          </p:val>
                                        </p:tav>
                                      </p:tavLst>
                                    </p:anim>
                                    <p:anim calcmode="lin" valueType="num">
                                      <p:cBhvr>
                                        <p:cTn id="17" dur="500" fill="hold"/>
                                        <p:tgtEl>
                                          <p:spTgt spid="1669"/>
                                        </p:tgtEl>
                                        <p:attrNameLst>
                                          <p:attrName>ppt_h</p:attrName>
                                        </p:attrNameLst>
                                      </p:cBhvr>
                                      <p:tavLst>
                                        <p:tav tm="0">
                                          <p:val>
                                            <p:strVal val="ppt_h"/>
                                          </p:val>
                                        </p:tav>
                                        <p:tav tm="100000">
                                          <p:val>
                                            <p:fltVal val="0"/>
                                          </p:val>
                                        </p:tav>
                                      </p:tavLst>
                                    </p:anim>
                                    <p:set>
                                      <p:cBhvr>
                                        <p:cTn id="18" fill="hold">
                                          <p:stCondLst>
                                            <p:cond delay="499"/>
                                          </p:stCondLst>
                                        </p:cTn>
                                        <p:tgtEl>
                                          <p:spTgt spid="1669"/>
                                        </p:tgtEl>
                                        <p:attrNameLst>
                                          <p:attrName>style.visibility</p:attrName>
                                        </p:attrNameLst>
                                      </p:cBhvr>
                                      <p:to>
                                        <p:strVal val="hidden"/>
                                      </p:to>
                                    </p:set>
                                  </p:childTnLst>
                                </p:cTn>
                              </p:par>
                              <p:par>
                                <p:cTn id="19" presetID="23" presetClass="entr" presetSubtype="16" fill="hold" grpId="4" nodeType="withEffect">
                                  <p:stCondLst>
                                    <p:cond delay="0"/>
                                  </p:stCondLst>
                                  <p:iterate>
                                    <p:tmAbs val="0"/>
                                  </p:iterate>
                                  <p:childTnLst>
                                    <p:set>
                                      <p:cBhvr>
                                        <p:cTn id="20" fill="hold"/>
                                        <p:tgtEl>
                                          <p:spTgt spid="1670"/>
                                        </p:tgtEl>
                                        <p:attrNameLst>
                                          <p:attrName>style.visibility</p:attrName>
                                        </p:attrNameLst>
                                      </p:cBhvr>
                                      <p:to>
                                        <p:strVal val="visible"/>
                                      </p:to>
                                    </p:set>
                                    <p:anim calcmode="lin" valueType="num">
                                      <p:cBhvr>
                                        <p:cTn id="21" dur="500" fill="hold"/>
                                        <p:tgtEl>
                                          <p:spTgt spid="1670"/>
                                        </p:tgtEl>
                                        <p:attrNameLst>
                                          <p:attrName>ppt_w</p:attrName>
                                        </p:attrNameLst>
                                      </p:cBhvr>
                                      <p:tavLst>
                                        <p:tav tm="0">
                                          <p:val>
                                            <p:fltVal val="0"/>
                                          </p:val>
                                        </p:tav>
                                        <p:tav tm="100000">
                                          <p:val>
                                            <p:strVal val="#ppt_w"/>
                                          </p:val>
                                        </p:tav>
                                      </p:tavLst>
                                    </p:anim>
                                    <p:anim calcmode="lin" valueType="num">
                                      <p:cBhvr>
                                        <p:cTn id="22" dur="500" fill="hold"/>
                                        <p:tgtEl>
                                          <p:spTgt spid="16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8" grpId="1" animBg="1" advAuto="0"/>
      <p:bldP spid="1669" grpId="2" animBg="1" advAuto="0"/>
      <p:bldP spid="1669" grpId="3" animBg="1" advAuto="0"/>
      <p:bldP spid="1670" grpId="4" animBg="1" advAuto="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2" name="Ich fürchte aber, dass wie die Schlange Eva verführte mit ihrer List, so auch eure Gedanken abgewendet werden von der Einfalt und Lauterkeit gegenüber Christus."/>
          <p:cNvSpPr txBox="1">
            <a:spLocks noGrp="1"/>
          </p:cNvSpPr>
          <p:nvPr>
            <p:ph type="subTitle" idx="1"/>
          </p:nvPr>
        </p:nvSpPr>
        <p:spPr>
          <a:xfrm>
            <a:off x="2476500" y="4241800"/>
            <a:ext cx="19507200" cy="7010400"/>
          </a:xfrm>
          <a:prstGeom prst="rect">
            <a:avLst/>
          </a:prstGeom>
        </p:spPr>
        <p:txBody>
          <a:bodyPr>
            <a:noAutofit/>
          </a:bodyPr>
          <a:lstStyle/>
          <a:p>
            <a:pPr defTabSz="914400">
              <a:buClr>
                <a:srgbClr val="F5F5F5"/>
              </a:buClr>
              <a:defRPr sz="8000">
                <a:effectLst>
                  <a:outerShdw blurRad="38100" dist="38100" dir="2700000" rotWithShape="0">
                    <a:srgbClr val="000000">
                      <a:alpha val="43137"/>
                    </a:srgbClr>
                  </a:outerShdw>
                </a:effectLst>
                <a:uFill>
                  <a:solidFill>
                    <a:srgbClr val="E2DEAB"/>
                  </a:solidFill>
                </a:uFill>
              </a:defRPr>
            </a:pPr>
            <a:r>
              <a:rPr dirty="0" err="1"/>
              <a:t>Ich</a:t>
            </a:r>
            <a:r>
              <a:rPr dirty="0"/>
              <a:t> </a:t>
            </a:r>
            <a:r>
              <a:rPr dirty="0" err="1"/>
              <a:t>fürchte</a:t>
            </a:r>
            <a:r>
              <a:rPr dirty="0"/>
              <a:t> </a:t>
            </a:r>
            <a:r>
              <a:rPr dirty="0" err="1"/>
              <a:t>aber</a:t>
            </a:r>
            <a:r>
              <a:rPr dirty="0"/>
              <a:t>, </a:t>
            </a:r>
            <a:r>
              <a:rPr dirty="0" err="1"/>
              <a:t>dass</a:t>
            </a:r>
            <a:r>
              <a:rPr dirty="0"/>
              <a:t> </a:t>
            </a:r>
            <a:r>
              <a:rPr dirty="0" err="1"/>
              <a:t>wie</a:t>
            </a:r>
            <a:r>
              <a:rPr dirty="0"/>
              <a:t> die </a:t>
            </a:r>
            <a:r>
              <a:rPr dirty="0" err="1"/>
              <a:t>Schlange</a:t>
            </a:r>
            <a:r>
              <a:rPr dirty="0"/>
              <a:t> Eva </a:t>
            </a:r>
            <a:r>
              <a:rPr dirty="0" err="1"/>
              <a:t>verführte</a:t>
            </a:r>
            <a:r>
              <a:rPr dirty="0"/>
              <a:t> </a:t>
            </a:r>
            <a:r>
              <a:rPr dirty="0" err="1"/>
              <a:t>mit</a:t>
            </a:r>
            <a:r>
              <a:rPr dirty="0"/>
              <a:t> </a:t>
            </a:r>
            <a:r>
              <a:rPr dirty="0" err="1"/>
              <a:t>ihrer</a:t>
            </a:r>
            <a:r>
              <a:rPr dirty="0"/>
              <a:t> List, so </a:t>
            </a:r>
            <a:r>
              <a:rPr dirty="0" err="1"/>
              <a:t>auch</a:t>
            </a:r>
            <a:r>
              <a:rPr dirty="0"/>
              <a:t> </a:t>
            </a:r>
            <a:r>
              <a:rPr dirty="0" err="1"/>
              <a:t>eure</a:t>
            </a:r>
            <a:r>
              <a:rPr dirty="0"/>
              <a:t> </a:t>
            </a:r>
            <a:r>
              <a:rPr dirty="0" err="1"/>
              <a:t>Gedanken</a:t>
            </a:r>
            <a:r>
              <a:rPr dirty="0"/>
              <a:t> </a:t>
            </a:r>
            <a:r>
              <a:rPr dirty="0" err="1"/>
              <a:t>abgewendet</a:t>
            </a:r>
            <a:r>
              <a:rPr dirty="0"/>
              <a:t> </a:t>
            </a:r>
            <a:r>
              <a:rPr dirty="0" err="1"/>
              <a:t>werden</a:t>
            </a:r>
            <a:r>
              <a:rPr dirty="0"/>
              <a:t> von der </a:t>
            </a:r>
            <a:r>
              <a:rPr dirty="0" err="1"/>
              <a:t>Einfalt</a:t>
            </a:r>
            <a:r>
              <a:rPr dirty="0"/>
              <a:t> und </a:t>
            </a:r>
            <a:r>
              <a:rPr dirty="0" err="1"/>
              <a:t>Lauterkeit</a:t>
            </a:r>
            <a:r>
              <a:rPr dirty="0"/>
              <a:t> </a:t>
            </a:r>
            <a:r>
              <a:rPr dirty="0" err="1"/>
              <a:t>gegenüber</a:t>
            </a:r>
            <a:r>
              <a:rPr dirty="0"/>
              <a:t> </a:t>
            </a:r>
            <a:r>
              <a:rPr dirty="0" err="1"/>
              <a:t>Christus</a:t>
            </a:r>
            <a:r>
              <a:rPr dirty="0"/>
              <a:t>.  </a:t>
            </a:r>
          </a:p>
        </p:txBody>
      </p:sp>
      <p:sp>
        <p:nvSpPr>
          <p:cNvPr id="1673" name="2.Korinther 11,3"/>
          <p:cNvSpPr txBox="1"/>
          <p:nvPr/>
        </p:nvSpPr>
        <p:spPr>
          <a:xfrm>
            <a:off x="5588000" y="1219200"/>
            <a:ext cx="16395700" cy="1727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algn="r" defTabSz="914400">
              <a:buClr>
                <a:srgbClr val="FFFFFF">
                  <a:alpha val="60000"/>
                </a:srgbClr>
              </a:buClr>
              <a:defRPr sz="11700">
                <a:solidFill>
                  <a:srgbClr val="E2DEAB"/>
                </a:solidFill>
                <a:effectLst>
                  <a:outerShdw blurRad="38100" dist="38100" dir="2700000" rotWithShape="0">
                    <a:srgbClr val="000000">
                      <a:alpha val="43137"/>
                    </a:srgbClr>
                  </a:outerShdw>
                </a:effectLst>
                <a:uFill>
                  <a:solidFill>
                    <a:srgbClr val="E2DEAB"/>
                  </a:solidFill>
                </a:uFill>
                <a:latin typeface="+mn-lt"/>
                <a:ea typeface="+mn-ea"/>
                <a:cs typeface="+mn-cs"/>
                <a:sym typeface="GoudyTwenty"/>
              </a:defRPr>
            </a:lvl1pPr>
          </a:lstStyle>
          <a:p>
            <a:r>
              <a:rPr dirty="0"/>
              <a:t>2.</a:t>
            </a:r>
            <a:r>
              <a:rPr lang="de-DE" dirty="0"/>
              <a:t> </a:t>
            </a:r>
            <a:r>
              <a:rPr dirty="0" err="1"/>
              <a:t>Korinther</a:t>
            </a:r>
            <a:r>
              <a:rPr dirty="0"/>
              <a:t> 11,3</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9" name="pasted-image.pdf"/>
          <p:cNvGrpSpPr/>
          <p:nvPr/>
        </p:nvGrpSpPr>
        <p:grpSpPr>
          <a:xfrm>
            <a:off x="3700398" y="425450"/>
            <a:ext cx="16970504" cy="12877800"/>
            <a:chOff x="0" y="0"/>
            <a:chExt cx="16970503" cy="12877800"/>
          </a:xfrm>
        </p:grpSpPr>
        <p:pic>
          <p:nvPicPr>
            <p:cNvPr id="1678" name="pasted-image.pdf" descr="pasted-image.pdf"/>
            <p:cNvPicPr>
              <a:picLocks noChangeAspect="1"/>
            </p:cNvPicPr>
            <p:nvPr/>
          </p:nvPicPr>
          <p:blipFill>
            <a:blip r:embed="rId2">
              <a:extLst/>
            </a:blip>
            <a:stretch>
              <a:fillRect/>
            </a:stretch>
          </p:blipFill>
          <p:spPr>
            <a:xfrm>
              <a:off x="317500" y="304800"/>
              <a:ext cx="16348204" cy="12255500"/>
            </a:xfrm>
            <a:prstGeom prst="rect">
              <a:avLst/>
            </a:prstGeom>
            <a:ln>
              <a:noFill/>
            </a:ln>
            <a:effectLst/>
          </p:spPr>
        </p:pic>
        <p:pic>
          <p:nvPicPr>
            <p:cNvPr id="1677" name="pasted-image.pdf" descr="pasted-image.pdf"/>
            <p:cNvPicPr>
              <a:picLocks/>
            </p:cNvPicPr>
            <p:nvPr/>
          </p:nvPicPr>
          <p:blipFill>
            <a:blip r:embed="rId3">
              <a:extLst/>
            </a:blip>
            <a:stretch>
              <a:fillRect/>
            </a:stretch>
          </p:blipFill>
          <p:spPr>
            <a:xfrm>
              <a:off x="0" y="0"/>
              <a:ext cx="16970504" cy="12877800"/>
            </a:xfrm>
            <a:prstGeom prst="rect">
              <a:avLst/>
            </a:prstGeom>
            <a:effectLst/>
          </p:spPr>
        </p:pic>
      </p:grpSp>
      <p:sp>
        <p:nvSpPr>
          <p:cNvPr id="1680" name="UNGLAUBE"/>
          <p:cNvSpPr txBox="1"/>
          <p:nvPr/>
        </p:nvSpPr>
        <p:spPr>
          <a:xfrm>
            <a:off x="4781843" y="5064001"/>
            <a:ext cx="6219014" cy="1485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700">
                <a:solidFill>
                  <a:srgbClr val="FFFFFF"/>
                </a:solidFill>
                <a:latin typeface="Arial Black"/>
                <a:ea typeface="Arial Black"/>
                <a:cs typeface="Arial Black"/>
                <a:sym typeface="Arial Black"/>
              </a:defRPr>
            </a:lvl1pPr>
          </a:lstStyle>
          <a:p>
            <a:r>
              <a:t>UNGLAUBE</a:t>
            </a:r>
          </a:p>
        </p:txBody>
      </p:sp>
      <p:sp>
        <p:nvSpPr>
          <p:cNvPr id="1681" name="G"/>
          <p:cNvSpPr txBox="1"/>
          <p:nvPr/>
        </p:nvSpPr>
        <p:spPr>
          <a:xfrm rot="1500000">
            <a:off x="8419178" y="10589928"/>
            <a:ext cx="2077493"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de-DE" dirty="0"/>
              <a:t>1.</a:t>
            </a:r>
            <a:endParaRPr dirty="0"/>
          </a:p>
        </p:txBody>
      </p:sp>
      <p:sp>
        <p:nvSpPr>
          <p:cNvPr id="1682" name="E"/>
          <p:cNvSpPr txBox="1"/>
          <p:nvPr/>
        </p:nvSpPr>
        <p:spPr>
          <a:xfrm rot="20220000">
            <a:off x="9936880" y="10473163"/>
            <a:ext cx="102657"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endParaRPr dirty="0"/>
          </a:p>
        </p:txBody>
      </p:sp>
      <p:sp>
        <p:nvSpPr>
          <p:cNvPr id="1683" name="N"/>
          <p:cNvSpPr txBox="1"/>
          <p:nvPr/>
        </p:nvSpPr>
        <p:spPr>
          <a:xfrm rot="20940000">
            <a:off x="10492948" y="10714464"/>
            <a:ext cx="1966885"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de-DE" dirty="0"/>
              <a:t>M</a:t>
            </a:r>
            <a:endParaRPr dirty="0"/>
          </a:p>
        </p:txBody>
      </p:sp>
      <p:sp>
        <p:nvSpPr>
          <p:cNvPr id="1684" name="E"/>
          <p:cNvSpPr txBox="1"/>
          <p:nvPr/>
        </p:nvSpPr>
        <p:spPr>
          <a:xfrm rot="960000">
            <a:off x="12366677" y="10638264"/>
            <a:ext cx="1420261"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de-DE" dirty="0"/>
              <a:t>o</a:t>
            </a:r>
            <a:endParaRPr dirty="0"/>
          </a:p>
        </p:txBody>
      </p:sp>
      <p:sp>
        <p:nvSpPr>
          <p:cNvPr id="1685" name="S"/>
          <p:cNvSpPr txBox="1"/>
          <p:nvPr/>
        </p:nvSpPr>
        <p:spPr>
          <a:xfrm rot="20040000">
            <a:off x="13882566" y="10612863"/>
            <a:ext cx="1309654"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en-US" dirty="0"/>
              <a:t>s</a:t>
            </a:r>
            <a:endParaRPr dirty="0"/>
          </a:p>
        </p:txBody>
      </p:sp>
      <p:sp>
        <p:nvSpPr>
          <p:cNvPr id="1686" name="S"/>
          <p:cNvSpPr txBox="1"/>
          <p:nvPr/>
        </p:nvSpPr>
        <p:spPr>
          <a:xfrm rot="20700000">
            <a:off x="16448903" y="10752563"/>
            <a:ext cx="102657"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endParaRPr dirty="0"/>
          </a:p>
        </p:txBody>
      </p:sp>
      <p:sp>
        <p:nvSpPr>
          <p:cNvPr id="1687" name="I"/>
          <p:cNvSpPr txBox="1"/>
          <p:nvPr/>
        </p:nvSpPr>
        <p:spPr>
          <a:xfrm rot="780000">
            <a:off x="14977778" y="10371916"/>
            <a:ext cx="1420261"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de-DE" dirty="0" err="1"/>
              <a:t>e</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1" name="pasted-image.pdf"/>
          <p:cNvGrpSpPr/>
          <p:nvPr/>
        </p:nvGrpSpPr>
        <p:grpSpPr>
          <a:xfrm>
            <a:off x="3617125" y="457756"/>
            <a:ext cx="16954500" cy="12871450"/>
            <a:chOff x="0" y="0"/>
            <a:chExt cx="16954500" cy="12871450"/>
          </a:xfrm>
        </p:grpSpPr>
        <p:pic>
          <p:nvPicPr>
            <p:cNvPr id="1690" name="pasted-image.pdf" descr="pasted-image.pdf"/>
            <p:cNvPicPr>
              <a:picLocks noChangeAspect="1"/>
            </p:cNvPicPr>
            <p:nvPr/>
          </p:nvPicPr>
          <p:blipFill>
            <a:blip r:embed="rId3">
              <a:extLst/>
            </a:blip>
            <a:stretch>
              <a:fillRect/>
            </a:stretch>
          </p:blipFill>
          <p:spPr>
            <a:xfrm>
              <a:off x="317500" y="304800"/>
              <a:ext cx="16332200" cy="12249150"/>
            </a:xfrm>
            <a:prstGeom prst="rect">
              <a:avLst/>
            </a:prstGeom>
            <a:ln>
              <a:noFill/>
            </a:ln>
            <a:effectLst/>
          </p:spPr>
        </p:pic>
        <p:pic>
          <p:nvPicPr>
            <p:cNvPr id="1689" name="pasted-image.pdf" descr="pasted-image.pdf"/>
            <p:cNvPicPr>
              <a:picLocks/>
            </p:cNvPicPr>
            <p:nvPr/>
          </p:nvPicPr>
          <p:blipFill>
            <a:blip r:embed="rId4">
              <a:extLst/>
            </a:blip>
            <a:stretch>
              <a:fillRect/>
            </a:stretch>
          </p:blipFill>
          <p:spPr>
            <a:xfrm>
              <a:off x="0" y="0"/>
              <a:ext cx="16954500" cy="12871450"/>
            </a:xfrm>
            <a:prstGeom prst="rect">
              <a:avLst/>
            </a:prstGeom>
            <a:effectLst/>
          </p:spPr>
        </p:pic>
      </p:grpSp>
      <p:sp>
        <p:nvSpPr>
          <p:cNvPr id="1692" name="G"/>
          <p:cNvSpPr txBox="1"/>
          <p:nvPr/>
        </p:nvSpPr>
        <p:spPr>
          <a:xfrm rot="1500000">
            <a:off x="7605720" y="10587463"/>
            <a:ext cx="2077493"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de-DE" dirty="0"/>
              <a:t>1.</a:t>
            </a:r>
            <a:endParaRPr dirty="0"/>
          </a:p>
        </p:txBody>
      </p:sp>
      <p:sp>
        <p:nvSpPr>
          <p:cNvPr id="1693" name="E"/>
          <p:cNvSpPr txBox="1"/>
          <p:nvPr/>
        </p:nvSpPr>
        <p:spPr>
          <a:xfrm rot="20220000">
            <a:off x="9936880" y="10473163"/>
            <a:ext cx="102657"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endParaRPr dirty="0"/>
          </a:p>
        </p:txBody>
      </p:sp>
      <p:sp>
        <p:nvSpPr>
          <p:cNvPr id="1694" name="N"/>
          <p:cNvSpPr txBox="1"/>
          <p:nvPr/>
        </p:nvSpPr>
        <p:spPr>
          <a:xfrm rot="20940000">
            <a:off x="10086274" y="10714364"/>
            <a:ext cx="1966885"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de-DE" dirty="0"/>
              <a:t>M</a:t>
            </a:r>
            <a:endParaRPr dirty="0"/>
          </a:p>
        </p:txBody>
      </p:sp>
      <p:sp>
        <p:nvSpPr>
          <p:cNvPr id="1695" name="E"/>
          <p:cNvSpPr txBox="1"/>
          <p:nvPr/>
        </p:nvSpPr>
        <p:spPr>
          <a:xfrm rot="960000">
            <a:off x="12203171" y="10638264"/>
            <a:ext cx="1747274"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de-DE" dirty="0"/>
              <a:t>O</a:t>
            </a:r>
            <a:endParaRPr dirty="0"/>
          </a:p>
        </p:txBody>
      </p:sp>
      <p:sp>
        <p:nvSpPr>
          <p:cNvPr id="1696" name="S"/>
          <p:cNvSpPr txBox="1"/>
          <p:nvPr/>
        </p:nvSpPr>
        <p:spPr>
          <a:xfrm rot="20040000">
            <a:off x="14161687" y="10386401"/>
            <a:ext cx="1526717"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dirty="0"/>
              <a:t>S</a:t>
            </a:r>
          </a:p>
        </p:txBody>
      </p:sp>
      <p:sp>
        <p:nvSpPr>
          <p:cNvPr id="1697" name="S"/>
          <p:cNvSpPr txBox="1"/>
          <p:nvPr/>
        </p:nvSpPr>
        <p:spPr>
          <a:xfrm rot="20700000">
            <a:off x="15735599" y="10752563"/>
            <a:ext cx="1529266"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de-DE" dirty="0"/>
              <a:t>E</a:t>
            </a:r>
            <a:endParaRPr dirty="0"/>
          </a:p>
        </p:txBody>
      </p:sp>
      <p:sp>
        <p:nvSpPr>
          <p:cNvPr id="1698" name="I"/>
          <p:cNvSpPr txBox="1"/>
          <p:nvPr/>
        </p:nvSpPr>
        <p:spPr>
          <a:xfrm rot="780000">
            <a:off x="15636581" y="10371916"/>
            <a:ext cx="102656"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endParaRPr dirty="0"/>
          </a:p>
        </p:txBody>
      </p:sp>
      <p:grpSp>
        <p:nvGrpSpPr>
          <p:cNvPr id="1705" name="Group"/>
          <p:cNvGrpSpPr/>
          <p:nvPr/>
        </p:nvGrpSpPr>
        <p:grpSpPr>
          <a:xfrm>
            <a:off x="3934625" y="400760"/>
            <a:ext cx="16501604" cy="12687187"/>
            <a:chOff x="0" y="0"/>
            <a:chExt cx="14550697" cy="12687186"/>
          </a:xfrm>
        </p:grpSpPr>
        <p:pic>
          <p:nvPicPr>
            <p:cNvPr id="1699" name="pasted-image.pdf" descr="pasted-image.pdf"/>
            <p:cNvPicPr>
              <a:picLocks noChangeAspect="1"/>
            </p:cNvPicPr>
            <p:nvPr/>
          </p:nvPicPr>
          <p:blipFill>
            <a:blip r:embed="rId5">
              <a:extLst/>
            </a:blip>
            <a:stretch>
              <a:fillRect/>
            </a:stretch>
          </p:blipFill>
          <p:spPr>
            <a:xfrm>
              <a:off x="0" y="0"/>
              <a:ext cx="14550697" cy="12687186"/>
            </a:xfrm>
            <a:prstGeom prst="rect">
              <a:avLst/>
            </a:prstGeom>
            <a:ln w="12700" cap="flat">
              <a:noFill/>
              <a:miter lim="400000"/>
            </a:ln>
            <a:effectLst/>
          </p:spPr>
        </p:pic>
        <p:sp>
          <p:nvSpPr>
            <p:cNvPr id="1700" name="Progressive…"/>
            <p:cNvSpPr txBox="1"/>
            <p:nvPr/>
          </p:nvSpPr>
          <p:spPr>
            <a:xfrm>
              <a:off x="5287553" y="6902673"/>
              <a:ext cx="2782820" cy="11150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ct val="90000"/>
                </a:lnSpc>
                <a:defRPr sz="3500" b="1">
                  <a:latin typeface="Helvetica"/>
                  <a:ea typeface="Helvetica"/>
                  <a:cs typeface="Helvetica"/>
                  <a:sym typeface="Helvetica"/>
                </a:defRPr>
              </a:pPr>
              <a:r>
                <a:rPr dirty="0"/>
                <a:t>Progressive</a:t>
              </a:r>
            </a:p>
            <a:p>
              <a:pPr>
                <a:lnSpc>
                  <a:spcPct val="90000"/>
                </a:lnSpc>
                <a:defRPr sz="3500" b="1">
                  <a:latin typeface="Helvetica"/>
                  <a:ea typeface="Helvetica"/>
                  <a:cs typeface="Helvetica"/>
                  <a:sym typeface="Helvetica"/>
                </a:defRPr>
              </a:pPr>
              <a:r>
                <a:rPr dirty="0" err="1"/>
                <a:t>Schöpfung</a:t>
              </a:r>
              <a:endParaRPr dirty="0"/>
            </a:p>
          </p:txBody>
        </p:sp>
        <p:sp>
          <p:nvSpPr>
            <p:cNvPr id="1701" name="theist.…"/>
            <p:cNvSpPr txBox="1"/>
            <p:nvPr/>
          </p:nvSpPr>
          <p:spPr>
            <a:xfrm>
              <a:off x="8545040" y="7965509"/>
              <a:ext cx="2023375" cy="1066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ct val="90000"/>
                </a:lnSpc>
                <a:defRPr sz="3300" b="1">
                  <a:latin typeface="Helvetica"/>
                  <a:ea typeface="Helvetica"/>
                  <a:cs typeface="Helvetica"/>
                  <a:sym typeface="Helvetica"/>
                </a:defRPr>
              </a:pPr>
              <a:r>
                <a:rPr dirty="0"/>
                <a:t>theist.</a:t>
              </a:r>
            </a:p>
            <a:p>
              <a:pPr>
                <a:lnSpc>
                  <a:spcPct val="90000"/>
                </a:lnSpc>
                <a:defRPr sz="3300" b="1">
                  <a:latin typeface="Helvetica"/>
                  <a:ea typeface="Helvetica"/>
                  <a:cs typeface="Helvetica"/>
                  <a:sym typeface="Helvetica"/>
                </a:defRPr>
              </a:pPr>
              <a:r>
                <a:rPr dirty="0"/>
                <a:t>Evolution</a:t>
              </a:r>
            </a:p>
          </p:txBody>
        </p:sp>
        <p:sp>
          <p:nvSpPr>
            <p:cNvPr id="1702" name="Lücken-…"/>
            <p:cNvSpPr txBox="1"/>
            <p:nvPr/>
          </p:nvSpPr>
          <p:spPr>
            <a:xfrm>
              <a:off x="3343549" y="8390613"/>
              <a:ext cx="1837563" cy="1066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ct val="90000"/>
                </a:lnSpc>
                <a:defRPr sz="3300" b="1">
                  <a:latin typeface="Helvetica"/>
                  <a:ea typeface="Helvetica"/>
                  <a:cs typeface="Helvetica"/>
                  <a:sym typeface="Helvetica"/>
                </a:defRPr>
              </a:pPr>
              <a:r>
                <a:t>Lücken-</a:t>
              </a:r>
            </a:p>
            <a:p>
              <a:pPr>
                <a:lnSpc>
                  <a:spcPct val="90000"/>
                </a:lnSpc>
                <a:defRPr sz="3300" b="1">
                  <a:latin typeface="Helvetica"/>
                  <a:ea typeface="Helvetica"/>
                  <a:cs typeface="Helvetica"/>
                  <a:sym typeface="Helvetica"/>
                </a:defRPr>
              </a:pPr>
              <a:r>
                <a:t>Theorie</a:t>
              </a:r>
            </a:p>
          </p:txBody>
        </p:sp>
        <p:sp>
          <p:nvSpPr>
            <p:cNvPr id="1703" name="Tag-Epoche…"/>
            <p:cNvSpPr txBox="1"/>
            <p:nvPr/>
          </p:nvSpPr>
          <p:spPr>
            <a:xfrm>
              <a:off x="5801170" y="9401949"/>
              <a:ext cx="2664192" cy="10166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ct val="90000"/>
                </a:lnSpc>
                <a:defRPr sz="3300" b="1">
                  <a:latin typeface="Helvetica"/>
                  <a:ea typeface="Helvetica"/>
                  <a:cs typeface="Helvetica"/>
                  <a:sym typeface="Helvetica"/>
                </a:defRPr>
              </a:pPr>
              <a:r>
                <a:rPr dirty="0"/>
                <a:t>Tag-</a:t>
              </a:r>
              <a:r>
                <a:rPr dirty="0" err="1"/>
                <a:t>Epoche</a:t>
              </a:r>
              <a:r>
                <a:rPr lang="de-DE" dirty="0"/>
                <a:t>-</a:t>
              </a:r>
              <a:endParaRPr dirty="0"/>
            </a:p>
            <a:p>
              <a:pPr>
                <a:lnSpc>
                  <a:spcPct val="90000"/>
                </a:lnSpc>
                <a:defRPr sz="3300" b="1">
                  <a:latin typeface="Helvetica"/>
                  <a:ea typeface="Helvetica"/>
                  <a:cs typeface="Helvetica"/>
                  <a:sym typeface="Helvetica"/>
                </a:defRPr>
              </a:pPr>
              <a:r>
                <a:rPr dirty="0" err="1"/>
                <a:t>Theorie</a:t>
              </a:r>
              <a:endParaRPr dirty="0"/>
            </a:p>
          </p:txBody>
        </p:sp>
        <p:sp>
          <p:nvSpPr>
            <p:cNvPr id="1704" name="Framework…"/>
            <p:cNvSpPr txBox="1"/>
            <p:nvPr/>
          </p:nvSpPr>
          <p:spPr>
            <a:xfrm>
              <a:off x="7631712" y="11092133"/>
              <a:ext cx="2502288" cy="10166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ct val="90000"/>
                </a:lnSpc>
                <a:defRPr sz="3300" b="1">
                  <a:latin typeface="Helvetica"/>
                  <a:ea typeface="Helvetica"/>
                  <a:cs typeface="Helvetica"/>
                  <a:sym typeface="Helvetica"/>
                </a:defRPr>
              </a:pPr>
              <a:r>
                <a:rPr dirty="0"/>
                <a:t>Framework</a:t>
              </a:r>
              <a:r>
                <a:rPr lang="de-DE" dirty="0"/>
                <a:t>-</a:t>
              </a:r>
              <a:endParaRPr dirty="0"/>
            </a:p>
            <a:p>
              <a:pPr>
                <a:lnSpc>
                  <a:spcPct val="90000"/>
                </a:lnSpc>
                <a:defRPr sz="3300" b="1">
                  <a:latin typeface="Helvetica"/>
                  <a:ea typeface="Helvetica"/>
                  <a:cs typeface="Helvetica"/>
                  <a:sym typeface="Helvetica"/>
                </a:defRPr>
              </a:pPr>
              <a:r>
                <a:rPr dirty="0" err="1"/>
                <a:t>Hypothese</a:t>
              </a:r>
              <a:endParaRPr dirty="0"/>
            </a:p>
          </p:txBody>
        </p:sp>
      </p:grpSp>
    </p:spTree>
  </p:cSld>
  <p:clrMapOvr>
    <a:masterClrMapping/>
  </p:clrMapOvr>
  <p:transition xmlns:p14="http://schemas.microsoft.com/office/powerpoint/2010/mai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9" name="KNwide Slides to layer for translation 2017 Feb 3.060.jpg" descr="KNwide Slides to layer for translation 2017 Feb 3.06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10" name="GENESIS"/>
          <p:cNvSpPr txBox="1"/>
          <p:nvPr/>
        </p:nvSpPr>
        <p:spPr>
          <a:xfrm>
            <a:off x="8533759" y="10788430"/>
            <a:ext cx="8443016"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de-DE" dirty="0"/>
              <a:t>1. Mose</a:t>
            </a:r>
            <a:endParaRPr dirty="0"/>
          </a:p>
        </p:txBody>
      </p:sp>
      <p:sp>
        <p:nvSpPr>
          <p:cNvPr id="1711" name="Schöpfungs"/>
          <p:cNvSpPr txBox="1"/>
          <p:nvPr/>
        </p:nvSpPr>
        <p:spPr>
          <a:xfrm>
            <a:off x="13663571" y="8045638"/>
            <a:ext cx="3127459" cy="748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atin typeface="Chalkboard"/>
                <a:ea typeface="Chalkboard"/>
                <a:cs typeface="Chalkboard"/>
                <a:sym typeface="Chalkboard"/>
              </a:defRPr>
            </a:lvl1pPr>
          </a:lstStyle>
          <a:p>
            <a:r>
              <a:rPr dirty="0" err="1"/>
              <a:t>Schöpfungs</a:t>
            </a:r>
            <a:r>
              <a:rPr lang="de-DE" dirty="0"/>
              <a:t>-</a:t>
            </a:r>
            <a:endParaRPr dirty="0"/>
          </a:p>
        </p:txBody>
      </p:sp>
      <p:sp>
        <p:nvSpPr>
          <p:cNvPr id="1712" name="Organisation"/>
          <p:cNvSpPr txBox="1"/>
          <p:nvPr/>
        </p:nvSpPr>
        <p:spPr>
          <a:xfrm>
            <a:off x="13917647" y="9302938"/>
            <a:ext cx="2619307" cy="748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atin typeface="Chalkboard"/>
                <a:ea typeface="Chalkboard"/>
                <a:cs typeface="Chalkboard"/>
                <a:sym typeface="Chalkboard"/>
              </a:defRPr>
            </a:lvl1pPr>
          </a:lstStyle>
          <a:p>
            <a:r>
              <a:rPr lang="de-DE" dirty="0">
                <a:solidFill>
                  <a:schemeClr val="tx1"/>
                </a:solidFill>
              </a:rPr>
              <a:t>Lehrdienst</a:t>
            </a:r>
            <a:endParaRPr dirty="0">
              <a:solidFill>
                <a:schemeClr val="tx1"/>
              </a:solidFill>
            </a:endParaRPr>
          </a:p>
        </p:txBody>
      </p:sp>
    </p:spTree>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3"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974" name="Angewandte WISSENSCHAFT"/>
          <p:cNvSpPr txBox="1"/>
          <p:nvPr/>
        </p:nvSpPr>
        <p:spPr>
          <a:xfrm>
            <a:off x="338914" y="1219199"/>
            <a:ext cx="23584613" cy="166199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indent="0" algn="ctr" defTabSz="825500">
              <a:buClr>
                <a:srgbClr val="B6DE87"/>
              </a:buClr>
              <a:buFont typeface="GoudyTwenty"/>
              <a:defRPr sz="10800">
                <a:solidFill>
                  <a:srgbClr val="E2DEAB"/>
                </a:solidFill>
                <a:latin typeface="GoudyTwenty"/>
                <a:ea typeface="GoudyTwenty"/>
                <a:cs typeface="GoudyTwenty"/>
                <a:sym typeface="GoudyTwenty"/>
              </a:defRPr>
            </a:pPr>
            <a:r>
              <a:rPr lang="en-US" dirty="0">
                <a:solidFill>
                  <a:srgbClr val="FEFCDD"/>
                </a:solidFill>
              </a:rPr>
              <a:t>EXPERIMENTAL</a:t>
            </a:r>
            <a:r>
              <a:rPr dirty="0">
                <a:solidFill>
                  <a:srgbClr val="FEFCDD"/>
                </a:solidFill>
              </a:rPr>
              <a:t> WISSENSCHAFT</a:t>
            </a:r>
          </a:p>
        </p:txBody>
      </p:sp>
      <p:sp>
        <p:nvSpPr>
          <p:cNvPr id="975" name="“Wissenschaftliche Methode”"/>
          <p:cNvSpPr txBox="1">
            <a:spLocks noGrp="1"/>
          </p:cNvSpPr>
          <p:nvPr>
            <p:ph type="body" sz="quarter" idx="1"/>
          </p:nvPr>
        </p:nvSpPr>
        <p:spPr>
          <a:xfrm>
            <a:off x="1489526" y="2808513"/>
            <a:ext cx="21348701" cy="1057328"/>
          </a:xfrm>
          <a:prstGeom prst="rect">
            <a:avLst/>
          </a:prstGeom>
        </p:spPr>
        <p:txBody>
          <a:bodyPr anchor="ctr"/>
          <a:lstStyle>
            <a:lvl1pPr algn="ctr">
              <a:lnSpc>
                <a:spcPct val="300000"/>
              </a:lnSpc>
              <a:buClr>
                <a:srgbClr val="F5F5F5"/>
              </a:buClr>
              <a:defRPr>
                <a:effectLst>
                  <a:outerShdw blurRad="38100" dist="38100" dir="2700000" rotWithShape="0">
                    <a:srgbClr val="000000">
                      <a:alpha val="43137"/>
                    </a:srgbClr>
                  </a:outerShdw>
                </a:effectLst>
              </a:defRPr>
            </a:lvl1pPr>
          </a:lstStyle>
          <a:p>
            <a:pPr>
              <a:lnSpc>
                <a:spcPct val="100000"/>
              </a:lnSpc>
            </a:pPr>
            <a:r>
              <a:rPr lang="de-DE" dirty="0"/>
              <a:t>„</a:t>
            </a:r>
            <a:r>
              <a:rPr dirty="0" err="1"/>
              <a:t>Wissenschaftliche</a:t>
            </a:r>
            <a:r>
              <a:rPr dirty="0"/>
              <a:t> </a:t>
            </a:r>
            <a:r>
              <a:rPr dirty="0" err="1"/>
              <a:t>Methode</a:t>
            </a:r>
            <a:r>
              <a:rPr lang="de-DE" dirty="0"/>
              <a:t>“  </a:t>
            </a:r>
            <a:endParaRPr dirty="0"/>
          </a:p>
        </p:txBody>
      </p:sp>
      <p:sp>
        <p:nvSpPr>
          <p:cNvPr id="976" name="Line"/>
          <p:cNvSpPr/>
          <p:nvPr/>
        </p:nvSpPr>
        <p:spPr>
          <a:xfrm>
            <a:off x="6883971" y="4197350"/>
            <a:ext cx="10847834" cy="0"/>
          </a:xfrm>
          <a:prstGeom prst="line">
            <a:avLst/>
          </a:prstGeom>
          <a:blipFill>
            <a:blip r:embed="rId3"/>
          </a:blipFill>
          <a:ln w="114300" cap="rnd">
            <a:solidFill>
              <a:srgbClr val="E2DEAB"/>
            </a:solidFill>
            <a:custDash>
              <a:ds d="100000" sp="200000"/>
            </a:custDash>
            <a:headEnd type="oval"/>
            <a:tailEnd type="oval"/>
          </a:ln>
        </p:spPr>
        <p:txBody>
          <a:bodyPr lIns="50800" tIns="50800" rIns="50800" bIns="50800" anchor="ctr"/>
          <a:lstStyle/>
          <a:p>
            <a:endParaRPr/>
          </a:p>
        </p:txBody>
      </p:sp>
      <p:sp>
        <p:nvSpPr>
          <p:cNvPr id="977" name="Die Verwendung beobachtbarer, wiederholbarer Experimente in einer kontrollierten Umgebung (z.B. einem Labor) um zu verstehen wie Dinge im gegenwärtigen physischen Universum arbeiten oder funktionieren, um Heilmittel für Krankheiten zu finden, neue Technologien zu produzieren, oder einen Menschen auf den Mond zu befördern, etc."/>
          <p:cNvSpPr txBox="1"/>
          <p:nvPr/>
        </p:nvSpPr>
        <p:spPr>
          <a:xfrm>
            <a:off x="2476500" y="5172075"/>
            <a:ext cx="19685000" cy="707886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1" indent="0" algn="ctr" defTabSz="914400">
              <a:buClr>
                <a:srgbClr val="F5F5F5"/>
              </a:buClr>
              <a:defRPr sz="65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dirty="0" err="1">
                <a:solidFill>
                  <a:srgbClr val="E2DEAB"/>
                </a:solidFill>
                <a:uFill>
                  <a:solidFill>
                    <a:srgbClr val="E2DEAB"/>
                  </a:solidFill>
                </a:uFill>
              </a:rPr>
              <a:t>Verwendung</a:t>
            </a:r>
            <a:r>
              <a:rPr dirty="0">
                <a:solidFill>
                  <a:srgbClr val="E2DEAB"/>
                </a:solidFill>
                <a:uFill>
                  <a:solidFill>
                    <a:srgbClr val="E2DEAB"/>
                  </a:solidFill>
                </a:uFill>
              </a:rPr>
              <a:t> </a:t>
            </a:r>
            <a:r>
              <a:rPr dirty="0">
                <a:solidFill>
                  <a:srgbClr val="F6A029"/>
                </a:solidFill>
                <a:uFill>
                  <a:solidFill>
                    <a:srgbClr val="F6A029"/>
                  </a:solidFill>
                </a:uFill>
              </a:rPr>
              <a:t>beobachtbarer, wiederholbarer Experimente</a:t>
            </a:r>
            <a:r>
              <a:rPr dirty="0">
                <a:solidFill>
                  <a:srgbClr val="B6DE87"/>
                </a:solidFill>
                <a:uFill>
                  <a:solidFill>
                    <a:srgbClr val="B6DE87"/>
                  </a:solidFill>
                </a:uFill>
              </a:rPr>
              <a:t> </a:t>
            </a:r>
            <a:r>
              <a:rPr dirty="0">
                <a:solidFill>
                  <a:srgbClr val="F4EDB7"/>
                </a:solidFill>
                <a:uFill>
                  <a:solidFill>
                    <a:srgbClr val="F4EDB7"/>
                  </a:solidFill>
                </a:uFill>
              </a:rPr>
              <a:t>in einer </a:t>
            </a:r>
            <a:r>
              <a:rPr dirty="0">
                <a:solidFill>
                  <a:srgbClr val="F6A029"/>
                </a:solidFill>
                <a:uFill>
                  <a:solidFill>
                    <a:srgbClr val="F6A029"/>
                  </a:solidFill>
                </a:uFill>
              </a:rPr>
              <a:t>kontrollierten </a:t>
            </a:r>
            <a:r>
              <a:rPr dirty="0" err="1">
                <a:solidFill>
                  <a:srgbClr val="F6A029"/>
                </a:solidFill>
                <a:uFill>
                  <a:solidFill>
                    <a:srgbClr val="F6A029"/>
                  </a:solidFill>
                </a:uFill>
              </a:rPr>
              <a:t>Umgebung</a:t>
            </a:r>
            <a:r>
              <a:rPr dirty="0">
                <a:solidFill>
                  <a:srgbClr val="B6DE87"/>
                </a:solidFill>
                <a:uFill>
                  <a:solidFill>
                    <a:srgbClr val="B6DE87"/>
                  </a:solidFill>
                </a:uFill>
              </a:rPr>
              <a:t> </a:t>
            </a:r>
            <a:r>
              <a:rPr lang="de-DE" dirty="0">
                <a:solidFill>
                  <a:srgbClr val="B6DE87"/>
                </a:solidFill>
                <a:uFill>
                  <a:solidFill>
                    <a:srgbClr val="B6DE87"/>
                  </a:solidFill>
                </a:uFill>
              </a:rPr>
              <a:t/>
            </a:r>
            <a:br>
              <a:rPr lang="de-DE" dirty="0">
                <a:solidFill>
                  <a:srgbClr val="B6DE87"/>
                </a:solidFill>
                <a:uFill>
                  <a:solidFill>
                    <a:srgbClr val="B6DE87"/>
                  </a:solidFill>
                </a:uFill>
              </a:rPr>
            </a:br>
            <a:r>
              <a:rPr dirty="0">
                <a:solidFill>
                  <a:srgbClr val="F4EDB7"/>
                </a:solidFill>
                <a:uFill>
                  <a:solidFill>
                    <a:srgbClr val="F4EDB7"/>
                  </a:solidFill>
                </a:uFill>
              </a:rPr>
              <a:t>(z.</a:t>
            </a:r>
            <a:r>
              <a:rPr lang="de-DE" dirty="0">
                <a:solidFill>
                  <a:srgbClr val="F4EDB7"/>
                </a:solidFill>
                <a:uFill>
                  <a:solidFill>
                    <a:srgbClr val="F4EDB7"/>
                  </a:solidFill>
                </a:uFill>
              </a:rPr>
              <a:t> </a:t>
            </a:r>
            <a:r>
              <a:rPr dirty="0">
                <a:solidFill>
                  <a:srgbClr val="F4EDB7"/>
                </a:solidFill>
                <a:uFill>
                  <a:solidFill>
                    <a:srgbClr val="F4EDB7"/>
                  </a:solidFill>
                </a:uFill>
              </a:rPr>
              <a:t>B. </a:t>
            </a:r>
            <a:r>
              <a:rPr dirty="0" err="1">
                <a:solidFill>
                  <a:srgbClr val="F4EDB7"/>
                </a:solidFill>
                <a:uFill>
                  <a:solidFill>
                    <a:srgbClr val="F4EDB7"/>
                  </a:solidFill>
                </a:uFill>
              </a:rPr>
              <a:t>im</a:t>
            </a:r>
            <a:r>
              <a:rPr dirty="0">
                <a:solidFill>
                  <a:srgbClr val="F4EDB7"/>
                </a:solidFill>
                <a:uFill>
                  <a:solidFill>
                    <a:srgbClr val="F4EDB7"/>
                  </a:solidFill>
                </a:uFill>
              </a:rPr>
              <a:t> Labor)</a:t>
            </a:r>
            <a:r>
              <a:rPr lang="de-DE" dirty="0">
                <a:solidFill>
                  <a:srgbClr val="F4EDB7"/>
                </a:solidFill>
                <a:uFill>
                  <a:solidFill>
                    <a:srgbClr val="F4EDB7"/>
                  </a:solidFill>
                </a:uFill>
              </a:rPr>
              <a:t>,</a:t>
            </a:r>
            <a:r>
              <a:rPr dirty="0">
                <a:solidFill>
                  <a:srgbClr val="F4EDB7"/>
                </a:solidFill>
                <a:uFill>
                  <a:solidFill>
                    <a:srgbClr val="F4EDB7"/>
                  </a:solidFill>
                </a:uFill>
              </a:rPr>
              <a:t> um </a:t>
            </a:r>
            <a:r>
              <a:rPr dirty="0" err="1">
                <a:solidFill>
                  <a:srgbClr val="F4EDB7"/>
                </a:solidFill>
                <a:uFill>
                  <a:solidFill>
                    <a:srgbClr val="F4EDB7"/>
                  </a:solidFill>
                </a:uFill>
              </a:rPr>
              <a:t>zu</a:t>
            </a:r>
            <a:r>
              <a:rPr dirty="0">
                <a:solidFill>
                  <a:srgbClr val="F4EDB7"/>
                </a:solidFill>
                <a:uFill>
                  <a:solidFill>
                    <a:srgbClr val="F4EDB7"/>
                  </a:solidFill>
                </a:uFill>
              </a:rPr>
              <a:t> </a:t>
            </a:r>
            <a:r>
              <a:rPr dirty="0" err="1">
                <a:solidFill>
                  <a:srgbClr val="F4EDB7"/>
                </a:solidFill>
                <a:uFill>
                  <a:solidFill>
                    <a:srgbClr val="F4EDB7"/>
                  </a:solidFill>
                </a:uFill>
              </a:rPr>
              <a:t>verstehen</a:t>
            </a:r>
            <a:r>
              <a:rPr lang="de-DE" dirty="0">
                <a:solidFill>
                  <a:srgbClr val="F4EDB7"/>
                </a:solidFill>
                <a:uFill>
                  <a:solidFill>
                    <a:srgbClr val="F4EDB7"/>
                  </a:solidFill>
                </a:uFill>
              </a:rPr>
              <a:t>,</a:t>
            </a:r>
            <a:r>
              <a:rPr dirty="0">
                <a:solidFill>
                  <a:srgbClr val="F4EDB7"/>
                </a:solidFill>
                <a:uFill>
                  <a:solidFill>
                    <a:srgbClr val="F4EDB7"/>
                  </a:solidFill>
                </a:uFill>
              </a:rPr>
              <a:t> </a:t>
            </a:r>
            <a:r>
              <a:rPr dirty="0" err="1">
                <a:solidFill>
                  <a:srgbClr val="F4EDB7"/>
                </a:solidFill>
                <a:uFill>
                  <a:solidFill>
                    <a:srgbClr val="F4EDB7"/>
                  </a:solidFill>
                </a:uFill>
              </a:rPr>
              <a:t>wie</a:t>
            </a:r>
            <a:r>
              <a:rPr dirty="0">
                <a:solidFill>
                  <a:srgbClr val="F4EDB7"/>
                </a:solidFill>
                <a:uFill>
                  <a:solidFill>
                    <a:srgbClr val="F4EDB7"/>
                  </a:solidFill>
                </a:uFill>
              </a:rPr>
              <a:t> </a:t>
            </a:r>
            <a:r>
              <a:rPr lang="de-DE" dirty="0">
                <a:solidFill>
                  <a:srgbClr val="F4EDB7"/>
                </a:solidFill>
                <a:uFill>
                  <a:solidFill>
                    <a:srgbClr val="F4EDB7"/>
                  </a:solidFill>
                </a:uFill>
              </a:rPr>
              <a:t>etwas </a:t>
            </a:r>
            <a:br>
              <a:rPr lang="de-DE" dirty="0">
                <a:solidFill>
                  <a:srgbClr val="F4EDB7"/>
                </a:solidFill>
                <a:uFill>
                  <a:solidFill>
                    <a:srgbClr val="F4EDB7"/>
                  </a:solidFill>
                </a:uFill>
              </a:rPr>
            </a:br>
            <a:r>
              <a:rPr lang="de-DE" dirty="0">
                <a:solidFill>
                  <a:srgbClr val="F4EDB7"/>
                </a:solidFill>
                <a:uFill>
                  <a:solidFill>
                    <a:srgbClr val="F4EDB7"/>
                  </a:solidFill>
                </a:uFill>
              </a:rPr>
              <a:t>im</a:t>
            </a:r>
            <a:r>
              <a:rPr dirty="0">
                <a:solidFill>
                  <a:srgbClr val="E2DEAB"/>
                </a:solidFill>
                <a:uFill>
                  <a:solidFill>
                    <a:srgbClr val="E2DEAB"/>
                  </a:solidFill>
                </a:uFill>
              </a:rPr>
              <a:t> </a:t>
            </a:r>
            <a:r>
              <a:rPr lang="de-DE" sz="6500" dirty="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rPr>
              <a:t>natürlichen </a:t>
            </a:r>
            <a:r>
              <a:rPr dirty="0" err="1">
                <a:solidFill>
                  <a:srgbClr val="E2DEAB"/>
                </a:solidFill>
                <a:uFill>
                  <a:solidFill>
                    <a:srgbClr val="E2DEAB"/>
                  </a:solidFill>
                </a:uFill>
              </a:rPr>
              <a:t>Universum</a:t>
            </a:r>
            <a:r>
              <a:rPr dirty="0">
                <a:solidFill>
                  <a:srgbClr val="E2DEAB"/>
                </a:solidFill>
                <a:uFill>
                  <a:solidFill>
                    <a:srgbClr val="E2DEAB"/>
                  </a:solidFill>
                </a:uFill>
              </a:rPr>
              <a:t> </a:t>
            </a:r>
            <a:r>
              <a:rPr lang="de-DE" sz="6500" dirty="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rPr>
              <a:t>jetzt </a:t>
            </a:r>
            <a:r>
              <a:rPr dirty="0" err="1">
                <a:solidFill>
                  <a:srgbClr val="F6A029"/>
                </a:solidFill>
                <a:uFill>
                  <a:solidFill>
                    <a:srgbClr val="F6A029"/>
                  </a:solidFill>
                </a:uFill>
              </a:rPr>
              <a:t>funktionier</a:t>
            </a:r>
            <a:r>
              <a:rPr lang="de-DE" dirty="0">
                <a:solidFill>
                  <a:srgbClr val="F6A029"/>
                </a:solidFill>
                <a:uFill>
                  <a:solidFill>
                    <a:srgbClr val="F6A029"/>
                  </a:solidFill>
                </a:uFill>
              </a:rPr>
              <a:t>t</a:t>
            </a:r>
            <a:r>
              <a:rPr sz="6500" dirty="0">
                <a:solidFill>
                  <a:srgbClr val="F4EDB7"/>
                </a:solidFill>
                <a:effectLst>
                  <a:outerShdw blurRad="38100" dist="38100" dir="2700000" rotWithShape="0">
                    <a:srgbClr val="000000">
                      <a:alpha val="43137"/>
                    </a:srgbClr>
                  </a:outerShdw>
                </a:effectLst>
                <a:uFill>
                  <a:solidFill>
                    <a:srgbClr val="F4EDB7"/>
                  </a:solidFill>
                </a:uFill>
                <a:latin typeface="DejaVu Sans Condensed"/>
                <a:ea typeface="DejaVu Sans Condensed"/>
                <a:cs typeface="DejaVu Sans Condensed"/>
              </a:rPr>
              <a:t>,</a:t>
            </a:r>
            <a:r>
              <a:rPr dirty="0">
                <a:solidFill>
                  <a:srgbClr val="F6A029"/>
                </a:solidFill>
                <a:uFill>
                  <a:solidFill>
                    <a:srgbClr val="F6A029"/>
                  </a:solidFill>
                </a:uFill>
              </a:rPr>
              <a:t> </a:t>
            </a:r>
            <a:r>
              <a:rPr lang="de-DE" dirty="0">
                <a:solidFill>
                  <a:srgbClr val="F6A029"/>
                </a:solidFill>
                <a:uFill>
                  <a:solidFill>
                    <a:srgbClr val="F6A029"/>
                  </a:solidFill>
                </a:uFill>
              </a:rPr>
              <a:t/>
            </a:r>
            <a:br>
              <a:rPr lang="de-DE" dirty="0">
                <a:solidFill>
                  <a:srgbClr val="F6A029"/>
                </a:solidFill>
                <a:uFill>
                  <a:solidFill>
                    <a:srgbClr val="F6A029"/>
                  </a:solidFill>
                </a:uFill>
              </a:rPr>
            </a:br>
            <a:r>
              <a:rPr dirty="0">
                <a:solidFill>
                  <a:srgbClr val="E2DEAB"/>
                </a:solidFill>
                <a:uFill>
                  <a:solidFill>
                    <a:srgbClr val="E2DEAB"/>
                  </a:solidFill>
                </a:uFill>
              </a:rPr>
              <a:t>um </a:t>
            </a:r>
            <a:r>
              <a:rPr dirty="0">
                <a:solidFill>
                  <a:srgbClr val="F6A029"/>
                </a:solidFill>
                <a:uFill>
                  <a:solidFill>
                    <a:srgbClr val="F6A029"/>
                  </a:solidFill>
                </a:uFill>
              </a:rPr>
              <a:t>Heilmittel für Krankheiten</a:t>
            </a:r>
            <a:r>
              <a:rPr dirty="0"/>
              <a:t> </a:t>
            </a:r>
            <a:r>
              <a:rPr dirty="0">
                <a:solidFill>
                  <a:srgbClr val="E2DEAB"/>
                </a:solidFill>
                <a:uFill>
                  <a:solidFill>
                    <a:srgbClr val="E2DEAB"/>
                  </a:solidFill>
                </a:uFill>
              </a:rPr>
              <a:t>zu finden, </a:t>
            </a:r>
            <a:r>
              <a:rPr lang="de-DE" dirty="0">
                <a:solidFill>
                  <a:srgbClr val="E2DEAB"/>
                </a:solidFill>
                <a:uFill>
                  <a:solidFill>
                    <a:srgbClr val="E2DEAB"/>
                  </a:solidFill>
                </a:uFill>
              </a:rPr>
              <a:t/>
            </a:r>
            <a:br>
              <a:rPr lang="de-DE" dirty="0">
                <a:solidFill>
                  <a:srgbClr val="E2DEAB"/>
                </a:solidFill>
                <a:uFill>
                  <a:solidFill>
                    <a:srgbClr val="E2DEAB"/>
                  </a:solidFill>
                </a:uFill>
              </a:rPr>
            </a:br>
            <a:r>
              <a:rPr dirty="0" err="1">
                <a:solidFill>
                  <a:srgbClr val="F6A029"/>
                </a:solidFill>
                <a:uFill>
                  <a:solidFill>
                    <a:srgbClr val="F6A029"/>
                  </a:solidFill>
                </a:uFill>
              </a:rPr>
              <a:t>neue</a:t>
            </a:r>
            <a:r>
              <a:rPr dirty="0">
                <a:solidFill>
                  <a:srgbClr val="F6A029"/>
                </a:solidFill>
                <a:uFill>
                  <a:solidFill>
                    <a:srgbClr val="F6A029"/>
                  </a:solidFill>
                </a:uFill>
              </a:rPr>
              <a:t> Technologien</a:t>
            </a:r>
            <a:r>
              <a:rPr dirty="0"/>
              <a:t> </a:t>
            </a:r>
            <a:r>
              <a:rPr dirty="0" err="1">
                <a:solidFill>
                  <a:srgbClr val="E2DEAB"/>
                </a:solidFill>
                <a:uFill>
                  <a:solidFill>
                    <a:srgbClr val="E2DEAB"/>
                  </a:solidFill>
                </a:uFill>
              </a:rPr>
              <a:t>zu</a:t>
            </a:r>
            <a:r>
              <a:rPr dirty="0">
                <a:solidFill>
                  <a:srgbClr val="E2DEAB"/>
                </a:solidFill>
                <a:uFill>
                  <a:solidFill>
                    <a:srgbClr val="E2DEAB"/>
                  </a:solidFill>
                </a:uFill>
              </a:rPr>
              <a:t> </a:t>
            </a:r>
            <a:r>
              <a:rPr lang="de-DE" dirty="0">
                <a:solidFill>
                  <a:srgbClr val="E2DEAB"/>
                </a:solidFill>
                <a:uFill>
                  <a:solidFill>
                    <a:srgbClr val="E2DEAB"/>
                  </a:solidFill>
                </a:uFill>
              </a:rPr>
              <a:t>erarbeiten</a:t>
            </a:r>
            <a:r>
              <a:rPr dirty="0">
                <a:solidFill>
                  <a:srgbClr val="E2DEAB"/>
                </a:solidFill>
                <a:uFill>
                  <a:solidFill>
                    <a:srgbClr val="E2DEAB"/>
                  </a:solidFill>
                </a:uFill>
              </a:rPr>
              <a:t>, </a:t>
            </a:r>
            <a:r>
              <a:rPr lang="de-DE" dirty="0">
                <a:solidFill>
                  <a:srgbClr val="E2DEAB"/>
                </a:solidFill>
                <a:uFill>
                  <a:solidFill>
                    <a:srgbClr val="E2DEAB"/>
                  </a:solidFill>
                </a:uFill>
              </a:rPr>
              <a:t/>
            </a:r>
            <a:br>
              <a:rPr lang="de-DE" dirty="0">
                <a:solidFill>
                  <a:srgbClr val="E2DEAB"/>
                </a:solidFill>
                <a:uFill>
                  <a:solidFill>
                    <a:srgbClr val="E2DEAB"/>
                  </a:solidFill>
                </a:uFill>
              </a:rPr>
            </a:br>
            <a:r>
              <a:rPr dirty="0" err="1">
                <a:solidFill>
                  <a:srgbClr val="F6A029"/>
                </a:solidFill>
                <a:uFill>
                  <a:solidFill>
                    <a:srgbClr val="F6A029"/>
                  </a:solidFill>
                </a:uFill>
              </a:rPr>
              <a:t>einen</a:t>
            </a:r>
            <a:r>
              <a:rPr dirty="0">
                <a:solidFill>
                  <a:srgbClr val="F6A029"/>
                </a:solidFill>
                <a:uFill>
                  <a:solidFill>
                    <a:srgbClr val="F6A029"/>
                  </a:solidFill>
                </a:uFill>
              </a:rPr>
              <a:t> Menschen auf den Mond </a:t>
            </a:r>
            <a:r>
              <a:rPr dirty="0" err="1">
                <a:solidFill>
                  <a:srgbClr val="F6A029"/>
                </a:solidFill>
                <a:uFill>
                  <a:solidFill>
                    <a:srgbClr val="F6A029"/>
                  </a:solidFill>
                </a:uFill>
              </a:rPr>
              <a:t>zu</a:t>
            </a:r>
            <a:r>
              <a:rPr dirty="0">
                <a:solidFill>
                  <a:srgbClr val="F6A029"/>
                </a:solidFill>
                <a:uFill>
                  <a:solidFill>
                    <a:srgbClr val="F6A029"/>
                  </a:solidFill>
                </a:uFill>
              </a:rPr>
              <a:t> </a:t>
            </a:r>
            <a:r>
              <a:rPr dirty="0" err="1">
                <a:solidFill>
                  <a:srgbClr val="F6A029"/>
                </a:solidFill>
                <a:uFill>
                  <a:solidFill>
                    <a:srgbClr val="F6A029"/>
                  </a:solidFill>
                </a:uFill>
              </a:rPr>
              <a:t>befördern</a:t>
            </a:r>
            <a:r>
              <a:rPr lang="en-US" dirty="0">
                <a:solidFill>
                  <a:srgbClr val="E2DEAB"/>
                </a:solidFill>
                <a:uFill>
                  <a:solidFill>
                    <a:srgbClr val="E2DEAB"/>
                  </a:solidFill>
                </a:uFill>
              </a:rPr>
              <a:t>, </a:t>
            </a:r>
            <a:r>
              <a:rPr lang="en-US" dirty="0" err="1">
                <a:solidFill>
                  <a:srgbClr val="E2DEAB"/>
                </a:solidFill>
                <a:uFill>
                  <a:solidFill>
                    <a:srgbClr val="E2DEAB"/>
                  </a:solidFill>
                </a:uFill>
              </a:rPr>
              <a:t>usw</a:t>
            </a:r>
            <a:r>
              <a:rPr dirty="0">
                <a:solidFill>
                  <a:srgbClr val="E2DEAB"/>
                </a:solidFill>
                <a:uFill>
                  <a:solidFill>
                    <a:srgbClr val="E2DEAB"/>
                  </a:solidFill>
                </a:uFill>
              </a:rPr>
              <a:t>.</a:t>
            </a:r>
          </a:p>
        </p:txBody>
      </p:sp>
    </p:spTree>
    <p:extLst>
      <p:ext uri="{BB962C8B-B14F-4D97-AF65-F5344CB8AC3E}">
        <p14:creationId xmlns:p14="http://schemas.microsoft.com/office/powerpoint/2010/main" val="1531621219"/>
      </p:ext>
    </p:extLst>
  </p:cSld>
  <p:clrMapOvr>
    <a:masterClrMapping/>
  </p:clrMapOvr>
  <p:transition xmlns:p14="http://schemas.microsoft.com/office/powerpoint/2010/mai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975">
                                            <p:bg/>
                                          </p:spTgt>
                                        </p:tgtEl>
                                        <p:attrNameLst>
                                          <p:attrName>style.visibility</p:attrName>
                                        </p:attrNameLst>
                                      </p:cBhvr>
                                      <p:to>
                                        <p:strVal val="visible"/>
                                      </p:to>
                                    </p:set>
                                    <p:animEffect transition="in" filter="dissolve">
                                      <p:cBhvr>
                                        <p:cTn id="7" dur="500"/>
                                        <p:tgtEl>
                                          <p:spTgt spid="975">
                                            <p:bg/>
                                          </p:spTgt>
                                        </p:tgtEl>
                                      </p:cBhvr>
                                    </p:animEffect>
                                  </p:childTnLst>
                                </p:cTn>
                              </p:par>
                              <p:par>
                                <p:cTn id="8" presetID="9" presetClass="entr" presetSubtype="0" fill="hold" grpId="0" nodeType="withEffect">
                                  <p:stCondLst>
                                    <p:cond delay="0"/>
                                  </p:stCondLst>
                                  <p:iterate>
                                    <p:tmAbs val="0"/>
                                  </p:iterate>
                                  <p:childTnLst>
                                    <p:set>
                                      <p:cBhvr>
                                        <p:cTn id="9" fill="hold"/>
                                        <p:tgtEl>
                                          <p:spTgt spid="975">
                                            <p:txEl>
                                              <p:pRg st="0" end="0"/>
                                            </p:txEl>
                                          </p:spTgt>
                                        </p:tgtEl>
                                        <p:attrNameLst>
                                          <p:attrName>style.visibility</p:attrName>
                                        </p:attrNameLst>
                                      </p:cBhvr>
                                      <p:to>
                                        <p:strVal val="visible"/>
                                      </p:to>
                                    </p:set>
                                    <p:animEffect transition="in" filter="dissolve">
                                      <p:cBhvr>
                                        <p:cTn id="10" dur="500"/>
                                        <p:tgtEl>
                                          <p:spTgt spid="975">
                                            <p:txEl>
                                              <p:pRg st="0" end="0"/>
                                            </p:txEl>
                                          </p:spTgt>
                                        </p:tgtEl>
                                      </p:cBhvr>
                                    </p:animEffect>
                                  </p:childTnLst>
                                </p:cTn>
                              </p:par>
                            </p:childTnLst>
                          </p:cTn>
                        </p:par>
                        <p:par>
                          <p:cTn id="11" fill="hold">
                            <p:stCondLst>
                              <p:cond delay="500"/>
                            </p:stCondLst>
                            <p:childTnLst>
                              <p:par>
                                <p:cTn id="12" presetID="9" presetClass="entr" fill="hold" grpId="0" nodeType="afterEffect">
                                  <p:stCondLst>
                                    <p:cond delay="0"/>
                                  </p:stCondLst>
                                  <p:iterate>
                                    <p:tmAbs val="0"/>
                                  </p:iterate>
                                  <p:childTnLst>
                                    <p:set>
                                      <p:cBhvr>
                                        <p:cTn id="13" fill="hold"/>
                                        <p:tgtEl>
                                          <p:spTgt spid="976"/>
                                        </p:tgtEl>
                                        <p:attrNameLst>
                                          <p:attrName>style.visibility</p:attrName>
                                        </p:attrNameLst>
                                      </p:cBhvr>
                                      <p:to>
                                        <p:strVal val="visible"/>
                                      </p:to>
                                    </p:set>
                                    <p:animEffect transition="in" filter="dissolve">
                                      <p:cBhvr>
                                        <p:cTn id="14" dur="500"/>
                                        <p:tgtEl>
                                          <p:spTgt spid="976"/>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fill="hold" grpId="0" nodeType="clickEffect">
                                  <p:stCondLst>
                                    <p:cond delay="0"/>
                                  </p:stCondLst>
                                  <p:iterate>
                                    <p:tmAbs val="0"/>
                                  </p:iterate>
                                  <p:childTnLst>
                                    <p:set>
                                      <p:cBhvr>
                                        <p:cTn id="18" fill="hold"/>
                                        <p:tgtEl>
                                          <p:spTgt spid="977"/>
                                        </p:tgtEl>
                                        <p:attrNameLst>
                                          <p:attrName>style.visibility</p:attrName>
                                        </p:attrNameLst>
                                      </p:cBhvr>
                                      <p:to>
                                        <p:strVal val="visible"/>
                                      </p:to>
                                    </p:set>
                                    <p:animEffect transition="in" filter="dissolve">
                                      <p:cBhvr>
                                        <p:cTn id="19" dur="500"/>
                                        <p:tgtEl>
                                          <p:spTgt spid="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 grpId="0" build="p" bldLvl="5" animBg="1" advAuto="0"/>
      <p:bldP spid="976" grpId="0" animBg="1" advAuto="0"/>
      <p:bldP spid="977" grpId="0" animBg="1" advAuto="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4" name="KNwide Slides to layer for translation 2017 Feb 3.061.jpg" descr="KNwide Slides to layer for translation 2017 Feb 3.06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15" name="Alterbestimm. Meth."/>
          <p:cNvSpPr txBox="1"/>
          <p:nvPr/>
        </p:nvSpPr>
        <p:spPr>
          <a:xfrm rot="2645255">
            <a:off x="4767732" y="2034346"/>
            <a:ext cx="4195059" cy="6104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dirty="0" err="1"/>
              <a:t>Alterbestimm</a:t>
            </a:r>
            <a:r>
              <a:rPr dirty="0"/>
              <a:t>.</a:t>
            </a:r>
            <a:r>
              <a:rPr lang="de-DE" dirty="0"/>
              <a:t>-m</a:t>
            </a:r>
            <a:r>
              <a:rPr dirty="0"/>
              <a:t>eth.</a:t>
            </a:r>
          </a:p>
        </p:txBody>
      </p:sp>
      <p:sp>
        <p:nvSpPr>
          <p:cNvPr id="1716" name="Evolution"/>
          <p:cNvSpPr txBox="1"/>
          <p:nvPr/>
        </p:nvSpPr>
        <p:spPr>
          <a:xfrm rot="2645255">
            <a:off x="6983874" y="4320757"/>
            <a:ext cx="2023375"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t>Evolution</a:t>
            </a:r>
          </a:p>
        </p:txBody>
      </p:sp>
      <p:sp>
        <p:nvSpPr>
          <p:cNvPr id="1717" name="Affenmenschen"/>
          <p:cNvSpPr txBox="1"/>
          <p:nvPr/>
        </p:nvSpPr>
        <p:spPr>
          <a:xfrm rot="2645255">
            <a:off x="4639279" y="3761957"/>
            <a:ext cx="3258165"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t>Affenmenschen</a:t>
            </a:r>
          </a:p>
        </p:txBody>
      </p:sp>
      <p:sp>
        <p:nvSpPr>
          <p:cNvPr id="1718" name="Millionen von Jahren"/>
          <p:cNvSpPr txBox="1"/>
          <p:nvPr/>
        </p:nvSpPr>
        <p:spPr>
          <a:xfrm rot="2645255">
            <a:off x="6823692" y="6631746"/>
            <a:ext cx="2851742" cy="6104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de-DE" dirty="0"/>
              <a:t>Jahrmillionen</a:t>
            </a:r>
            <a:endParaRPr dirty="0"/>
          </a:p>
        </p:txBody>
      </p:sp>
      <p:sp>
        <p:nvSpPr>
          <p:cNvPr id="1719" name="Keine weltweite Flut"/>
          <p:cNvSpPr txBox="1"/>
          <p:nvPr/>
        </p:nvSpPr>
        <p:spPr>
          <a:xfrm rot="2645255">
            <a:off x="3891109" y="5844346"/>
            <a:ext cx="4754507" cy="6104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de-DE" dirty="0"/>
              <a:t>k</a:t>
            </a:r>
            <a:r>
              <a:rPr dirty="0" err="1"/>
              <a:t>eine</a:t>
            </a:r>
            <a:r>
              <a:rPr dirty="0"/>
              <a:t> </a:t>
            </a:r>
            <a:r>
              <a:rPr dirty="0" err="1"/>
              <a:t>weltweite</a:t>
            </a:r>
            <a:r>
              <a:rPr dirty="0"/>
              <a:t> </a:t>
            </a:r>
            <a:r>
              <a:rPr lang="de-DE" dirty="0" err="1"/>
              <a:t>Sintf</a:t>
            </a:r>
            <a:r>
              <a:rPr dirty="0" err="1"/>
              <a:t>lut</a:t>
            </a:r>
            <a:endParaRPr dirty="0"/>
          </a:p>
        </p:txBody>
      </p:sp>
      <p:sp>
        <p:nvSpPr>
          <p:cNvPr id="1720" name="GENESIS"/>
          <p:cNvSpPr txBox="1"/>
          <p:nvPr/>
        </p:nvSpPr>
        <p:spPr>
          <a:xfrm>
            <a:off x="8533758" y="10788430"/>
            <a:ext cx="8443016"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de-DE" dirty="0"/>
              <a:t>1. Mose</a:t>
            </a:r>
            <a:endParaRPr dirty="0"/>
          </a:p>
        </p:txBody>
      </p:sp>
      <p:sp>
        <p:nvSpPr>
          <p:cNvPr id="1721" name="Schöpfungs"/>
          <p:cNvSpPr txBox="1"/>
          <p:nvPr/>
        </p:nvSpPr>
        <p:spPr>
          <a:xfrm>
            <a:off x="13669851" y="8009961"/>
            <a:ext cx="3131617" cy="748923"/>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defRPr sz="4200">
                <a:latin typeface="Chalkboard"/>
                <a:ea typeface="Chalkboard"/>
                <a:cs typeface="Chalkboard"/>
                <a:sym typeface="Chalkboard"/>
              </a:defRPr>
            </a:lvl1pPr>
          </a:lstStyle>
          <a:p>
            <a:r>
              <a:rPr dirty="0" err="1"/>
              <a:t>Schöpfungs</a:t>
            </a:r>
            <a:r>
              <a:rPr lang="de-DE" dirty="0"/>
              <a:t>-</a:t>
            </a:r>
            <a:endParaRPr dirty="0"/>
          </a:p>
        </p:txBody>
      </p:sp>
      <p:sp>
        <p:nvSpPr>
          <p:cNvPr id="1722" name="Organisation"/>
          <p:cNvSpPr txBox="1"/>
          <p:nvPr/>
        </p:nvSpPr>
        <p:spPr>
          <a:xfrm>
            <a:off x="13917646" y="9302938"/>
            <a:ext cx="2619307" cy="748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atin typeface="Chalkboard"/>
                <a:ea typeface="Chalkboard"/>
                <a:cs typeface="Chalkboard"/>
                <a:sym typeface="Chalkboard"/>
              </a:defRPr>
            </a:lvl1pPr>
          </a:lstStyle>
          <a:p>
            <a:r>
              <a:rPr lang="de-DE" dirty="0">
                <a:solidFill>
                  <a:schemeClr val="tx1"/>
                </a:solidFill>
              </a:rPr>
              <a:t>Lehrdienst</a:t>
            </a:r>
          </a:p>
        </p:txBody>
      </p:sp>
    </p:spTree>
  </p:cSld>
  <p:clrMapOvr>
    <a:masterClrMapping/>
  </p:clrMapOvr>
  <p:transition xmlns:p14="http://schemas.microsoft.com/office/powerpoint/2010/mai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4" name="KNwide Slides to layer for translation 2017 Feb 3.062.jpg" descr="KNwide Slides to layer for translation 2017 Feb 3.06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25" name="GENESIS"/>
          <p:cNvSpPr txBox="1"/>
          <p:nvPr/>
        </p:nvSpPr>
        <p:spPr>
          <a:xfrm>
            <a:off x="8533759" y="10788430"/>
            <a:ext cx="8443016"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de-DE" dirty="0"/>
              <a:t>1. Mose</a:t>
            </a:r>
            <a:endParaRPr dirty="0"/>
          </a:p>
        </p:txBody>
      </p:sp>
      <p:sp>
        <p:nvSpPr>
          <p:cNvPr id="1726" name="Schöpfungs"/>
          <p:cNvSpPr txBox="1"/>
          <p:nvPr/>
        </p:nvSpPr>
        <p:spPr>
          <a:xfrm>
            <a:off x="13663571" y="8045638"/>
            <a:ext cx="3127459" cy="748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atin typeface="Chalkboard"/>
                <a:ea typeface="Chalkboard"/>
                <a:cs typeface="Chalkboard"/>
                <a:sym typeface="Chalkboard"/>
              </a:defRPr>
            </a:lvl1pPr>
          </a:lstStyle>
          <a:p>
            <a:r>
              <a:rPr dirty="0" err="1"/>
              <a:t>Schöpfungs</a:t>
            </a:r>
            <a:r>
              <a:rPr lang="de-DE" dirty="0"/>
              <a:t>-</a:t>
            </a:r>
            <a:endParaRPr dirty="0"/>
          </a:p>
        </p:txBody>
      </p:sp>
      <p:sp>
        <p:nvSpPr>
          <p:cNvPr id="1727" name="Organisation"/>
          <p:cNvSpPr txBox="1"/>
          <p:nvPr/>
        </p:nvSpPr>
        <p:spPr>
          <a:xfrm>
            <a:off x="13917646" y="9302938"/>
            <a:ext cx="2619307" cy="748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atin typeface="Chalkboard"/>
                <a:ea typeface="Chalkboard"/>
                <a:cs typeface="Chalkboard"/>
                <a:sym typeface="Chalkboard"/>
              </a:defRPr>
            </a:lvl1pPr>
          </a:lstStyle>
          <a:p>
            <a:r>
              <a:rPr lang="de-DE" dirty="0">
                <a:solidFill>
                  <a:schemeClr val="tx1"/>
                </a:solidFill>
              </a:rPr>
              <a:t>Lehrdienst</a:t>
            </a:r>
          </a:p>
        </p:txBody>
      </p:sp>
      <p:sp>
        <p:nvSpPr>
          <p:cNvPr id="1728" name="Evolution"/>
          <p:cNvSpPr txBox="1"/>
          <p:nvPr/>
        </p:nvSpPr>
        <p:spPr>
          <a:xfrm>
            <a:off x="6140472" y="4065704"/>
            <a:ext cx="2428330"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b="1">
                <a:latin typeface="Helvetica"/>
                <a:ea typeface="Helvetica"/>
                <a:cs typeface="Helvetica"/>
                <a:sym typeface="Helvetica"/>
              </a:defRPr>
            </a:lvl1pPr>
          </a:lstStyle>
          <a:p>
            <a:r>
              <a:t>Evolution</a:t>
            </a:r>
          </a:p>
        </p:txBody>
      </p:sp>
      <p:sp>
        <p:nvSpPr>
          <p:cNvPr id="1729" name="Alters-…"/>
          <p:cNvSpPr txBox="1"/>
          <p:nvPr/>
        </p:nvSpPr>
        <p:spPr>
          <a:xfrm>
            <a:off x="8171529" y="4620531"/>
            <a:ext cx="3348674" cy="16399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90000"/>
              </a:lnSpc>
              <a:defRPr sz="3700" b="1">
                <a:latin typeface="Helvetica"/>
                <a:ea typeface="Helvetica"/>
                <a:cs typeface="Helvetica"/>
                <a:sym typeface="Helvetica"/>
              </a:defRPr>
            </a:pPr>
            <a:r>
              <a:rPr dirty="0"/>
              <a:t>Alters-</a:t>
            </a:r>
          </a:p>
          <a:p>
            <a:pPr>
              <a:lnSpc>
                <a:spcPct val="90000"/>
              </a:lnSpc>
              <a:defRPr sz="3700" b="1">
                <a:latin typeface="Helvetica"/>
                <a:ea typeface="Helvetica"/>
                <a:cs typeface="Helvetica"/>
                <a:sym typeface="Helvetica"/>
              </a:defRPr>
            </a:pPr>
            <a:r>
              <a:rPr lang="de-DE" dirty="0"/>
              <a:t>b</a:t>
            </a:r>
            <a:r>
              <a:rPr dirty="0" err="1"/>
              <a:t>estimmung</a:t>
            </a:r>
            <a:r>
              <a:rPr lang="de-DE" dirty="0"/>
              <a:t>s-</a:t>
            </a:r>
            <a:endParaRPr dirty="0"/>
          </a:p>
          <a:p>
            <a:pPr>
              <a:lnSpc>
                <a:spcPct val="90000"/>
              </a:lnSpc>
              <a:defRPr sz="3700" b="1">
                <a:latin typeface="Helvetica"/>
                <a:ea typeface="Helvetica"/>
                <a:cs typeface="Helvetica"/>
                <a:sym typeface="Helvetica"/>
              </a:defRPr>
            </a:pPr>
            <a:r>
              <a:rPr lang="de-DE" dirty="0"/>
              <a:t>m</a:t>
            </a:r>
            <a:r>
              <a:rPr dirty="0" err="1"/>
              <a:t>ethoden</a:t>
            </a:r>
            <a:endParaRPr dirty="0"/>
          </a:p>
        </p:txBody>
      </p:sp>
      <p:sp>
        <p:nvSpPr>
          <p:cNvPr id="1730" name="Affen-…"/>
          <p:cNvSpPr txBox="1"/>
          <p:nvPr/>
        </p:nvSpPr>
        <p:spPr>
          <a:xfrm>
            <a:off x="3893965" y="5168026"/>
            <a:ext cx="2627016"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b="1">
                <a:latin typeface="Helvetica"/>
                <a:ea typeface="Helvetica"/>
                <a:cs typeface="Helvetica"/>
                <a:sym typeface="Helvetica"/>
              </a:defRPr>
            </a:pPr>
            <a:r>
              <a:t>Affen-</a:t>
            </a:r>
          </a:p>
          <a:p>
            <a:pPr>
              <a:defRPr sz="4000" b="1">
                <a:latin typeface="Helvetica"/>
                <a:ea typeface="Helvetica"/>
                <a:cs typeface="Helvetica"/>
                <a:sym typeface="Helvetica"/>
              </a:defRPr>
            </a:pPr>
            <a:r>
              <a:t>menschen</a:t>
            </a:r>
          </a:p>
        </p:txBody>
      </p:sp>
      <p:sp>
        <p:nvSpPr>
          <p:cNvPr id="1731" name="Mill.…"/>
          <p:cNvSpPr txBox="1"/>
          <p:nvPr/>
        </p:nvSpPr>
        <p:spPr>
          <a:xfrm>
            <a:off x="6557819" y="6222619"/>
            <a:ext cx="2353208" cy="13336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b="1">
                <a:latin typeface="Helvetica"/>
                <a:ea typeface="Helvetica"/>
                <a:cs typeface="Helvetica"/>
                <a:sym typeface="Helvetica"/>
              </a:defRPr>
            </a:pPr>
            <a:r>
              <a:rPr lang="de-DE" dirty="0"/>
              <a:t>Jahr-</a:t>
            </a:r>
          </a:p>
          <a:p>
            <a:pPr>
              <a:defRPr sz="4000" b="1">
                <a:latin typeface="Helvetica"/>
                <a:ea typeface="Helvetica"/>
                <a:cs typeface="Helvetica"/>
                <a:sym typeface="Helvetica"/>
              </a:defRPr>
            </a:pPr>
            <a:r>
              <a:rPr lang="de-DE" dirty="0" err="1"/>
              <a:t>millionen</a:t>
            </a:r>
            <a:endParaRPr dirty="0"/>
          </a:p>
        </p:txBody>
      </p:sp>
      <p:sp>
        <p:nvSpPr>
          <p:cNvPr id="1732" name="KEINE…"/>
          <p:cNvSpPr txBox="1"/>
          <p:nvPr/>
        </p:nvSpPr>
        <p:spPr>
          <a:xfrm>
            <a:off x="8317074" y="7614800"/>
            <a:ext cx="1737656" cy="16399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90000"/>
              </a:lnSpc>
              <a:defRPr sz="3700" b="1">
                <a:latin typeface="Helvetica"/>
                <a:ea typeface="Helvetica"/>
                <a:cs typeface="Helvetica"/>
                <a:sym typeface="Helvetica"/>
              </a:defRPr>
            </a:pPr>
            <a:r>
              <a:rPr dirty="0"/>
              <a:t>KEINE</a:t>
            </a:r>
          </a:p>
          <a:p>
            <a:pPr>
              <a:lnSpc>
                <a:spcPct val="90000"/>
              </a:lnSpc>
              <a:defRPr sz="3700" b="1">
                <a:latin typeface="Helvetica"/>
                <a:ea typeface="Helvetica"/>
                <a:cs typeface="Helvetica"/>
                <a:sym typeface="Helvetica"/>
              </a:defRPr>
            </a:pPr>
            <a:r>
              <a:rPr dirty="0" err="1"/>
              <a:t>weltw</a:t>
            </a:r>
            <a:r>
              <a:rPr dirty="0"/>
              <a:t>.</a:t>
            </a:r>
          </a:p>
          <a:p>
            <a:pPr>
              <a:lnSpc>
                <a:spcPct val="90000"/>
              </a:lnSpc>
              <a:defRPr sz="3700" b="1">
                <a:latin typeface="Helvetica"/>
                <a:ea typeface="Helvetica"/>
                <a:cs typeface="Helvetica"/>
                <a:sym typeface="Helvetica"/>
              </a:defRPr>
            </a:pPr>
            <a:r>
              <a:rPr lang="de-DE" dirty="0" err="1"/>
              <a:t>Sintf</a:t>
            </a:r>
            <a:r>
              <a:rPr dirty="0" err="1"/>
              <a:t>lut</a:t>
            </a:r>
            <a:endParaRPr dirty="0"/>
          </a:p>
        </p:txBody>
      </p:sp>
      <p:sp>
        <p:nvSpPr>
          <p:cNvPr id="1733" name="Altersbe."/>
          <p:cNvSpPr txBox="1"/>
          <p:nvPr/>
        </p:nvSpPr>
        <p:spPr>
          <a:xfrm rot="2645255">
            <a:off x="6285248" y="2659120"/>
            <a:ext cx="1907755"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t>Altersbe.</a:t>
            </a:r>
          </a:p>
        </p:txBody>
      </p:sp>
    </p:spTree>
  </p:cSld>
  <p:clrMapOvr>
    <a:masterClrMapping/>
  </p:clrMapOvr>
  <p:transition xmlns:p14="http://schemas.microsoft.com/office/powerpoint/2010/mai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5" name="KNwide Slides to layer for translation 2017 Feb 3.063.jpg" descr="KNwide Slides to layer for translation 2017 Feb 3.06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36" name="GENESIS"/>
          <p:cNvSpPr txBox="1"/>
          <p:nvPr/>
        </p:nvSpPr>
        <p:spPr>
          <a:xfrm>
            <a:off x="8533758" y="10788430"/>
            <a:ext cx="8443016"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de-DE" dirty="0"/>
              <a:t>1. Mose</a:t>
            </a:r>
            <a:endParaRPr dirty="0"/>
          </a:p>
        </p:txBody>
      </p:sp>
      <p:sp>
        <p:nvSpPr>
          <p:cNvPr id="1737" name="Schöpfungs"/>
          <p:cNvSpPr txBox="1"/>
          <p:nvPr/>
        </p:nvSpPr>
        <p:spPr>
          <a:xfrm>
            <a:off x="17076130" y="8045638"/>
            <a:ext cx="3127459" cy="748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atin typeface="Chalkboard"/>
                <a:ea typeface="Chalkboard"/>
                <a:cs typeface="Chalkboard"/>
                <a:sym typeface="Chalkboard"/>
              </a:defRPr>
            </a:lvl1pPr>
          </a:lstStyle>
          <a:p>
            <a:r>
              <a:rPr dirty="0" err="1"/>
              <a:t>Schöpfungs</a:t>
            </a:r>
            <a:r>
              <a:rPr lang="de-DE" dirty="0"/>
              <a:t>-</a:t>
            </a:r>
            <a:endParaRPr dirty="0"/>
          </a:p>
        </p:txBody>
      </p:sp>
      <p:sp>
        <p:nvSpPr>
          <p:cNvPr id="1738" name="Organisation"/>
          <p:cNvSpPr txBox="1"/>
          <p:nvPr/>
        </p:nvSpPr>
        <p:spPr>
          <a:xfrm>
            <a:off x="17330206" y="9302938"/>
            <a:ext cx="2619307" cy="748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atin typeface="Chalkboard"/>
                <a:ea typeface="Chalkboard"/>
                <a:cs typeface="Chalkboard"/>
                <a:sym typeface="Chalkboard"/>
              </a:defRPr>
            </a:lvl1pPr>
          </a:lstStyle>
          <a:p>
            <a:r>
              <a:rPr lang="de-DE" dirty="0">
                <a:solidFill>
                  <a:schemeClr val="tx1"/>
                </a:solidFill>
              </a:rPr>
              <a:t>Lehrdienst</a:t>
            </a:r>
          </a:p>
        </p:txBody>
      </p:sp>
      <p:sp>
        <p:nvSpPr>
          <p:cNvPr id="1739" name="WARNUNG! WARNUNG! WARNUNG!"/>
          <p:cNvSpPr txBox="1"/>
          <p:nvPr/>
        </p:nvSpPr>
        <p:spPr>
          <a:xfrm>
            <a:off x="15905374" y="3088182"/>
            <a:ext cx="2964608" cy="193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b="1">
                <a:solidFill>
                  <a:srgbClr val="F22D2B"/>
                </a:solidFill>
                <a:latin typeface="Helvetica"/>
                <a:ea typeface="Helvetica"/>
                <a:cs typeface="Helvetica"/>
                <a:sym typeface="Helvetica"/>
              </a:defRPr>
            </a:pPr>
            <a:r>
              <a:t>WARNUNG!</a:t>
            </a:r>
            <a:br/>
            <a:r>
              <a:t>WARNUNG!</a:t>
            </a:r>
            <a:br/>
            <a:r>
              <a:t>WARNUNG!</a:t>
            </a:r>
          </a:p>
        </p:txBody>
      </p:sp>
      <p:sp>
        <p:nvSpPr>
          <p:cNvPr id="1740" name="Evolution"/>
          <p:cNvSpPr txBox="1"/>
          <p:nvPr/>
        </p:nvSpPr>
        <p:spPr>
          <a:xfrm>
            <a:off x="6140472" y="4065704"/>
            <a:ext cx="2428330"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b="1">
                <a:latin typeface="Helvetica"/>
                <a:ea typeface="Helvetica"/>
                <a:cs typeface="Helvetica"/>
                <a:sym typeface="Helvetica"/>
              </a:defRPr>
            </a:lvl1pPr>
          </a:lstStyle>
          <a:p>
            <a:r>
              <a:t>Evolution</a:t>
            </a:r>
          </a:p>
        </p:txBody>
      </p:sp>
      <p:sp>
        <p:nvSpPr>
          <p:cNvPr id="1741" name="Altersbe."/>
          <p:cNvSpPr txBox="1"/>
          <p:nvPr/>
        </p:nvSpPr>
        <p:spPr>
          <a:xfrm rot="2645255">
            <a:off x="6285248" y="2659120"/>
            <a:ext cx="1907755"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t>Altersbe.</a:t>
            </a:r>
          </a:p>
        </p:txBody>
      </p:sp>
      <p:sp>
        <p:nvSpPr>
          <p:cNvPr id="1742" name="Alters-…"/>
          <p:cNvSpPr txBox="1"/>
          <p:nvPr/>
        </p:nvSpPr>
        <p:spPr>
          <a:xfrm>
            <a:off x="8171529" y="4620531"/>
            <a:ext cx="3348674" cy="16399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90000"/>
              </a:lnSpc>
              <a:defRPr sz="3700" b="1">
                <a:latin typeface="Helvetica"/>
                <a:ea typeface="Helvetica"/>
                <a:cs typeface="Helvetica"/>
                <a:sym typeface="Helvetica"/>
              </a:defRPr>
            </a:pPr>
            <a:r>
              <a:rPr dirty="0"/>
              <a:t>Alters-</a:t>
            </a:r>
          </a:p>
          <a:p>
            <a:pPr>
              <a:lnSpc>
                <a:spcPct val="90000"/>
              </a:lnSpc>
              <a:defRPr sz="3700" b="1">
                <a:latin typeface="Helvetica"/>
                <a:ea typeface="Helvetica"/>
                <a:cs typeface="Helvetica"/>
                <a:sym typeface="Helvetica"/>
              </a:defRPr>
            </a:pPr>
            <a:r>
              <a:rPr lang="de-DE" dirty="0"/>
              <a:t>b</a:t>
            </a:r>
            <a:r>
              <a:rPr dirty="0" err="1"/>
              <a:t>estimmung</a:t>
            </a:r>
            <a:r>
              <a:rPr lang="de-DE" dirty="0"/>
              <a:t>s-</a:t>
            </a:r>
            <a:endParaRPr dirty="0"/>
          </a:p>
          <a:p>
            <a:pPr>
              <a:lnSpc>
                <a:spcPct val="90000"/>
              </a:lnSpc>
              <a:defRPr sz="3700" b="1">
                <a:latin typeface="Helvetica"/>
                <a:ea typeface="Helvetica"/>
                <a:cs typeface="Helvetica"/>
                <a:sym typeface="Helvetica"/>
              </a:defRPr>
            </a:pPr>
            <a:r>
              <a:rPr lang="de-DE" dirty="0"/>
              <a:t>m</a:t>
            </a:r>
            <a:r>
              <a:rPr dirty="0" err="1"/>
              <a:t>ethoden</a:t>
            </a:r>
            <a:endParaRPr dirty="0"/>
          </a:p>
        </p:txBody>
      </p:sp>
      <p:sp>
        <p:nvSpPr>
          <p:cNvPr id="1743" name="Affen-…"/>
          <p:cNvSpPr txBox="1"/>
          <p:nvPr/>
        </p:nvSpPr>
        <p:spPr>
          <a:xfrm>
            <a:off x="3893965" y="5168026"/>
            <a:ext cx="2627016"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b="1">
                <a:latin typeface="Helvetica"/>
                <a:ea typeface="Helvetica"/>
                <a:cs typeface="Helvetica"/>
                <a:sym typeface="Helvetica"/>
              </a:defRPr>
            </a:pPr>
            <a:r>
              <a:t>Affen-</a:t>
            </a:r>
          </a:p>
          <a:p>
            <a:pPr>
              <a:defRPr sz="4000" b="1">
                <a:latin typeface="Helvetica"/>
                <a:ea typeface="Helvetica"/>
                <a:cs typeface="Helvetica"/>
                <a:sym typeface="Helvetica"/>
              </a:defRPr>
            </a:pPr>
            <a:r>
              <a:t>menschen</a:t>
            </a:r>
          </a:p>
        </p:txBody>
      </p:sp>
      <p:sp>
        <p:nvSpPr>
          <p:cNvPr id="1744" name="Mill.…"/>
          <p:cNvSpPr txBox="1"/>
          <p:nvPr/>
        </p:nvSpPr>
        <p:spPr>
          <a:xfrm>
            <a:off x="6557820" y="6222619"/>
            <a:ext cx="2353208" cy="13336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b="1">
                <a:latin typeface="Helvetica"/>
                <a:ea typeface="Helvetica"/>
                <a:cs typeface="Helvetica"/>
                <a:sym typeface="Helvetica"/>
              </a:defRPr>
            </a:pPr>
            <a:r>
              <a:rPr lang="de-DE" dirty="0"/>
              <a:t>Jahr-</a:t>
            </a:r>
          </a:p>
          <a:p>
            <a:pPr>
              <a:defRPr sz="4000" b="1">
                <a:latin typeface="Helvetica"/>
                <a:ea typeface="Helvetica"/>
                <a:cs typeface="Helvetica"/>
                <a:sym typeface="Helvetica"/>
              </a:defRPr>
            </a:pPr>
            <a:r>
              <a:rPr lang="de-DE" dirty="0" err="1"/>
              <a:t>millionen</a:t>
            </a:r>
            <a:endParaRPr dirty="0"/>
          </a:p>
        </p:txBody>
      </p:sp>
      <p:sp>
        <p:nvSpPr>
          <p:cNvPr id="1745" name="KEINE…"/>
          <p:cNvSpPr txBox="1"/>
          <p:nvPr/>
        </p:nvSpPr>
        <p:spPr>
          <a:xfrm>
            <a:off x="8317074" y="7614800"/>
            <a:ext cx="1737656" cy="16399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90000"/>
              </a:lnSpc>
              <a:defRPr sz="3700" b="1">
                <a:latin typeface="Helvetica"/>
                <a:ea typeface="Helvetica"/>
                <a:cs typeface="Helvetica"/>
                <a:sym typeface="Helvetica"/>
              </a:defRPr>
            </a:pPr>
            <a:r>
              <a:rPr dirty="0"/>
              <a:t>KEINE</a:t>
            </a:r>
          </a:p>
          <a:p>
            <a:pPr>
              <a:lnSpc>
                <a:spcPct val="90000"/>
              </a:lnSpc>
              <a:defRPr sz="3700" b="1">
                <a:latin typeface="Helvetica"/>
                <a:ea typeface="Helvetica"/>
                <a:cs typeface="Helvetica"/>
                <a:sym typeface="Helvetica"/>
              </a:defRPr>
            </a:pPr>
            <a:r>
              <a:rPr dirty="0" err="1"/>
              <a:t>weltw</a:t>
            </a:r>
            <a:r>
              <a:rPr dirty="0"/>
              <a:t>.</a:t>
            </a:r>
          </a:p>
          <a:p>
            <a:pPr>
              <a:lnSpc>
                <a:spcPct val="90000"/>
              </a:lnSpc>
              <a:defRPr sz="3700" b="1">
                <a:latin typeface="Helvetica"/>
                <a:ea typeface="Helvetica"/>
                <a:cs typeface="Helvetica"/>
                <a:sym typeface="Helvetica"/>
              </a:defRPr>
            </a:pPr>
            <a:r>
              <a:rPr lang="de-DE" dirty="0" err="1"/>
              <a:t>Sintf</a:t>
            </a:r>
            <a:r>
              <a:rPr dirty="0" err="1"/>
              <a:t>lut</a:t>
            </a:r>
            <a:endParaRPr dirty="0"/>
          </a:p>
        </p:txBody>
      </p:sp>
    </p:spTree>
  </p:cSld>
  <p:clrMapOvr>
    <a:masterClrMapping/>
  </p:clrMapOvr>
  <p:transition xmlns:p14="http://schemas.microsoft.com/office/powerpoint/2010/mai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7" name="Creation"/>
          <p:cNvSpPr txBox="1"/>
          <p:nvPr/>
        </p:nvSpPr>
        <p:spPr>
          <a:xfrm>
            <a:off x="17501596" y="7973375"/>
            <a:ext cx="2436408" cy="893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t>Creation</a:t>
            </a:r>
          </a:p>
        </p:txBody>
      </p:sp>
      <p:sp>
        <p:nvSpPr>
          <p:cNvPr id="1748" name="Ministry"/>
          <p:cNvSpPr txBox="1"/>
          <p:nvPr/>
        </p:nvSpPr>
        <p:spPr>
          <a:xfrm>
            <a:off x="17509504" y="9230675"/>
            <a:ext cx="2420593" cy="893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t>Ministry</a:t>
            </a:r>
          </a:p>
        </p:txBody>
      </p:sp>
      <p:pic>
        <p:nvPicPr>
          <p:cNvPr id="1749" name="KNwide Slides to layer for translation 2017 Feb 3.064.jpg" descr="KNwide Slides to layer for translation 2017 Feb 3.06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50" name="Schöpfungs"/>
          <p:cNvSpPr txBox="1"/>
          <p:nvPr/>
        </p:nvSpPr>
        <p:spPr>
          <a:xfrm>
            <a:off x="17156071" y="8045638"/>
            <a:ext cx="3127459" cy="748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atin typeface="Chalkboard"/>
                <a:ea typeface="Chalkboard"/>
                <a:cs typeface="Chalkboard"/>
                <a:sym typeface="Chalkboard"/>
              </a:defRPr>
            </a:lvl1pPr>
          </a:lstStyle>
          <a:p>
            <a:r>
              <a:rPr dirty="0" err="1"/>
              <a:t>Schöpfungs</a:t>
            </a:r>
            <a:r>
              <a:rPr lang="de-DE" dirty="0"/>
              <a:t>-</a:t>
            </a:r>
            <a:endParaRPr dirty="0"/>
          </a:p>
        </p:txBody>
      </p:sp>
      <p:sp>
        <p:nvSpPr>
          <p:cNvPr id="1751" name="Organisation"/>
          <p:cNvSpPr txBox="1"/>
          <p:nvPr/>
        </p:nvSpPr>
        <p:spPr>
          <a:xfrm>
            <a:off x="17410146" y="9302938"/>
            <a:ext cx="2619307" cy="748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atin typeface="Chalkboard"/>
                <a:ea typeface="Chalkboard"/>
                <a:cs typeface="Chalkboard"/>
                <a:sym typeface="Chalkboard"/>
              </a:defRPr>
            </a:lvl1pPr>
          </a:lstStyle>
          <a:p>
            <a:r>
              <a:rPr lang="de-DE" dirty="0">
                <a:solidFill>
                  <a:schemeClr val="tx1"/>
                </a:solidFill>
              </a:rPr>
              <a:t>Lehrdienst</a:t>
            </a:r>
          </a:p>
        </p:txBody>
      </p:sp>
      <p:sp>
        <p:nvSpPr>
          <p:cNvPr id="1752" name="GENESIS"/>
          <p:cNvSpPr txBox="1"/>
          <p:nvPr/>
        </p:nvSpPr>
        <p:spPr>
          <a:xfrm>
            <a:off x="8533758" y="10788430"/>
            <a:ext cx="8443016"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de-DE" dirty="0"/>
              <a:t>1. Mose</a:t>
            </a:r>
            <a:endParaRPr dirty="0"/>
          </a:p>
        </p:txBody>
      </p:sp>
      <p:sp>
        <p:nvSpPr>
          <p:cNvPr id="1753" name="KOMM ZU JESUS!…"/>
          <p:cNvSpPr txBox="1"/>
          <p:nvPr/>
        </p:nvSpPr>
        <p:spPr>
          <a:xfrm>
            <a:off x="15110291" y="1313025"/>
            <a:ext cx="4648710" cy="28110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a:latin typeface="Trebuchet MS"/>
                <a:ea typeface="Trebuchet MS"/>
                <a:cs typeface="Trebuchet MS"/>
                <a:sym typeface="Trebuchet MS"/>
              </a:defRPr>
            </a:pPr>
            <a:r>
              <a:rPr sz="4400" dirty="0" err="1"/>
              <a:t>K</a:t>
            </a:r>
            <a:r>
              <a:rPr lang="en-US" sz="4400" dirty="0" err="1"/>
              <a:t>omm</a:t>
            </a:r>
            <a:r>
              <a:rPr sz="4400" dirty="0"/>
              <a:t> </a:t>
            </a:r>
            <a:r>
              <a:rPr lang="en-US" sz="4400" dirty="0" err="1"/>
              <a:t>zu</a:t>
            </a:r>
            <a:r>
              <a:rPr sz="4400" dirty="0"/>
              <a:t> J</a:t>
            </a:r>
            <a:r>
              <a:rPr lang="en-US" sz="4400" dirty="0"/>
              <a:t>esus</a:t>
            </a:r>
            <a:r>
              <a:rPr sz="4400" dirty="0"/>
              <a:t>! </a:t>
            </a:r>
          </a:p>
          <a:p>
            <a:pPr>
              <a:defRPr sz="4000">
                <a:latin typeface="Trebuchet MS"/>
                <a:ea typeface="Trebuchet MS"/>
                <a:cs typeface="Trebuchet MS"/>
                <a:sym typeface="Trebuchet MS"/>
              </a:defRPr>
            </a:pPr>
            <a:r>
              <a:rPr sz="4400" dirty="0" err="1"/>
              <a:t>K</a:t>
            </a:r>
            <a:r>
              <a:rPr lang="en-US" sz="4400" dirty="0" err="1"/>
              <a:t>omm</a:t>
            </a:r>
            <a:r>
              <a:rPr lang="en-US" sz="4400" dirty="0"/>
              <a:t> </a:t>
            </a:r>
            <a:r>
              <a:rPr lang="en-US" sz="4400" dirty="0" err="1"/>
              <a:t>zum</a:t>
            </a:r>
            <a:r>
              <a:rPr lang="en-US" sz="4400" dirty="0"/>
              <a:t> </a:t>
            </a:r>
            <a:r>
              <a:rPr lang="en-US" sz="4400" dirty="0" err="1"/>
              <a:t>Kreuz</a:t>
            </a:r>
            <a:r>
              <a:rPr sz="4400" dirty="0"/>
              <a:t> </a:t>
            </a:r>
          </a:p>
          <a:p>
            <a:pPr>
              <a:defRPr sz="4000">
                <a:latin typeface="Trebuchet MS"/>
                <a:ea typeface="Trebuchet MS"/>
                <a:cs typeface="Trebuchet MS"/>
                <a:sym typeface="Trebuchet MS"/>
              </a:defRPr>
            </a:pPr>
            <a:r>
              <a:rPr lang="en-US" sz="4400" dirty="0"/>
              <a:t>und du </a:t>
            </a:r>
            <a:r>
              <a:rPr lang="en-US" sz="4400" dirty="0" err="1"/>
              <a:t>wirst</a:t>
            </a:r>
            <a:r>
              <a:rPr sz="4400" dirty="0"/>
              <a:t> </a:t>
            </a:r>
          </a:p>
          <a:p>
            <a:pPr>
              <a:defRPr sz="4000">
                <a:latin typeface="Trebuchet MS"/>
                <a:ea typeface="Trebuchet MS"/>
                <a:cs typeface="Trebuchet MS"/>
                <a:sym typeface="Trebuchet MS"/>
              </a:defRPr>
            </a:pPr>
            <a:r>
              <a:rPr lang="en-US" sz="4400" dirty="0" err="1"/>
              <a:t>gerettet</a:t>
            </a:r>
            <a:r>
              <a:rPr lang="de-DE" sz="4400" dirty="0"/>
              <a:t>.</a:t>
            </a:r>
            <a:endParaRPr sz="4400" dirty="0"/>
          </a:p>
        </p:txBody>
      </p:sp>
    </p:spTree>
  </p:cSld>
  <p:clrMapOvr>
    <a:masterClrMapping/>
  </p:clrMapOvr>
  <p:transition xmlns:p14="http://schemas.microsoft.com/office/powerpoint/2010/mai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5" name="2.Korinther 10,4–5"/>
          <p:cNvSpPr txBox="1">
            <a:spLocks noGrp="1"/>
          </p:cNvSpPr>
          <p:nvPr>
            <p:ph type="ctrTitle"/>
          </p:nvPr>
        </p:nvSpPr>
        <p:spPr>
          <a:prstGeom prst="rect">
            <a:avLst/>
          </a:prstGeom>
        </p:spPr>
        <p:txBody>
          <a:bodyPr/>
          <a:lstStyle>
            <a:lvl1pPr defTabSz="914400">
              <a:defRPr sz="11700">
                <a:effectLst>
                  <a:outerShdw blurRad="38100" dist="38100" dir="2700000" rotWithShape="0">
                    <a:srgbClr val="000000">
                      <a:alpha val="43137"/>
                    </a:srgbClr>
                  </a:outerShdw>
                </a:effectLst>
                <a:uFill>
                  <a:solidFill>
                    <a:srgbClr val="E2DEAB"/>
                  </a:solidFill>
                </a:uFill>
              </a:defRPr>
            </a:lvl1pPr>
          </a:lstStyle>
          <a:p>
            <a:r>
              <a:rPr dirty="0"/>
              <a:t>2.</a:t>
            </a:r>
            <a:r>
              <a:rPr lang="de-DE" dirty="0"/>
              <a:t> </a:t>
            </a:r>
            <a:r>
              <a:rPr dirty="0" err="1"/>
              <a:t>Korinther</a:t>
            </a:r>
            <a:r>
              <a:rPr dirty="0"/>
              <a:t> 10,4–5</a:t>
            </a:r>
          </a:p>
        </p:txBody>
      </p:sp>
      <p:sp>
        <p:nvSpPr>
          <p:cNvPr id="1756" name="Denn die Waffen unsres Kampfes sind nicht fleischlich, sondern mächtig im Dienste Gottes, Festungen zu zerstören. Wir zerstören damit Gedanken und alles Hohe, das sich erhebt gegen die Erkenntnis Gottes, und nehmen gefangen alles Denken in den Gehorsam gegen Christus."/>
          <p:cNvSpPr txBox="1">
            <a:spLocks noGrp="1"/>
          </p:cNvSpPr>
          <p:nvPr>
            <p:ph type="subTitle" idx="1"/>
          </p:nvPr>
        </p:nvSpPr>
        <p:spPr>
          <a:prstGeom prst="rect">
            <a:avLst/>
          </a:prstGeom>
        </p:spPr>
        <p:txBody>
          <a:bodyPr/>
          <a:lstStyle/>
          <a:p>
            <a:pPr defTabSz="914400">
              <a:buClr>
                <a:srgbClr val="F5F5F5"/>
              </a:buClr>
              <a:defRPr>
                <a:solidFill>
                  <a:srgbClr val="F4F5BE"/>
                </a:solidFill>
                <a:effectLst>
                  <a:outerShdw blurRad="38100" dist="38100" dir="2700000" rotWithShape="0">
                    <a:srgbClr val="000000">
                      <a:alpha val="43137"/>
                    </a:srgbClr>
                  </a:outerShdw>
                </a:effectLst>
                <a:uFill>
                  <a:solidFill>
                    <a:srgbClr val="F5F5F5"/>
                  </a:solidFill>
                </a:uFill>
              </a:defRPr>
            </a:pPr>
            <a:r>
              <a:rPr dirty="0" err="1"/>
              <a:t>Denn</a:t>
            </a:r>
            <a:r>
              <a:rPr dirty="0"/>
              <a:t> die </a:t>
            </a:r>
            <a:r>
              <a:rPr dirty="0" err="1"/>
              <a:t>Waffen</a:t>
            </a:r>
            <a:r>
              <a:rPr dirty="0"/>
              <a:t> </a:t>
            </a:r>
            <a:r>
              <a:rPr dirty="0" err="1">
                <a:solidFill>
                  <a:srgbClr val="FFA94D"/>
                </a:solidFill>
              </a:rPr>
              <a:t>unsres</a:t>
            </a:r>
            <a:r>
              <a:rPr dirty="0">
                <a:solidFill>
                  <a:srgbClr val="FFA94D"/>
                </a:solidFill>
              </a:rPr>
              <a:t> </a:t>
            </a:r>
            <a:r>
              <a:rPr dirty="0" err="1">
                <a:solidFill>
                  <a:srgbClr val="FFA94D"/>
                </a:solidFill>
              </a:rPr>
              <a:t>Kampfes</a:t>
            </a:r>
            <a:r>
              <a:rPr dirty="0"/>
              <a:t> </a:t>
            </a:r>
            <a:r>
              <a:rPr dirty="0" err="1"/>
              <a:t>sind</a:t>
            </a:r>
            <a:r>
              <a:rPr dirty="0"/>
              <a:t> </a:t>
            </a:r>
            <a:r>
              <a:rPr dirty="0" err="1"/>
              <a:t>nicht</a:t>
            </a:r>
            <a:r>
              <a:rPr dirty="0"/>
              <a:t> </a:t>
            </a:r>
            <a:r>
              <a:rPr dirty="0" err="1"/>
              <a:t>fleischlich</a:t>
            </a:r>
            <a:r>
              <a:rPr dirty="0"/>
              <a:t>, </a:t>
            </a:r>
            <a:r>
              <a:rPr dirty="0" err="1"/>
              <a:t>sondern</a:t>
            </a:r>
            <a:r>
              <a:rPr dirty="0"/>
              <a:t> </a:t>
            </a:r>
            <a:r>
              <a:rPr dirty="0" err="1"/>
              <a:t>mächtig</a:t>
            </a:r>
            <a:r>
              <a:rPr dirty="0"/>
              <a:t> </a:t>
            </a:r>
            <a:r>
              <a:rPr dirty="0" err="1"/>
              <a:t>im</a:t>
            </a:r>
            <a:r>
              <a:rPr dirty="0"/>
              <a:t> </a:t>
            </a:r>
            <a:r>
              <a:rPr dirty="0" err="1"/>
              <a:t>Dienste</a:t>
            </a:r>
            <a:r>
              <a:rPr dirty="0"/>
              <a:t> Gottes, </a:t>
            </a:r>
            <a:r>
              <a:rPr dirty="0" err="1"/>
              <a:t>Festungen</a:t>
            </a:r>
            <a:r>
              <a:rPr dirty="0"/>
              <a:t> </a:t>
            </a:r>
            <a:r>
              <a:rPr dirty="0" err="1"/>
              <a:t>zu</a:t>
            </a:r>
            <a:r>
              <a:rPr dirty="0"/>
              <a:t> </a:t>
            </a:r>
            <a:r>
              <a:rPr dirty="0" err="1"/>
              <a:t>zerstören</a:t>
            </a:r>
            <a:r>
              <a:rPr dirty="0"/>
              <a:t>. </a:t>
            </a:r>
            <a:r>
              <a:rPr dirty="0" err="1"/>
              <a:t>Wir</a:t>
            </a:r>
            <a:r>
              <a:rPr dirty="0"/>
              <a:t> </a:t>
            </a:r>
            <a:r>
              <a:rPr dirty="0" err="1"/>
              <a:t>zerstören</a:t>
            </a:r>
            <a:r>
              <a:rPr dirty="0"/>
              <a:t> </a:t>
            </a:r>
            <a:r>
              <a:rPr dirty="0" err="1"/>
              <a:t>damit</a:t>
            </a:r>
            <a:r>
              <a:rPr dirty="0"/>
              <a:t> </a:t>
            </a:r>
            <a:r>
              <a:rPr dirty="0" err="1">
                <a:solidFill>
                  <a:srgbClr val="F5A942"/>
                </a:solidFill>
              </a:rPr>
              <a:t>Gedanken</a:t>
            </a:r>
            <a:r>
              <a:rPr dirty="0"/>
              <a:t> und </a:t>
            </a:r>
            <a:r>
              <a:rPr dirty="0" err="1">
                <a:solidFill>
                  <a:srgbClr val="F5A24C"/>
                </a:solidFill>
              </a:rPr>
              <a:t>alles</a:t>
            </a:r>
            <a:r>
              <a:rPr dirty="0">
                <a:solidFill>
                  <a:srgbClr val="F5A24C"/>
                </a:solidFill>
              </a:rPr>
              <a:t> </a:t>
            </a:r>
            <a:r>
              <a:rPr dirty="0" err="1">
                <a:solidFill>
                  <a:srgbClr val="F5A24C"/>
                </a:solidFill>
              </a:rPr>
              <a:t>Hohe</a:t>
            </a:r>
            <a:r>
              <a:rPr dirty="0">
                <a:solidFill>
                  <a:srgbClr val="F5A24C"/>
                </a:solidFill>
              </a:rPr>
              <a:t>, das </a:t>
            </a:r>
            <a:r>
              <a:rPr dirty="0" err="1">
                <a:solidFill>
                  <a:srgbClr val="F5A24C"/>
                </a:solidFill>
              </a:rPr>
              <a:t>sich</a:t>
            </a:r>
            <a:r>
              <a:rPr dirty="0">
                <a:solidFill>
                  <a:srgbClr val="F5A24C"/>
                </a:solidFill>
              </a:rPr>
              <a:t> </a:t>
            </a:r>
            <a:r>
              <a:rPr dirty="0" err="1">
                <a:solidFill>
                  <a:srgbClr val="F5A24C"/>
                </a:solidFill>
              </a:rPr>
              <a:t>erhebt</a:t>
            </a:r>
            <a:r>
              <a:rPr dirty="0">
                <a:solidFill>
                  <a:srgbClr val="F5A24C"/>
                </a:solidFill>
              </a:rPr>
              <a:t> </a:t>
            </a:r>
            <a:r>
              <a:rPr dirty="0" err="1">
                <a:solidFill>
                  <a:srgbClr val="F5A24C"/>
                </a:solidFill>
              </a:rPr>
              <a:t>gegen</a:t>
            </a:r>
            <a:r>
              <a:rPr dirty="0">
                <a:solidFill>
                  <a:srgbClr val="F5A24C"/>
                </a:solidFill>
              </a:rPr>
              <a:t> die </a:t>
            </a:r>
            <a:r>
              <a:rPr dirty="0" err="1">
                <a:solidFill>
                  <a:srgbClr val="F5A24C"/>
                </a:solidFill>
              </a:rPr>
              <a:t>Erkenntnis</a:t>
            </a:r>
            <a:r>
              <a:rPr dirty="0">
                <a:solidFill>
                  <a:srgbClr val="F5A24C"/>
                </a:solidFill>
              </a:rPr>
              <a:t> Gottes</a:t>
            </a:r>
            <a:r>
              <a:rPr dirty="0"/>
              <a:t>, und </a:t>
            </a:r>
            <a:r>
              <a:rPr dirty="0" err="1"/>
              <a:t>nehmen</a:t>
            </a:r>
            <a:r>
              <a:rPr dirty="0"/>
              <a:t> </a:t>
            </a:r>
            <a:r>
              <a:rPr dirty="0" err="1"/>
              <a:t>gefangen</a:t>
            </a:r>
            <a:r>
              <a:rPr dirty="0"/>
              <a:t> </a:t>
            </a:r>
            <a:r>
              <a:rPr lang="de-DE" dirty="0"/>
              <a:t/>
            </a:r>
            <a:br>
              <a:rPr lang="de-DE" dirty="0"/>
            </a:br>
            <a:r>
              <a:rPr dirty="0" err="1">
                <a:solidFill>
                  <a:srgbClr val="F5983F"/>
                </a:solidFill>
              </a:rPr>
              <a:t>alles</a:t>
            </a:r>
            <a:r>
              <a:rPr dirty="0"/>
              <a:t> </a:t>
            </a:r>
            <a:r>
              <a:rPr dirty="0" err="1">
                <a:solidFill>
                  <a:srgbClr val="F5AA51"/>
                </a:solidFill>
              </a:rPr>
              <a:t>Denken</a:t>
            </a:r>
            <a:r>
              <a:rPr dirty="0"/>
              <a:t> in den </a:t>
            </a:r>
            <a:r>
              <a:rPr dirty="0" err="1"/>
              <a:t>Gehorsam</a:t>
            </a:r>
            <a:r>
              <a:rPr dirty="0"/>
              <a:t> </a:t>
            </a:r>
            <a:r>
              <a:rPr dirty="0" err="1"/>
              <a:t>gegen</a:t>
            </a:r>
            <a:r>
              <a:rPr dirty="0"/>
              <a:t> </a:t>
            </a:r>
            <a:r>
              <a:rPr dirty="0" err="1"/>
              <a:t>Christus</a:t>
            </a:r>
            <a:r>
              <a:rPr dirty="0"/>
              <a:t>. </a:t>
            </a:r>
          </a:p>
        </p:txBody>
      </p:sp>
    </p:spTree>
  </p:cSld>
  <p:clrMapOvr>
    <a:masterClrMapping/>
  </p:clrMapOvr>
  <p:transition xmlns:p14="http://schemas.microsoft.com/office/powerpoint/2010/mai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4" name="“Heute ist die darwinistische Sicht der Natur wahrscheinlich mehr als irgendetwas anderes für die agnostische und skeptische Anschauung des 20. Jahrhunderts verantwortlich.“"/>
          <p:cNvSpPr txBox="1">
            <a:spLocks noGrp="1"/>
          </p:cNvSpPr>
          <p:nvPr>
            <p:ph type="title"/>
          </p:nvPr>
        </p:nvSpPr>
        <p:spPr>
          <a:xfrm>
            <a:off x="1778000" y="1384300"/>
            <a:ext cx="15786100" cy="8728494"/>
          </a:xfrm>
          <a:prstGeom prst="rect">
            <a:avLst/>
          </a:prstGeom>
        </p:spPr>
        <p:txBody>
          <a:bodyPr/>
          <a:lstStyle>
            <a:lvl1pPr defTabSz="449580">
              <a:defRPr>
                <a:solidFill>
                  <a:srgbClr val="FCFFC7"/>
                </a:solidFill>
              </a:defRPr>
            </a:lvl1pPr>
          </a:lstStyle>
          <a:p>
            <a:r>
              <a:rPr lang="de-DE" dirty="0"/>
              <a:t>„D</a:t>
            </a:r>
            <a:r>
              <a:rPr dirty="0" err="1"/>
              <a:t>ie</a:t>
            </a:r>
            <a:r>
              <a:rPr dirty="0"/>
              <a:t> </a:t>
            </a:r>
            <a:r>
              <a:rPr dirty="0" err="1"/>
              <a:t>darwinistische</a:t>
            </a:r>
            <a:r>
              <a:rPr dirty="0"/>
              <a:t> </a:t>
            </a:r>
            <a:r>
              <a:rPr dirty="0" err="1"/>
              <a:t>Sicht</a:t>
            </a:r>
            <a:r>
              <a:rPr dirty="0"/>
              <a:t> der </a:t>
            </a:r>
            <a:r>
              <a:rPr dirty="0" err="1"/>
              <a:t>Natur</a:t>
            </a:r>
            <a:r>
              <a:rPr dirty="0"/>
              <a:t> </a:t>
            </a:r>
            <a:r>
              <a:rPr lang="de-DE" dirty="0"/>
              <a:t/>
            </a:r>
            <a:br>
              <a:rPr lang="de-DE" dirty="0"/>
            </a:br>
            <a:r>
              <a:rPr lang="de-DE" dirty="0"/>
              <a:t>ist </a:t>
            </a:r>
            <a:r>
              <a:rPr dirty="0" err="1"/>
              <a:t>wahrscheinlich</a:t>
            </a:r>
            <a:r>
              <a:rPr dirty="0"/>
              <a:t> </a:t>
            </a:r>
            <a:r>
              <a:rPr dirty="0" err="1"/>
              <a:t>mehr</a:t>
            </a:r>
            <a:r>
              <a:rPr dirty="0"/>
              <a:t> </a:t>
            </a:r>
            <a:r>
              <a:rPr dirty="0" err="1"/>
              <a:t>als</a:t>
            </a:r>
            <a:r>
              <a:rPr dirty="0"/>
              <a:t> </a:t>
            </a:r>
            <a:r>
              <a:rPr lang="de-DE" dirty="0"/>
              <a:t>sonst </a:t>
            </a:r>
            <a:r>
              <a:rPr dirty="0" err="1"/>
              <a:t>etwas</a:t>
            </a:r>
            <a:r>
              <a:rPr dirty="0"/>
              <a:t> </a:t>
            </a:r>
            <a:r>
              <a:rPr lang="de-DE" dirty="0"/>
              <a:t>verantwortlich f</a:t>
            </a:r>
            <a:r>
              <a:rPr dirty="0" err="1"/>
              <a:t>ür</a:t>
            </a:r>
            <a:r>
              <a:rPr dirty="0"/>
              <a:t> die </a:t>
            </a:r>
            <a:r>
              <a:rPr dirty="0" err="1"/>
              <a:t>agnostische</a:t>
            </a:r>
            <a:r>
              <a:rPr dirty="0"/>
              <a:t> und </a:t>
            </a:r>
            <a:r>
              <a:rPr dirty="0" err="1"/>
              <a:t>skeptische</a:t>
            </a:r>
            <a:r>
              <a:rPr dirty="0"/>
              <a:t> </a:t>
            </a:r>
            <a:r>
              <a:rPr lang="de-DE" dirty="0"/>
              <a:t/>
            </a:r>
            <a:br>
              <a:rPr lang="de-DE" dirty="0"/>
            </a:br>
            <a:r>
              <a:rPr lang="de-DE" dirty="0"/>
              <a:t>Weltsicht </a:t>
            </a:r>
            <a:r>
              <a:rPr dirty="0"/>
              <a:t>des 20. </a:t>
            </a:r>
            <a:r>
              <a:rPr dirty="0" err="1"/>
              <a:t>Jahrhunderts</a:t>
            </a:r>
            <a:r>
              <a:rPr dirty="0"/>
              <a:t>.</a:t>
            </a:r>
            <a:r>
              <a:rPr lang="de-DE" dirty="0"/>
              <a:t>“</a:t>
            </a:r>
            <a:endParaRPr dirty="0"/>
          </a:p>
        </p:txBody>
      </p:sp>
      <p:sp>
        <p:nvSpPr>
          <p:cNvPr id="1805" name="Michael Denton, Evolution: A Theory in Crisis (London: Burnett Books, 1985), p. 358."/>
          <p:cNvSpPr txBox="1">
            <a:spLocks noGrp="1"/>
          </p:cNvSpPr>
          <p:nvPr>
            <p:ph type="body" sz="quarter" idx="1"/>
          </p:nvPr>
        </p:nvSpPr>
        <p:spPr>
          <a:xfrm>
            <a:off x="1752600" y="11518900"/>
            <a:ext cx="20866100" cy="933967"/>
          </a:xfrm>
          <a:prstGeom prst="rect">
            <a:avLst/>
          </a:prstGeom>
        </p:spPr>
        <p:txBody>
          <a:bodyPr/>
          <a:lstStyle/>
          <a:p>
            <a:pPr defTabSz="914400">
              <a:spcBef>
                <a:spcPts val="2100"/>
              </a:spcBef>
              <a:buClr>
                <a:srgbClr val="F5F5F5"/>
              </a:buClr>
              <a:defRPr sz="4200">
                <a:effectLst>
                  <a:outerShdw blurRad="38100" dist="38100" dir="2700000" rotWithShape="0">
                    <a:srgbClr val="000000">
                      <a:alpha val="43137"/>
                    </a:srgbClr>
                  </a:outerShdw>
                </a:effectLst>
                <a:uFill>
                  <a:solidFill>
                    <a:srgbClr val="E2DEAB"/>
                  </a:solidFill>
                </a:uFill>
              </a:defRPr>
            </a:pPr>
            <a:r>
              <a:rPr dirty="0"/>
              <a:t>Michael Denton, </a:t>
            </a:r>
            <a:r>
              <a:rPr dirty="0">
                <a:latin typeface="DejaVu Sans Condensed Oblique"/>
                <a:ea typeface="DejaVu Sans Condensed Oblique"/>
                <a:cs typeface="DejaVu Sans Condensed Oblique"/>
                <a:sym typeface="DejaVu Sans Condensed Oblique"/>
              </a:rPr>
              <a:t>Evolution: A Theory in Crisis</a:t>
            </a:r>
            <a:r>
              <a:rPr dirty="0"/>
              <a:t> (London: Burnett Books, 1985), </a:t>
            </a:r>
            <a:r>
              <a:rPr lang="de-DE" dirty="0"/>
              <a:t>S</a:t>
            </a:r>
            <a:r>
              <a:rPr dirty="0"/>
              <a:t>. 358.</a:t>
            </a:r>
          </a:p>
        </p:txBody>
      </p:sp>
      <p:grpSp>
        <p:nvGrpSpPr>
          <p:cNvPr id="1808" name="image100.jpg"/>
          <p:cNvGrpSpPr/>
          <p:nvPr/>
        </p:nvGrpSpPr>
        <p:grpSpPr>
          <a:xfrm>
            <a:off x="17834548" y="1244753"/>
            <a:ext cx="5397501" cy="7632701"/>
            <a:chOff x="0" y="0"/>
            <a:chExt cx="5397500" cy="7632700"/>
          </a:xfrm>
        </p:grpSpPr>
        <p:pic>
          <p:nvPicPr>
            <p:cNvPr id="1807" name="image100.jpg" descr="image100.jpg"/>
            <p:cNvPicPr>
              <a:picLocks/>
            </p:cNvPicPr>
            <p:nvPr/>
          </p:nvPicPr>
          <p:blipFill>
            <a:blip r:embed="rId3">
              <a:extLst/>
            </a:blip>
            <a:stretch>
              <a:fillRect/>
            </a:stretch>
          </p:blipFill>
          <p:spPr>
            <a:xfrm>
              <a:off x="317500" y="304800"/>
              <a:ext cx="4775200" cy="7010400"/>
            </a:xfrm>
            <a:prstGeom prst="rect">
              <a:avLst/>
            </a:prstGeom>
            <a:ln>
              <a:noFill/>
            </a:ln>
            <a:effectLst/>
          </p:spPr>
        </p:pic>
        <p:pic>
          <p:nvPicPr>
            <p:cNvPr id="1806" name="image100.jpg" descr="image100.jpg"/>
            <p:cNvPicPr>
              <a:picLocks/>
            </p:cNvPicPr>
            <p:nvPr/>
          </p:nvPicPr>
          <p:blipFill>
            <a:blip r:embed="rId4">
              <a:extLst/>
            </a:blip>
            <a:stretch>
              <a:fillRect/>
            </a:stretch>
          </p:blipFill>
          <p:spPr>
            <a:xfrm>
              <a:off x="0" y="0"/>
              <a:ext cx="5397500" cy="7632700"/>
            </a:xfrm>
            <a:prstGeom prst="rect">
              <a:avLst/>
            </a:prstGeom>
            <a:effectLst/>
          </p:spPr>
        </p:pic>
      </p:grpSp>
    </p:spTree>
  </p:cSld>
  <p:clrMapOvr>
    <a:masterClrMapping/>
  </p:clrMapOvr>
  <p:transition xmlns:p14="http://schemas.microsoft.com/office/powerpoint/2010/mai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 name="Ernst Mayr, “The Nature of the Darwinian Revolution,” Science, vol. 176 (2 June 1972), p. 988."/>
          <p:cNvSpPr txBox="1">
            <a:spLocks noGrp="1"/>
          </p:cNvSpPr>
          <p:nvPr>
            <p:ph type="body" sz="quarter" idx="1"/>
          </p:nvPr>
        </p:nvSpPr>
        <p:spPr>
          <a:xfrm>
            <a:off x="1752600" y="10858500"/>
            <a:ext cx="20866100" cy="1689100"/>
          </a:xfrm>
          <a:prstGeom prst="rect">
            <a:avLst/>
          </a:prstGeom>
        </p:spPr>
        <p:txBody>
          <a:bodyPr/>
          <a:lstStyle/>
          <a:p>
            <a:pPr defTabSz="914400">
              <a:spcBef>
                <a:spcPts val="2100"/>
              </a:spcBef>
              <a:buClr>
                <a:srgbClr val="F5F5F5"/>
              </a:buClr>
              <a:defRPr sz="4400">
                <a:effectLst>
                  <a:outerShdw blurRad="38100" dist="38100" dir="2700000" rotWithShape="0">
                    <a:srgbClr val="000000">
                      <a:alpha val="43137"/>
                    </a:srgbClr>
                  </a:outerShdw>
                </a:effectLst>
                <a:uFill>
                  <a:solidFill>
                    <a:srgbClr val="E2DEAB"/>
                  </a:solidFill>
                </a:uFill>
              </a:defRPr>
            </a:pPr>
            <a:r>
              <a:rPr dirty="0"/>
              <a:t>Ernst </a:t>
            </a:r>
            <a:r>
              <a:rPr dirty="0" err="1"/>
              <a:t>Mayr</a:t>
            </a:r>
            <a:r>
              <a:rPr dirty="0"/>
              <a:t>, </a:t>
            </a:r>
            <a:r>
              <a:rPr lang="de-DE" dirty="0"/>
              <a:t>„</a:t>
            </a:r>
            <a:r>
              <a:rPr dirty="0"/>
              <a:t>The Nature of the Darwinian Revolution</a:t>
            </a:r>
            <a:r>
              <a:rPr lang="de-DE" dirty="0"/>
              <a:t>“</a:t>
            </a:r>
            <a:r>
              <a:rPr dirty="0"/>
              <a:t>, </a:t>
            </a:r>
            <a:r>
              <a:rPr lang="de-DE" dirty="0"/>
              <a:t/>
            </a:r>
            <a:br>
              <a:rPr lang="de-DE" dirty="0"/>
            </a:br>
            <a:r>
              <a:rPr dirty="0">
                <a:latin typeface="DejaVu Sans Condensed Oblique"/>
                <a:ea typeface="DejaVu Sans Condensed Oblique"/>
                <a:cs typeface="DejaVu Sans Condensed Oblique"/>
                <a:sym typeface="DejaVu Sans Condensed Oblique"/>
              </a:rPr>
              <a:t>Science</a:t>
            </a:r>
            <a:r>
              <a:rPr dirty="0"/>
              <a:t>, </a:t>
            </a:r>
            <a:r>
              <a:rPr lang="de-DE" dirty="0" err="1"/>
              <a:t>Bd</a:t>
            </a:r>
            <a:r>
              <a:rPr dirty="0"/>
              <a:t>. 176 (2</a:t>
            </a:r>
            <a:r>
              <a:rPr lang="de-DE" dirty="0"/>
              <a:t>.</a:t>
            </a:r>
            <a:r>
              <a:rPr dirty="0"/>
              <a:t> Jun</a:t>
            </a:r>
            <a:r>
              <a:rPr lang="de-DE" dirty="0"/>
              <a:t>i</a:t>
            </a:r>
            <a:r>
              <a:rPr dirty="0"/>
              <a:t> 1972), </a:t>
            </a:r>
            <a:r>
              <a:rPr lang="de-DE" dirty="0"/>
              <a:t>S</a:t>
            </a:r>
            <a:r>
              <a:rPr dirty="0"/>
              <a:t>. 988.</a:t>
            </a:r>
          </a:p>
        </p:txBody>
      </p:sp>
      <p:sp>
        <p:nvSpPr>
          <p:cNvPr id="1813" name="„Die (darwinistische) Revolution begann…"/>
          <p:cNvSpPr txBox="1"/>
          <p:nvPr/>
        </p:nvSpPr>
        <p:spPr>
          <a:xfrm>
            <a:off x="1663700" y="1323390"/>
            <a:ext cx="21056600" cy="6278642"/>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449580">
              <a:defRPr sz="6800">
                <a:solidFill>
                  <a:srgbClr val="FFF4BF"/>
                </a:solidFill>
                <a:latin typeface="DejaVu Sans Condensed"/>
                <a:ea typeface="DejaVu Sans Condensed"/>
                <a:cs typeface="DejaVu Sans Condensed"/>
                <a:sym typeface="DejaVu Sans Condensed"/>
              </a:defRPr>
            </a:pPr>
            <a:r>
              <a:rPr dirty="0"/>
              <a:t>„Die (</a:t>
            </a:r>
            <a:r>
              <a:rPr dirty="0" err="1"/>
              <a:t>darwinistische</a:t>
            </a:r>
            <a:r>
              <a:rPr dirty="0"/>
              <a:t>) Revolution </a:t>
            </a:r>
            <a:r>
              <a:rPr lang="de-DE" dirty="0"/>
              <a:t/>
            </a:r>
            <a:br>
              <a:rPr lang="de-DE" dirty="0"/>
            </a:br>
            <a:r>
              <a:rPr dirty="0" err="1"/>
              <a:t>begann</a:t>
            </a:r>
            <a:r>
              <a:rPr lang="de-DE" dirty="0"/>
              <a:t>,</a:t>
            </a:r>
            <a:r>
              <a:rPr dirty="0"/>
              <a:t> </a:t>
            </a:r>
            <a:r>
              <a:rPr dirty="0" err="1"/>
              <a:t>als</a:t>
            </a:r>
            <a:r>
              <a:rPr dirty="0"/>
              <a:t> </a:t>
            </a:r>
            <a:r>
              <a:rPr lang="de-DE" dirty="0"/>
              <a:t>klar </a:t>
            </a:r>
            <a:r>
              <a:rPr dirty="0" err="1"/>
              <a:t>wurde</a:t>
            </a:r>
            <a:r>
              <a:rPr dirty="0"/>
              <a:t>, </a:t>
            </a:r>
            <a:r>
              <a:rPr dirty="0" err="1"/>
              <a:t>dass</a:t>
            </a:r>
            <a:r>
              <a:rPr dirty="0"/>
              <a:t> die </a:t>
            </a:r>
            <a:r>
              <a:rPr lang="de-DE" dirty="0"/>
              <a:t/>
            </a:r>
            <a:br>
              <a:rPr lang="de-DE" dirty="0"/>
            </a:br>
            <a:r>
              <a:rPr dirty="0" err="1"/>
              <a:t>Erde</a:t>
            </a:r>
            <a:r>
              <a:rPr dirty="0"/>
              <a:t> </a:t>
            </a:r>
            <a:r>
              <a:rPr dirty="0" err="1"/>
              <a:t>sehr</a:t>
            </a:r>
            <a:r>
              <a:rPr dirty="0"/>
              <a:t> alt </a:t>
            </a:r>
            <a:r>
              <a:rPr dirty="0" err="1"/>
              <a:t>ist</a:t>
            </a:r>
            <a:r>
              <a:rPr lang="de-DE" dirty="0"/>
              <a:t> und nicht </a:t>
            </a:r>
            <a:r>
              <a:rPr dirty="0" err="1"/>
              <a:t>vor</a:t>
            </a:r>
            <a:r>
              <a:rPr dirty="0"/>
              <a:t> </a:t>
            </a:r>
            <a:r>
              <a:rPr lang="de-DE" dirty="0"/>
              <a:t/>
            </a:r>
            <a:br>
              <a:rPr lang="de-DE" dirty="0"/>
            </a:br>
            <a:r>
              <a:rPr dirty="0"/>
              <a:t>6000 </a:t>
            </a:r>
            <a:r>
              <a:rPr dirty="0" err="1"/>
              <a:t>Jahren</a:t>
            </a:r>
            <a:r>
              <a:rPr dirty="0"/>
              <a:t> </a:t>
            </a:r>
            <a:r>
              <a:rPr lang="de-DE" dirty="0"/>
              <a:t>g</a:t>
            </a:r>
            <a:r>
              <a:rPr dirty="0"/>
              <a:t>e</a:t>
            </a:r>
            <a:r>
              <a:rPr lang="de-DE" dirty="0"/>
              <a:t>schaffen wurde.</a:t>
            </a:r>
            <a:r>
              <a:rPr dirty="0"/>
              <a:t> </a:t>
            </a:r>
            <a:r>
              <a:rPr lang="de-DE" dirty="0"/>
              <a:t/>
            </a:r>
            <a:br>
              <a:rPr lang="de-DE" dirty="0"/>
            </a:br>
            <a:r>
              <a:rPr dirty="0" err="1"/>
              <a:t>Diese</a:t>
            </a:r>
            <a:r>
              <a:rPr dirty="0"/>
              <a:t> </a:t>
            </a:r>
            <a:r>
              <a:rPr dirty="0" err="1"/>
              <a:t>Entdeckung</a:t>
            </a:r>
            <a:r>
              <a:rPr dirty="0"/>
              <a:t> war der </a:t>
            </a:r>
            <a:r>
              <a:rPr dirty="0" err="1"/>
              <a:t>Schneeball</a:t>
            </a:r>
            <a:r>
              <a:rPr dirty="0"/>
              <a:t>, </a:t>
            </a:r>
            <a:r>
              <a:rPr lang="de-DE" dirty="0"/>
              <a:t/>
            </a:r>
            <a:br>
              <a:rPr lang="de-DE" dirty="0"/>
            </a:br>
            <a:r>
              <a:rPr dirty="0"/>
              <a:t>der die </a:t>
            </a:r>
            <a:r>
              <a:rPr dirty="0" err="1"/>
              <a:t>ganze</a:t>
            </a:r>
            <a:r>
              <a:rPr dirty="0"/>
              <a:t> </a:t>
            </a:r>
            <a:r>
              <a:rPr dirty="0" err="1"/>
              <a:t>Lawine</a:t>
            </a:r>
            <a:r>
              <a:rPr dirty="0"/>
              <a:t> </a:t>
            </a:r>
            <a:r>
              <a:rPr lang="de-DE" dirty="0"/>
              <a:t>auslöste</a:t>
            </a:r>
            <a:r>
              <a:rPr dirty="0"/>
              <a:t>.</a:t>
            </a:r>
            <a:r>
              <a:rPr lang="de-DE" dirty="0"/>
              <a:t>“</a:t>
            </a:r>
            <a:endParaRPr dirty="0"/>
          </a:p>
        </p:txBody>
      </p:sp>
      <p:grpSp>
        <p:nvGrpSpPr>
          <p:cNvPr id="1816" name="image101.jpg"/>
          <p:cNvGrpSpPr/>
          <p:nvPr/>
        </p:nvGrpSpPr>
        <p:grpSpPr>
          <a:xfrm>
            <a:off x="17823020" y="1308097"/>
            <a:ext cx="5381546" cy="5638803"/>
            <a:chOff x="0" y="0"/>
            <a:chExt cx="5381545" cy="5638801"/>
          </a:xfrm>
        </p:grpSpPr>
        <p:pic>
          <p:nvPicPr>
            <p:cNvPr id="1815" name="image101.jpg" descr="image101.jpg"/>
            <p:cNvPicPr>
              <a:picLocks noChangeAspect="1"/>
            </p:cNvPicPr>
            <p:nvPr/>
          </p:nvPicPr>
          <p:blipFill>
            <a:blip r:embed="rId3">
              <a:extLst/>
            </a:blip>
            <a:srcRect l="2578"/>
            <a:stretch>
              <a:fillRect/>
            </a:stretch>
          </p:blipFill>
          <p:spPr>
            <a:xfrm>
              <a:off x="317500" y="304800"/>
              <a:ext cx="4759246" cy="5016502"/>
            </a:xfrm>
            <a:prstGeom prst="rect">
              <a:avLst/>
            </a:prstGeom>
            <a:ln>
              <a:noFill/>
            </a:ln>
            <a:effectLst/>
          </p:spPr>
        </p:pic>
        <p:pic>
          <p:nvPicPr>
            <p:cNvPr id="1814" name="image101.jpg" descr="image101.jpg"/>
            <p:cNvPicPr>
              <a:picLocks/>
            </p:cNvPicPr>
            <p:nvPr/>
          </p:nvPicPr>
          <p:blipFill>
            <a:blip r:embed="rId4">
              <a:extLst/>
            </a:blip>
            <a:stretch>
              <a:fillRect/>
            </a:stretch>
          </p:blipFill>
          <p:spPr>
            <a:xfrm>
              <a:off x="0" y="0"/>
              <a:ext cx="5381546" cy="5638802"/>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813"/>
                                        </p:tgtEl>
                                        <p:attrNameLst>
                                          <p:attrName>style.visibility</p:attrName>
                                        </p:attrNameLst>
                                      </p:cBhvr>
                                      <p:to>
                                        <p:strVal val="visible"/>
                                      </p:to>
                                    </p:set>
                                    <p:animEffect transition="in" filter="wipe(up)">
                                      <p:cBhvr>
                                        <p:cTn id="7" dur="500"/>
                                        <p:tgtEl>
                                          <p:spTgt spid="1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3" grpId="1" animBg="1" advAuto="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0" name="image102.jpg" descr="image102.jpg"/>
          <p:cNvPicPr>
            <a:picLocks noChangeAspect="1"/>
          </p:cNvPicPr>
          <p:nvPr/>
        </p:nvPicPr>
        <p:blipFill>
          <a:blip r:embed="rId2">
            <a:extLst/>
          </a:blip>
          <a:stretch>
            <a:fillRect/>
          </a:stretch>
        </p:blipFill>
        <p:spPr>
          <a:xfrm>
            <a:off x="0" y="0"/>
            <a:ext cx="24603103" cy="13716000"/>
          </a:xfrm>
          <a:prstGeom prst="rect">
            <a:avLst/>
          </a:prstGeom>
        </p:spPr>
      </p:pic>
    </p:spTree>
  </p:cSld>
  <p:clrMapOvr>
    <a:masterClrMapping/>
  </p:clrMapOvr>
  <p:transition xmlns:p14="http://schemas.microsoft.com/office/powerpoint/2010/mai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 name="Psalm 40,4"/>
          <p:cNvSpPr txBox="1">
            <a:spLocks noGrp="1"/>
          </p:cNvSpPr>
          <p:nvPr>
            <p:ph type="ctrTitle"/>
          </p:nvPr>
        </p:nvSpPr>
        <p:spPr>
          <a:prstGeom prst="rect">
            <a:avLst/>
          </a:prstGeom>
        </p:spPr>
        <p:txBody>
          <a:bodyPr/>
          <a:lstStyle>
            <a:lvl1pPr defTabSz="914400">
              <a:defRPr sz="11700">
                <a:effectLst>
                  <a:outerShdw blurRad="38100" dist="38100" dir="2700000" rotWithShape="0">
                    <a:srgbClr val="000000">
                      <a:alpha val="43137"/>
                    </a:srgbClr>
                  </a:outerShdw>
                </a:effectLst>
                <a:uFill>
                  <a:solidFill>
                    <a:srgbClr val="FFFFFF"/>
                  </a:solidFill>
                </a:uFill>
              </a:defRPr>
            </a:lvl1pPr>
          </a:lstStyle>
          <a:p>
            <a:r>
              <a:rPr dirty="0"/>
              <a:t>Psalm 40,</a:t>
            </a:r>
            <a:r>
              <a:rPr lang="de-DE" dirty="0"/>
              <a:t>5</a:t>
            </a:r>
            <a:endParaRPr dirty="0"/>
          </a:p>
        </p:txBody>
      </p:sp>
      <p:sp>
        <p:nvSpPr>
          <p:cNvPr id="1823" name="Wohl dem, der seine Hoffnung setzt auf den Herrn und sich nicht wendet zu den Hoffärtigen und denen, die mit Lügen umgehen!"/>
          <p:cNvSpPr txBox="1">
            <a:spLocks noGrp="1"/>
          </p:cNvSpPr>
          <p:nvPr>
            <p:ph type="subTitle" sz="half" idx="1"/>
          </p:nvPr>
        </p:nvSpPr>
        <p:spPr>
          <a:xfrm>
            <a:off x="1720850" y="2971800"/>
            <a:ext cx="20942300" cy="3584062"/>
          </a:xfrm>
          <a:prstGeom prst="rect">
            <a:avLst/>
          </a:prstGeom>
        </p:spPr>
        <p:txBody>
          <a:bodyPr>
            <a:noAutofit/>
          </a:bodyPr>
          <a:lstStyle>
            <a:lvl1pPr marL="342900" defTabSz="457200">
              <a:tabLst>
                <a:tab pos="342900" algn="l"/>
              </a:tabLst>
              <a:defRPr>
                <a:solidFill>
                  <a:srgbClr val="E1DEB0"/>
                </a:solidFill>
              </a:defRPr>
            </a:lvl1pPr>
          </a:lstStyle>
          <a:p>
            <a:r>
              <a:rPr dirty="0" err="1"/>
              <a:t>Wohl</a:t>
            </a:r>
            <a:r>
              <a:rPr dirty="0"/>
              <a:t> </a:t>
            </a:r>
            <a:r>
              <a:rPr dirty="0" err="1"/>
              <a:t>dem</a:t>
            </a:r>
            <a:r>
              <a:rPr dirty="0"/>
              <a:t>, der seine </a:t>
            </a:r>
            <a:r>
              <a:rPr dirty="0" err="1"/>
              <a:t>Hoffnung</a:t>
            </a:r>
            <a:r>
              <a:rPr dirty="0"/>
              <a:t> </a:t>
            </a:r>
            <a:r>
              <a:rPr dirty="0" err="1"/>
              <a:t>setzt</a:t>
            </a:r>
            <a:r>
              <a:rPr dirty="0"/>
              <a:t> auf den </a:t>
            </a:r>
            <a:r>
              <a:rPr lang="de-DE" dirty="0"/>
              <a:t>H</a:t>
            </a:r>
            <a:r>
              <a:rPr lang="de-DE" cap="small" dirty="0"/>
              <a:t>errn </a:t>
            </a:r>
            <a:r>
              <a:rPr dirty="0"/>
              <a:t>und </a:t>
            </a:r>
            <a:r>
              <a:rPr dirty="0" err="1"/>
              <a:t>sich</a:t>
            </a:r>
            <a:r>
              <a:rPr dirty="0"/>
              <a:t> </a:t>
            </a:r>
            <a:r>
              <a:rPr dirty="0" err="1"/>
              <a:t>nicht</a:t>
            </a:r>
            <a:r>
              <a:rPr dirty="0"/>
              <a:t> </a:t>
            </a:r>
            <a:r>
              <a:rPr dirty="0" err="1"/>
              <a:t>wendet</a:t>
            </a:r>
            <a:r>
              <a:rPr dirty="0"/>
              <a:t> </a:t>
            </a:r>
            <a:r>
              <a:rPr dirty="0" err="1"/>
              <a:t>zu</a:t>
            </a:r>
            <a:r>
              <a:rPr dirty="0"/>
              <a:t> den </a:t>
            </a:r>
            <a:r>
              <a:rPr dirty="0" err="1"/>
              <a:t>Hoffärtigen</a:t>
            </a:r>
            <a:r>
              <a:rPr dirty="0"/>
              <a:t> und </a:t>
            </a:r>
            <a:r>
              <a:rPr dirty="0" err="1"/>
              <a:t>denen</a:t>
            </a:r>
            <a:r>
              <a:rPr dirty="0"/>
              <a:t>, die </a:t>
            </a:r>
            <a:r>
              <a:rPr dirty="0" err="1"/>
              <a:t>mit</a:t>
            </a:r>
            <a:r>
              <a:rPr dirty="0"/>
              <a:t> </a:t>
            </a:r>
            <a:r>
              <a:rPr dirty="0" err="1"/>
              <a:t>Lügen</a:t>
            </a:r>
            <a:r>
              <a:rPr dirty="0"/>
              <a:t> </a:t>
            </a:r>
            <a:r>
              <a:rPr dirty="0" err="1"/>
              <a:t>umgehen</a:t>
            </a:r>
            <a:r>
              <a:rPr dirty="0"/>
              <a:t>!</a:t>
            </a:r>
          </a:p>
        </p:txBody>
      </p:sp>
      <p:sp>
        <p:nvSpPr>
          <p:cNvPr id="1824" name="Sprüche 29,25"/>
          <p:cNvSpPr txBox="1"/>
          <p:nvPr/>
        </p:nvSpPr>
        <p:spPr>
          <a:xfrm>
            <a:off x="1769602" y="7594600"/>
            <a:ext cx="20840701" cy="1879601"/>
          </a:xfrm>
          <a:prstGeom prst="rect">
            <a:avLst/>
          </a:prstGeom>
          <a:ln w="12700"/>
          <a:extLst>
            <a:ext uri="{C572A759-6A51-4108-AA02-DFA0A04FC94B}">
              <ma14:wrappingTextBoxFlag xmlns:ma14="http://schemas.microsoft.com/office/mac/drawingml/2011/main" val="1"/>
            </a:ext>
          </a:extLst>
        </p:spPr>
        <p:txBody>
          <a:bodyPr lIns="50800" tIns="50800" rIns="50800" bIns="50800">
            <a:spAutoFit/>
          </a:bodyPr>
          <a:lstStyle>
            <a:lvl1pPr algn="r" defTabSz="914400">
              <a:buClr>
                <a:srgbClr val="FFFFFF">
                  <a:alpha val="60000"/>
                </a:srgbClr>
              </a:buClr>
              <a:defRPr sz="11700">
                <a:solidFill>
                  <a:srgbClr val="E2DEAB"/>
                </a:solidFill>
                <a:effectLst>
                  <a:outerShdw blurRad="38100" dist="38100" dir="2700000" rotWithShape="0">
                    <a:srgbClr val="000000">
                      <a:alpha val="43137"/>
                    </a:srgbClr>
                  </a:outerShdw>
                </a:effectLst>
                <a:uFill>
                  <a:solidFill>
                    <a:srgbClr val="E2DEAB"/>
                  </a:solidFill>
                </a:uFill>
                <a:latin typeface="+mn-lt"/>
                <a:ea typeface="+mn-ea"/>
                <a:cs typeface="+mn-cs"/>
                <a:sym typeface="GoudyTwenty"/>
              </a:defRPr>
            </a:lvl1pPr>
          </a:lstStyle>
          <a:p>
            <a:r>
              <a:t>Sprüche 29,25</a:t>
            </a:r>
          </a:p>
        </p:txBody>
      </p:sp>
      <p:sp>
        <p:nvSpPr>
          <p:cNvPr id="1825" name="Menschenfurcht bringt zu Fall; wer sich aber auf den Herrn verlässt, wird beschützt."/>
          <p:cNvSpPr txBox="1"/>
          <p:nvPr/>
        </p:nvSpPr>
        <p:spPr>
          <a:xfrm>
            <a:off x="1805065" y="9550557"/>
            <a:ext cx="21571770" cy="2207784"/>
          </a:xfrm>
          <a:prstGeom prst="rect">
            <a:avLst/>
          </a:prstGeom>
          <a:ln w="12700"/>
          <a:extLst>
            <a:ext uri="{C572A759-6A51-4108-AA02-DFA0A04FC94B}">
              <ma14:wrappingTextBoxFlag xmlns:ma14="http://schemas.microsoft.com/office/mac/drawingml/2011/main" val="1"/>
            </a:ext>
          </a:extLst>
        </p:spPr>
        <p:txBody>
          <a:bodyPr wrap="square" lIns="50800" tIns="50800" rIns="50800" bIns="50800">
            <a:spAutoFit/>
          </a:bodyPr>
          <a:lstStyle>
            <a:lvl1pPr algn="l" defTabSz="914400">
              <a:lnSpc>
                <a:spcPct val="95000"/>
              </a:lnSpc>
              <a:spcBef>
                <a:spcPts val="2100"/>
              </a:spcBef>
              <a:buClr>
                <a:srgbClr val="F5F5F5"/>
              </a:buClr>
              <a:defRPr sz="7200">
                <a:solidFill>
                  <a:srgbClr val="FFFFC7"/>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lvl1pPr>
          </a:lstStyle>
          <a:p>
            <a:r>
              <a:rPr lang="de-DE" dirty="0">
                <a:effectLst/>
              </a:rPr>
              <a:t>Menschenfurcht ist ein Fallstrick; </a:t>
            </a:r>
            <a:br>
              <a:rPr lang="de-DE" dirty="0">
                <a:effectLst/>
              </a:rPr>
            </a:br>
            <a:r>
              <a:rPr lang="de-DE" dirty="0">
                <a:effectLst/>
              </a:rPr>
              <a:t>wer aber auf den H</a:t>
            </a:r>
            <a:r>
              <a:rPr lang="de-DE" cap="small" dirty="0">
                <a:effectLst/>
              </a:rPr>
              <a:t>errn </a:t>
            </a:r>
            <a:r>
              <a:rPr lang="de-DE" dirty="0">
                <a:effectLst/>
              </a:rPr>
              <a:t>vertraut, der ist geborgen.</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824"/>
                                        </p:tgtEl>
                                        <p:attrNameLst>
                                          <p:attrName>style.visibility</p:attrName>
                                        </p:attrNameLst>
                                      </p:cBhvr>
                                      <p:to>
                                        <p:strVal val="visible"/>
                                      </p:to>
                                    </p:set>
                                    <p:animEffect transition="in" filter="dissolve">
                                      <p:cBhvr>
                                        <p:cTn id="7" dur="500"/>
                                        <p:tgtEl>
                                          <p:spTgt spid="1824"/>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1825"/>
                                        </p:tgtEl>
                                        <p:attrNameLst>
                                          <p:attrName>style.visibility</p:attrName>
                                        </p:attrNameLst>
                                      </p:cBhvr>
                                      <p:to>
                                        <p:strVal val="visible"/>
                                      </p:to>
                                    </p:set>
                                    <p:animEffect transition="in" filter="dissolve">
                                      <p:cBhvr>
                                        <p:cTn id="11" dur="500"/>
                                        <p:tgtEl>
                                          <p:spTgt spid="1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4" grpId="1" animBg="1" advAuto="0"/>
      <p:bldP spid="1825" grpId="2" animBg="1" advAuto="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 name="Rectangle"/>
          <p:cNvSpPr/>
          <p:nvPr/>
        </p:nvSpPr>
        <p:spPr>
          <a:xfrm>
            <a:off x="-457200" y="-457200"/>
            <a:ext cx="24866600" cy="14185900"/>
          </a:xfrm>
          <a:prstGeom prst="rect">
            <a:avLst/>
          </a:prstGeom>
          <a:solidFill>
            <a:srgbClr val="000000"/>
          </a:solidFill>
          <a:ln w="25400">
            <a:solidFill>
              <a:srgbClr val="000000"/>
            </a:solidFill>
            <a:miter lim="400000"/>
          </a:ln>
        </p:spPr>
        <p:txBody>
          <a:bodyPr lIns="38100" tIns="38100" rIns="38100" bIns="38100"/>
          <a:lstStyle/>
          <a:p>
            <a:pPr marL="0" marR="0" lvl="0" indent="0" algn="ctr" defTabSz="914400" rtl="0" eaLnBrk="1" fontAlgn="auto" latinLnBrk="0" hangingPunct="0">
              <a:lnSpc>
                <a:spcPct val="100000"/>
              </a:lnSpc>
              <a:spcBef>
                <a:spcPts val="0"/>
              </a:spcBef>
              <a:spcAft>
                <a:spcPts val="0"/>
              </a:spcAft>
              <a:buClr>
                <a:srgbClr val="000000"/>
              </a:buClr>
              <a:buSzTx/>
              <a:buFontTx/>
              <a:buNone/>
              <a:tabLst/>
              <a:defRPr sz="5600">
                <a:uFill>
                  <a:solidFill>
                    <a:srgbClr val="000000"/>
                  </a:solidFill>
                </a:uFill>
                <a:latin typeface="Gill Sans"/>
                <a:ea typeface="Gill Sans"/>
                <a:cs typeface="Gill Sans"/>
                <a:sym typeface="Gill Sans"/>
              </a:defRPr>
            </a:pPr>
            <a:endParaRPr kumimoji="0" sz="5600" b="0" i="0" u="none" strike="noStrike" kern="0" cap="none" spc="0" normalizeH="0" baseline="0" noProof="0" dirty="0">
              <a:ln>
                <a:noFill/>
              </a:ln>
              <a:solidFill>
                <a:srgbClr val="FFFF00"/>
              </a:solidFill>
              <a:effectLst/>
              <a:uLnTx/>
              <a:uFill>
                <a:solidFill>
                  <a:srgbClr val="000000"/>
                </a:solidFill>
              </a:uFill>
              <a:latin typeface="Gill Sans"/>
              <a:cs typeface="Gill Sans"/>
              <a:sym typeface="Gill Sans"/>
            </a:endParaRPr>
          </a:p>
        </p:txBody>
      </p:sp>
      <p:sp>
        <p:nvSpPr>
          <p:cNvPr id="1947" name="Slide Number"/>
          <p:cNvSpPr txBox="1">
            <a:spLocks noGrp="1"/>
          </p:cNvSpPr>
          <p:nvPr>
            <p:ph type="sldNum" sz="quarter" idx="2"/>
          </p:nvPr>
        </p:nvSpPr>
        <p:spPr>
          <a:xfrm>
            <a:off x="22723315" y="13061950"/>
            <a:ext cx="444501" cy="381000"/>
          </a:xfrm>
          <a:prstGeom prst="rect">
            <a:avLst/>
          </a:prstGeom>
          <a:extLst>
            <a:ext uri="{C572A759-6A51-4108-AA02-DFA0A04FC94B}">
              <ma14:wrappingTextBoxFlag xmlns:ma14="http://schemas.microsoft.com/office/mac/drawingml/2011/main" val="1"/>
            </a:ext>
          </a:extLst>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000000"/>
                </a:solidFill>
                <a:effectLst/>
                <a:uLnTx/>
                <a:uFill>
                  <a:solidFill>
                    <a:srgbClr val="000000"/>
                  </a:solidFill>
                </a:uFill>
                <a:latin typeface="Gill Sans"/>
                <a:cs typeface="Gill Sans"/>
                <a:sym typeface="Gill Sans"/>
              </a:rPr>
              <a:pPr marL="0" marR="0" lvl="0" indent="0" algn="r" defTabSz="914400" rtl="0" eaLnBrk="1" fontAlgn="auto" latinLnBrk="0" hangingPunct="0">
                <a:lnSpc>
                  <a:spcPct val="100000"/>
                </a:lnSpc>
                <a:spcBef>
                  <a:spcPts val="0"/>
                </a:spcBef>
                <a:spcAft>
                  <a:spcPts val="0"/>
                </a:spcAft>
                <a:buClrTx/>
                <a:buSzTx/>
                <a:buFontTx/>
                <a:buNone/>
                <a:tabLst/>
                <a:defRPr/>
              </a:pPr>
              <a:t>99</a:t>
            </a:fld>
            <a:endParaRPr kumimoji="0" sz="1200" b="0" i="0" u="none" strike="noStrike" kern="0" cap="none" spc="0" normalizeH="0" baseline="0" noProof="0">
              <a:ln>
                <a:noFill/>
              </a:ln>
              <a:solidFill>
                <a:srgbClr val="000000"/>
              </a:solidFill>
              <a:effectLst/>
              <a:uLnTx/>
              <a:uFill>
                <a:solidFill>
                  <a:srgbClr val="000000"/>
                </a:solidFill>
              </a:uFill>
              <a:latin typeface="Gill Sans"/>
              <a:cs typeface="Gill Sans"/>
              <a:sym typeface="Gill Sans"/>
            </a:endParaRPr>
          </a:p>
        </p:txBody>
      </p:sp>
      <p:pic>
        <p:nvPicPr>
          <p:cNvPr id="3" name="Picture 2">
            <a:extLst>
              <a:ext uri="{FF2B5EF4-FFF2-40B4-BE49-F238E27FC236}">
                <a16:creationId xmlns:a16="http://schemas.microsoft.com/office/drawing/2014/main" xmlns="" id="{9999E309-D192-7F42-80B6-BDF647FFDF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4948" y="1219200"/>
            <a:ext cx="6004349" cy="8847116"/>
          </a:xfrm>
          <a:prstGeom prst="rect">
            <a:avLst/>
          </a:prstGeom>
        </p:spPr>
      </p:pic>
      <p:sp>
        <p:nvSpPr>
          <p:cNvPr id="4" name="TextBox 3">
            <a:extLst>
              <a:ext uri="{FF2B5EF4-FFF2-40B4-BE49-F238E27FC236}">
                <a16:creationId xmlns:a16="http://schemas.microsoft.com/office/drawing/2014/main" xmlns="" id="{D0197CA2-F1EA-604A-A6F2-0D3C07FD2D7B}"/>
              </a:ext>
            </a:extLst>
          </p:cNvPr>
          <p:cNvSpPr txBox="1"/>
          <p:nvPr/>
        </p:nvSpPr>
        <p:spPr>
          <a:xfrm>
            <a:off x="10129652" y="1219200"/>
            <a:ext cx="12011772" cy="107465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lvl="0" indent="0" algn="l" defTabSz="825500" rtl="0" eaLnBrk="1" fontAlgn="auto" latinLnBrk="0" hangingPunct="0">
              <a:lnSpc>
                <a:spcPts val="5000"/>
              </a:lnSpc>
              <a:spcBef>
                <a:spcPts val="0"/>
              </a:spcBef>
              <a:spcAft>
                <a:spcPts val="4000"/>
              </a:spcAft>
              <a:buClrTx/>
              <a:buSzTx/>
              <a:buFontTx/>
              <a:buNone/>
              <a:tabLst/>
              <a:defRPr/>
            </a:pPr>
            <a:r>
              <a:rPr kumimoji="0" lang="en-US" sz="5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Was </a:t>
            </a:r>
            <a:r>
              <a:rPr kumimoji="0" lang="en-US" sz="5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ist</a:t>
            </a:r>
            <a:r>
              <a:rPr kumimoji="0" lang="en-US" sz="5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 </a:t>
            </a:r>
            <a:r>
              <a:rPr kumimoji="0" lang="en-US" sz="5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mit</a:t>
            </a:r>
            <a:r>
              <a:rPr kumimoji="0" lang="en-US" sz="5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 den </a:t>
            </a:r>
            <a:r>
              <a:rPr kumimoji="0" lang="en-US" sz="5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Dinosauriern</a:t>
            </a:r>
            <a:r>
              <a:rPr kumimoji="0" lang="en-US" sz="5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 </a:t>
            </a:r>
            <a:r>
              <a:rPr kumimoji="0" lang="en-US" sz="5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passiert</a:t>
            </a:r>
            <a:r>
              <a:rPr kumimoji="0" lang="en-US" sz="5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a:t>
            </a:r>
          </a:p>
          <a:p>
            <a:pPr marL="0" marR="0" lvl="0" indent="0" algn="l" defTabSz="825500" rtl="0" eaLnBrk="1" fontAlgn="auto" latinLnBrk="0" hangingPunct="0">
              <a:lnSpc>
                <a:spcPts val="5000"/>
              </a:lnSpc>
              <a:spcBef>
                <a:spcPts val="0"/>
              </a:spcBef>
              <a:spcAft>
                <a:spcPts val="4000"/>
              </a:spcAft>
              <a:buClrTx/>
              <a:buSzTx/>
              <a:buFontTx/>
              <a:buNone/>
              <a:tabLst/>
              <a:defRPr/>
            </a:pPr>
            <a:r>
              <a:rPr kumimoji="0" lang="en-US" sz="5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Woher</a:t>
            </a:r>
            <a:r>
              <a:rPr kumimoji="0" lang="en-US" sz="5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 </a:t>
            </a:r>
            <a:r>
              <a:rPr kumimoji="0" lang="en-US" sz="5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kam</a:t>
            </a:r>
            <a:r>
              <a:rPr kumimoji="0" lang="en-US" sz="5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 </a:t>
            </a:r>
            <a:r>
              <a:rPr kumimoji="0" lang="en-US" sz="5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Kains</a:t>
            </a:r>
            <a:r>
              <a:rPr kumimoji="0" lang="en-US" sz="5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 Frau?</a:t>
            </a:r>
          </a:p>
          <a:p>
            <a:pPr marL="0" marR="0" lvl="0" indent="0" algn="l" defTabSz="825500" rtl="0" eaLnBrk="1" fontAlgn="auto" latinLnBrk="0" hangingPunct="0">
              <a:lnSpc>
                <a:spcPts val="5000"/>
              </a:lnSpc>
              <a:spcBef>
                <a:spcPts val="0"/>
              </a:spcBef>
              <a:spcAft>
                <a:spcPts val="4000"/>
              </a:spcAft>
              <a:buClrTx/>
              <a:buSzTx/>
              <a:buFontTx/>
              <a:buNone/>
              <a:tabLst/>
              <a:defRPr/>
            </a:pPr>
            <a:r>
              <a:rPr kumimoji="0" lang="en-US" sz="5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Gab </a:t>
            </a:r>
            <a:r>
              <a:rPr kumimoji="0" lang="en-US" sz="5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es</a:t>
            </a:r>
            <a:r>
              <a:rPr kumimoji="0" lang="en-US" sz="5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 die Arche Noah und die </a:t>
            </a:r>
            <a:r>
              <a:rPr kumimoji="0" lang="en-US" sz="5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Sintflut</a:t>
            </a:r>
            <a:r>
              <a:rPr kumimoji="0" lang="en-US" sz="5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 </a:t>
            </a:r>
            <a:r>
              <a:rPr kumimoji="0" lang="en-US" sz="5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wirklich</a:t>
            </a:r>
            <a:r>
              <a:rPr kumimoji="0" lang="en-US" sz="5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a:t>
            </a:r>
          </a:p>
          <a:p>
            <a:pPr marL="0" marR="0" lvl="0" indent="0" algn="l" defTabSz="825500" rtl="0" eaLnBrk="1" fontAlgn="auto" latinLnBrk="0" hangingPunct="0">
              <a:lnSpc>
                <a:spcPts val="5000"/>
              </a:lnSpc>
              <a:spcBef>
                <a:spcPts val="0"/>
              </a:spcBef>
              <a:spcAft>
                <a:spcPts val="4000"/>
              </a:spcAft>
              <a:buClrTx/>
              <a:buSzTx/>
              <a:buFontTx/>
              <a:buNone/>
              <a:tabLst/>
              <a:defRPr/>
            </a:pPr>
            <a:r>
              <a:rPr kumimoji="0" lang="en-US" sz="5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Warum</a:t>
            </a:r>
            <a:r>
              <a:rPr kumimoji="0" lang="en-US" sz="5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 </a:t>
            </a:r>
            <a:r>
              <a:rPr kumimoji="0" lang="en-US" sz="5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finden</a:t>
            </a:r>
            <a:r>
              <a:rPr kumimoji="0" lang="en-US" sz="5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 </a:t>
            </a:r>
            <a:r>
              <a:rPr kumimoji="0" lang="en-US" sz="5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sich</a:t>
            </a:r>
            <a:r>
              <a:rPr kumimoji="0" lang="en-US" sz="5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 in </a:t>
            </a:r>
            <a:r>
              <a:rPr kumimoji="0" lang="en-US" sz="5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Gottes</a:t>
            </a:r>
            <a:r>
              <a:rPr kumimoji="0" lang="en-US" sz="5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 </a:t>
            </a:r>
            <a:r>
              <a:rPr kumimoji="0" lang="en-US" sz="5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Schöpfung</a:t>
            </a:r>
            <a:r>
              <a:rPr kumimoji="0" lang="en-US" sz="5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 Leiden und Tod?</a:t>
            </a:r>
          </a:p>
          <a:p>
            <a:pPr marL="0" marR="0" lvl="0" indent="0" algn="l" defTabSz="825500" rtl="0" eaLnBrk="1" fontAlgn="auto" latinLnBrk="0" hangingPunct="0">
              <a:lnSpc>
                <a:spcPts val="5000"/>
              </a:lnSpc>
              <a:spcBef>
                <a:spcPts val="0"/>
              </a:spcBef>
              <a:spcAft>
                <a:spcPts val="4000"/>
              </a:spcAft>
              <a:buClrTx/>
              <a:buSzTx/>
              <a:buFontTx/>
              <a:buNone/>
              <a:tabLst/>
              <a:defRPr/>
            </a:pPr>
            <a:r>
              <a:rPr kumimoji="0" lang="en-US" sz="5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Sind </a:t>
            </a:r>
            <a:r>
              <a:rPr kumimoji="0" lang="en-US" sz="5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natürliche</a:t>
            </a:r>
            <a:r>
              <a:rPr kumimoji="0" lang="en-US" sz="5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 </a:t>
            </a:r>
            <a:r>
              <a:rPr kumimoji="0" lang="en-US" sz="5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Selektion</a:t>
            </a:r>
            <a:r>
              <a:rPr kumimoji="0" lang="en-US" sz="5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 und Evolution </a:t>
            </a:r>
            <a:r>
              <a:rPr kumimoji="0" lang="en-US" sz="5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ein</a:t>
            </a:r>
            <a:r>
              <a:rPr kumimoji="0" lang="en-US" sz="5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 und </a:t>
            </a:r>
            <a:r>
              <a:rPr kumimoji="0" lang="en-US" sz="5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dasselbe</a:t>
            </a:r>
            <a:r>
              <a:rPr kumimoji="0" lang="en-US" sz="5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a:t>
            </a:r>
          </a:p>
          <a:p>
            <a:pPr marL="0" marR="0" lvl="0" indent="0" algn="l" defTabSz="825500" rtl="0" eaLnBrk="1" fontAlgn="auto" latinLnBrk="0" hangingPunct="0">
              <a:lnSpc>
                <a:spcPts val="5000"/>
              </a:lnSpc>
              <a:spcBef>
                <a:spcPts val="0"/>
              </a:spcBef>
              <a:spcAft>
                <a:spcPts val="4000"/>
              </a:spcAft>
              <a:buClrTx/>
              <a:buSzTx/>
              <a:buFontTx/>
              <a:buNone/>
              <a:tabLst/>
              <a:defRPr/>
            </a:pPr>
            <a:r>
              <a:rPr kumimoji="0" lang="en-US" sz="5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Zehn</a:t>
            </a:r>
            <a:r>
              <a:rPr kumimoji="0" lang="en-US" sz="5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 </a:t>
            </a:r>
            <a:r>
              <a:rPr kumimoji="0" lang="en-US" sz="5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Gefahren</a:t>
            </a:r>
            <a:r>
              <a:rPr kumimoji="0" lang="en-US" sz="5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 der </a:t>
            </a:r>
            <a:r>
              <a:rPr kumimoji="0" lang="en-US" sz="5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Theistischen</a:t>
            </a:r>
            <a:r>
              <a:rPr kumimoji="0" lang="en-US" sz="5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 </a:t>
            </a:r>
            <a:r>
              <a:rPr kumimoji="0" lang="en-US" sz="5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Evolutionslehre</a:t>
            </a:r>
            <a:endParaRPr kumimoji="0" lang="en-US" sz="5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endParaRPr>
          </a:p>
          <a:p>
            <a:pPr marL="0" marR="0" lvl="0" indent="0" algn="l" defTabSz="825500" rtl="0" eaLnBrk="1" fontAlgn="auto" latinLnBrk="0" hangingPunct="0">
              <a:lnSpc>
                <a:spcPts val="5000"/>
              </a:lnSpc>
              <a:spcBef>
                <a:spcPts val="0"/>
              </a:spcBef>
              <a:spcAft>
                <a:spcPts val="4000"/>
              </a:spcAft>
              <a:buClrTx/>
              <a:buSzTx/>
              <a:buFontTx/>
              <a:buNone/>
              <a:tabLst/>
              <a:defRPr/>
            </a:pPr>
            <a:r>
              <a:rPr kumimoji="0" lang="en-US" sz="5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Kann</a:t>
            </a:r>
            <a:r>
              <a:rPr kumimoji="0" lang="en-US" sz="5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 man die </a:t>
            </a:r>
            <a:r>
              <a:rPr kumimoji="0" lang="en-US" sz="5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Existenz</a:t>
            </a:r>
            <a:r>
              <a:rPr kumimoji="0" lang="en-US" sz="5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 </a:t>
            </a:r>
            <a:r>
              <a:rPr kumimoji="0" lang="en-US" sz="5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Gottes</a:t>
            </a:r>
            <a:r>
              <a:rPr kumimoji="0" lang="en-US" sz="5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 </a:t>
            </a:r>
            <a:r>
              <a:rPr kumimoji="0" lang="en-US" sz="5000" b="0" i="0" u="none" strike="noStrike" kern="0" cap="none" spc="0" normalizeH="0" baseline="0" noProof="0" dirty="0" err="1">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beweisen</a:t>
            </a:r>
            <a:r>
              <a:rPr kumimoji="0" lang="en-US" sz="5000" b="0" i="0" u="none" strike="noStrike" kern="0" cap="none" spc="0" normalizeH="0" baseline="0" noProof="0" dirty="0">
                <a:ln>
                  <a:noFill/>
                </a:ln>
                <a:solidFill>
                  <a:srgbClr val="FFFFFF"/>
                </a:solidFill>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Gill Sans"/>
              </a:rPr>
              <a:t>?</a:t>
            </a:r>
          </a:p>
        </p:txBody>
      </p:sp>
      <p:sp>
        <p:nvSpPr>
          <p:cNvPr id="2" name="TextBox 1">
            <a:extLst>
              <a:ext uri="{FF2B5EF4-FFF2-40B4-BE49-F238E27FC236}">
                <a16:creationId xmlns:a16="http://schemas.microsoft.com/office/drawing/2014/main" xmlns="" id="{D69B4849-7B68-7246-8072-101631BA29EC}"/>
              </a:ext>
            </a:extLst>
          </p:cNvPr>
          <p:cNvSpPr txBox="1"/>
          <p:nvPr/>
        </p:nvSpPr>
        <p:spPr>
          <a:xfrm>
            <a:off x="3614511" y="10441245"/>
            <a:ext cx="6289963"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5600" b="0" i="0" u="none" strike="noStrike" kern="0" cap="none" spc="0" normalizeH="0" baseline="0" noProof="0" dirty="0">
                <a:ln>
                  <a:noFill/>
                </a:ln>
                <a:solidFill>
                  <a:srgbClr val="FFFF00"/>
                </a:solidFill>
                <a:effectLst/>
                <a:uLnTx/>
                <a:uFillTx/>
                <a:latin typeface="DejaVu Sans Book" panose="020B0603030804020204" pitchFamily="34" charset="2"/>
                <a:ea typeface="DejaVu Sans Book" panose="020B0603030804020204" pitchFamily="34" charset="2"/>
                <a:cs typeface="DejaVu Sans Book" panose="020B0603030804020204" pitchFamily="34" charset="2"/>
                <a:sym typeface="Gill Sans"/>
              </a:rPr>
              <a:t>12,80 Euro</a:t>
            </a:r>
          </a:p>
        </p:txBody>
      </p:sp>
    </p:spTree>
    <p:extLst>
      <p:ext uri="{BB962C8B-B14F-4D97-AF65-F5344CB8AC3E}">
        <p14:creationId xmlns:p14="http://schemas.microsoft.com/office/powerpoint/2010/main" val="1768069622"/>
      </p:ext>
    </p:extLst>
  </p:cSld>
  <p:clrMapOvr>
    <a:masterClrMapping/>
  </p:clrMapOvr>
  <p:transition xmlns:p14="http://schemas.microsoft.com/office/powerpoint/2010/mai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24.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Calibri"/>
        <a:ea typeface="Calibri"/>
        <a:cs typeface="Calibri"/>
      </a:majorFont>
      <a:minorFont>
        <a:latin typeface="GoudyTwenty"/>
        <a:ea typeface="GoudyTwenty"/>
        <a:cs typeface="GoudyTwenty"/>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Calibri"/>
        <a:ea typeface="Calibri"/>
        <a:cs typeface="Calibri"/>
      </a:majorFont>
      <a:minorFont>
        <a:latin typeface="Plantagenet Cherokee"/>
        <a:ea typeface="Plantagenet Cherokee"/>
        <a:cs typeface="Plantagenet Cherokee"/>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Calibri"/>
        <a:ea typeface="Calibri"/>
        <a:cs typeface="Calibri"/>
      </a:majorFont>
      <a:minorFont>
        <a:latin typeface="GoudyTwenty"/>
        <a:ea typeface="GoudyTwenty"/>
        <a:cs typeface="GoudyTwenty"/>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6032</TotalTime>
  <Words>4274</Words>
  <Application>Microsoft Macintosh PowerPoint</Application>
  <PresentationFormat>Custom</PresentationFormat>
  <Paragraphs>692</Paragraphs>
  <Slides>115</Slides>
  <Notes>58</Notes>
  <HiddenSlides>14</HiddenSlides>
  <MMClips>0</MMClips>
  <ScaleCrop>false</ScaleCrop>
  <HeadingPairs>
    <vt:vector size="4" baseType="variant">
      <vt:variant>
        <vt:lpstr>Theme</vt:lpstr>
      </vt:variant>
      <vt:variant>
        <vt:i4>4</vt:i4>
      </vt:variant>
      <vt:variant>
        <vt:lpstr>Slide Titles</vt:lpstr>
      </vt:variant>
      <vt:variant>
        <vt:i4>115</vt:i4>
      </vt:variant>
    </vt:vector>
  </HeadingPairs>
  <TitlesOfParts>
    <vt:vector size="119" baseType="lpstr">
      <vt:lpstr>New_Template8</vt:lpstr>
      <vt:lpstr>1_New_Template8</vt:lpstr>
      <vt:lpstr>White</vt:lpstr>
      <vt:lpstr>2_Orbit</vt:lpstr>
      <vt:lpstr>Dr. Terry Mortenson</vt:lpstr>
      <vt:lpstr>PowerPoint Presentation</vt:lpstr>
      <vt:lpstr>Dr. Terry Mortenson</vt:lpstr>
      <vt:lpstr>Dr. Terry Mortenson</vt:lpstr>
      <vt:lpstr>PowerPoint Presentation</vt:lpstr>
      <vt:lpstr>2. Korinther 10,4–5</vt:lpstr>
      <vt:lpstr>Kolosser 2,8</vt:lpstr>
      <vt:lpstr>PowerPoint Presentation</vt:lpstr>
      <vt:lpstr>PowerPoint Presentation</vt:lpstr>
      <vt:lpstr>PowerPoint Presentation</vt:lpstr>
      <vt:lpstr>Grand Canyon, USA</vt:lpstr>
      <vt:lpstr>Charles Darwin</vt:lpstr>
      <vt:lpstr>PowerPoint Presentation</vt:lpstr>
      <vt:lpstr>PowerPoint Presentation</vt:lpstr>
      <vt:lpstr>PowerPoint Presentation</vt:lpstr>
      <vt:lpstr>PowerPoint Presentation</vt:lpstr>
      <vt:lpstr>PowerPoint Presentation</vt:lpstr>
      <vt:lpstr>„Evolution ist ein historischer Prozess und lässt sich deshalb nicht beweisen durch die Argumente und Methoden, die ein rein physikalisches oder funktionelles Phänomen dokumentieren können.“</vt:lpstr>
      <vt:lpstr>PowerPoint Presentation</vt:lpstr>
      <vt:lpstr>Comte de Buffon (1707–1788) Naturforscher</vt:lpstr>
      <vt:lpstr>Pierre Laplace (1749–1827) Astronom</vt:lpstr>
      <vt:lpstr>Nebulartheorie</vt:lpstr>
      <vt:lpstr>Jean Lamarck (1744–1829) Naturforscher</vt:lpstr>
      <vt:lpstr>Abraham Werner (1749–1817) Professor für Mineralogie</vt:lpstr>
      <vt:lpstr>James Hutton  (1726–1797) Arzt, Bauer, Geologe</vt:lpstr>
      <vt:lpstr>Georges Cuvier (1769–1832) Anatom, Paläontologe</vt:lpstr>
      <vt:lpstr>William Smith (1769–1839) Drainage-Entwickler, Geometer, Geologe</vt:lpstr>
      <vt:lpstr>Charles Lyell  (1797–1875) Anwalt, Geologe</vt:lpstr>
      <vt:lpstr>PowerPoint Presentation</vt:lpstr>
      <vt:lpstr>PowerPoint Presentation</vt:lpstr>
      <vt:lpstr>Thomas Chalmers (1780–1847)</vt:lpstr>
      <vt:lpstr>PowerPoint Presentation</vt:lpstr>
      <vt:lpstr>Hugh Miller  (1802–1856)</vt:lpstr>
      <vt:lpstr>PowerPoint Presentation</vt:lpstr>
      <vt:lpstr>PowerPoint Presentation</vt:lpstr>
      <vt:lpstr>John Pye Smith  (1774–1851)</vt:lpstr>
      <vt:lpstr>PowerPoint Presentation</vt:lpstr>
      <vt:lpstr>PowerPoint Presentation</vt:lpstr>
      <vt:lpstr>PowerPoint Presentation</vt:lpstr>
      <vt:lpstr>Der wahre Hintergrund  der Debatte:</vt:lpstr>
      <vt:lpstr>PowerPoint Presentation</vt:lpstr>
      <vt:lpstr>PowerPoint Presentation</vt:lpstr>
      <vt:lpstr>PowerPoint Presentation</vt:lpstr>
      <vt:lpstr>„Aber sicher spielen allgemeine  Fluten keine Rolle in der Theorie</vt:lpstr>
      <vt:lpstr>„Prinzipien der Geologie </vt:lpstr>
      <vt:lpstr>PowerPoint Presentation</vt:lpstr>
      <vt:lpstr>PowerPoint Presentation</vt:lpstr>
      <vt:lpstr>PowerPoint Presentation</vt:lpstr>
      <vt:lpstr>„Ich war schon immer sehr beeindruckt von  dem Gewicht der Beobachtung eines  exzellenten Schreibers und fähigen Geologen,  der sagte, um der Offenbarung und um der  Wissenschaft willen – der Wahrheit in  jeglicher Form – solle der physikalische Teil  geologischer Untersuchungen so geführt  werden, als gäbe es keine Heilige Schrift.“</vt:lpstr>
      <vt:lpstr>Lyell sagte, er wolle  „die Wissenschaft [Geologie]  von Mose befreien“.</vt:lpstr>
      <vt:lpstr>„Ich habe immer das Gefühl, dass meine  Bücher zur Hälfte aus Lyells Gehirn kommen  und dass ich dies nie genug anerkenne. Ich  weiß auch gar nicht, wie ich das mit  wenigen Worten tun könnte; denn ich  dachte schon immer, dass die große  Leistung der ‚Prinzipien [der Geologie]‘ die war, dass sie das Denken des Lesers total umkrempelt –  so sehr, dass, wenn man etwas erkennt, das Lyell nicht erkannt hat, man es doch gewissermaßen durch seine Augen sieht.“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Timotheus 6,20–21</vt:lpstr>
      <vt:lpstr>„Kann irgendein Mensch sagen, wann der Anfang war?  Früher dachten wir, die Welt  hätte mit Adam angefangen …“</vt:lpstr>
      <vt:lpstr>„… aber wir haben herausgefunden, dass  Jahrtausende zuvor Gott chaotische  Materie gemacht hat, um daraus etwas  zu kreieren, worin der Mensch leben  könnte, und er setzte verschiedenartige  Geschöpfe darauf; die starben und  hinterließen Spuren seiner  hervorragenden Handwerkskunst – und  erst danach hat er sich an den Menschen gewagt.“</vt:lpstr>
      <vt:lpstr>C. I. Scofield  (1843–1921)   Scofield Studien-Bibel (1909)    </vt:lpstr>
      <vt:lpstr>PowerPoint Presentation</vt:lpstr>
      <vt:lpstr>1915–2001</vt:lpstr>
      <vt:lpstr>„Ich glaube nicht an ein höheres Wesen, das irgendwie dem Menschen ähnlich  wäre – also an keinen Gott im Sinne  der Bibel –, sondern das Leben ist das  Ergebnis zeitloser evolutionärer Kräfte  und hat im Laufe der Jahrmillionen  seinen gegenwärtigen Zustand erreicht,  es ist eine Momentaufnahme.“</vt:lpstr>
      <vt:lpstr>PowerPoint Presentation</vt:lpstr>
      <vt:lpstr>„Wenn ein Christ glaubt, die Idee von einer  alten Erde sei unbiblisch, dann kann er  gleich den Wert aller Erdgeschichte  abstreiten und behaupten, das Gestein wäre  durch Wunder entstanden, anstatt seine  Entstehung durch die Sintflut erklären zu wollen.  Jegliche Untersuchung der Erde  ohne ideologische Voraussetzungen muss zu  dem Schluss führen, dass die Welt uralt ist.“ </vt:lpstr>
      <vt:lpstr>„Ich komme zu dem Schluss, dass ich  keinen Grund habe, den grund- legenden Theorien der Geologen zu  misstrauen, inklusive ihrer  Schätzungen zum Alter der Erde. Sie  mögen falsch liegen, soweit ich weiß;  aber wenn sie falsch liegen, dann nicht, weil sie fälschlicherweise philosophische Annahmen in ihre Arbeit hineingeschmuggelt hätten.“</vt:lpstr>
      <vt:lpstr>„Unsere Schlüsse sind vorläufiger Natur; doch scheint es zu diesem Zeitpunkt   unserem Verständnis nach, dass die  Heilige Schrift auf eine Junge-Erde-Sicht hinweist (sie jedoch nicht fordert);  die beobachtbaren Fakten der Schöpfung  allerdings scheinen zunehmend  eine Alte-Erde-Sicht nahezulegen.“</vt:lpstr>
      <vt:lpstr>„Die Vertreter des Katastrophismus haben nur eine einzige Zuflucht,  um ihre Theorie zu retten: sich  auf ein reines Wunder zu berufen  und so die Erdgeschichte  vollständig auszublenden.  Wir meinen, das wäre ehrlicher von den Befürwortern der Junge-Erde-Sicht.“</vt:lpstr>
      <vt:lpstr>„Junge-Erde-Kreationisten sollten  aufhören, die Laien im christlichen  Publikum davon überzeugen zu wollen,  die Geologie spräche für eine  Junge-Erde-Sicht, wo sie das doch  überhaupt nicht tut.  Sich weiterhin dafür einzusetzen, ist fehlgeleitet und schadet der Gesundheit der Gemeinde  und der Sache Christi.“</vt:lpstr>
      <vt:lpstr>PowerPoint Presentation</vt:lpstr>
      <vt:lpstr>Gordon Lewis und  Bruce Demarest  halten fest an der  Tag-Epoche-Sicht:  „Letztlich obliegt es einer  verantwortungsbewussten Geologie, die Länge der Schöpfungstage festzulegen.“</vt:lpstr>
      <vt:lpstr>PowerPoint Presentation</vt:lpstr>
      <vt:lpstr>PowerPoint Presentation</vt:lpstr>
      <vt:lpstr>PowerPoint Presentation</vt:lpstr>
      <vt:lpstr>PowerPoint Presentation</vt:lpstr>
      <vt:lpstr>PowerPoint Presentation</vt:lpstr>
      <vt:lpstr>PowerPoint Presentation</vt:lpstr>
      <vt:lpstr>Psalm 11,3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Korinther 10,4–5</vt:lpstr>
      <vt:lpstr>„Die darwinistische Sicht der Natur  ist wahrscheinlich mehr als sonst etwas verantwortlich für die agnostische und skeptische  Weltsicht des 20. Jahrhunderts.“</vt:lpstr>
      <vt:lpstr>PowerPoint Presentation</vt:lpstr>
      <vt:lpstr>PowerPoint Presentation</vt:lpstr>
      <vt:lpstr>Psalm 40,5</vt:lpstr>
      <vt:lpstr>PowerPoint Presentation</vt:lpstr>
      <vt:lpstr>PowerPoint Presentation</vt:lpstr>
      <vt:lpstr>PowerPoint Presentation</vt:lpstr>
      <vt:lpstr>PowerPoint Presentation</vt:lpstr>
      <vt:lpstr>Answers Book 1, 2, 3 &amp;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Lösungen zum Schöpfungsbericht</vt:lpstr>
      <vt:lpstr>PowerPoint Presentation</vt:lpstr>
      <vt:lpstr>Schöpfung auf BibleStudyDownloads.org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gabriele</dc:creator>
  <cp:lastModifiedBy>Rick Griffith</cp:lastModifiedBy>
  <cp:revision>91</cp:revision>
  <dcterms:modified xsi:type="dcterms:W3CDTF">2018-09-06T20:47:33Z</dcterms:modified>
</cp:coreProperties>
</file>