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notesSlides/notesSlide85.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Override PartName="/ppt/notesSlides/notesSlide56.xml" ContentType="application/vnd.openxmlformats-officedocument.presentationml.notesSlide+xml"/>
  <Override PartName="/ppt/notesSlides/notesSlide74.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theme/themeOverride1.xml" ContentType="application/vnd.openxmlformats-officedocument.themeOverride+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notesSlides/notesSlide63.xml" ContentType="application/vnd.openxmlformats-officedocument.presentationml.notesSlide+xml"/>
  <Override PartName="/ppt/notesSlides/notesSlide81.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70.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Override PartName="/ppt/notesSlides/notesSlide68.xml" ContentType="application/vnd.openxmlformats-officedocument.presentationml.notesSlide+xml"/>
  <Override PartName="/ppt/notesSlides/notesSlide79.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notesSlides/notesSlide39.xml" ContentType="application/vnd.openxmlformats-officedocument.presentationml.notesSlide+xml"/>
  <Override PartName="/ppt/notesSlides/notesSlide57.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Layouts/slideLayout3.xml" ContentType="application/vnd.openxmlformats-officedocument.presentationml.slideLayout+xml"/>
  <Default Extension="emf" ContentType="image/x-emf"/>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46.xml" ContentType="application/vnd.openxmlformats-officedocument.presentationml.notesSlide+xml"/>
  <Override PartName="/ppt/notesSlides/notesSlide64.xml" ContentType="application/vnd.openxmlformats-officedocument.presentationml.notesSlide+xml"/>
  <Override PartName="/ppt/notesSlides/notesSlide75.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tags/tag1.xml" ContentType="application/vnd.openxmlformats-officedocument.presentationml.tags+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53.xml" ContentType="application/vnd.openxmlformats-officedocument.presentationml.notesSlide+xml"/>
  <Override PartName="/ppt/notesSlides/notesSlide71.xml" ContentType="application/vnd.openxmlformats-officedocument.presentationml.notesSlide+xml"/>
  <Override PartName="/ppt/notesSlides/notesSlide82.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42.xml" ContentType="application/vnd.openxmlformats-officedocument.presentationml.notesSlide+xml"/>
  <Override PartName="/ppt/notesSlides/notesSlide60.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slides/slide49.xml" ContentType="application/vnd.openxmlformats-officedocument.presentationml.slide+xml"/>
  <Override PartName="/ppt/slides/slide78.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Layouts/slideLayout8.xml" ContentType="application/vnd.openxmlformats-officedocument.presentationml.slideLayout+xml"/>
  <Override PartName="/ppt/notesSlides/notesSlide69.xml" ContentType="application/vnd.openxmlformats-officedocument.presentationml.notesSlid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notesSlides/notesSlide76.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tags/tag2.xml" ContentType="application/vnd.openxmlformats-officedocument.presentationml.tags+xml"/>
  <Override PartName="/ppt/notesSlides/notesSlide18.xml" ContentType="application/vnd.openxmlformats-officedocument.presentationml.notesSlide+xml"/>
  <Override PartName="/ppt/notesSlides/notesSlide36.xml" ContentType="application/vnd.openxmlformats-officedocument.presentationml.notesSlide+xml"/>
  <Override PartName="/ppt/notesSlides/notesSlide65.xml" ContentType="application/vnd.openxmlformats-officedocument.presentationml.notesSlide+xml"/>
  <Override PartName="/ppt/notesSlides/notesSlide83.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notesSlides/notesSlide72.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61.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slides/slide79.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notesSlides/notesSlide1.xml" ContentType="application/vnd.openxmlformats-officedocument.presentationml.notesSlide+xml"/>
  <Override PartName="/ppt/notesSlides/notesSlide59.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notesSlides/notesSlide66.xml" ContentType="application/vnd.openxmlformats-officedocument.presentationml.notesSlide+xml"/>
  <Override PartName="/ppt/notesSlides/notesSlide77.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tags/tag3.xml" ContentType="application/vnd.openxmlformats-officedocument.presentationml.tags+xml"/>
  <Override PartName="/ppt/notesSlides/notesSlide37.xml" ContentType="application/vnd.openxmlformats-officedocument.presentationml.notesSlide+xml"/>
  <Override PartName="/ppt/notesSlides/notesSlide55.xml" ContentType="application/vnd.openxmlformats-officedocument.presentationml.notesSlide+xml"/>
  <Override PartName="/ppt/notesSlides/notesSlide84.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notesSlides/notesSlide62.xml" ContentType="application/vnd.openxmlformats-officedocument.presentationml.notesSlide+xml"/>
  <Override PartName="/ppt/notesSlides/notesSlide73.xml" ContentType="application/vnd.openxmlformats-officedocument.presentationml.notesSlide+xml"/>
  <Override PartName="/ppt/slides/slide20.xml" ContentType="application/vnd.openxmlformats-officedocument.presentationml.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51.xml" ContentType="application/vnd.openxmlformats-officedocument.presentationml.notesSlide+xml"/>
  <Override PartName="/ppt/notesSlides/notesSlide80.xml" ContentType="application/vnd.openxmlformats-officedocument.presentationml.notesSlide+xml"/>
  <Override PartName="/ppt/notesSlides/notesSlide1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29.xml" ContentType="application/vnd.openxmlformats-officedocument.presentationml.slide+xml"/>
  <Override PartName="/ppt/slides/slide76.xml" ContentType="application/vnd.openxmlformats-officedocument.presentationml.slide+xml"/>
  <Override PartName="/ppt/notesSlides/notesSlide78.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notesSlides/notesSlide67.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87"/>
  </p:notesMasterIdLst>
  <p:handoutMasterIdLst>
    <p:handoutMasterId r:id="rId88"/>
  </p:handoutMasterIdLst>
  <p:sldIdLst>
    <p:sldId id="430" r:id="rId2"/>
    <p:sldId id="447" r:id="rId3"/>
    <p:sldId id="453" r:id="rId4"/>
    <p:sldId id="401" r:id="rId5"/>
    <p:sldId id="393" r:id="rId6"/>
    <p:sldId id="257" r:id="rId7"/>
    <p:sldId id="378" r:id="rId8"/>
    <p:sldId id="259" r:id="rId9"/>
    <p:sldId id="394" r:id="rId10"/>
    <p:sldId id="402" r:id="rId11"/>
    <p:sldId id="260" r:id="rId12"/>
    <p:sldId id="261" r:id="rId13"/>
    <p:sldId id="446" r:id="rId14"/>
    <p:sldId id="443" r:id="rId15"/>
    <p:sldId id="444" r:id="rId16"/>
    <p:sldId id="445" r:id="rId17"/>
    <p:sldId id="265" r:id="rId18"/>
    <p:sldId id="266" r:id="rId19"/>
    <p:sldId id="268" r:id="rId20"/>
    <p:sldId id="269" r:id="rId21"/>
    <p:sldId id="270" r:id="rId22"/>
    <p:sldId id="271" r:id="rId23"/>
    <p:sldId id="279" r:id="rId24"/>
    <p:sldId id="272" r:id="rId25"/>
    <p:sldId id="280" r:id="rId26"/>
    <p:sldId id="397" r:id="rId27"/>
    <p:sldId id="281" r:id="rId28"/>
    <p:sldId id="282" r:id="rId29"/>
    <p:sldId id="283" r:id="rId30"/>
    <p:sldId id="284" r:id="rId31"/>
    <p:sldId id="285" r:id="rId32"/>
    <p:sldId id="286" r:id="rId33"/>
    <p:sldId id="287" r:id="rId34"/>
    <p:sldId id="288" r:id="rId35"/>
    <p:sldId id="289" r:id="rId36"/>
    <p:sldId id="290" r:id="rId37"/>
    <p:sldId id="291" r:id="rId38"/>
    <p:sldId id="293" r:id="rId39"/>
    <p:sldId id="292" r:id="rId40"/>
    <p:sldId id="294" r:id="rId41"/>
    <p:sldId id="448" r:id="rId42"/>
    <p:sldId id="298" r:id="rId43"/>
    <p:sldId id="299" r:id="rId44"/>
    <p:sldId id="300" r:id="rId45"/>
    <p:sldId id="302" r:id="rId46"/>
    <p:sldId id="398" r:id="rId47"/>
    <p:sldId id="303" r:id="rId48"/>
    <p:sldId id="305" r:id="rId49"/>
    <p:sldId id="306" r:id="rId50"/>
    <p:sldId id="307" r:id="rId51"/>
    <p:sldId id="399" r:id="rId52"/>
    <p:sldId id="308" r:id="rId53"/>
    <p:sldId id="309" r:id="rId54"/>
    <p:sldId id="310" r:id="rId55"/>
    <p:sldId id="311" r:id="rId56"/>
    <p:sldId id="312" r:id="rId57"/>
    <p:sldId id="313" r:id="rId58"/>
    <p:sldId id="314" r:id="rId59"/>
    <p:sldId id="322" r:id="rId60"/>
    <p:sldId id="323" r:id="rId61"/>
    <p:sldId id="324" r:id="rId62"/>
    <p:sldId id="325" r:id="rId63"/>
    <p:sldId id="326" r:id="rId64"/>
    <p:sldId id="327" r:id="rId65"/>
    <p:sldId id="328" r:id="rId66"/>
    <p:sldId id="329" r:id="rId67"/>
    <p:sldId id="330" r:id="rId68"/>
    <p:sldId id="331" r:id="rId69"/>
    <p:sldId id="332" r:id="rId70"/>
    <p:sldId id="333" r:id="rId71"/>
    <p:sldId id="334" r:id="rId72"/>
    <p:sldId id="336" r:id="rId73"/>
    <p:sldId id="335" r:id="rId74"/>
    <p:sldId id="337" r:id="rId75"/>
    <p:sldId id="449" r:id="rId76"/>
    <p:sldId id="340" r:id="rId77"/>
    <p:sldId id="413" r:id="rId78"/>
    <p:sldId id="434" r:id="rId79"/>
    <p:sldId id="362" r:id="rId80"/>
    <p:sldId id="409" r:id="rId81"/>
    <p:sldId id="382" r:id="rId82"/>
    <p:sldId id="427" r:id="rId83"/>
    <p:sldId id="381" r:id="rId84"/>
    <p:sldId id="400" r:id="rId85"/>
    <p:sldId id="412" r:id="rId86"/>
  </p:sldIdLst>
  <p:sldSz cx="9144000" cy="6858000" type="screen4x3"/>
  <p:notesSz cx="6858000" cy="9144000"/>
  <p:defaultTextStyle>
    <a:defPPr>
      <a:defRPr lang="en-US"/>
    </a:defPPr>
    <a:lvl1pPr algn="ctr" rtl="0" eaLnBrk="0" fontAlgn="base" hangingPunct="0">
      <a:spcBef>
        <a:spcPct val="0"/>
      </a:spcBef>
      <a:spcAft>
        <a:spcPct val="0"/>
      </a:spcAft>
      <a:defRPr sz="2800" i="1" kern="1200">
        <a:solidFill>
          <a:schemeClr val="hlink"/>
        </a:solidFill>
        <a:latin typeface="Comic Sans MS" charset="0"/>
        <a:ea typeface="ＭＳ Ｐゴシック" charset="0"/>
        <a:cs typeface="ＭＳ Ｐゴシック" charset="0"/>
      </a:defRPr>
    </a:lvl1pPr>
    <a:lvl2pPr marL="457200" algn="ctr" rtl="0" eaLnBrk="0" fontAlgn="base" hangingPunct="0">
      <a:spcBef>
        <a:spcPct val="0"/>
      </a:spcBef>
      <a:spcAft>
        <a:spcPct val="0"/>
      </a:spcAft>
      <a:defRPr sz="2800" i="1" kern="1200">
        <a:solidFill>
          <a:schemeClr val="hlink"/>
        </a:solidFill>
        <a:latin typeface="Comic Sans MS" charset="0"/>
        <a:ea typeface="ＭＳ Ｐゴシック" charset="0"/>
        <a:cs typeface="ＭＳ Ｐゴシック" charset="0"/>
      </a:defRPr>
    </a:lvl2pPr>
    <a:lvl3pPr marL="914400" algn="ctr" rtl="0" eaLnBrk="0" fontAlgn="base" hangingPunct="0">
      <a:spcBef>
        <a:spcPct val="0"/>
      </a:spcBef>
      <a:spcAft>
        <a:spcPct val="0"/>
      </a:spcAft>
      <a:defRPr sz="2800" i="1" kern="1200">
        <a:solidFill>
          <a:schemeClr val="hlink"/>
        </a:solidFill>
        <a:latin typeface="Comic Sans MS" charset="0"/>
        <a:ea typeface="ＭＳ Ｐゴシック" charset="0"/>
        <a:cs typeface="ＭＳ Ｐゴシック" charset="0"/>
      </a:defRPr>
    </a:lvl3pPr>
    <a:lvl4pPr marL="1371600" algn="ctr" rtl="0" eaLnBrk="0" fontAlgn="base" hangingPunct="0">
      <a:spcBef>
        <a:spcPct val="0"/>
      </a:spcBef>
      <a:spcAft>
        <a:spcPct val="0"/>
      </a:spcAft>
      <a:defRPr sz="2800" i="1" kern="1200">
        <a:solidFill>
          <a:schemeClr val="hlink"/>
        </a:solidFill>
        <a:latin typeface="Comic Sans MS" charset="0"/>
        <a:ea typeface="ＭＳ Ｐゴシック" charset="0"/>
        <a:cs typeface="ＭＳ Ｐゴシック" charset="0"/>
      </a:defRPr>
    </a:lvl4pPr>
    <a:lvl5pPr marL="1828800" algn="ctr" rtl="0" eaLnBrk="0" fontAlgn="base" hangingPunct="0">
      <a:spcBef>
        <a:spcPct val="0"/>
      </a:spcBef>
      <a:spcAft>
        <a:spcPct val="0"/>
      </a:spcAft>
      <a:defRPr sz="2800" i="1" kern="1200">
        <a:solidFill>
          <a:schemeClr val="hlink"/>
        </a:solidFill>
        <a:latin typeface="Comic Sans MS" charset="0"/>
        <a:ea typeface="ＭＳ Ｐゴシック" charset="0"/>
        <a:cs typeface="ＭＳ Ｐゴシック" charset="0"/>
      </a:defRPr>
    </a:lvl5pPr>
    <a:lvl6pPr marL="2286000" algn="l" defTabSz="457200" rtl="0" eaLnBrk="1" latinLnBrk="0" hangingPunct="1">
      <a:defRPr sz="2800" i="1" kern="1200">
        <a:solidFill>
          <a:schemeClr val="hlink"/>
        </a:solidFill>
        <a:latin typeface="Comic Sans MS" charset="0"/>
        <a:ea typeface="ＭＳ Ｐゴシック" charset="0"/>
        <a:cs typeface="ＭＳ Ｐゴシック" charset="0"/>
      </a:defRPr>
    </a:lvl6pPr>
    <a:lvl7pPr marL="2743200" algn="l" defTabSz="457200" rtl="0" eaLnBrk="1" latinLnBrk="0" hangingPunct="1">
      <a:defRPr sz="2800" i="1" kern="1200">
        <a:solidFill>
          <a:schemeClr val="hlink"/>
        </a:solidFill>
        <a:latin typeface="Comic Sans MS" charset="0"/>
        <a:ea typeface="ＭＳ Ｐゴシック" charset="0"/>
        <a:cs typeface="ＭＳ Ｐゴシック" charset="0"/>
      </a:defRPr>
    </a:lvl7pPr>
    <a:lvl8pPr marL="3200400" algn="l" defTabSz="457200" rtl="0" eaLnBrk="1" latinLnBrk="0" hangingPunct="1">
      <a:defRPr sz="2800" i="1" kern="1200">
        <a:solidFill>
          <a:schemeClr val="hlink"/>
        </a:solidFill>
        <a:latin typeface="Comic Sans MS" charset="0"/>
        <a:ea typeface="ＭＳ Ｐゴシック" charset="0"/>
        <a:cs typeface="ＭＳ Ｐゴシック" charset="0"/>
      </a:defRPr>
    </a:lvl8pPr>
    <a:lvl9pPr marL="3657600" algn="l" defTabSz="457200" rtl="0" eaLnBrk="1" latinLnBrk="0" hangingPunct="1">
      <a:defRPr sz="2800" i="1" kern="1200">
        <a:solidFill>
          <a:schemeClr val="hlink"/>
        </a:solidFill>
        <a:latin typeface="Comic Sans MS"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tx1"/>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0"/>
      </p:ext>
    </p:extLst>
  </p:showPr>
  <p:clrMru>
    <a:srgbClr val="00FF00"/>
    <a:srgbClr val="FF0B34"/>
    <a:srgbClr val="040001"/>
    <a:srgbClr val="080808"/>
    <a:srgbClr val="1C1C1C"/>
    <a:srgbClr val="2F8B20"/>
    <a:srgbClr val="366AFC"/>
    <a:srgbClr val="FFFF00"/>
  </p:clrMru>
  <p:extLst>
    <p:ext uri="{E76CE94A-603C-4142-B9EB-6D1370010A27}">
      <p14:discardImageEditData xmlns:p14="http://schemas.microsoft.com/office/powerpoint/2010/main" xmlns="" val="0"/>
    </p:ext>
    <p:ext uri="{D31A062A-798A-4329-ABDD-BBA856620510}">
      <p14:defaultImageDpi xmlns:p14="http://schemas.microsoft.com/office/powerpoint/2010/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15" autoAdjust="0"/>
    <p:restoredTop sz="94660"/>
  </p:normalViewPr>
  <p:slideViewPr>
    <p:cSldViewPr snapToGrid="0">
      <p:cViewPr>
        <p:scale>
          <a:sx n="70" d="100"/>
          <a:sy n="70" d="100"/>
        </p:scale>
        <p:origin x="-1386" y="-30"/>
      </p:cViewPr>
      <p:guideLst>
        <p:guide orient="horz" pos="4155"/>
        <p:guide orient="horz" pos="4216"/>
        <p:guide pos="5152"/>
        <p:guide pos="5567"/>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11" d="100"/>
        <a:sy n="111" d="100"/>
      </p:scale>
      <p:origin x="0" y="0"/>
    </p:cViewPr>
  </p:sorterViewPr>
  <p:notesViewPr>
    <p:cSldViewPr snapToGrid="0">
      <p:cViewPr varScale="1">
        <p:scale>
          <a:sx n="55" d="100"/>
          <a:sy n="55" d="100"/>
        </p:scale>
        <p:origin x="-2904" y="-102"/>
      </p:cViewPr>
      <p:guideLst>
        <p:guide orient="horz" pos="2880"/>
        <p:guide pos="2160"/>
      </p:guideLst>
    </p:cSldViewPr>
  </p:notes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handoutMaster" Target="handoutMasters/handoutMaster1.xml"/><Relationship Id="rId9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ChangeArrowheads="1"/>
          </p:cNvSpPr>
          <p:nvPr/>
        </p:nvSpPr>
        <p:spPr bwMode="auto">
          <a:xfrm>
            <a:off x="6400800" y="8750300"/>
            <a:ext cx="387350" cy="30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nchor="ctr">
            <a:spAutoFit/>
          </a:bodyPr>
          <a:lstStyle/>
          <a:p>
            <a:pPr algn="r"/>
            <a:fld id="{795ECC36-C433-2044-ADA4-E28261620A7E}" type="slidenum">
              <a:rPr lang="en-US" sz="1400" i="0">
                <a:solidFill>
                  <a:schemeClr val="tx1"/>
                </a:solidFill>
                <a:latin typeface="Times" charset="0"/>
              </a:rPr>
              <a:pPr algn="r"/>
              <a:t>‹Nr.›</a:t>
            </a:fld>
            <a:endParaRPr lang="en-US" sz="1400" i="0">
              <a:solidFill>
                <a:schemeClr val="tx1"/>
              </a:solidFill>
              <a:latin typeface="Times" charset="0"/>
            </a:endParaRPr>
          </a:p>
        </p:txBody>
      </p:sp>
    </p:spTree>
    <p:extLst>
      <p:ext uri="{BB962C8B-B14F-4D97-AF65-F5344CB8AC3E}">
        <p14:creationId xmlns:p14="http://schemas.microsoft.com/office/powerpoint/2010/main" xmlns="" val="425415396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Rot="1" noChangeAspect="1" noChangeArrowheads="1" noTextEdit="1"/>
          </p:cNvSpPr>
          <p:nvPr>
            <p:ph type="sldImg" idx="2"/>
          </p:nvPr>
        </p:nvSpPr>
        <p:spPr bwMode="auto">
          <a:xfrm>
            <a:off x="1149350" y="692150"/>
            <a:ext cx="4559300" cy="3416300"/>
          </a:xfrm>
          <a:prstGeom prst="rect">
            <a:avLst/>
          </a:prstGeom>
          <a:noFill/>
          <a:ln w="12700">
            <a:solidFill>
              <a:schemeClr val="tx1"/>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051" name="Rectangle 3"/>
          <p:cNvSpPr>
            <a:spLocks noGrp="1" noChangeArrowheads="1"/>
          </p:cNvSpPr>
          <p:nvPr>
            <p:ph type="body" sz="quarter" idx="3"/>
          </p:nvPr>
        </p:nvSpPr>
        <p:spPr bwMode="auto">
          <a:xfrm>
            <a:off x="914400" y="4343400"/>
            <a:ext cx="5029200" cy="4114800"/>
          </a:xfrm>
          <a:prstGeom prst="rect">
            <a:avLst/>
          </a:prstGeom>
          <a:noFill/>
          <a:ln w="12700">
            <a:noFill/>
            <a:miter lim="800000"/>
            <a:headEnd/>
            <a:tailEnd/>
          </a:ln>
          <a:effectLst/>
        </p:spPr>
        <p:txBody>
          <a:bodyPr vert="horz" wrap="square" lIns="90487" tIns="44450" rIns="90487" bIns="4445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100" name="Rectangle 4"/>
          <p:cNvSpPr>
            <a:spLocks noChangeArrowheads="1"/>
          </p:cNvSpPr>
          <p:nvPr/>
        </p:nvSpPr>
        <p:spPr bwMode="auto">
          <a:xfrm>
            <a:off x="6400800" y="8750300"/>
            <a:ext cx="387350" cy="30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nchor="ctr">
            <a:spAutoFit/>
          </a:bodyPr>
          <a:lstStyle/>
          <a:p>
            <a:pPr algn="r"/>
            <a:fld id="{834E7CB6-4129-1943-94E8-E51D751DC6A1}" type="slidenum">
              <a:rPr lang="en-US" sz="1400" i="0">
                <a:solidFill>
                  <a:schemeClr val="tx1"/>
                </a:solidFill>
                <a:latin typeface="Times" charset="0"/>
              </a:rPr>
              <a:pPr algn="r"/>
              <a:t>‹Nr.›</a:t>
            </a:fld>
            <a:endParaRPr lang="en-US" sz="1400" i="0">
              <a:solidFill>
                <a:schemeClr val="tx1"/>
              </a:solidFill>
              <a:latin typeface="Times" charset="0"/>
            </a:endParaRPr>
          </a:p>
        </p:txBody>
      </p:sp>
    </p:spTree>
    <p:extLst>
      <p:ext uri="{BB962C8B-B14F-4D97-AF65-F5344CB8AC3E}">
        <p14:creationId xmlns:p14="http://schemas.microsoft.com/office/powerpoint/2010/main" xmlns="" val="285042846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pitchFamily="-110"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Times" pitchFamily="-110" charset="0"/>
        <a:ea typeface="ＭＳ Ｐゴシック" pitchFamily="-110" charset="-128"/>
        <a:cs typeface="+mn-cs"/>
      </a:defRPr>
    </a:lvl2pPr>
    <a:lvl3pPr marL="914400" algn="l" rtl="0" eaLnBrk="0" fontAlgn="base" hangingPunct="0">
      <a:spcBef>
        <a:spcPct val="30000"/>
      </a:spcBef>
      <a:spcAft>
        <a:spcPct val="0"/>
      </a:spcAft>
      <a:defRPr sz="1200" kern="1200">
        <a:solidFill>
          <a:schemeClr val="tx1"/>
        </a:solidFill>
        <a:latin typeface="Times" pitchFamily="-110" charset="0"/>
        <a:ea typeface="ＭＳ Ｐゴシック" pitchFamily="-110" charset="-128"/>
        <a:cs typeface="+mn-cs"/>
      </a:defRPr>
    </a:lvl3pPr>
    <a:lvl4pPr marL="1371600" algn="l" rtl="0" eaLnBrk="0" fontAlgn="base" hangingPunct="0">
      <a:spcBef>
        <a:spcPct val="30000"/>
      </a:spcBef>
      <a:spcAft>
        <a:spcPct val="0"/>
      </a:spcAft>
      <a:defRPr sz="1200" kern="1200">
        <a:solidFill>
          <a:schemeClr val="tx1"/>
        </a:solidFill>
        <a:latin typeface="Times" pitchFamily="-110" charset="0"/>
        <a:ea typeface="ＭＳ Ｐゴシック" pitchFamily="-110" charset="-128"/>
        <a:cs typeface="+mn-cs"/>
      </a:defRPr>
    </a:lvl4pPr>
    <a:lvl5pPr marL="1828800" algn="l" rtl="0" eaLnBrk="0" fontAlgn="base" hangingPunct="0">
      <a:spcBef>
        <a:spcPct val="30000"/>
      </a:spcBef>
      <a:spcAft>
        <a:spcPct val="0"/>
      </a:spcAft>
      <a:defRPr sz="1200" kern="1200">
        <a:solidFill>
          <a:schemeClr val="tx1"/>
        </a:solidFill>
        <a:latin typeface="Times" pitchFamily="-110" charset="0"/>
        <a:ea typeface="ＭＳ Ｐゴシック" pitchFamily="-110"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Rectangle 2"/>
          <p:cNvSpPr>
            <a:spLocks noGrp="1" noRot="1" noChangeAspect="1" noChangeArrowheads="1" noTextEdit="1"/>
          </p:cNvSpPr>
          <p:nvPr>
            <p:ph type="sldImg"/>
          </p:nvPr>
        </p:nvSpPr>
        <p:spPr>
          <a:xfrm>
            <a:off x="1150938" y="692150"/>
            <a:ext cx="4556125" cy="3416300"/>
          </a:xfrm>
          <a:ln/>
        </p:spPr>
      </p:sp>
      <p:sp>
        <p:nvSpPr>
          <p:cNvPr id="6146"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atin typeface="Times" charset="0"/>
                <a:ea typeface="ＭＳ Ｐゴシック" charset="0"/>
                <a:cs typeface="ＭＳ Ｐゴシック" charset="0"/>
              </a:rPr>
              <a:t>No narration</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2"/>
          <p:cNvSpPr>
            <a:spLocks noGrp="1" noRot="1" noChangeAspect="1" noChangeArrowheads="1" noTextEdit="1"/>
          </p:cNvSpPr>
          <p:nvPr>
            <p:ph type="sldImg"/>
          </p:nvPr>
        </p:nvSpPr>
        <p:spPr>
          <a:xfrm>
            <a:off x="1150938" y="692150"/>
            <a:ext cx="4556125" cy="3416300"/>
          </a:xfrm>
          <a:ln/>
        </p:spPr>
      </p:sp>
      <p:sp>
        <p:nvSpPr>
          <p:cNvPr id="24578"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On your paper...again, arranging the paper horizontally...in the upper left hand quadrant, </a:t>
            </a:r>
          </a:p>
          <a:p>
            <a:r>
              <a:rPr lang="en-US" b="1">
                <a:latin typeface="Times" charset="0"/>
                <a:ea typeface="ＭＳ Ｐゴシック" charset="0"/>
                <a:cs typeface="ＭＳ Ｐゴシック" charset="0"/>
              </a:rPr>
              <a:t>draw </a:t>
            </a:r>
            <a:r>
              <a:rPr lang="en-US" b="1" i="1" u="sng">
                <a:latin typeface="Times" charset="0"/>
                <a:ea typeface="ＭＳ Ｐゴシック" charset="0"/>
                <a:cs typeface="ＭＳ Ｐゴシック" charset="0"/>
              </a:rPr>
              <a:t>a large crescent or arc</a:t>
            </a:r>
            <a:r>
              <a:rPr lang="en-US" b="1">
                <a:latin typeface="Times" charset="0"/>
                <a:ea typeface="ＭＳ Ｐゴシック" charset="0"/>
                <a:cs typeface="ＭＳ Ｐゴシック" charset="0"/>
              </a:rPr>
              <a:t> like the yellow line here…</a:t>
            </a:r>
          </a:p>
          <a:p>
            <a:r>
              <a:rPr lang="en-US" b="1">
                <a:latin typeface="Times" charset="0"/>
                <a:ea typeface="ＭＳ Ｐゴシック" charset="0"/>
                <a:cs typeface="ＭＳ Ｐゴシック" charset="0"/>
              </a:rPr>
              <a:t>////	followed by </a:t>
            </a:r>
            <a:r>
              <a:rPr lang="en-US" b="1" i="1" u="sng">
                <a:latin typeface="Times" charset="0"/>
                <a:ea typeface="ＭＳ Ｐゴシック" charset="0"/>
                <a:cs typeface="ＭＳ Ｐゴシック" charset="0"/>
              </a:rPr>
              <a:t>another crescent or arc</a:t>
            </a:r>
            <a:r>
              <a:rPr lang="en-US" b="1">
                <a:latin typeface="Times" charset="0"/>
                <a:ea typeface="ＭＳ Ｐゴシック" charset="0"/>
                <a:cs typeface="ＭＳ Ｐゴシック" charset="0"/>
              </a:rPr>
              <a:t> in the lower right hand quadrant of the paper.  </a:t>
            </a:r>
          </a:p>
          <a:p>
            <a:r>
              <a:rPr lang="en-US" b="1">
                <a:latin typeface="Times" charset="0"/>
                <a:ea typeface="ＭＳ Ｐゴシック" charset="0"/>
                <a:cs typeface="ＭＳ Ｐゴシック" charset="0"/>
              </a:rPr>
              <a:t>The yellow lines show you exactly how to do this.  </a:t>
            </a:r>
          </a:p>
          <a:p>
            <a:r>
              <a:rPr lang="en-US" b="1">
                <a:latin typeface="Times" charset="0"/>
                <a:ea typeface="ＭＳ Ｐゴシック" charset="0"/>
                <a:cs typeface="ＭＳ Ｐゴシック" charset="0"/>
              </a:rPr>
              <a:t>Along the way you will also see what those locations look like today.</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2"/>
          <p:cNvSpPr>
            <a:spLocks noGrp="1" noRot="1" noChangeAspect="1" noChangeArrowheads="1" noTextEdit="1"/>
          </p:cNvSpPr>
          <p:nvPr>
            <p:ph type="sldImg"/>
          </p:nvPr>
        </p:nvSpPr>
        <p:spPr>
          <a:xfrm>
            <a:off x="1150938" y="692150"/>
            <a:ext cx="4556125" cy="3416300"/>
          </a:xfrm>
          <a:ln/>
        </p:spPr>
      </p:sp>
      <p:sp>
        <p:nvSpPr>
          <p:cNvPr id="26626"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Next comes the shape of something like a </a:t>
            </a:r>
            <a:r>
              <a:rPr lang="en-US" b="1" i="1" u="sng">
                <a:latin typeface="Times" charset="0"/>
                <a:ea typeface="ＭＳ Ｐゴシック" charset="0"/>
                <a:cs typeface="ＭＳ Ｐゴシック" charset="0"/>
              </a:rPr>
              <a:t>shepherd</a:t>
            </a:r>
            <a:r>
              <a:rPr lang="fr-FR" b="1" i="1" u="sng">
                <a:latin typeface="Times" charset="0"/>
                <a:ea typeface="ＭＳ Ｐゴシック" charset="0"/>
                <a:cs typeface="ＭＳ Ｐゴシック" charset="0"/>
              </a:rPr>
              <a:t>'</a:t>
            </a:r>
            <a:r>
              <a:rPr lang="en-US" b="1" i="1" u="sng">
                <a:latin typeface="Times" charset="0"/>
                <a:ea typeface="ＭＳ Ｐゴシック" charset="0"/>
                <a:cs typeface="ＭＳ Ｐゴシック" charset="0"/>
              </a:rPr>
              <a:t>s hook</a:t>
            </a:r>
            <a:r>
              <a:rPr lang="en-US" b="1">
                <a:latin typeface="Times" charset="0"/>
                <a:ea typeface="ＭＳ Ｐゴシック" charset="0"/>
                <a:cs typeface="ＭＳ Ｐゴシック" charset="0"/>
              </a:rPr>
              <a:t>, </a:t>
            </a:r>
          </a:p>
          <a:p>
            <a:r>
              <a:rPr lang="en-US" b="1">
                <a:latin typeface="Times" charset="0"/>
                <a:ea typeface="ＭＳ Ｐゴシック" charset="0"/>
                <a:cs typeface="ＭＳ Ｐゴシック" charset="0"/>
              </a:rPr>
              <a:t>beginning in the middle of that lower quadrant.  </a:t>
            </a:r>
          </a:p>
          <a:p>
            <a:r>
              <a:rPr lang="en-US" b="1">
                <a:latin typeface="Times" charset="0"/>
                <a:ea typeface="ＭＳ Ｐゴシック" charset="0"/>
                <a:cs typeface="ＭＳ Ｐゴシック" charset="0"/>
              </a:rPr>
              <a:t>Draw the hook so that it almost reaches the edge of the upper crescent.</a:t>
            </a:r>
            <a:endParaRPr lang="en-US">
              <a:latin typeface="Times" charset="0"/>
              <a:ea typeface="ＭＳ Ｐゴシック" charset="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2"/>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As we move through this map-making, it</a:t>
            </a:r>
            <a:r>
              <a:rPr lang="fr-FR" altLang="ja-JP"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s best that you use NO place names.  </a:t>
            </a:r>
          </a:p>
          <a:p>
            <a:r>
              <a:rPr lang="en-US" b="1">
                <a:latin typeface="Times" charset="0"/>
                <a:ea typeface="ＭＳ Ｐゴシック" charset="0"/>
                <a:cs typeface="ＭＳ Ｐゴシック" charset="0"/>
              </a:rPr>
              <a:t>Instead use only the first letters of those names...not the entire words.  </a:t>
            </a:r>
          </a:p>
          <a:p>
            <a:r>
              <a:rPr lang="en-US" b="1">
                <a:latin typeface="Times" charset="0"/>
                <a:ea typeface="ＭＳ Ｐゴシック" charset="0"/>
                <a:cs typeface="ＭＳ Ｐゴシック" charset="0"/>
              </a:rPr>
              <a:t>This will force your mind to recall the entire word as suggested by the first-letter labels on your map.  Like this…</a:t>
            </a:r>
          </a:p>
        </p:txBody>
      </p:sp>
      <p:sp>
        <p:nvSpPr>
          <p:cNvPr id="28674" name="Rectangle 3"/>
          <p:cNvSpPr>
            <a:spLocks noGrp="1" noRot="1" noChangeAspect="1" noChangeArrowheads="1" noTextEdit="1"/>
          </p:cNvSpPr>
          <p:nvPr>
            <p:ph type="sldImg"/>
          </p:nvPr>
        </p:nvSpPr>
        <p:spPr>
          <a:xfrm>
            <a:off x="1150938" y="692150"/>
            <a:ext cx="4556125" cy="3416300"/>
          </a:xfrm>
          <a:ln cap="flat"/>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2"/>
          <p:cNvSpPr>
            <a:spLocks noGrp="1" noRot="1" noChangeAspect="1" noChangeArrowheads="1" noTextEdit="1"/>
          </p:cNvSpPr>
          <p:nvPr>
            <p:ph type="sldImg"/>
          </p:nvPr>
        </p:nvSpPr>
        <p:spPr>
          <a:xfrm>
            <a:off x="1150938" y="692150"/>
            <a:ext cx="4556125" cy="3416300"/>
          </a:xfrm>
          <a:ln/>
        </p:spPr>
      </p:sp>
      <p:sp>
        <p:nvSpPr>
          <p:cNvPr id="30722"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dirty="0">
                <a:latin typeface="Times" charset="0"/>
                <a:ea typeface="ＭＳ Ｐゴシック" charset="0"/>
                <a:cs typeface="ＭＳ Ｐゴシック" charset="0"/>
              </a:rPr>
              <a:t>Write MS inside the upper left hand quadrant...</a:t>
            </a:r>
          </a:p>
          <a:p>
            <a:r>
              <a:rPr lang="en-US" b="1" dirty="0">
                <a:latin typeface="Times" charset="0"/>
                <a:ea typeface="ＭＳ Ｐゴシック" charset="0"/>
                <a:cs typeface="ＭＳ Ｐゴシック" charset="0"/>
              </a:rPr>
              <a:t>and here is a photo at that water body at this present time.</a:t>
            </a:r>
          </a:p>
          <a:p>
            <a:r>
              <a:rPr lang="en-US" b="1" dirty="0">
                <a:latin typeface="Times" charset="0"/>
                <a:ea typeface="ＭＳ Ｐゴシック" charset="0"/>
                <a:cs typeface="ＭＳ Ｐゴシック" charset="0"/>
              </a:rPr>
              <a:t>////	Notice in the upper left hand corner a scriptural reference to this great body of water, known in ancient times as The Great Sea.  Many other references or scriptural locations will appear in that same place as we move through the other visuals of The Bible…Basically</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2"/>
          <p:cNvSpPr>
            <a:spLocks noGrp="1" noRot="1" noChangeAspect="1" noChangeArrowheads="1" noTextEdit="1"/>
          </p:cNvSpPr>
          <p:nvPr>
            <p:ph type="sldImg"/>
          </p:nvPr>
        </p:nvSpPr>
        <p:spPr>
          <a:xfrm>
            <a:off x="1150938" y="692150"/>
            <a:ext cx="4556125" cy="3416300"/>
          </a:xfrm>
          <a:ln/>
        </p:spPr>
      </p:sp>
      <p:sp>
        <p:nvSpPr>
          <p:cNvPr id="32770"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...next…add an ER somewhere in the middle along the shepherd</a:t>
            </a:r>
            <a:r>
              <a:rPr lang="fr-FR" b="1">
                <a:latin typeface="Times" charset="0"/>
                <a:ea typeface="ＭＳ Ｐゴシック" charset="0"/>
                <a:cs typeface="ＭＳ Ｐゴシック" charset="0"/>
              </a:rPr>
              <a:t>'</a:t>
            </a:r>
            <a:r>
              <a:rPr lang="en-US" b="1">
                <a:latin typeface="Times" charset="0"/>
                <a:ea typeface="ＭＳ Ｐゴシック" charset="0"/>
                <a:cs typeface="ＭＳ Ｐゴシック" charset="0"/>
              </a:rPr>
              <a:t>s hook…</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2"/>
          <p:cNvSpPr>
            <a:spLocks noGrp="1" noRot="1" noChangeAspect="1" noChangeArrowheads="1" noTextEdit="1"/>
          </p:cNvSpPr>
          <p:nvPr>
            <p:ph type="sldImg"/>
          </p:nvPr>
        </p:nvSpPr>
        <p:spPr>
          <a:xfrm>
            <a:off x="1150938" y="692150"/>
            <a:ext cx="4556125" cy="3416300"/>
          </a:xfrm>
          <a:ln/>
        </p:spPr>
      </p:sp>
      <p:sp>
        <p:nvSpPr>
          <p:cNvPr id="34818"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...and finally, write in PG inside the lower right-hand quadrant.</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2"/>
          <p:cNvSpPr>
            <a:spLocks noGrp="1" noRot="1" noChangeAspect="1" noChangeArrowheads="1" noTextEdit="1"/>
          </p:cNvSpPr>
          <p:nvPr>
            <p:ph type="sldImg"/>
          </p:nvPr>
        </p:nvSpPr>
        <p:spPr>
          <a:xfrm>
            <a:off x="1150938" y="692150"/>
            <a:ext cx="4556125" cy="3416300"/>
          </a:xfrm>
          <a:ln/>
        </p:spPr>
      </p:sp>
      <p:sp>
        <p:nvSpPr>
          <p:cNvPr id="36866"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These single letters represent the full names of the MEDITERRANEAN SEA in the upper left.  Again…don</a:t>
            </a:r>
            <a:r>
              <a:rPr lang="fr-FR" altLang="ja-JP"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t write in the full word…just the letters…</a:t>
            </a:r>
          </a:p>
          <a:p>
            <a:r>
              <a:rPr lang="en-US" b="1">
                <a:latin typeface="Times" charset="0"/>
                <a:ea typeface="ＭＳ Ｐゴシック" charset="0"/>
                <a:cs typeface="ＭＳ Ｐゴシック" charset="0"/>
              </a:rPr>
              <a:t>////	EUPHRATES RIVER along the shepherd</a:t>
            </a:r>
            <a:r>
              <a:rPr lang="fr-FR" b="1">
                <a:latin typeface="Times" charset="0"/>
                <a:ea typeface="ＭＳ Ｐゴシック" charset="0"/>
                <a:cs typeface="ＭＳ Ｐゴシック" charset="0"/>
              </a:rPr>
              <a:t>'</a:t>
            </a:r>
            <a:r>
              <a:rPr lang="en-US" b="1">
                <a:latin typeface="Times" charset="0"/>
                <a:ea typeface="ＭＳ Ｐゴシック" charset="0"/>
                <a:cs typeface="ＭＳ Ｐゴシック" charset="0"/>
              </a:rPr>
              <a:t>s hook...and </a:t>
            </a:r>
          </a:p>
          <a:p>
            <a:r>
              <a:rPr lang="en-US" b="1">
                <a:latin typeface="Times" charset="0"/>
                <a:ea typeface="ＭＳ Ｐゴシック" charset="0"/>
                <a:cs typeface="ＭＳ Ｐゴシック" charset="0"/>
              </a:rPr>
              <a:t>////	PERSIAN GULF in the lower right-hand quadrant.</a:t>
            </a:r>
          </a:p>
          <a:p>
            <a:endParaRPr lang="en-US" b="1">
              <a:latin typeface="Times" charset="0"/>
              <a:ea typeface="ＭＳ Ｐゴシック" charset="0"/>
              <a:cs typeface="ＭＳ Ｐゴシック" charset="0"/>
            </a:endParaRPr>
          </a:p>
          <a:p>
            <a:r>
              <a:rPr lang="en-US" b="1">
                <a:latin typeface="Times" charset="0"/>
                <a:ea typeface="ＭＳ Ｐゴシック" charset="0"/>
                <a:cs typeface="ＭＳ Ｐゴシック" charset="0"/>
              </a:rPr>
              <a:t>So...three water bodies are located...three more to go: beginning in the lower left-hand quadrant of your map.</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2"/>
          <p:cNvSpPr>
            <a:spLocks noGrp="1" noRot="1" noChangeAspect="1" noChangeArrowheads="1" noTextEdit="1"/>
          </p:cNvSpPr>
          <p:nvPr>
            <p:ph type="sldImg"/>
          </p:nvPr>
        </p:nvSpPr>
        <p:spPr>
          <a:xfrm>
            <a:off x="1150938" y="692150"/>
            <a:ext cx="4556125" cy="3416300"/>
          </a:xfrm>
          <a:ln/>
        </p:spPr>
      </p:sp>
      <p:sp>
        <p:nvSpPr>
          <p:cNvPr id="38914"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…draw a figure that looks something like well-rounded rabbit</a:t>
            </a:r>
            <a:r>
              <a:rPr lang="fr-FR" b="1">
                <a:latin typeface="Times" charset="0"/>
                <a:ea typeface="ＭＳ Ｐゴシック" charset="0"/>
                <a:cs typeface="ＭＳ Ｐゴシック" charset="0"/>
              </a:rPr>
              <a:t>'</a:t>
            </a:r>
            <a:r>
              <a:rPr lang="en-US" b="1">
                <a:latin typeface="Times" charset="0"/>
                <a:ea typeface="ＭＳ Ｐゴシック" charset="0"/>
                <a:cs typeface="ＭＳ Ｐゴシック" charset="0"/>
              </a:rPr>
              <a:t>s ears</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2"/>
          <p:cNvSpPr>
            <a:spLocks noGrp="1" noRot="1" noChangeAspect="1" noChangeArrowheads="1" noTextEdit="1"/>
          </p:cNvSpPr>
          <p:nvPr>
            <p:ph type="sldImg"/>
          </p:nvPr>
        </p:nvSpPr>
        <p:spPr>
          <a:xfrm>
            <a:off x="1150938" y="692150"/>
            <a:ext cx="4556125" cy="3416300"/>
          </a:xfrm>
          <a:ln/>
        </p:spPr>
      </p:sp>
      <p:sp>
        <p:nvSpPr>
          <p:cNvPr id="40962"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Inside the ears, and on the water surface, write in RS representing THE RED SEA.  </a:t>
            </a:r>
          </a:p>
          <a:p>
            <a:r>
              <a:rPr lang="en-US" b="1">
                <a:latin typeface="Times" charset="0"/>
                <a:ea typeface="ＭＳ Ｐゴシック" charset="0"/>
                <a:cs typeface="ＭＳ Ｐゴシック" charset="0"/>
              </a:rPr>
              <a:t>And here</a:t>
            </a:r>
            <a:r>
              <a:rPr lang="fr-FR" altLang="ja-JP"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s a good picture of what THE RED SEA looks like today.</a:t>
            </a:r>
            <a:endParaRPr lang="en-US" b="1">
              <a:latin typeface="Times" charset="0"/>
              <a:ea typeface="ＭＳ Ｐゴシック" charset="0"/>
              <a:cs typeface="ＭＳ Ｐゴシック"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2"/>
          <p:cNvSpPr>
            <a:spLocks noGrp="1" noRot="1" noChangeAspect="1" noChangeArrowheads="1" noTextEdit="1"/>
          </p:cNvSpPr>
          <p:nvPr>
            <p:ph type="sldImg"/>
          </p:nvPr>
        </p:nvSpPr>
        <p:spPr>
          <a:xfrm>
            <a:off x="1150938" y="692150"/>
            <a:ext cx="4556125" cy="3416300"/>
          </a:xfrm>
          <a:ln/>
        </p:spPr>
      </p:sp>
      <p:sp>
        <p:nvSpPr>
          <p:cNvPr id="43010"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Next move up to a place just below the shepherd</a:t>
            </a:r>
            <a:r>
              <a:rPr lang="fr-FR" b="1">
                <a:latin typeface="Times" charset="0"/>
                <a:ea typeface="ＭＳ Ｐゴシック" charset="0"/>
                <a:cs typeface="ＭＳ Ｐゴシック" charset="0"/>
              </a:rPr>
              <a:t>'</a:t>
            </a:r>
            <a:r>
              <a:rPr lang="en-US" b="1">
                <a:latin typeface="Times" charset="0"/>
                <a:ea typeface="ＭＳ Ｐゴシック" charset="0"/>
                <a:cs typeface="ＭＳ Ｐゴシック" charset="0"/>
              </a:rPr>
              <a:t>s hook.  Draw in two flattened oval shapes, a smaller one circled here…</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Rectangle 2"/>
          <p:cNvSpPr>
            <a:spLocks noGrp="1" noRot="1" noChangeAspect="1" noChangeArrowheads="1" noTextEdit="1"/>
          </p:cNvSpPr>
          <p:nvPr>
            <p:ph type="sldImg"/>
          </p:nvPr>
        </p:nvSpPr>
        <p:spPr>
          <a:xfrm>
            <a:off x="1150938" y="692150"/>
            <a:ext cx="4556125" cy="3416300"/>
          </a:xfrm>
          <a:ln/>
        </p:spPr>
      </p:sp>
      <p:sp>
        <p:nvSpPr>
          <p:cNvPr id="8194"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In studying God</a:t>
            </a:r>
            <a:r>
              <a:rPr lang="fr-FR" altLang="ja-JP"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s Word…somewhere along the way a question always arises..."Where is that place, </a:t>
            </a:r>
          </a:p>
          <a:p>
            <a:r>
              <a:rPr lang="en-US" b="1">
                <a:latin typeface="Times" charset="0"/>
                <a:ea typeface="ＭＳ Ｐゴシック" charset="0"/>
                <a:cs typeface="ＭＳ Ｐゴシック" charset="0"/>
              </a:rPr>
              <a:t>anyway?"  </a:t>
            </a:r>
          </a:p>
          <a:p>
            <a:r>
              <a:rPr lang="en-US" b="1">
                <a:latin typeface="Times" charset="0"/>
                <a:ea typeface="ＭＳ Ｐゴシック" charset="0"/>
                <a:cs typeface="ＭＳ Ｐゴシック" charset="0"/>
              </a:rPr>
              <a:t>So for the next step in building the BIBLE FILE...we</a:t>
            </a:r>
            <a:r>
              <a:rPr lang="fr-FR" b="1">
                <a:latin typeface="Times" charset="0"/>
                <a:ea typeface="ＭＳ Ｐゴシック" charset="0"/>
                <a:cs typeface="ＭＳ Ｐゴシック" charset="0"/>
              </a:rPr>
              <a:t>'</a:t>
            </a:r>
            <a:r>
              <a:rPr lang="en-US" b="1">
                <a:latin typeface="Times" charset="0"/>
                <a:ea typeface="ＭＳ Ｐゴシック" charset="0"/>
                <a:cs typeface="ＭＳ Ｐゴシック" charset="0"/>
              </a:rPr>
              <a:t>ll learn to make a map of the Ancient Near East.  </a:t>
            </a:r>
          </a:p>
          <a:p>
            <a:r>
              <a:rPr lang="en-US" b="1">
                <a:latin typeface="Times" charset="0"/>
                <a:ea typeface="ＭＳ Ｐゴシック" charset="0"/>
                <a:cs typeface="ＭＳ Ｐゴシック" charset="0"/>
              </a:rPr>
              <a:t>As a subtitle to this section, you might call it, "Dressing the Stage" of all the Biblical action. Let</a:t>
            </a:r>
            <a:r>
              <a:rPr lang="fr-FR" b="1">
                <a:latin typeface="Times" charset="0"/>
                <a:ea typeface="ＭＳ Ｐゴシック" charset="0"/>
                <a:cs typeface="ＭＳ Ｐゴシック" charset="0"/>
              </a:rPr>
              <a:t>'</a:t>
            </a:r>
            <a:r>
              <a:rPr lang="en-US" b="1">
                <a:latin typeface="Times" charset="0"/>
                <a:ea typeface="ＭＳ Ｐゴシック" charset="0"/>
                <a:cs typeface="ＭＳ Ｐゴシック" charset="0"/>
              </a:rPr>
              <a:t>s start.</a:t>
            </a:r>
            <a:endParaRPr lang="en-US">
              <a:latin typeface="Times" charset="0"/>
              <a:ea typeface="ＭＳ Ｐゴシック" charset="0"/>
              <a:cs typeface="ＭＳ Ｐゴシック"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2"/>
          <p:cNvSpPr>
            <a:spLocks noGrp="1" noRot="1" noChangeAspect="1" noChangeArrowheads="1" noTextEdit="1"/>
          </p:cNvSpPr>
          <p:nvPr>
            <p:ph type="sldImg"/>
          </p:nvPr>
        </p:nvSpPr>
        <p:spPr>
          <a:xfrm>
            <a:off x="1150938" y="692150"/>
            <a:ext cx="4556125" cy="3416300"/>
          </a:xfrm>
          <a:ln/>
        </p:spPr>
      </p:sp>
      <p:sp>
        <p:nvSpPr>
          <p:cNvPr id="45058"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 above a larger one...with a single line connecting the two.</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2"/>
          <p:cNvSpPr>
            <a:spLocks noGrp="1" noRot="1" noChangeAspect="1" noChangeArrowheads="1" noTextEdit="1"/>
          </p:cNvSpPr>
          <p:nvPr>
            <p:ph type="sldImg"/>
          </p:nvPr>
        </p:nvSpPr>
        <p:spPr>
          <a:xfrm>
            <a:off x="1150938" y="692150"/>
            <a:ext cx="4556125" cy="3416300"/>
          </a:xfrm>
          <a:ln/>
        </p:spPr>
      </p:sp>
      <p:sp>
        <p:nvSpPr>
          <p:cNvPr id="47106"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Near the smaller oval...mark it with SG, for THE SEA OF GALILEE.</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2"/>
          <p:cNvSpPr>
            <a:spLocks noGrp="1" noRot="1" noChangeAspect="1" noChangeArrowheads="1" noTextEdit="1"/>
          </p:cNvSpPr>
          <p:nvPr>
            <p:ph type="sldImg"/>
          </p:nvPr>
        </p:nvSpPr>
        <p:spPr>
          <a:xfrm>
            <a:off x="1150938" y="692150"/>
            <a:ext cx="4556125" cy="3416300"/>
          </a:xfrm>
          <a:ln/>
        </p:spPr>
      </p:sp>
      <p:sp>
        <p:nvSpPr>
          <p:cNvPr id="49154"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At the larger oval, add DS for THE DEAD SEA.</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2"/>
          <p:cNvSpPr>
            <a:spLocks noGrp="1" noRot="1" noChangeAspect="1" noChangeArrowheads="1" noTextEdit="1"/>
          </p:cNvSpPr>
          <p:nvPr>
            <p:ph type="sldImg"/>
          </p:nvPr>
        </p:nvSpPr>
        <p:spPr>
          <a:xfrm>
            <a:off x="1150938" y="692150"/>
            <a:ext cx="4556125" cy="3416300"/>
          </a:xfrm>
          <a:ln/>
        </p:spPr>
      </p:sp>
      <p:sp>
        <p:nvSpPr>
          <p:cNvPr id="51202"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Because the map will become a little crowded as we complete it, don</a:t>
            </a:r>
            <a:r>
              <a:rPr lang="fr-FR" b="1">
                <a:latin typeface="Times" charset="0"/>
                <a:ea typeface="ＭＳ Ｐゴシック" charset="0"/>
                <a:cs typeface="ＭＳ Ｐゴシック" charset="0"/>
              </a:rPr>
              <a:t>'</a:t>
            </a:r>
            <a:r>
              <a:rPr lang="en-US" b="1">
                <a:latin typeface="Times" charset="0"/>
                <a:ea typeface="ＭＳ Ｐゴシック" charset="0"/>
                <a:cs typeface="ＭＳ Ｐゴシック" charset="0"/>
              </a:rPr>
              <a:t>t write in </a:t>
            </a:r>
            <a:r>
              <a:rPr lang="en-US" b="1" i="1" u="sng">
                <a:latin typeface="Times" charset="0"/>
                <a:ea typeface="ＭＳ Ｐゴシック" charset="0"/>
                <a:cs typeface="ＭＳ Ｐゴシック" charset="0"/>
              </a:rPr>
              <a:t>this</a:t>
            </a:r>
            <a:r>
              <a:rPr lang="en-US" b="1">
                <a:latin typeface="Times" charset="0"/>
                <a:ea typeface="ＭＳ Ｐゴシック" charset="0"/>
                <a:cs typeface="ＭＳ Ｐゴシック" charset="0"/>
              </a:rPr>
              <a:t> river name...just know that the short line connecting the two ovals...the Sea of Galilee and the Dead Sea…is the famous and beautiful JORDAN RIVER.  You</a:t>
            </a:r>
            <a:r>
              <a:rPr lang="fr-FR" altLang="ja-JP"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ll remember that! Our Lord was baptized in these same waters.</a:t>
            </a:r>
            <a:endParaRPr lang="en-US" b="1">
              <a:latin typeface="Times" charset="0"/>
              <a:ea typeface="ＭＳ Ｐゴシック" charset="0"/>
              <a:cs typeface="ＭＳ Ｐゴシック"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2"/>
          <p:cNvSpPr>
            <a:spLocks noGrp="1" noRot="1" noChangeAspect="1" noChangeArrowheads="1" noTextEdit="1"/>
          </p:cNvSpPr>
          <p:nvPr>
            <p:ph type="sldImg"/>
          </p:nvPr>
        </p:nvSpPr>
        <p:spPr>
          <a:xfrm>
            <a:off x="1150938" y="692150"/>
            <a:ext cx="4556125" cy="3416300"/>
          </a:xfrm>
          <a:ln/>
        </p:spPr>
      </p:sp>
      <p:sp>
        <p:nvSpPr>
          <p:cNvPr id="53250"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Now...we</a:t>
            </a:r>
            <a:r>
              <a:rPr lang="fr-FR" b="1">
                <a:latin typeface="Times" charset="0"/>
                <a:ea typeface="ＭＳ Ｐゴシック" charset="0"/>
                <a:cs typeface="ＭＳ Ｐゴシック" charset="0"/>
              </a:rPr>
              <a:t>'</a:t>
            </a:r>
            <a:r>
              <a:rPr lang="en-US" b="1">
                <a:latin typeface="Times" charset="0"/>
                <a:ea typeface="ＭＳ Ｐゴシック" charset="0"/>
                <a:cs typeface="ＭＳ Ｐゴシック" charset="0"/>
              </a:rPr>
              <a:t>ve identified and labeled six bodies of water plus a river, each one very important </a:t>
            </a:r>
          </a:p>
          <a:p>
            <a:r>
              <a:rPr lang="en-US" b="1">
                <a:latin typeface="Times" charset="0"/>
                <a:ea typeface="ＭＳ Ｐゴシック" charset="0"/>
                <a:cs typeface="ＭＳ Ｐゴシック" charset="0"/>
              </a:rPr>
              <a:t>toward dressing that stage for all the Biblical action to follow. We</a:t>
            </a:r>
            <a:r>
              <a:rPr lang="fr-FR" b="1">
                <a:latin typeface="Times" charset="0"/>
                <a:ea typeface="ＭＳ Ｐゴシック" charset="0"/>
                <a:cs typeface="ＭＳ Ｐゴシック" charset="0"/>
              </a:rPr>
              <a:t>'</a:t>
            </a:r>
            <a:r>
              <a:rPr lang="en-US" b="1">
                <a:latin typeface="Times" charset="0"/>
                <a:ea typeface="ＭＳ Ｐゴシック" charset="0"/>
                <a:cs typeface="ＭＳ Ｐゴシック" charset="0"/>
              </a:rPr>
              <a:t>ve placed the  </a:t>
            </a:r>
          </a:p>
          <a:p>
            <a:r>
              <a:rPr lang="en-US" b="1">
                <a:latin typeface="Times" charset="0"/>
                <a:ea typeface="ＭＳ Ｐゴシック" charset="0"/>
                <a:cs typeface="ＭＳ Ｐゴシック" charset="0"/>
              </a:rPr>
              <a:t>////	MEDITERRANEAN SEA, </a:t>
            </a:r>
          </a:p>
          <a:p>
            <a:r>
              <a:rPr lang="en-US" b="1">
                <a:latin typeface="Times" charset="0"/>
                <a:ea typeface="ＭＳ Ｐゴシック" charset="0"/>
                <a:cs typeface="ＭＳ Ｐゴシック" charset="0"/>
              </a:rPr>
              <a:t>////	THE EUPHRATES RIVER, </a:t>
            </a:r>
          </a:p>
          <a:p>
            <a:r>
              <a:rPr lang="en-US" b="1">
                <a:latin typeface="Times" charset="0"/>
                <a:ea typeface="ＭＳ Ｐゴシック" charset="0"/>
                <a:cs typeface="ＭＳ Ｐゴシック" charset="0"/>
              </a:rPr>
              <a:t>///	THE PERSIAN GULF, </a:t>
            </a:r>
          </a:p>
          <a:p>
            <a:r>
              <a:rPr lang="en-US" b="1">
                <a:latin typeface="Times" charset="0"/>
                <a:ea typeface="ＭＳ Ｐゴシック" charset="0"/>
                <a:cs typeface="ＭＳ Ｐゴシック" charset="0"/>
              </a:rPr>
              <a:t>////	THE RED SEA, </a:t>
            </a:r>
          </a:p>
          <a:p>
            <a:r>
              <a:rPr lang="en-US" b="1">
                <a:latin typeface="Times" charset="0"/>
                <a:ea typeface="ＭＳ Ｐゴシック" charset="0"/>
                <a:cs typeface="ＭＳ Ｐゴシック" charset="0"/>
              </a:rPr>
              <a:t>////	THE DEAD SEA, </a:t>
            </a:r>
          </a:p>
          <a:p>
            <a:r>
              <a:rPr lang="en-US" b="1">
                <a:latin typeface="Times" charset="0"/>
                <a:ea typeface="ＭＳ Ｐゴシック" charset="0"/>
                <a:cs typeface="ＭＳ Ｐゴシック" charset="0"/>
              </a:rPr>
              <a:t>////	THE SEA OF GALILEE, with the JORDAN RIVER connecting those two bodies.</a:t>
            </a:r>
          </a:p>
          <a:p>
            <a:r>
              <a:rPr lang="en-US" b="1">
                <a:latin typeface="Times" charset="0"/>
                <a:ea typeface="ＭＳ Ｐゴシック" charset="0"/>
                <a:cs typeface="ＭＳ Ｐゴシック" charset="0"/>
              </a:rPr>
              <a:t>////	A total of 6 water bodies that make up your map.</a:t>
            </a:r>
          </a:p>
          <a:p>
            <a:r>
              <a:rPr lang="en-US" b="1">
                <a:latin typeface="Times" charset="0"/>
                <a:ea typeface="ＭＳ Ｐゴシック" charset="0"/>
                <a:cs typeface="ＭＳ Ｐゴシック" charset="0"/>
              </a:rPr>
              <a:t>OK...that</a:t>
            </a:r>
            <a:r>
              <a:rPr lang="fr-FR" b="1">
                <a:latin typeface="Times" charset="0"/>
                <a:ea typeface="ＭＳ Ｐゴシック" charset="0"/>
                <a:cs typeface="ＭＳ Ｐゴシック" charset="0"/>
              </a:rPr>
              <a:t>'</a:t>
            </a:r>
            <a:r>
              <a:rPr lang="en-US" b="1">
                <a:latin typeface="Times" charset="0"/>
                <a:ea typeface="ＭＳ Ｐゴシック" charset="0"/>
                <a:cs typeface="ＭＳ Ｐゴシック" charset="0"/>
              </a:rPr>
              <a:t>s the water part of your map.</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2"/>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Now let</a:t>
            </a:r>
            <a:r>
              <a:rPr lang="fr-FR" b="1">
                <a:latin typeface="Times" charset="0"/>
                <a:ea typeface="ＭＳ Ｐゴシック" charset="0"/>
                <a:cs typeface="ＭＳ Ｐゴシック" charset="0"/>
              </a:rPr>
              <a:t>'</a:t>
            </a:r>
            <a:r>
              <a:rPr lang="en-US" b="1">
                <a:latin typeface="Times" charset="0"/>
                <a:ea typeface="ＭＳ Ｐゴシック" charset="0"/>
                <a:cs typeface="ＭＳ Ｐゴシック" charset="0"/>
              </a:rPr>
              <a:t>s turn toward the land itself...the land that becomes the stage across </a:t>
            </a:r>
          </a:p>
          <a:p>
            <a:r>
              <a:rPr lang="en-US" b="1">
                <a:latin typeface="Times" charset="0"/>
                <a:ea typeface="ＭＳ Ｐゴシック" charset="0"/>
                <a:cs typeface="ＭＳ Ｐゴシック" charset="0"/>
              </a:rPr>
              <a:t>which this timeless Biblical drama unfolds. </a:t>
            </a:r>
          </a:p>
          <a:p>
            <a:r>
              <a:rPr lang="en-US" b="1">
                <a:latin typeface="Times" charset="0"/>
                <a:ea typeface="ＭＳ Ｐゴシック" charset="0"/>
                <a:cs typeface="ＭＳ Ｐゴシック" charset="0"/>
              </a:rPr>
              <a:t>////	Scripture describes the land of the Bible as this huge land spread across an enormous stretch of Middle Eastern earth.</a:t>
            </a:r>
          </a:p>
        </p:txBody>
      </p:sp>
      <p:sp>
        <p:nvSpPr>
          <p:cNvPr id="55298" name="Rectangle 3"/>
          <p:cNvSpPr>
            <a:spLocks noGrp="1" noRot="1" noChangeAspect="1" noChangeArrowheads="1" noTextEdit="1"/>
          </p:cNvSpPr>
          <p:nvPr>
            <p:ph type="sldImg"/>
          </p:nvPr>
        </p:nvSpPr>
        <p:spPr>
          <a:xfrm>
            <a:off x="1150938" y="692150"/>
            <a:ext cx="4556125" cy="3416300"/>
          </a:xfrm>
          <a:ln cap="flat"/>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2"/>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We</a:t>
            </a:r>
            <a:r>
              <a:rPr lang="fr-FR" b="1">
                <a:latin typeface="Times" charset="0"/>
                <a:ea typeface="ＭＳ Ｐゴシック" charset="0"/>
                <a:cs typeface="ＭＳ Ｐゴシック" charset="0"/>
              </a:rPr>
              <a:t>'</a:t>
            </a:r>
            <a:r>
              <a:rPr lang="en-US" b="1">
                <a:latin typeface="Times" charset="0"/>
                <a:ea typeface="ＭＳ Ｐゴシック" charset="0"/>
                <a:cs typeface="ＭＳ Ｐゴシック" charset="0"/>
              </a:rPr>
              <a:t>re going to identify 10 --and only 10 -- geographic locations on the land...each one pivotal in the progress of the Biblical story line of THE QUICK CHRONOLOGY that follows.</a:t>
            </a:r>
          </a:p>
          <a:p>
            <a:r>
              <a:rPr lang="en-US" b="1">
                <a:latin typeface="Times" charset="0"/>
                <a:ea typeface="ＭＳ Ｐゴシック" charset="0"/>
                <a:cs typeface="ＭＳ Ｐゴシック" charset="0"/>
              </a:rPr>
              <a:t>////	So here we go. At the top of your map, right in the middle, on top of the north-south crease in the paper, write in the phrase, 10 PLACES.</a:t>
            </a:r>
          </a:p>
        </p:txBody>
      </p:sp>
      <p:sp>
        <p:nvSpPr>
          <p:cNvPr id="57346" name="Rectangle 3"/>
          <p:cNvSpPr>
            <a:spLocks noGrp="1" noRot="1" noChangeAspect="1" noChangeArrowheads="1" noTextEdit="1"/>
          </p:cNvSpPr>
          <p:nvPr>
            <p:ph type="sldImg"/>
          </p:nvPr>
        </p:nvSpPr>
        <p:spPr>
          <a:xfrm>
            <a:off x="1150938" y="692150"/>
            <a:ext cx="4556125" cy="3416300"/>
          </a:xfrm>
          <a:ln cap="flat"/>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2"/>
          <p:cNvSpPr>
            <a:spLocks noGrp="1" noRot="1" noChangeAspect="1" noChangeArrowheads="1" noTextEdit="1"/>
          </p:cNvSpPr>
          <p:nvPr>
            <p:ph type="sldImg"/>
          </p:nvPr>
        </p:nvSpPr>
        <p:spPr>
          <a:xfrm>
            <a:off x="1150938" y="692150"/>
            <a:ext cx="4556125" cy="3416300"/>
          </a:xfrm>
          <a:ln/>
        </p:spPr>
      </p:sp>
      <p:sp>
        <p:nvSpPr>
          <p:cNvPr id="59394"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dirty="0">
                <a:latin typeface="Times" charset="0"/>
                <a:ea typeface="ＭＳ Ｐゴシック" charset="0"/>
                <a:cs typeface="ＭＳ Ｐゴシック" charset="0"/>
              </a:rPr>
              <a:t>Under "10 places," on the right side of the north-south line, add the number 4 with an arrow pointing east...that is...to the right.</a:t>
            </a:r>
          </a:p>
          <a:p>
            <a:r>
              <a:rPr lang="en-US" b="1" dirty="0">
                <a:latin typeface="Times" charset="0"/>
                <a:ea typeface="ＭＳ Ｐゴシック" charset="0"/>
                <a:cs typeface="ＭＳ Ｐゴシック" charset="0"/>
              </a:rPr>
              <a:t>THE CIRCLE YOU SEE IS ONLY A GUIDE TO CALL YOUR ATTENTION TO THE CORRECT PLACES ON THE MAP AS WE MOVE ALONG.</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2"/>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dirty="0">
                <a:latin typeface="Times" charset="0"/>
                <a:ea typeface="ＭＳ Ｐゴシック" charset="0"/>
                <a:cs typeface="ＭＳ Ｐゴシック" charset="0"/>
              </a:rPr>
              <a:t>Then on the left side, write in the number 6 with an arrow pointing to the left.  We</a:t>
            </a:r>
            <a:r>
              <a:rPr lang="fr-FR" b="1" dirty="0">
                <a:latin typeface="Times" charset="0"/>
                <a:ea typeface="ＭＳ Ｐゴシック" charset="0"/>
                <a:cs typeface="ＭＳ Ｐゴシック" charset="0"/>
              </a:rPr>
              <a:t>'</a:t>
            </a:r>
            <a:r>
              <a:rPr lang="en-US" b="1" dirty="0">
                <a:latin typeface="Times" charset="0"/>
                <a:ea typeface="ＭＳ Ｐゴシック" charset="0"/>
                <a:cs typeface="ＭＳ Ｐゴシック" charset="0"/>
              </a:rPr>
              <a:t>re now ready to identify those 10 specific land locations on this Biblical "Stage of the Action.</a:t>
            </a:r>
            <a:r>
              <a:rPr lang="en-US" altLang="ja-JP" b="1" dirty="0">
                <a:latin typeface="Times" charset="0"/>
                <a:ea typeface="ＭＳ Ｐゴシック" charset="0"/>
                <a:cs typeface="ＭＳ Ｐゴシック" charset="0"/>
              </a:rPr>
              <a:t>"</a:t>
            </a:r>
            <a:endParaRPr lang="en-US" b="1" dirty="0">
              <a:latin typeface="Times" charset="0"/>
              <a:ea typeface="ＭＳ Ｐゴシック" charset="0"/>
              <a:cs typeface="ＭＳ Ｐゴシック" charset="0"/>
            </a:endParaRPr>
          </a:p>
        </p:txBody>
      </p:sp>
      <p:sp>
        <p:nvSpPr>
          <p:cNvPr id="61442" name="Rectangle 3"/>
          <p:cNvSpPr>
            <a:spLocks noGrp="1" noRot="1" noChangeAspect="1" noChangeArrowheads="1" noTextEdit="1"/>
          </p:cNvSpPr>
          <p:nvPr>
            <p:ph type="sldImg"/>
          </p:nvPr>
        </p:nvSpPr>
        <p:spPr>
          <a:xfrm>
            <a:off x="1150938" y="692150"/>
            <a:ext cx="4556125" cy="3416300"/>
          </a:xfrm>
          <a:ln cap="flat"/>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2"/>
          <p:cNvSpPr>
            <a:spLocks noGrp="1" noRot="1" noChangeAspect="1" noChangeArrowheads="1" noTextEdit="1"/>
          </p:cNvSpPr>
          <p:nvPr>
            <p:ph type="sldImg"/>
          </p:nvPr>
        </p:nvSpPr>
        <p:spPr>
          <a:xfrm>
            <a:off x="1150938" y="692150"/>
            <a:ext cx="4556125" cy="3416300"/>
          </a:xfrm>
          <a:ln/>
        </p:spPr>
      </p:sp>
      <p:sp>
        <p:nvSpPr>
          <p:cNvPr id="63490"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dirty="0">
                <a:latin typeface="Times" charset="0"/>
                <a:ea typeface="ＭＳ Ｐゴシック" charset="0"/>
                <a:cs typeface="ＭＳ Ｐゴシック" charset="0"/>
              </a:rPr>
              <a:t>Beginning on the eastern side of that north-south crease in the paper, down near the mouth of the Euphrates River, near where the river enters the Persian Gulf...write in a large letter, "U" ALONG WITH A VERY LARGE DOT FOR ITS APPROXIMATE LOCATION...standing for that great early city, UR of the </a:t>
            </a:r>
            <a:r>
              <a:rPr lang="en-US" b="1" dirty="0" err="1">
                <a:latin typeface="Times" charset="0"/>
                <a:ea typeface="ＭＳ Ｐゴシック" charset="0"/>
                <a:cs typeface="ＭＳ Ｐゴシック" charset="0"/>
              </a:rPr>
              <a:t>Chaldees</a:t>
            </a:r>
            <a:r>
              <a:rPr lang="en-US" b="1">
                <a:latin typeface="Times" charset="0"/>
                <a:ea typeface="ＭＳ Ｐゴシック" charset="0"/>
                <a:cs typeface="ＭＳ Ｐゴシック" charset="0"/>
              </a:rPr>
              <a:t>…famous for its ancient ziggurats or temple towers.  Once again, we strongly recommend that you use only the first letters of the words...forcing your thinking to recall the entire word.   Memory efficiency is nicely increased with such a simple tool.</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2"/>
          <p:cNvSpPr>
            <a:spLocks noGrp="1" noRot="1" noChangeAspect="1" noChangeArrowheads="1" noTextEdit="1"/>
          </p:cNvSpPr>
          <p:nvPr>
            <p:ph type="sldImg"/>
          </p:nvPr>
        </p:nvSpPr>
        <p:spPr>
          <a:xfrm>
            <a:off x="1150938" y="692150"/>
            <a:ext cx="4556125" cy="3416300"/>
          </a:xfrm>
          <a:ln/>
        </p:spPr>
      </p:sp>
      <p:sp>
        <p:nvSpPr>
          <p:cNvPr id="10242"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So…LET</a:t>
            </a:r>
            <a:r>
              <a:rPr lang="fr-FR" altLang="ja-JP"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S DRESS THIS STAGE!</a:t>
            </a:r>
          </a:p>
          <a:p>
            <a:r>
              <a:rPr lang="en-US" b="1">
                <a:latin typeface="Times" charset="0"/>
                <a:ea typeface="ＭＳ Ｐゴシック" charset="0"/>
                <a:cs typeface="ＭＳ Ｐゴシック" charset="0"/>
              </a:rPr>
              <a:t>And here we are...this lonely ball floating in God</a:t>
            </a:r>
            <a:r>
              <a:rPr lang="fr-FR" b="1">
                <a:latin typeface="Times" charset="0"/>
                <a:ea typeface="ＭＳ Ｐゴシック" charset="0"/>
                <a:cs typeface="ＭＳ Ｐゴシック" charset="0"/>
              </a:rPr>
              <a:t>'</a:t>
            </a:r>
            <a:r>
              <a:rPr lang="en-US" b="1">
                <a:latin typeface="Times" charset="0"/>
                <a:ea typeface="ＭＳ Ｐゴシック" charset="0"/>
                <a:cs typeface="ＭＳ Ｐゴシック" charset="0"/>
              </a:rPr>
              <a:t>s infinite space…a beautiful but troubled planet…</a:t>
            </a:r>
          </a:p>
          <a:p>
            <a:r>
              <a:rPr lang="en-US" b="1">
                <a:latin typeface="Times" charset="0"/>
                <a:ea typeface="ＭＳ Ｐゴシック" charset="0"/>
                <a:cs typeface="ＭＳ Ｐゴシック" charset="0"/>
              </a:rPr>
              <a:t>the scene of that great story line we</a:t>
            </a:r>
            <a:r>
              <a:rPr lang="fr-FR" altLang="ja-JP"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ll soon explore in THE QUICK CHRONOLOGY. </a:t>
            </a:r>
          </a:p>
          <a:p>
            <a:r>
              <a:rPr lang="en-US" b="1">
                <a:latin typeface="Times" charset="0"/>
                <a:ea typeface="ＭＳ Ｐゴシック" charset="0"/>
                <a:cs typeface="ＭＳ Ｐゴシック" charset="0"/>
              </a:rPr>
              <a:t>////	So a basic question is.…where, on this planet, did all those great events take place?  </a:t>
            </a:r>
          </a:p>
          <a:p>
            <a:r>
              <a:rPr lang="en-US" b="1">
                <a:latin typeface="Times" charset="0"/>
                <a:ea typeface="ＭＳ Ｐゴシック" charset="0"/>
                <a:cs typeface="ＭＳ Ｐゴシック" charset="0"/>
              </a:rPr>
              <a:t>In studying God</a:t>
            </a:r>
            <a:r>
              <a:rPr lang="fr-FR" altLang="ja-JP"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s Word…it</a:t>
            </a:r>
            <a:r>
              <a:rPr lang="fr-FR" altLang="ja-JP"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s really helpful to know just WHERE the WHAT really happened…</a:t>
            </a:r>
          </a:p>
          <a:p>
            <a:r>
              <a:rPr lang="en-US" b="1">
                <a:latin typeface="Times" charset="0"/>
                <a:ea typeface="ＭＳ Ｐゴシック" charset="0"/>
                <a:cs typeface="ＭＳ Ｐゴシック" charset="0"/>
              </a:rPr>
              <a:t>and to have it in your own head!</a:t>
            </a:r>
          </a:p>
          <a:p>
            <a:r>
              <a:rPr lang="en-US" b="1">
                <a:latin typeface="Times" charset="0"/>
                <a:ea typeface="ＭＳ Ｐゴシック" charset="0"/>
                <a:cs typeface="ＭＳ Ｐゴシック" charset="0"/>
              </a:rPr>
              <a:t>////	Right there...in a far corner of what we call today</a:t>
            </a:r>
            <a:r>
              <a:rPr lang="fr-FR" b="1">
                <a:latin typeface="Times" charset="0"/>
                <a:ea typeface="ＭＳ Ｐゴシック" charset="0"/>
                <a:cs typeface="ＭＳ Ｐゴシック" charset="0"/>
              </a:rPr>
              <a:t>'</a:t>
            </a:r>
            <a:r>
              <a:rPr lang="en-US" b="1">
                <a:latin typeface="Times" charset="0"/>
                <a:ea typeface="ＭＳ Ｐゴシック" charset="0"/>
                <a:cs typeface="ＭＳ Ｐゴシック" charset="0"/>
              </a:rPr>
              <a:t>s Middle East...</a:t>
            </a:r>
          </a:p>
          <a:p>
            <a:r>
              <a:rPr lang="en-US" b="1">
                <a:latin typeface="Times" charset="0"/>
                <a:ea typeface="ＭＳ Ｐゴシック" charset="0"/>
                <a:cs typeface="ＭＳ Ｐゴシック" charset="0"/>
              </a:rPr>
              <a:t>////	….the great story was played out, beginning in that very ancient place with its </a:t>
            </a:r>
          </a:p>
          <a:p>
            <a:r>
              <a:rPr lang="en-US" b="1">
                <a:latin typeface="Times" charset="0"/>
                <a:ea typeface="ＭＳ Ｐゴシック" charset="0"/>
                <a:cs typeface="ＭＳ Ｐゴシック" charset="0"/>
              </a:rPr>
              <a:t>mysterious and exotic past…</a:t>
            </a:r>
          </a:p>
          <a:p>
            <a:r>
              <a:rPr lang="en-US" b="1">
                <a:latin typeface="Times" charset="0"/>
                <a:ea typeface="ＭＳ Ｐゴシック" charset="0"/>
                <a:cs typeface="ＭＳ Ｐゴシック" charset="0"/>
              </a:rPr>
              <a:t>////	…a part of the world that many have called a hinge of history…</a:t>
            </a:r>
          </a:p>
          <a:p>
            <a:r>
              <a:rPr lang="en-US" b="1">
                <a:latin typeface="Times" charset="0"/>
                <a:ea typeface="ＭＳ Ｐゴシック" charset="0"/>
                <a:cs typeface="ＭＳ Ｐゴシック" charset="0"/>
              </a:rPr>
              <a:t>this is the Mediterranean Stage of the Biblical Action.</a:t>
            </a:r>
          </a:p>
          <a:p>
            <a:endParaRPr lang="en-US">
              <a:latin typeface="Times" charset="0"/>
              <a:ea typeface="ＭＳ Ｐゴシック" charset="0"/>
              <a:cs typeface="ＭＳ Ｐゴシック"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2"/>
          <p:cNvSpPr>
            <a:spLocks noGrp="1" noRot="1" noChangeAspect="1" noChangeArrowheads="1" noTextEdit="1"/>
          </p:cNvSpPr>
          <p:nvPr>
            <p:ph type="sldImg"/>
          </p:nvPr>
        </p:nvSpPr>
        <p:spPr>
          <a:xfrm>
            <a:off x="1150938" y="692150"/>
            <a:ext cx="4556125" cy="3416300"/>
          </a:xfrm>
          <a:ln/>
        </p:spPr>
      </p:sp>
      <p:sp>
        <p:nvSpPr>
          <p:cNvPr id="65538"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So, U for UR...now we move upriver, perhaps about halfway upstream from the Persian Gulf.  Write in a large B, another large dot…for the ancient city of Babylon, a city of maximum international importance in those far-away times.</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2"/>
          <p:cNvSpPr>
            <a:spLocks noGrp="1" noRot="1" noChangeAspect="1" noChangeArrowheads="1" noTextEdit="1"/>
          </p:cNvSpPr>
          <p:nvPr>
            <p:ph type="sldImg"/>
          </p:nvPr>
        </p:nvSpPr>
        <p:spPr>
          <a:xfrm>
            <a:off x="1150938" y="692150"/>
            <a:ext cx="4556125" cy="3416300"/>
          </a:xfrm>
          <a:ln/>
        </p:spPr>
      </p:sp>
      <p:sp>
        <p:nvSpPr>
          <p:cNvPr id="67586"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Next...somewhere out in that vast landscape, east of the river, write in a large H, for the ancient city of Haran, which, by the way, still exists to this day</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2"/>
          <p:cNvSpPr>
            <a:spLocks noGrp="1" noRot="1" noChangeAspect="1" noChangeArrowheads="1" noTextEdit="1"/>
          </p:cNvSpPr>
          <p:nvPr>
            <p:ph type="sldImg"/>
          </p:nvPr>
        </p:nvSpPr>
        <p:spPr>
          <a:xfrm>
            <a:off x="1150938" y="692150"/>
            <a:ext cx="4556125" cy="3416300"/>
          </a:xfrm>
          <a:ln/>
        </p:spPr>
      </p:sp>
      <p:sp>
        <p:nvSpPr>
          <p:cNvPr id="69634"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And finally, on the east side of the north-south coordinate, far to the east, write in a large N and in parenthesis a large A.  These two letters stand for the city of Nineveh in the ancient kingdom of Assyria.  Today</a:t>
            </a:r>
            <a:r>
              <a:rPr lang="fr-FR" altLang="ja-JP"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s modern Iraqi city of Mosul is located near this ancient site.</a:t>
            </a:r>
            <a:endParaRPr lang="en-US" b="1">
              <a:latin typeface="Times" charset="0"/>
              <a:ea typeface="ＭＳ Ｐゴシック" charset="0"/>
              <a:cs typeface="ＭＳ Ｐゴシック"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2"/>
          <p:cNvSpPr>
            <a:spLocks noGrp="1" noRot="1" noChangeAspect="1" noChangeArrowheads="1" noTextEdit="1"/>
          </p:cNvSpPr>
          <p:nvPr>
            <p:ph type="sldImg"/>
          </p:nvPr>
        </p:nvSpPr>
        <p:spPr>
          <a:xfrm>
            <a:off x="1150938" y="692150"/>
            <a:ext cx="4556125" cy="3416300"/>
          </a:xfrm>
          <a:ln/>
        </p:spPr>
      </p:sp>
      <p:sp>
        <p:nvSpPr>
          <p:cNvPr id="71682"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Four sites identified....UR OF THE CHALDEES... BABYLON... HARAN...and NINEVEH IN ASSYRIA.</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2"/>
          <p:cNvSpPr>
            <a:spLocks noGrp="1" noRot="1" noChangeAspect="1" noChangeArrowheads="1" noTextEdit="1"/>
          </p:cNvSpPr>
          <p:nvPr>
            <p:ph type="sldImg"/>
          </p:nvPr>
        </p:nvSpPr>
        <p:spPr>
          <a:xfrm>
            <a:off x="1150938" y="692150"/>
            <a:ext cx="4556125" cy="3416300"/>
          </a:xfrm>
          <a:ln/>
        </p:spPr>
      </p:sp>
      <p:sp>
        <p:nvSpPr>
          <p:cNvPr id="73730"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With the </a:t>
            </a:r>
            <a:r>
              <a:rPr lang="en-US" b="1" i="1" u="sng">
                <a:latin typeface="Times" charset="0"/>
                <a:ea typeface="ＭＳ Ｐゴシック" charset="0"/>
                <a:cs typeface="ＭＳ Ｐゴシック" charset="0"/>
              </a:rPr>
              <a:t>four</a:t>
            </a:r>
            <a:r>
              <a:rPr lang="en-US" b="1">
                <a:latin typeface="Times" charset="0"/>
                <a:ea typeface="ＭＳ Ｐゴシック" charset="0"/>
                <a:cs typeface="ＭＳ Ｐゴシック" charset="0"/>
              </a:rPr>
              <a:t> locations east of the line identified, let</a:t>
            </a:r>
            <a:r>
              <a:rPr lang="fr-FR" b="1">
                <a:latin typeface="Times" charset="0"/>
                <a:ea typeface="ＭＳ Ｐゴシック" charset="0"/>
                <a:cs typeface="ＭＳ Ｐゴシック" charset="0"/>
              </a:rPr>
              <a:t>'</a:t>
            </a:r>
            <a:r>
              <a:rPr lang="en-US" b="1">
                <a:latin typeface="Times" charset="0"/>
                <a:ea typeface="ＭＳ Ｐゴシック" charset="0"/>
                <a:cs typeface="ＭＳ Ｐゴシック" charset="0"/>
              </a:rPr>
              <a:t>s move to the </a:t>
            </a:r>
            <a:r>
              <a:rPr lang="en-US" b="1" i="1" u="sng">
                <a:latin typeface="Times" charset="0"/>
                <a:ea typeface="ＭＳ Ｐゴシック" charset="0"/>
                <a:cs typeface="ＭＳ Ｐゴシック" charset="0"/>
              </a:rPr>
              <a:t>six</a:t>
            </a:r>
            <a:r>
              <a:rPr lang="en-US" b="1">
                <a:latin typeface="Times" charset="0"/>
                <a:ea typeface="ＭＳ Ｐゴシック" charset="0"/>
                <a:cs typeface="ＭＳ Ｐゴシック" charset="0"/>
              </a:rPr>
              <a:t> sites lying to the west of that north-south crease</a:t>
            </a:r>
          </a:p>
          <a:p>
            <a:r>
              <a:rPr lang="en-US" b="1">
                <a:latin typeface="Times" charset="0"/>
                <a:ea typeface="ＭＳ Ｐゴシック" charset="0"/>
                <a:cs typeface="ＭＳ Ｐゴシック" charset="0"/>
              </a:rPr>
              <a:t>////	Beginning with a large letter C placed between the Jordan River and the Mediterranean Sea.  This letter stands for the entire region of CANAAN, before it came to be known as ancient Israel, or in later history, Palestine, and today, both as Israel </a:t>
            </a:r>
            <a:r>
              <a:rPr lang="en-US" b="1" i="1" u="sng">
                <a:latin typeface="Times" charset="0"/>
                <a:ea typeface="ＭＳ Ｐゴシック" charset="0"/>
                <a:cs typeface="ＭＳ Ｐゴシック" charset="0"/>
              </a:rPr>
              <a:t>and</a:t>
            </a:r>
            <a:r>
              <a:rPr lang="en-US" b="1">
                <a:latin typeface="Times" charset="0"/>
                <a:ea typeface="ＭＳ Ｐゴシック" charset="0"/>
                <a:cs typeface="ＭＳ Ｐゴシック" charset="0"/>
              </a:rPr>
              <a:t>, once again, Palestine.</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2"/>
          <p:cNvSpPr>
            <a:spLocks noGrp="1" noRot="1" noChangeAspect="1" noChangeArrowheads="1" noTextEdit="1"/>
          </p:cNvSpPr>
          <p:nvPr>
            <p:ph type="sldImg"/>
          </p:nvPr>
        </p:nvSpPr>
        <p:spPr>
          <a:xfrm>
            <a:off x="1150938" y="692150"/>
            <a:ext cx="4556125" cy="3416300"/>
          </a:xfrm>
          <a:ln/>
        </p:spPr>
      </p:sp>
      <p:sp>
        <p:nvSpPr>
          <p:cNvPr id="75778"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Near the north end of the Dead Sea, still west of the Jordan River, place a large J, for, of course, the city of Jerusalem...arguably one of the world</a:t>
            </a:r>
            <a:r>
              <a:rPr lang="fr-FR" b="1">
                <a:latin typeface="Times" charset="0"/>
                <a:ea typeface="ＭＳ Ｐゴシック" charset="0"/>
                <a:cs typeface="ＭＳ Ｐゴシック" charset="0"/>
              </a:rPr>
              <a:t>'</a:t>
            </a:r>
            <a:r>
              <a:rPr lang="en-US" b="1">
                <a:latin typeface="Times" charset="0"/>
                <a:ea typeface="ＭＳ Ｐゴシック" charset="0"/>
                <a:cs typeface="ＭＳ Ｐゴシック" charset="0"/>
              </a:rPr>
              <a:t>s greatest and most conflicted cities in all of our planet</a:t>
            </a:r>
            <a:r>
              <a:rPr lang="fr-FR" b="1">
                <a:latin typeface="Times" charset="0"/>
                <a:ea typeface="ＭＳ Ｐゴシック" charset="0"/>
                <a:cs typeface="ＭＳ Ｐゴシック" charset="0"/>
              </a:rPr>
              <a:t>'</a:t>
            </a:r>
            <a:r>
              <a:rPr lang="en-US" b="1">
                <a:latin typeface="Times" charset="0"/>
                <a:ea typeface="ＭＳ Ｐゴシック" charset="0"/>
                <a:cs typeface="ＭＳ Ｐゴシック" charset="0"/>
              </a:rPr>
              <a:t>s history.</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2"/>
          <p:cNvSpPr>
            <a:spLocks noGrp="1" noRot="1" noChangeAspect="1" noChangeArrowheads="1" noTextEdit="1"/>
          </p:cNvSpPr>
          <p:nvPr>
            <p:ph type="sldImg"/>
          </p:nvPr>
        </p:nvSpPr>
        <p:spPr>
          <a:xfrm>
            <a:off x="1150938" y="692150"/>
            <a:ext cx="4556125" cy="3416300"/>
          </a:xfrm>
          <a:ln/>
        </p:spPr>
      </p:sp>
      <p:sp>
        <p:nvSpPr>
          <p:cNvPr id="77826"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Now move across the Jordan, still near the north end of the Dead Sea...place the two letters MN, representing Mount Nebo.  We will identify the importance of this location when we develop The Quick Chronology.</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2"/>
          <p:cNvSpPr>
            <a:spLocks noGrp="1" noRot="1" noChangeAspect="1" noChangeArrowheads="1" noTextEdit="1"/>
          </p:cNvSpPr>
          <p:nvPr>
            <p:ph type="sldImg"/>
          </p:nvPr>
        </p:nvSpPr>
        <p:spPr>
          <a:xfrm>
            <a:off x="1150938" y="692150"/>
            <a:ext cx="4556125" cy="3416300"/>
          </a:xfrm>
          <a:ln/>
        </p:spPr>
      </p:sp>
      <p:sp>
        <p:nvSpPr>
          <p:cNvPr id="79874"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Then...at a point below the south end of the Dead Sea,  a place almost between the ears of the rabbit, write in KB...for the an ancient oasis named KADESH BARNEA, a picture as it appears today.</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2"/>
          <p:cNvSpPr>
            <a:spLocks noGrp="1" noRot="1" noChangeAspect="1" noChangeArrowheads="1" noTextEdit="1"/>
          </p:cNvSpPr>
          <p:nvPr>
            <p:ph type="sldImg"/>
          </p:nvPr>
        </p:nvSpPr>
        <p:spPr>
          <a:xfrm>
            <a:off x="1150938" y="692150"/>
            <a:ext cx="4556125" cy="3416300"/>
          </a:xfrm>
          <a:ln/>
        </p:spPr>
      </p:sp>
      <p:sp>
        <p:nvSpPr>
          <p:cNvPr id="81922"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Two more locations to go...Near the top of the LEFT rabbit ear, write in a large E, for the kingdom of EGYPT...a land with infinite ancient mysteries and fascinating to us even today.  And finally…</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Rectangle 2"/>
          <p:cNvSpPr>
            <a:spLocks noGrp="1" noRot="1" noChangeAspect="1" noChangeArrowheads="1" noTextEdit="1"/>
          </p:cNvSpPr>
          <p:nvPr>
            <p:ph type="sldImg"/>
          </p:nvPr>
        </p:nvSpPr>
        <p:spPr>
          <a:xfrm>
            <a:off x="1150938" y="692150"/>
            <a:ext cx="4556125" cy="3416300"/>
          </a:xfrm>
          <a:ln/>
        </p:spPr>
      </p:sp>
      <p:sp>
        <p:nvSpPr>
          <p:cNvPr id="83970"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...deep in between the two rabbit ears write in ANOTHER MS, only this time the letters stand for MOUNT SINAI. Now you have a complete map, in your head…</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Rectangle 2"/>
          <p:cNvSpPr>
            <a:spLocks noGrp="1" noRot="1" noChangeAspect="1" noChangeArrowheads="1" noTextEdit="1"/>
          </p:cNvSpPr>
          <p:nvPr>
            <p:ph type="sldImg"/>
          </p:nvPr>
        </p:nvSpPr>
        <p:spPr>
          <a:xfrm>
            <a:off x="1150938" y="692150"/>
            <a:ext cx="4556125" cy="3416300"/>
          </a:xfrm>
          <a:ln/>
        </p:spPr>
      </p:sp>
      <p:sp>
        <p:nvSpPr>
          <p:cNvPr id="12290"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With a closer view, you can locate the region in today</a:t>
            </a:r>
            <a:r>
              <a:rPr lang="fr-FR" b="1">
                <a:latin typeface="Times" charset="0"/>
                <a:ea typeface="ＭＳ Ｐゴシック" charset="0"/>
                <a:cs typeface="ＭＳ Ｐゴシック" charset="0"/>
              </a:rPr>
              <a:t>'</a:t>
            </a:r>
            <a:r>
              <a:rPr lang="en-US" b="1">
                <a:latin typeface="Times" charset="0"/>
                <a:ea typeface="ＭＳ Ｐゴシック" charset="0"/>
                <a:cs typeface="ＭＳ Ｐゴシック" charset="0"/>
              </a:rPr>
              <a:t>s Mediterranean Basin, at its far eastern end….. </a:t>
            </a:r>
          </a:p>
          <a:p>
            <a:r>
              <a:rPr lang="en-US" b="1">
                <a:latin typeface="Times" charset="0"/>
                <a:ea typeface="ＭＳ Ｐゴシック" charset="0"/>
                <a:cs typeface="ＭＳ Ｐゴシック" charset="0"/>
              </a:rPr>
              <a:t>a close-up view of the Holy Land today…hotly divided politically and culturally between </a:t>
            </a:r>
          </a:p>
          <a:p>
            <a:r>
              <a:rPr lang="en-US" b="1">
                <a:latin typeface="Times" charset="0"/>
                <a:ea typeface="ＭＳ Ｐゴシック" charset="0"/>
                <a:cs typeface="ＭＳ Ｐゴシック" charset="0"/>
              </a:rPr>
              <a:t>////	…the Jewish and Arabic peoples.... for many reasons that we will uncover as </a:t>
            </a:r>
          </a:p>
          <a:p>
            <a:r>
              <a:rPr lang="en-US" b="1">
                <a:latin typeface="Times" charset="0"/>
                <a:ea typeface="ＭＳ Ｐゴシック" charset="0"/>
                <a:cs typeface="ＭＳ Ｐゴシック" charset="0"/>
              </a:rPr>
              <a:t>THE BIBLE…BASICALLY moves along.</a:t>
            </a:r>
          </a:p>
          <a:p>
            <a:endParaRPr lang="en-US">
              <a:latin typeface="Times" charset="0"/>
              <a:ea typeface="ＭＳ Ｐゴシック" charset="0"/>
              <a:cs typeface="ＭＳ Ｐゴシック"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2"/>
          <p:cNvSpPr>
            <a:spLocks noGrp="1" noRot="1" noChangeAspect="1" noChangeArrowheads="1" noTextEdit="1"/>
          </p:cNvSpPr>
          <p:nvPr>
            <p:ph type="sldImg"/>
          </p:nvPr>
        </p:nvSpPr>
        <p:spPr>
          <a:xfrm>
            <a:off x="1150938" y="692150"/>
            <a:ext cx="4556125" cy="3416300"/>
          </a:xfrm>
          <a:ln/>
        </p:spPr>
      </p:sp>
      <p:sp>
        <p:nvSpPr>
          <p:cNvPr id="86018"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….the 6 on the western side of the map...</a:t>
            </a:r>
          </a:p>
          <a:p>
            <a:r>
              <a:rPr lang="en-US" b="1">
                <a:latin typeface="Times" charset="0"/>
                <a:ea typeface="ＭＳ Ｐゴシック" charset="0"/>
                <a:cs typeface="ＭＳ Ｐゴシック" charset="0"/>
              </a:rPr>
              <a:t>////	and the 4 on the east…illustrating the land relationships between </a:t>
            </a:r>
          </a:p>
          <a:p>
            <a:r>
              <a:rPr lang="en-US" b="1">
                <a:latin typeface="Times" charset="0"/>
                <a:ea typeface="ＭＳ Ｐゴシック" charset="0"/>
                <a:cs typeface="ＭＳ Ｐゴシック" charset="0"/>
              </a:rPr>
              <a:t>////	these ten monumentally important Biblical land sites.</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2"/>
          <p:cNvSpPr>
            <a:spLocks noGrp="1" noRot="1" noChangeAspect="1" noChangeArrowheads="1" noTextEdit="1"/>
          </p:cNvSpPr>
          <p:nvPr>
            <p:ph type="sldImg"/>
          </p:nvPr>
        </p:nvSpPr>
        <p:spPr>
          <a:xfrm>
            <a:off x="1150938" y="692150"/>
            <a:ext cx="4556125" cy="3416300"/>
          </a:xfrm>
          <a:ln/>
        </p:spPr>
      </p:sp>
      <p:sp>
        <p:nvSpPr>
          <p:cNvPr id="88066"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One last addition.   Throughout Scripture, we find repeated references to "The Land"...</a:t>
            </a:r>
          </a:p>
          <a:p>
            <a:r>
              <a:rPr lang="en-US" b="1">
                <a:latin typeface="Times" charset="0"/>
                <a:ea typeface="ＭＳ Ｐゴシック" charset="0"/>
                <a:cs typeface="ＭＳ Ｐゴシック" charset="0"/>
              </a:rPr>
              <a:t>////	such as in Judges 20:1.  Notice again in the upper left hand corner of the frame that </a:t>
            </a:r>
          </a:p>
          <a:p>
            <a:r>
              <a:rPr lang="en-US" b="1">
                <a:latin typeface="Times" charset="0"/>
                <a:ea typeface="ＭＳ Ｐゴシック" charset="0"/>
                <a:cs typeface="ＭＳ Ｐゴシック" charset="0"/>
              </a:rPr>
              <a:t>Biblical reference to this term as it</a:t>
            </a:r>
            <a:r>
              <a:rPr lang="fr-FR" altLang="ja-JP"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s used in its Biblical sense.  </a:t>
            </a:r>
            <a:r>
              <a:rPr lang="en-US" b="1">
                <a:latin typeface="Times" charset="0"/>
                <a:ea typeface="ＭＳ Ｐゴシック" charset="0"/>
                <a:cs typeface="ＭＳ Ｐゴシック" charset="0"/>
              </a:rPr>
              <a:t>Many more reference citations will be placed there as we move through this study.   So, as shown in the graphic, write in THE LAND in a large oval off the coast of Canaan, then, extending out from</a:t>
            </a:r>
          </a:p>
          <a:p>
            <a:r>
              <a:rPr lang="en-US" b="1">
                <a:latin typeface="Times" charset="0"/>
                <a:ea typeface="ＭＳ Ｐゴシック" charset="0"/>
                <a:cs typeface="ＭＳ Ｐゴシック" charset="0"/>
              </a:rPr>
              <a:t>////	…the oval sketch in two lines...one slightly below the Euphrates hook.…</a:t>
            </a:r>
          </a:p>
          <a:p>
            <a:r>
              <a:rPr lang="en-US" b="1">
                <a:latin typeface="Times" charset="0"/>
                <a:ea typeface="ＭＳ Ｐゴシック" charset="0"/>
                <a:cs typeface="ＭＳ Ｐゴシック" charset="0"/>
              </a:rPr>
              <a:t>and another line, running downward between the Dead Sea and the rabbit ears.   </a:t>
            </a:r>
          </a:p>
          <a:p>
            <a:r>
              <a:rPr lang="en-US" b="1">
                <a:latin typeface="Times" charset="0"/>
                <a:ea typeface="ＭＳ Ｐゴシック" charset="0"/>
                <a:cs typeface="ＭＳ Ｐゴシック" charset="0"/>
              </a:rPr>
              <a:t>The distance between those two lines is generally known as THE LAND throughout God</a:t>
            </a:r>
            <a:r>
              <a:rPr lang="fr-FR" b="1">
                <a:latin typeface="Times" charset="0"/>
                <a:ea typeface="ＭＳ Ｐゴシック" charset="0"/>
                <a:cs typeface="ＭＳ Ｐゴシック" charset="0"/>
              </a:rPr>
              <a:t>'</a:t>
            </a:r>
            <a:r>
              <a:rPr lang="en-US" b="1">
                <a:latin typeface="Times" charset="0"/>
                <a:ea typeface="ＭＳ Ｐゴシック" charset="0"/>
                <a:cs typeface="ＭＳ Ｐゴシック" charset="0"/>
              </a:rPr>
              <a:t>s Word.  </a:t>
            </a:r>
          </a:p>
          <a:p>
            <a:r>
              <a:rPr lang="en-US" b="1">
                <a:latin typeface="Times" charset="0"/>
                <a:ea typeface="ＭＳ Ｐゴシック" charset="0"/>
                <a:cs typeface="ＭＳ Ｐゴシック" charset="0"/>
              </a:rPr>
              <a:t>////	This is the area traditionally referred to as extending "from Dan to Beersheba.</a:t>
            </a:r>
            <a:r>
              <a:rPr lang="en-US" altLang="ja-JP" b="1">
                <a:latin typeface="Times" charset="0"/>
                <a:ea typeface="ＭＳ Ｐゴシック" charset="0"/>
                <a:cs typeface="ＭＳ Ｐゴシック" charset="0"/>
              </a:rPr>
              <a:t>"</a:t>
            </a:r>
            <a:endParaRPr lang="en-US" b="1">
              <a:latin typeface="Times" charset="0"/>
              <a:ea typeface="ＭＳ Ｐゴシック" charset="0"/>
              <a:cs typeface="ＭＳ Ｐゴシック"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2"/>
          <p:cNvSpPr>
            <a:spLocks noGrp="1" noRot="1" noChangeAspect="1" noChangeArrowheads="1" noTextEdit="1"/>
          </p:cNvSpPr>
          <p:nvPr>
            <p:ph type="sldImg"/>
          </p:nvPr>
        </p:nvSpPr>
        <p:spPr>
          <a:xfrm>
            <a:off x="1150938" y="692150"/>
            <a:ext cx="4556125" cy="3416300"/>
          </a:xfrm>
          <a:ln/>
        </p:spPr>
      </p:sp>
      <p:sp>
        <p:nvSpPr>
          <p:cNvPr id="90114"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Now the map is complete.  We</a:t>
            </a:r>
            <a:r>
              <a:rPr lang="fr-FR" b="1">
                <a:latin typeface="Times" charset="0"/>
                <a:ea typeface="ＭＳ Ｐゴシック" charset="0"/>
                <a:cs typeface="ＭＳ Ｐゴシック" charset="0"/>
              </a:rPr>
              <a:t>'</a:t>
            </a:r>
            <a:r>
              <a:rPr lang="en-US" b="1">
                <a:latin typeface="Times" charset="0"/>
                <a:ea typeface="ＭＳ Ｐゴシック" charset="0"/>
                <a:cs typeface="ＭＳ Ｐゴシック" charset="0"/>
              </a:rPr>
              <a:t>ve sketched in the barest outlines of the "stage of the Biblical action"...the approximate places where so many of these marvelous Biblical events occurred.</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ctangle 2"/>
          <p:cNvSpPr>
            <a:spLocks noGrp="1" noRot="1" noChangeAspect="1" noChangeArrowheads="1" noTextEdit="1"/>
          </p:cNvSpPr>
          <p:nvPr>
            <p:ph type="sldImg"/>
          </p:nvPr>
        </p:nvSpPr>
        <p:spPr>
          <a:xfrm>
            <a:off x="1150938" y="692150"/>
            <a:ext cx="4556125" cy="3416300"/>
          </a:xfrm>
          <a:ln/>
        </p:spPr>
      </p:sp>
      <p:sp>
        <p:nvSpPr>
          <p:cNvPr id="92162"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Now here</a:t>
            </a:r>
            <a:r>
              <a:rPr lang="fr-FR" b="1">
                <a:latin typeface="Times" charset="0"/>
                <a:ea typeface="ＭＳ Ｐゴシック" charset="0"/>
                <a:cs typeface="ＭＳ Ｐゴシック" charset="0"/>
              </a:rPr>
              <a:t>'</a:t>
            </a:r>
            <a:r>
              <a:rPr lang="en-US" b="1">
                <a:latin typeface="Times" charset="0"/>
                <a:ea typeface="ＭＳ Ｐゴシック" charset="0"/>
                <a:cs typeface="ＭＳ Ｐゴシック" charset="0"/>
              </a:rPr>
              <a:t>s a quick review…where exactly is that place again?</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2"/>
          <p:cNvSpPr>
            <a:spLocks noGrp="1" noRot="1" noChangeAspect="1" noChangeArrowheads="1" noTextEdit="1"/>
          </p:cNvSpPr>
          <p:nvPr>
            <p:ph type="sldImg"/>
          </p:nvPr>
        </p:nvSpPr>
        <p:spPr>
          <a:xfrm>
            <a:off x="1150938" y="692150"/>
            <a:ext cx="4556125" cy="3416300"/>
          </a:xfrm>
          <a:ln/>
        </p:spPr>
      </p:sp>
      <p:sp>
        <p:nvSpPr>
          <p:cNvPr id="94210"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A blank piece of paper...folded over twice, producing two creases.. NORTH/SOUTH...EAST/WEST.</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2"/>
          <p:cNvSpPr>
            <a:spLocks noGrp="1" noRot="1" noChangeAspect="1" noChangeArrowheads="1" noTextEdit="1"/>
          </p:cNvSpPr>
          <p:nvPr>
            <p:ph type="sldImg"/>
          </p:nvPr>
        </p:nvSpPr>
        <p:spPr>
          <a:xfrm>
            <a:off x="1150938" y="692150"/>
            <a:ext cx="4556125" cy="3416300"/>
          </a:xfrm>
          <a:ln/>
        </p:spPr>
      </p:sp>
      <p:sp>
        <p:nvSpPr>
          <p:cNvPr id="96258"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In the upper left hand quadrant, a large crescent…</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Rectangle 2"/>
          <p:cNvSpPr>
            <a:spLocks noGrp="1" noRot="1" noChangeAspect="1" noChangeArrowheads="1" noTextEdit="1"/>
          </p:cNvSpPr>
          <p:nvPr>
            <p:ph type="sldImg"/>
          </p:nvPr>
        </p:nvSpPr>
        <p:spPr>
          <a:xfrm>
            <a:off x="1150938" y="692150"/>
            <a:ext cx="4556125" cy="3416300"/>
          </a:xfrm>
          <a:ln/>
        </p:spPr>
      </p:sp>
      <p:sp>
        <p:nvSpPr>
          <p:cNvPr id="98306"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...followed by another in the lower right hand quadrant.</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2"/>
          <p:cNvSpPr>
            <a:spLocks noGrp="1" noRot="1" noChangeAspect="1" noChangeArrowheads="1" noTextEdit="1"/>
          </p:cNvSpPr>
          <p:nvPr>
            <p:ph type="sldImg"/>
          </p:nvPr>
        </p:nvSpPr>
        <p:spPr>
          <a:xfrm>
            <a:off x="1150938" y="692150"/>
            <a:ext cx="4556125" cy="3416300"/>
          </a:xfrm>
          <a:ln/>
        </p:spPr>
      </p:sp>
      <p:sp>
        <p:nvSpPr>
          <p:cNvPr id="100354"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Then the shape of something like a shepherd</a:t>
            </a:r>
            <a:r>
              <a:rPr lang="fr-FR" b="1">
                <a:latin typeface="Times" charset="0"/>
                <a:ea typeface="ＭＳ Ｐゴシック" charset="0"/>
                <a:cs typeface="ＭＳ Ｐゴシック" charset="0"/>
              </a:rPr>
              <a:t>'</a:t>
            </a:r>
            <a:r>
              <a:rPr lang="en-US" b="1">
                <a:latin typeface="Times" charset="0"/>
                <a:ea typeface="ＭＳ Ｐゴシック" charset="0"/>
                <a:cs typeface="ＭＳ Ｐゴシック" charset="0"/>
              </a:rPr>
              <a:t>s hook, beginning in the middle of that lower quadrant.  Extend the hook almost to the edge of the upper crescent.  Remember, NO place names, ever.  Only the first letters of the names...not the entire words.   It</a:t>
            </a:r>
            <a:r>
              <a:rPr lang="fr-FR" altLang="ja-JP"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ll help your memory process.</a:t>
            </a:r>
            <a:endParaRPr lang="en-US" b="1">
              <a:latin typeface="Times" charset="0"/>
              <a:ea typeface="ＭＳ Ｐゴシック" charset="0"/>
              <a:cs typeface="ＭＳ Ｐゴシック"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Rectangle 2"/>
          <p:cNvSpPr>
            <a:spLocks noGrp="1" noRot="1" noChangeAspect="1" noChangeArrowheads="1" noTextEdit="1"/>
          </p:cNvSpPr>
          <p:nvPr>
            <p:ph type="sldImg"/>
          </p:nvPr>
        </p:nvSpPr>
        <p:spPr>
          <a:xfrm>
            <a:off x="1150938" y="692150"/>
            <a:ext cx="4556125" cy="3416300"/>
          </a:xfrm>
          <a:ln/>
        </p:spPr>
      </p:sp>
      <p:sp>
        <p:nvSpPr>
          <p:cNvPr id="102402"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Write MS inside the upper left hand quadrant…</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Rectangle 2"/>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...ER somewhere along the shepherd</a:t>
            </a:r>
            <a:r>
              <a:rPr lang="fr-FR" b="1">
                <a:latin typeface="Times" charset="0"/>
                <a:ea typeface="ＭＳ Ｐゴシック" charset="0"/>
                <a:cs typeface="ＭＳ Ｐゴシック" charset="0"/>
              </a:rPr>
              <a:t>'</a:t>
            </a:r>
            <a:r>
              <a:rPr lang="en-US" b="1">
                <a:latin typeface="Times" charset="0"/>
                <a:ea typeface="ＭＳ Ｐゴシック" charset="0"/>
                <a:cs typeface="ＭＳ Ｐゴシック" charset="0"/>
              </a:rPr>
              <a:t>s hook..</a:t>
            </a:r>
          </a:p>
        </p:txBody>
      </p:sp>
      <p:sp>
        <p:nvSpPr>
          <p:cNvPr id="104450" name="Rectangle 3"/>
          <p:cNvSpPr>
            <a:spLocks noGrp="1" noRot="1" noChangeAspect="1" noChangeArrowheads="1" noTextEdit="1"/>
          </p:cNvSpPr>
          <p:nvPr>
            <p:ph type="sldImg"/>
          </p:nvPr>
        </p:nvSpPr>
        <p:spPr>
          <a:xfrm>
            <a:off x="1150938" y="692150"/>
            <a:ext cx="4556125" cy="3416300"/>
          </a:xfrm>
          <a:ln cap="flat"/>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2"/>
          <p:cNvSpPr>
            <a:spLocks noGrp="1" noRot="1" noChangeAspect="1" noChangeArrowheads="1" noTextEdit="1"/>
          </p:cNvSpPr>
          <p:nvPr>
            <p:ph type="sldImg"/>
          </p:nvPr>
        </p:nvSpPr>
        <p:spPr>
          <a:xfrm>
            <a:off x="1150938" y="692150"/>
            <a:ext cx="4556125" cy="3416300"/>
          </a:xfrm>
          <a:ln/>
        </p:spPr>
      </p:sp>
      <p:sp>
        <p:nvSpPr>
          <p:cNvPr id="14338"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Now…the reasons for all this.  You</a:t>
            </a:r>
            <a:r>
              <a:rPr lang="fr-FR" altLang="ja-JP"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re going to learn to make your own map of the Ancient Near East...</a:t>
            </a:r>
          </a:p>
          <a:p>
            <a:r>
              <a:rPr lang="en-US" b="1">
                <a:latin typeface="Times" charset="0"/>
                <a:ea typeface="ＭＳ Ｐゴシック" charset="0"/>
                <a:cs typeface="ＭＳ Ｐゴシック" charset="0"/>
              </a:rPr>
              <a:t>and you</a:t>
            </a:r>
            <a:r>
              <a:rPr lang="fr-FR" altLang="ja-JP"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ll use your map to trace the progress of the great Biblical epic...each step of the way...</a:t>
            </a:r>
          </a:p>
          <a:p>
            <a:r>
              <a:rPr lang="en-US" b="1">
                <a:latin typeface="Times" charset="0"/>
                <a:ea typeface="ＭＳ Ｐゴシック" charset="0"/>
                <a:cs typeface="ＭＳ Ｐゴシック" charset="0"/>
              </a:rPr>
              <a:t>////	...just like this…step-by-step as each major section of the story line unfolds.</a:t>
            </a:r>
          </a:p>
          <a:p>
            <a:endParaRPr lang="en-US">
              <a:latin typeface="Times" charset="0"/>
              <a:ea typeface="ＭＳ Ｐゴシック" charset="0"/>
              <a:cs typeface="ＭＳ Ｐゴシック"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Rectangle 2"/>
          <p:cNvSpPr>
            <a:spLocks noGrp="1" noRot="1" noChangeAspect="1" noChangeArrowheads="1" noTextEdit="1"/>
          </p:cNvSpPr>
          <p:nvPr>
            <p:ph type="sldImg"/>
          </p:nvPr>
        </p:nvSpPr>
        <p:spPr>
          <a:xfrm>
            <a:off x="1150938" y="692150"/>
            <a:ext cx="4556125" cy="3416300"/>
          </a:xfrm>
          <a:ln/>
        </p:spPr>
      </p:sp>
      <p:sp>
        <p:nvSpPr>
          <p:cNvPr id="106498"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...and PG inside the lower right-hand quadrant.</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Rectangle 2"/>
          <p:cNvSpPr>
            <a:spLocks noGrp="1" noRot="1" noChangeAspect="1" noChangeArrowheads="1" noTextEdit="1"/>
          </p:cNvSpPr>
          <p:nvPr>
            <p:ph type="sldImg"/>
          </p:nvPr>
        </p:nvSpPr>
        <p:spPr>
          <a:xfrm>
            <a:off x="1150938" y="692150"/>
            <a:ext cx="4556125" cy="3416300"/>
          </a:xfrm>
          <a:ln/>
        </p:spPr>
      </p:sp>
      <p:sp>
        <p:nvSpPr>
          <p:cNvPr id="108546"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These single letters stand for MEDITERRANEAN SEA...EUPHRATES RIVER...and PERSIAN GULF.</a:t>
            </a: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Rectangle 2"/>
          <p:cNvSpPr>
            <a:spLocks noGrp="1" noRot="1" noChangeAspect="1" noChangeArrowheads="1" noTextEdit="1"/>
          </p:cNvSpPr>
          <p:nvPr>
            <p:ph type="sldImg"/>
          </p:nvPr>
        </p:nvSpPr>
        <p:spPr>
          <a:xfrm>
            <a:off x="1150938" y="692150"/>
            <a:ext cx="4556125" cy="3416300"/>
          </a:xfrm>
          <a:ln/>
        </p:spPr>
      </p:sp>
      <p:sp>
        <p:nvSpPr>
          <p:cNvPr id="110594"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In the lower left-hand quadrant, draw the rabbit</a:t>
            </a:r>
            <a:r>
              <a:rPr lang="fr-FR" b="1">
                <a:latin typeface="Times" charset="0"/>
                <a:ea typeface="ＭＳ Ｐゴシック" charset="0"/>
                <a:cs typeface="ＭＳ Ｐゴシック" charset="0"/>
              </a:rPr>
              <a:t>'</a:t>
            </a:r>
            <a:r>
              <a:rPr lang="en-US" b="1">
                <a:latin typeface="Times" charset="0"/>
                <a:ea typeface="ＭＳ Ｐゴシック" charset="0"/>
                <a:cs typeface="ＭＳ Ｐゴシック" charset="0"/>
              </a:rPr>
              <a:t>s ears.</a:t>
            </a: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2"/>
          <p:cNvSpPr>
            <a:spLocks noGrp="1" noRot="1" noChangeAspect="1" noChangeArrowheads="1" noTextEdit="1"/>
          </p:cNvSpPr>
          <p:nvPr>
            <p:ph type="sldImg"/>
          </p:nvPr>
        </p:nvSpPr>
        <p:spPr>
          <a:xfrm>
            <a:off x="1150938" y="692150"/>
            <a:ext cx="4556125" cy="3416300"/>
          </a:xfrm>
          <a:ln/>
        </p:spPr>
      </p:sp>
      <p:sp>
        <p:nvSpPr>
          <p:cNvPr id="112642"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Inside the ears, RS representing THE RED SEA.</a:t>
            </a: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2"/>
          <p:cNvSpPr>
            <a:spLocks noGrp="1" noRot="1" noChangeAspect="1" noChangeArrowheads="1" noTextEdit="1"/>
          </p:cNvSpPr>
          <p:nvPr>
            <p:ph type="sldImg"/>
          </p:nvPr>
        </p:nvSpPr>
        <p:spPr>
          <a:xfrm>
            <a:off x="1150938" y="692150"/>
            <a:ext cx="4556125" cy="3416300"/>
          </a:xfrm>
          <a:ln/>
        </p:spPr>
      </p:sp>
      <p:sp>
        <p:nvSpPr>
          <p:cNvPr id="114690"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Next move up to a place just below the shepherd</a:t>
            </a:r>
            <a:r>
              <a:rPr lang="fr-FR" b="1">
                <a:latin typeface="Times" charset="0"/>
                <a:ea typeface="ＭＳ Ｐゴシック" charset="0"/>
                <a:cs typeface="ＭＳ Ｐゴシック" charset="0"/>
              </a:rPr>
              <a:t>'</a:t>
            </a:r>
            <a:r>
              <a:rPr lang="en-US" b="1">
                <a:latin typeface="Times" charset="0"/>
                <a:ea typeface="ＭＳ Ｐゴシック" charset="0"/>
                <a:cs typeface="ＭＳ Ｐゴシック" charset="0"/>
              </a:rPr>
              <a:t>s hook.  Draw in the two flattened oval shapes…</a:t>
            </a: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Rectangle 2"/>
          <p:cNvSpPr>
            <a:spLocks noGrp="1" noRot="1" noChangeAspect="1" noChangeArrowheads="1" noTextEdit="1"/>
          </p:cNvSpPr>
          <p:nvPr>
            <p:ph type="sldImg"/>
          </p:nvPr>
        </p:nvSpPr>
        <p:spPr>
          <a:xfrm>
            <a:off x="1150938" y="692150"/>
            <a:ext cx="4556125" cy="3416300"/>
          </a:xfrm>
          <a:ln/>
        </p:spPr>
      </p:sp>
      <p:sp>
        <p:nvSpPr>
          <p:cNvPr id="116738"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…the smaller one…</a:t>
            </a: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Rectangle 2"/>
          <p:cNvSpPr>
            <a:spLocks noGrp="1" noRot="1" noChangeAspect="1" noChangeArrowheads="1" noTextEdit="1"/>
          </p:cNvSpPr>
          <p:nvPr>
            <p:ph type="sldImg"/>
          </p:nvPr>
        </p:nvSpPr>
        <p:spPr>
          <a:xfrm>
            <a:off x="1150938" y="692150"/>
            <a:ext cx="4556125" cy="3416300"/>
          </a:xfrm>
          <a:ln/>
        </p:spPr>
      </p:sp>
      <p:sp>
        <p:nvSpPr>
          <p:cNvPr id="118786"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dirty="0">
                <a:latin typeface="Times" charset="0"/>
                <a:ea typeface="ＭＳ Ｐゴシック" charset="0"/>
                <a:cs typeface="ＭＳ Ｐゴシック" charset="0"/>
              </a:rPr>
              <a:t>... above a larger one...and that single line connecting the two ovals…</a:t>
            </a: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Rectangle 2"/>
          <p:cNvSpPr>
            <a:spLocks noGrp="1" noRot="1" noChangeAspect="1" noChangeArrowheads="1" noTextEdit="1"/>
          </p:cNvSpPr>
          <p:nvPr>
            <p:ph type="sldImg"/>
          </p:nvPr>
        </p:nvSpPr>
        <p:spPr>
          <a:xfrm>
            <a:off x="1150938" y="692150"/>
            <a:ext cx="4556125" cy="3416300"/>
          </a:xfrm>
          <a:ln/>
        </p:spPr>
      </p:sp>
      <p:sp>
        <p:nvSpPr>
          <p:cNvPr id="120834"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Near the smaller oval...SG, for THE SEA OF GALILEE.</a:t>
            </a: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Rectangle 2"/>
          <p:cNvSpPr>
            <a:spLocks noGrp="1" noRot="1" noChangeAspect="1" noChangeArrowheads="1" noTextEdit="1"/>
          </p:cNvSpPr>
          <p:nvPr>
            <p:ph type="sldImg"/>
          </p:nvPr>
        </p:nvSpPr>
        <p:spPr>
          <a:xfrm>
            <a:off x="1150938" y="692150"/>
            <a:ext cx="4556125" cy="3416300"/>
          </a:xfrm>
          <a:ln/>
        </p:spPr>
      </p:sp>
      <p:sp>
        <p:nvSpPr>
          <p:cNvPr id="122882"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At the larger oval, DS for THE DEAD SEA.</a:t>
            </a: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Rectangle 2"/>
          <p:cNvSpPr>
            <a:spLocks noGrp="1" noRot="1" noChangeAspect="1" noChangeArrowheads="1" noTextEdit="1"/>
          </p:cNvSpPr>
          <p:nvPr>
            <p:ph type="sldImg"/>
          </p:nvPr>
        </p:nvSpPr>
        <p:spPr>
          <a:xfrm>
            <a:off x="1150938" y="692150"/>
            <a:ext cx="4556125" cy="3416300"/>
          </a:xfrm>
          <a:ln/>
        </p:spPr>
      </p:sp>
      <p:sp>
        <p:nvSpPr>
          <p:cNvPr id="124930"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The short line connecting the two ovals...the famous JORDAN RIVER.</a:t>
            </a:r>
          </a:p>
          <a:p>
            <a:r>
              <a:rPr lang="en-US" b="1">
                <a:latin typeface="Times" charset="0"/>
                <a:ea typeface="ＭＳ Ｐゴシック" charset="0"/>
                <a:cs typeface="ＭＳ Ｐゴシック" charset="0"/>
              </a:rPr>
              <a:t>////	…Six bodies of water and one river...THE MEDITERRANEAN SEA,  THE EUPHRATES RIVER, THE PERSIAN GULF,  THE RED SEA,  THE SEA OF GALILEE,  THE DEAD SEA, and THE JORDAN RIVER connecting the two.</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2"/>
          <p:cNvSpPr>
            <a:spLocks noGrp="1" noRot="1" noChangeAspect="1" noChangeArrowheads="1" noTextEdit="1"/>
          </p:cNvSpPr>
          <p:nvPr>
            <p:ph type="sldImg"/>
          </p:nvPr>
        </p:nvSpPr>
        <p:spPr>
          <a:xfrm>
            <a:off x="1150938" y="692150"/>
            <a:ext cx="4556125" cy="3416300"/>
          </a:xfrm>
          <a:ln/>
        </p:spPr>
      </p:sp>
      <p:sp>
        <p:nvSpPr>
          <p:cNvPr id="16386"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Study Help Number 3A and 3B in the student handbook give you blank pieces of paper </a:t>
            </a:r>
          </a:p>
          <a:p>
            <a:r>
              <a:rPr lang="en-US" b="1">
                <a:latin typeface="Times" charset="0"/>
                <a:ea typeface="ＭＳ Ｐゴシック" charset="0"/>
                <a:cs typeface="ＭＳ Ｐゴシック" charset="0"/>
              </a:rPr>
              <a:t>to use to make this map.  </a:t>
            </a:r>
          </a:p>
          <a:p>
            <a:r>
              <a:rPr lang="en-US" b="1">
                <a:latin typeface="Times" charset="0"/>
                <a:ea typeface="ＭＳ Ｐゴシック" charset="0"/>
                <a:cs typeface="ＭＳ Ｐゴシック" charset="0"/>
              </a:rPr>
              <a:t>So please take one of those sheets of paper from the handbook...</a:t>
            </a:r>
          </a:p>
          <a:p>
            <a:r>
              <a:rPr lang="en-US" b="1">
                <a:latin typeface="Times" charset="0"/>
                <a:ea typeface="ＭＳ Ｐゴシック" charset="0"/>
                <a:cs typeface="ＭＳ Ｐゴシック" charset="0"/>
              </a:rPr>
              <a:t>then hold it horizontally...fold it lengthwise, once…</a:t>
            </a:r>
          </a:p>
          <a:p>
            <a:endParaRPr lang="en-US">
              <a:latin typeface="Times" charset="0"/>
              <a:ea typeface="ＭＳ Ｐゴシック" charset="0"/>
              <a:cs typeface="ＭＳ Ｐゴシック"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Rectangle 2"/>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Now turning toward the land itself…At the top of your map, at the north-south crease in the paper, the phrase, 10 PLACES.</a:t>
            </a:r>
          </a:p>
        </p:txBody>
      </p:sp>
      <p:sp>
        <p:nvSpPr>
          <p:cNvPr id="126978" name="Rectangle 3"/>
          <p:cNvSpPr>
            <a:spLocks noGrp="1" noRot="1" noChangeAspect="1" noChangeArrowheads="1" noTextEdit="1"/>
          </p:cNvSpPr>
          <p:nvPr>
            <p:ph type="sldImg"/>
          </p:nvPr>
        </p:nvSpPr>
        <p:spPr>
          <a:xfrm>
            <a:off x="1150938" y="692150"/>
            <a:ext cx="4556125" cy="3416300"/>
          </a:xfrm>
          <a:ln cap="flat"/>
        </p:spPr>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Rectangle 2"/>
          <p:cNvSpPr>
            <a:spLocks noGrp="1" noRot="1" noChangeAspect="1" noChangeArrowheads="1" noTextEdit="1"/>
          </p:cNvSpPr>
          <p:nvPr>
            <p:ph type="sldImg"/>
          </p:nvPr>
        </p:nvSpPr>
        <p:spPr>
          <a:xfrm>
            <a:off x="1150938" y="692150"/>
            <a:ext cx="4556125" cy="3416300"/>
          </a:xfrm>
          <a:ln/>
        </p:spPr>
      </p:sp>
      <p:sp>
        <p:nvSpPr>
          <p:cNvPr id="129026"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Under that, on the right side of the north-south line, the number 4 with an arrow pointing east, to the right.</a:t>
            </a: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Rectangle 2"/>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On the left side, the number 6 with an arrow pointing to the left.</a:t>
            </a:r>
          </a:p>
        </p:txBody>
      </p:sp>
      <p:sp>
        <p:nvSpPr>
          <p:cNvPr id="131074" name="Rectangle 3"/>
          <p:cNvSpPr>
            <a:spLocks noGrp="1" noRot="1" noChangeAspect="1" noChangeArrowheads="1" noTextEdit="1"/>
          </p:cNvSpPr>
          <p:nvPr>
            <p:ph type="sldImg"/>
          </p:nvPr>
        </p:nvSpPr>
        <p:spPr>
          <a:xfrm>
            <a:off x="1150938" y="692150"/>
            <a:ext cx="4556125" cy="3416300"/>
          </a:xfrm>
          <a:ln cap="flat"/>
        </p:spPr>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Rectangle 2"/>
          <p:cNvSpPr>
            <a:spLocks noGrp="1" noRot="1" noChangeAspect="1" noChangeArrowheads="1" noTextEdit="1"/>
          </p:cNvSpPr>
          <p:nvPr>
            <p:ph type="sldImg"/>
          </p:nvPr>
        </p:nvSpPr>
        <p:spPr>
          <a:xfrm>
            <a:off x="1150938" y="692150"/>
            <a:ext cx="4556125" cy="3416300"/>
          </a:xfrm>
          <a:ln/>
        </p:spPr>
      </p:sp>
      <p:sp>
        <p:nvSpPr>
          <p:cNvPr id="133122"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dirty="0">
                <a:latin typeface="Times" charset="0"/>
                <a:ea typeface="ＭＳ Ｐゴシック" charset="0"/>
                <a:cs typeface="ＭＳ Ｐゴシック" charset="0"/>
              </a:rPr>
              <a:t>On the eastern side of the north-south line, near the mouth of the Euphrates River, "U"...for UR of the </a:t>
            </a:r>
            <a:r>
              <a:rPr lang="en-US" b="1" dirty="0" err="1">
                <a:latin typeface="Times" charset="0"/>
                <a:ea typeface="ＭＳ Ｐゴシック" charset="0"/>
                <a:cs typeface="ＭＳ Ｐゴシック" charset="0"/>
              </a:rPr>
              <a:t>Chaldees</a:t>
            </a:r>
            <a:r>
              <a:rPr lang="en-US" b="1" dirty="0">
                <a:latin typeface="Times" charset="0"/>
                <a:ea typeface="ＭＳ Ｐゴシック" charset="0"/>
                <a:cs typeface="ＭＳ Ｐゴシック" charset="0"/>
              </a:rPr>
              <a:t>.  Remember, again, only first letters of the words to force your memory to be active in its recall.</a:t>
            </a: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Rectangle 2"/>
          <p:cNvSpPr>
            <a:spLocks noGrp="1" noRot="1" noChangeAspect="1" noChangeArrowheads="1" noTextEdit="1"/>
          </p:cNvSpPr>
          <p:nvPr>
            <p:ph type="sldImg"/>
          </p:nvPr>
        </p:nvSpPr>
        <p:spPr>
          <a:xfrm>
            <a:off x="1150938" y="692150"/>
            <a:ext cx="4556125" cy="3416300"/>
          </a:xfrm>
          <a:ln/>
        </p:spPr>
      </p:sp>
      <p:sp>
        <p:nvSpPr>
          <p:cNvPr id="135170"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Move upriver, halfway upstream from the Persian Gulf... B, for the ancient city of Babylon.</a:t>
            </a: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Rectangle 2"/>
          <p:cNvSpPr>
            <a:spLocks noGrp="1" noRot="1" noChangeAspect="1" noChangeArrowheads="1" noTextEdit="1"/>
          </p:cNvSpPr>
          <p:nvPr>
            <p:ph type="sldImg"/>
          </p:nvPr>
        </p:nvSpPr>
        <p:spPr>
          <a:xfrm>
            <a:off x="1150938" y="692150"/>
            <a:ext cx="4556125" cy="3416300"/>
          </a:xfrm>
          <a:ln/>
        </p:spPr>
      </p:sp>
      <p:sp>
        <p:nvSpPr>
          <p:cNvPr id="137218"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Out in the desert, east of the river, H, for the ancient city of Haran.</a:t>
            </a: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Rectangle 2"/>
          <p:cNvSpPr>
            <a:spLocks noGrp="1" noRot="1" noChangeAspect="1" noChangeArrowheads="1" noTextEdit="1"/>
          </p:cNvSpPr>
          <p:nvPr>
            <p:ph type="sldImg"/>
          </p:nvPr>
        </p:nvSpPr>
        <p:spPr>
          <a:xfrm>
            <a:off x="1150938" y="692150"/>
            <a:ext cx="4556125" cy="3416300"/>
          </a:xfrm>
          <a:ln/>
        </p:spPr>
      </p:sp>
      <p:sp>
        <p:nvSpPr>
          <p:cNvPr id="139266"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On the east side of the north-south coordinate, far to the east, a large N and in parenthesis a large A...standing for the city of Nineveh in the ancient kingdom of Assyria.</a:t>
            </a: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Rectangle 2"/>
          <p:cNvSpPr>
            <a:spLocks noGrp="1" noRot="1" noChangeAspect="1" noChangeArrowheads="1" noTextEdit="1"/>
          </p:cNvSpPr>
          <p:nvPr>
            <p:ph type="sldImg"/>
          </p:nvPr>
        </p:nvSpPr>
        <p:spPr>
          <a:xfrm>
            <a:off x="1150938" y="692150"/>
            <a:ext cx="4556125" cy="3416300"/>
          </a:xfrm>
          <a:ln/>
        </p:spPr>
      </p:sp>
      <p:sp>
        <p:nvSpPr>
          <p:cNvPr id="141314"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With four locations east of the line now identified…</a:t>
            </a: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Rectangle 2"/>
          <p:cNvSpPr>
            <a:spLocks noGrp="1" noRot="1" noChangeAspect="1" noChangeArrowheads="1" noTextEdit="1"/>
          </p:cNvSpPr>
          <p:nvPr>
            <p:ph type="sldImg"/>
          </p:nvPr>
        </p:nvSpPr>
        <p:spPr>
          <a:xfrm>
            <a:off x="1150938" y="692150"/>
            <a:ext cx="4556125" cy="3416300"/>
          </a:xfrm>
          <a:ln/>
        </p:spPr>
      </p:sp>
      <p:sp>
        <p:nvSpPr>
          <p:cNvPr id="143362"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...we move to the six locations to the west.  Beginning with a large letter C placed near the Jordan River...standing for the entire region of CANAAN.</a:t>
            </a: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Rectangle 2"/>
          <p:cNvSpPr>
            <a:spLocks noGrp="1" noRot="1" noChangeAspect="1" noChangeArrowheads="1" noTextEdit="1"/>
          </p:cNvSpPr>
          <p:nvPr>
            <p:ph type="sldImg"/>
          </p:nvPr>
        </p:nvSpPr>
        <p:spPr>
          <a:xfrm>
            <a:off x="1150938" y="692150"/>
            <a:ext cx="4556125" cy="3416300"/>
          </a:xfrm>
          <a:ln/>
        </p:spPr>
      </p:sp>
      <p:sp>
        <p:nvSpPr>
          <p:cNvPr id="145410"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Near the north end of the Dead Sea, west of the Jordan River, J, for the city of Jerusalem.</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2"/>
          <p:cNvSpPr>
            <a:spLocks noGrp="1" noRot="1" noChangeAspect="1" noChangeArrowheads="1" noTextEdit="1"/>
          </p:cNvSpPr>
          <p:nvPr>
            <p:ph type="sldImg"/>
          </p:nvPr>
        </p:nvSpPr>
        <p:spPr>
          <a:xfrm>
            <a:off x="1150938" y="692150"/>
            <a:ext cx="4556125" cy="3416300"/>
          </a:xfrm>
          <a:ln/>
        </p:spPr>
      </p:sp>
      <p:sp>
        <p:nvSpPr>
          <p:cNvPr id="18434"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...then fold it over once again, so that as you unfold it you have a paper with two creases...</a:t>
            </a:r>
          </a:p>
          <a:p>
            <a:r>
              <a:rPr lang="en-US" b="1">
                <a:latin typeface="Times" charset="0"/>
                <a:ea typeface="ＭＳ Ｐゴシック" charset="0"/>
                <a:cs typeface="ＭＳ Ｐゴシック" charset="0"/>
              </a:rPr>
              <a:t>one vertical...one horizontal…representing North-South and East-West directions on your map.  </a:t>
            </a:r>
          </a:p>
          <a:p>
            <a:r>
              <a:rPr lang="en-US" b="1">
                <a:latin typeface="Times" charset="0"/>
                <a:ea typeface="ＭＳ Ｐゴシック" charset="0"/>
                <a:cs typeface="ＭＳ Ｐゴシック" charset="0"/>
              </a:rPr>
              <a:t>Place it in front of you horizontally...or lengthwise.</a:t>
            </a:r>
          </a:p>
          <a:p>
            <a:endParaRPr lang="en-US">
              <a:latin typeface="Times" charset="0"/>
              <a:ea typeface="ＭＳ Ｐゴシック" charset="0"/>
              <a:cs typeface="ＭＳ Ｐゴシック" charset="0"/>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Rectangle 2"/>
          <p:cNvSpPr>
            <a:spLocks noGrp="1" noRot="1" noChangeAspect="1" noChangeArrowheads="1" noTextEdit="1"/>
          </p:cNvSpPr>
          <p:nvPr>
            <p:ph type="sldImg"/>
          </p:nvPr>
        </p:nvSpPr>
        <p:spPr>
          <a:xfrm>
            <a:off x="1150938" y="692150"/>
            <a:ext cx="4556125" cy="3416300"/>
          </a:xfrm>
          <a:ln/>
        </p:spPr>
      </p:sp>
      <p:sp>
        <p:nvSpPr>
          <p:cNvPr id="147458"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Across the Jordan, near the north end of the Dead Sea, MN, for Mount Nebo.</a:t>
            </a: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Rectangle 2"/>
          <p:cNvSpPr>
            <a:spLocks noGrp="1" noRot="1" noChangeAspect="1" noChangeArrowheads="1" noTextEdit="1"/>
          </p:cNvSpPr>
          <p:nvPr>
            <p:ph type="sldImg"/>
          </p:nvPr>
        </p:nvSpPr>
        <p:spPr>
          <a:xfrm>
            <a:off x="1150938" y="692150"/>
            <a:ext cx="4556125" cy="3416300"/>
          </a:xfrm>
          <a:ln/>
        </p:spPr>
      </p:sp>
      <p:sp>
        <p:nvSpPr>
          <p:cNvPr id="149506"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Half way between the south end of the Dead Sea, almost between the ears of the rabbit, KB...for the oasis of KADESH BARNEA.</a:t>
            </a: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Rectangle 2"/>
          <p:cNvSpPr>
            <a:spLocks noGrp="1" noRot="1" noChangeAspect="1" noChangeArrowheads="1" noTextEdit="1"/>
          </p:cNvSpPr>
          <p:nvPr>
            <p:ph type="sldImg"/>
          </p:nvPr>
        </p:nvSpPr>
        <p:spPr>
          <a:xfrm>
            <a:off x="1150938" y="692150"/>
            <a:ext cx="4556125" cy="3416300"/>
          </a:xfrm>
          <a:ln/>
        </p:spPr>
      </p:sp>
      <p:sp>
        <p:nvSpPr>
          <p:cNvPr id="151554"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Near the top of the LEFT rabbit ear, a large E, for the kingdom of EGYPT... and finally…</a:t>
            </a: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Rectangle 2"/>
          <p:cNvSpPr>
            <a:spLocks noGrp="1" noRot="1" noChangeAspect="1" noChangeArrowheads="1" noTextEdit="1"/>
          </p:cNvSpPr>
          <p:nvPr>
            <p:ph type="sldImg"/>
          </p:nvPr>
        </p:nvSpPr>
        <p:spPr>
          <a:xfrm>
            <a:off x="1150938" y="692150"/>
            <a:ext cx="4556125" cy="3416300"/>
          </a:xfrm>
          <a:ln/>
        </p:spPr>
      </p:sp>
      <p:sp>
        <p:nvSpPr>
          <p:cNvPr id="153602"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...deep between the two rabbit ears... MS, for MOUNT SINAI.</a:t>
            </a:r>
          </a:p>
          <a:p>
            <a:r>
              <a:rPr lang="en-US" b="1">
                <a:latin typeface="Times" charset="0"/>
                <a:ea typeface="ＭＳ Ｐゴシック" charset="0"/>
                <a:cs typeface="ＭＳ Ｐゴシック" charset="0"/>
              </a:rPr>
              <a:t>And this map for dressing the stage of the Biblical action…</a:t>
            </a: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Rectangle 2"/>
          <p:cNvSpPr>
            <a:spLocks noGrp="1" noRot="1" noChangeAspect="1" noChangeArrowheads="1" noTextEdit="1"/>
          </p:cNvSpPr>
          <p:nvPr>
            <p:ph type="sldImg"/>
          </p:nvPr>
        </p:nvSpPr>
        <p:spPr>
          <a:xfrm>
            <a:off x="1150938" y="692150"/>
            <a:ext cx="4556125" cy="3416300"/>
          </a:xfrm>
          <a:ln/>
        </p:spPr>
      </p:sp>
      <p:sp>
        <p:nvSpPr>
          <p:cNvPr id="155650"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…requires only the 10 land locations ... just 10..no more, no less…</a:t>
            </a:r>
          </a:p>
          <a:p>
            <a:r>
              <a:rPr lang="en-US" b="1">
                <a:latin typeface="Times" charset="0"/>
                <a:ea typeface="ＭＳ Ｐゴシック" charset="0"/>
                <a:cs typeface="ＭＳ Ｐゴシック" charset="0"/>
              </a:rPr>
              <a:t>////	… and the 6 water bodies... These few locations will do the job for now.  Except for one more item…</a:t>
            </a: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7" name="Rectangle 2"/>
          <p:cNvSpPr>
            <a:spLocks noGrp="1" noRot="1" noChangeAspect="1" noChangeArrowheads="1" noTextEdit="1"/>
          </p:cNvSpPr>
          <p:nvPr>
            <p:ph type="sldImg"/>
          </p:nvPr>
        </p:nvSpPr>
        <p:spPr>
          <a:xfrm>
            <a:off x="1150938" y="692150"/>
            <a:ext cx="4556125" cy="3416300"/>
          </a:xfrm>
          <a:ln/>
        </p:spPr>
      </p:sp>
      <p:sp>
        <p:nvSpPr>
          <p:cNvPr id="157698"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And that is the..."The Land" as it is mentioned throughout Scripture. </a:t>
            </a:r>
          </a:p>
          <a:p>
            <a:r>
              <a:rPr lang="en-US" b="1">
                <a:latin typeface="Times" charset="0"/>
                <a:ea typeface="ＭＳ Ｐゴシック" charset="0"/>
                <a:cs typeface="ＭＳ Ｐゴシック" charset="0"/>
              </a:rPr>
              <a:t>The distance between those two lines is that region the Bible calls THE LAND – </a:t>
            </a:r>
          </a:p>
          <a:p>
            <a:r>
              <a:rPr lang="en-US" b="1">
                <a:latin typeface="Times" charset="0"/>
                <a:ea typeface="ＭＳ Ｐゴシック" charset="0"/>
                <a:cs typeface="ＭＳ Ｐゴシック" charset="0"/>
              </a:rPr>
              <a:t>…  "from Dan to Beersheba"...generally the extent of God</a:t>
            </a:r>
            <a:r>
              <a:rPr lang="fr-FR" b="1">
                <a:latin typeface="Times" charset="0"/>
                <a:ea typeface="ＭＳ Ｐゴシック" charset="0"/>
                <a:cs typeface="ＭＳ Ｐゴシック" charset="0"/>
              </a:rPr>
              <a:t>'</a:t>
            </a:r>
            <a:r>
              <a:rPr lang="en-US" b="1">
                <a:latin typeface="Times" charset="0"/>
                <a:ea typeface="ＭＳ Ｐゴシック" charset="0"/>
                <a:cs typeface="ＭＳ Ｐゴシック" charset="0"/>
              </a:rPr>
              <a:t>s promise to Abraham in the early chapters of Genesis.  Much more about that as THE BIBLE...BASICALLY continues.</a:t>
            </a: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5" name="Rectangle 2"/>
          <p:cNvSpPr>
            <a:spLocks noGrp="1" noRot="1" noChangeAspect="1" noChangeArrowheads="1" noTextEdit="1"/>
          </p:cNvSpPr>
          <p:nvPr>
            <p:ph type="sldImg"/>
          </p:nvPr>
        </p:nvSpPr>
        <p:spPr>
          <a:xfrm>
            <a:off x="1150938" y="692150"/>
            <a:ext cx="4556125" cy="3416300"/>
          </a:xfrm>
          <a:ln/>
        </p:spPr>
      </p:sp>
      <p:sp>
        <p:nvSpPr>
          <p:cNvPr id="159746"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And so:  the grand "stage of the action" on which the vast Biblical drama was played out in the ancient times...an historic drama that continues working out the great Plan of the Ages up to and beyond this very moment.</a:t>
            </a: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3" name="Rectangle 2"/>
          <p:cNvSpPr>
            <a:spLocks noGrp="1" noRot="1" noChangeAspect="1" noChangeArrowheads="1" noTextEdit="1"/>
          </p:cNvSpPr>
          <p:nvPr>
            <p:ph type="sldImg"/>
          </p:nvPr>
        </p:nvSpPr>
        <p:spPr>
          <a:xfrm>
            <a:off x="1150938" y="692150"/>
            <a:ext cx="4556125" cy="3416300"/>
          </a:xfrm>
          <a:ln/>
        </p:spPr>
      </p:sp>
      <p:sp>
        <p:nvSpPr>
          <p:cNvPr id="161794"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Now the reason for all this... First…</a:t>
            </a: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1" name="Rectangle 2"/>
          <p:cNvSpPr>
            <a:spLocks noGrp="1" noRot="1" noChangeAspect="1" noChangeArrowheads="1" noTextEdit="1"/>
          </p:cNvSpPr>
          <p:nvPr>
            <p:ph type="sldImg"/>
          </p:nvPr>
        </p:nvSpPr>
        <p:spPr>
          <a:xfrm>
            <a:off x="1150938" y="692150"/>
            <a:ext cx="4556125" cy="3416300"/>
          </a:xfrm>
          <a:ln/>
        </p:spPr>
      </p:sp>
      <p:sp>
        <p:nvSpPr>
          <p:cNvPr id="163842"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…to know as intimately as possible – without going there – that the Bible Land is a real place, filled with vibrant life and beauty, with enormous geographic contrasts and challenges...from the fertility of the North to the desolation of the South…the place of Abraham</a:t>
            </a:r>
            <a:r>
              <a:rPr lang="fr-FR" altLang="ja-JP"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s ancient inheritance…with the drama extending right down to our own day.</a:t>
            </a:r>
            <a:endParaRPr lang="en-US" b="1">
              <a:latin typeface="Times" charset="0"/>
              <a:ea typeface="ＭＳ Ｐゴシック" charset="0"/>
              <a:cs typeface="ＭＳ Ｐゴシック" charset="0"/>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89" name="Rectangle 2"/>
          <p:cNvSpPr>
            <a:spLocks noGrp="1" noRot="1" noChangeAspect="1" noChangeArrowheads="1" noTextEdit="1"/>
          </p:cNvSpPr>
          <p:nvPr>
            <p:ph type="sldImg"/>
          </p:nvPr>
        </p:nvSpPr>
        <p:spPr>
          <a:xfrm>
            <a:off x="1150938" y="692150"/>
            <a:ext cx="4556125" cy="3416300"/>
          </a:xfrm>
          <a:ln/>
        </p:spPr>
      </p:sp>
      <p:sp>
        <p:nvSpPr>
          <p:cNvPr id="165890"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[A second reason for studying geography is] so that you</a:t>
            </a:r>
            <a:r>
              <a:rPr lang="fr-FR" altLang="ja-JP"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ll be able to set the stage in your mind</a:t>
            </a:r>
            <a:r>
              <a:rPr lang="fr-FR" altLang="ja-JP"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s eye for the great Biblical drama!  To clearly understand...and be able to create for you…</a:t>
            </a:r>
          </a:p>
          <a:p>
            <a:r>
              <a:rPr lang="en-US" b="1">
                <a:latin typeface="Times" charset="0"/>
                <a:ea typeface="ＭＳ Ｐゴシック" charset="0"/>
                <a:cs typeface="ＭＳ Ｐゴシック" charset="0"/>
              </a:rPr>
              <a:t>////	…the line of progress as the Biblical story unfolds.  Knowing those routes of travel and interaction with the land and the environment…it</a:t>
            </a:r>
            <a:r>
              <a:rPr lang="fr-FR" altLang="ja-JP"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s all a major key toward clarifying a unified understanding of Scripture.  As you work through THE QUICK CHRONOLOGY just ahead, you will be learning about this route across the land and the progress of the Bible</a:t>
            </a:r>
            <a:r>
              <a:rPr lang="fr-FR" altLang="ja-JP"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s timeless story...the story that brings us the Gospel message of the Lord Jesus Christ!</a:t>
            </a:r>
            <a:endParaRPr lang="en-US" b="1">
              <a:latin typeface="Times" charset="0"/>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xfrm>
            <a:off x="1150938" y="692150"/>
            <a:ext cx="4556125" cy="3416300"/>
          </a:xfrm>
          <a:ln/>
        </p:spPr>
      </p:sp>
      <p:sp>
        <p:nvSpPr>
          <p:cNvPr id="20482"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dirty="0">
                <a:latin typeface="Times" charset="0"/>
                <a:ea typeface="ＭＳ Ｐゴシック" charset="0"/>
                <a:cs typeface="ＭＳ Ｐゴシック" charset="0"/>
              </a:rPr>
              <a:t>With the paper placed lengthwise, get ready to make your new map...to dress the stage...</a:t>
            </a:r>
          </a:p>
          <a:p>
            <a:r>
              <a:rPr lang="en-US" b="1" dirty="0">
                <a:latin typeface="Times" charset="0"/>
                <a:ea typeface="ＭＳ Ｐゴシック" charset="0"/>
                <a:cs typeface="ＭＳ Ｐゴシック" charset="0"/>
              </a:rPr>
              <a:t>of the Middle Eastern Biblical action.  </a:t>
            </a:r>
          </a:p>
          <a:p>
            <a:r>
              <a:rPr lang="en-US" b="1" dirty="0">
                <a:latin typeface="Times" charset="0"/>
                <a:ea typeface="ＭＳ Ｐゴシック" charset="0"/>
                <a:cs typeface="ＭＳ Ｐゴシック" charset="0"/>
              </a:rPr>
              <a:t>////	As we move forward, watch for the addition of the yellow lines.  </a:t>
            </a:r>
          </a:p>
          <a:p>
            <a:r>
              <a:rPr lang="en-US" b="1" dirty="0">
                <a:latin typeface="Times" charset="0"/>
                <a:ea typeface="ＭＳ Ｐゴシック" charset="0"/>
                <a:cs typeface="ＭＳ Ｐゴシック" charset="0"/>
              </a:rPr>
              <a:t>////	You</a:t>
            </a:r>
            <a:r>
              <a:rPr lang="fr-FR" altLang="ja-JP" b="1" dirty="0">
                <a:latin typeface="Times" charset="0"/>
                <a:ea typeface="ＭＳ Ｐゴシック" charset="0"/>
                <a:cs typeface="ＭＳ Ｐゴシック" charset="0"/>
              </a:rPr>
              <a:t>'</a:t>
            </a:r>
            <a:r>
              <a:rPr lang="en-US" altLang="ja-JP" b="1" dirty="0" err="1">
                <a:latin typeface="Times" charset="0"/>
                <a:ea typeface="ＭＳ Ｐゴシック" charset="0"/>
                <a:cs typeface="ＭＳ Ｐゴシック" charset="0"/>
              </a:rPr>
              <a:t>ll</a:t>
            </a:r>
            <a:r>
              <a:rPr lang="en-US" altLang="ja-JP" b="1" dirty="0">
                <a:latin typeface="Times" charset="0"/>
                <a:ea typeface="ＭＳ Ｐゴシック" charset="0"/>
                <a:cs typeface="ＭＳ Ｐゴシック" charset="0"/>
              </a:rPr>
              <a:t> add those yellow line segments to your own map as we move forward.  </a:t>
            </a:r>
          </a:p>
          <a:p>
            <a:r>
              <a:rPr lang="en-US" b="1" dirty="0">
                <a:latin typeface="Times" charset="0"/>
                <a:ea typeface="ＭＳ Ｐゴシック" charset="0"/>
                <a:cs typeface="ＭＳ Ｐゴシック" charset="0"/>
              </a:rPr>
              <a:t>Every new line you draw will be shown in yellow as you see here…</a:t>
            </a:r>
          </a:p>
          <a:p>
            <a:r>
              <a:rPr lang="en-US" b="1" dirty="0">
                <a:latin typeface="Times" charset="0"/>
                <a:ea typeface="ＭＳ Ｐゴシック" charset="0"/>
                <a:cs typeface="ＭＳ Ｐゴシック" charset="0"/>
              </a:rPr>
              <a:t>////	while the lines you</a:t>
            </a:r>
            <a:r>
              <a:rPr lang="fr-FR" altLang="ja-JP" b="1" dirty="0">
                <a:latin typeface="Times" charset="0"/>
                <a:ea typeface="ＭＳ Ｐゴシック" charset="0"/>
                <a:cs typeface="ＭＳ Ｐゴシック" charset="0"/>
              </a:rPr>
              <a:t>'</a:t>
            </a:r>
            <a:r>
              <a:rPr lang="en-US" altLang="ja-JP" b="1" dirty="0" err="1">
                <a:latin typeface="Times" charset="0"/>
                <a:ea typeface="ＭＳ Ｐゴシック" charset="0"/>
                <a:cs typeface="ＭＳ Ｐゴシック" charset="0"/>
              </a:rPr>
              <a:t>ve</a:t>
            </a:r>
            <a:r>
              <a:rPr lang="en-US" altLang="ja-JP" b="1" dirty="0">
                <a:latin typeface="Times" charset="0"/>
                <a:ea typeface="ＭＳ Ｐゴシック" charset="0"/>
                <a:cs typeface="ＭＳ Ｐゴシック" charset="0"/>
              </a:rPr>
              <a:t> drawn earlier will change to darker colors like this green one.</a:t>
            </a:r>
          </a:p>
          <a:p>
            <a:endParaRPr lang="en-US" dirty="0">
              <a:latin typeface="Times" charset="0"/>
              <a:ea typeface="ＭＳ Ｐゴシック" charset="0"/>
              <a:cs typeface="ＭＳ Ｐゴシック" charset="0"/>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7" name="Rectangle 2"/>
          <p:cNvSpPr>
            <a:spLocks noGrp="1" noRot="1" noChangeAspect="1" noChangeArrowheads="1" noTextEdit="1"/>
          </p:cNvSpPr>
          <p:nvPr>
            <p:ph type="sldImg"/>
          </p:nvPr>
        </p:nvSpPr>
        <p:spPr>
          <a:xfrm>
            <a:off x="1150938" y="692150"/>
            <a:ext cx="4556125" cy="3416300"/>
          </a:xfrm>
          <a:ln/>
        </p:spPr>
      </p:sp>
      <p:sp>
        <p:nvSpPr>
          <p:cNvPr id="167938"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So the basic pieces of the puzzle are in place...the ten folders of THE BIBLE FILE...CREATION THROUGH JESUS…along with this map called DRESSING THE STAGE -- which you can now draw for yourself.   We</a:t>
            </a:r>
            <a:r>
              <a:rPr lang="fr-FR" b="1">
                <a:latin typeface="Times" charset="0"/>
                <a:ea typeface="ＭＳ Ｐゴシック" charset="0"/>
                <a:cs typeface="ＭＳ Ｐゴシック" charset="0"/>
              </a:rPr>
              <a:t>'</a:t>
            </a:r>
            <a:r>
              <a:rPr lang="en-US" b="1">
                <a:latin typeface="Times" charset="0"/>
                <a:ea typeface="ＭＳ Ｐゴシック" charset="0"/>
                <a:cs typeface="ＭＳ Ｐゴシック" charset="0"/>
              </a:rPr>
              <a:t>re ready to start sorting out that enormous Biblical puzzle and we</a:t>
            </a:r>
            <a:r>
              <a:rPr lang="fr-FR" altLang="ja-JP"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ll sort it all out based on the grand story line of the Bible.</a:t>
            </a:r>
            <a:endParaRPr lang="en-US" b="1">
              <a:latin typeface="Times" charset="0"/>
              <a:ea typeface="ＭＳ Ｐゴシック" charset="0"/>
              <a:cs typeface="ＭＳ Ｐゴシック" charset="0"/>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5" name="Rectangle 2"/>
          <p:cNvSpPr>
            <a:spLocks noGrp="1" noRot="1" noChangeAspect="1" noChangeArrowheads="1" noTextEdit="1"/>
          </p:cNvSpPr>
          <p:nvPr>
            <p:ph type="sldImg"/>
          </p:nvPr>
        </p:nvSpPr>
        <p:spPr>
          <a:xfrm>
            <a:off x="1150938" y="692150"/>
            <a:ext cx="4556125" cy="3416300"/>
          </a:xfrm>
          <a:ln/>
        </p:spPr>
      </p:sp>
      <p:sp>
        <p:nvSpPr>
          <p:cNvPr id="169986"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Now it</a:t>
            </a:r>
            <a:r>
              <a:rPr lang="fr-FR" altLang="ja-JP"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s your turn…to make your own map of the ancient Near East from inside your own head!  A completed map for reference in shown on Study Help Number 30.  Blank pages for making your map are on Study Helps Number 3A and 3B.</a:t>
            </a:r>
            <a:endParaRPr lang="en-US" b="1">
              <a:latin typeface="Times" charset="0"/>
              <a:ea typeface="ＭＳ Ｐゴシック" charset="0"/>
              <a:cs typeface="ＭＳ Ｐゴシック" charset="0"/>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3" name="Rectangle 2"/>
          <p:cNvSpPr>
            <a:spLocks noGrp="1" noRot="1" noChangeAspect="1" noChangeArrowheads="1" noTextEdit="1"/>
          </p:cNvSpPr>
          <p:nvPr>
            <p:ph type="sldImg"/>
          </p:nvPr>
        </p:nvSpPr>
        <p:spPr>
          <a:xfrm>
            <a:off x="1150938" y="692150"/>
            <a:ext cx="4556125" cy="3416300"/>
          </a:xfrm>
          <a:ln/>
        </p:spPr>
      </p:sp>
      <p:sp>
        <p:nvSpPr>
          <p:cNvPr id="172034"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With the map drawn and stored away mentally...we</a:t>
            </a:r>
            <a:r>
              <a:rPr lang="fr-FR" b="1">
                <a:latin typeface="Times" charset="0"/>
                <a:ea typeface="ＭＳ Ｐゴシック" charset="0"/>
                <a:cs typeface="ＭＳ Ｐゴシック" charset="0"/>
              </a:rPr>
              <a:t>'</a:t>
            </a:r>
            <a:r>
              <a:rPr lang="en-US" b="1">
                <a:latin typeface="Times" charset="0"/>
                <a:ea typeface="ＭＳ Ｐゴシック" charset="0"/>
                <a:cs typeface="ＭＳ Ｐゴシック" charset="0"/>
              </a:rPr>
              <a:t>re a lot closer to being able to answer the question: </a:t>
            </a:r>
          </a:p>
          <a:p>
            <a:r>
              <a:rPr lang="en-US" b="1">
                <a:latin typeface="Times" charset="0"/>
                <a:ea typeface="ＭＳ Ｐゴシック" charset="0"/>
                <a:cs typeface="ＭＳ Ｐゴシック" charset="0"/>
              </a:rPr>
              <a:t>"Where is that place, anyway?"  </a:t>
            </a:r>
          </a:p>
          <a:p>
            <a:r>
              <a:rPr lang="en-US" b="1">
                <a:latin typeface="Times" charset="0"/>
                <a:ea typeface="ＭＳ Ｐゴシック" charset="0"/>
                <a:cs typeface="ＭＳ Ｐゴシック" charset="0"/>
              </a:rPr>
              <a:t>Our strong suggestion is that, on your own, you practice making this simple map four or five times.   </a:t>
            </a:r>
          </a:p>
          <a:p>
            <a:r>
              <a:rPr lang="en-US" b="1">
                <a:latin typeface="Times" charset="0"/>
                <a:ea typeface="ＭＳ Ｐゴシック" charset="0"/>
                <a:cs typeface="ＭＳ Ｐゴシック" charset="0"/>
              </a:rPr>
              <a:t>////	After that, you, too, will know where that place is – or was -- after all!</a:t>
            </a: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1" name="Rectangle 2"/>
          <p:cNvSpPr>
            <a:spLocks noGrp="1" noRot="1" noChangeAspect="1" noChangeArrowheads="1" noTextEdit="1"/>
          </p:cNvSpPr>
          <p:nvPr>
            <p:ph type="sldImg"/>
          </p:nvPr>
        </p:nvSpPr>
        <p:spPr>
          <a:xfrm>
            <a:off x="1150938" y="692150"/>
            <a:ext cx="4556125" cy="3416300"/>
          </a:xfrm>
          <a:ln/>
        </p:spPr>
      </p:sp>
      <p:sp>
        <p:nvSpPr>
          <p:cNvPr id="174082"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By now you can make your own map of the Ancient Near East.  You also have the idea called THE BIBLE FILE…the key to open it…and the map.  </a:t>
            </a:r>
          </a:p>
          <a:p>
            <a:r>
              <a:rPr lang="en-US" b="1">
                <a:latin typeface="Times" charset="0"/>
                <a:ea typeface="ＭＳ Ｐゴシック" charset="0"/>
                <a:cs typeface="ＭＳ Ｐゴシック" charset="0"/>
              </a:rPr>
              <a:t>We know where we are going…</a:t>
            </a:r>
          </a:p>
          <a:p>
            <a:r>
              <a:rPr lang="en-US" b="1">
                <a:latin typeface="Times" charset="0"/>
                <a:ea typeface="ＭＳ Ｐゴシック" charset="0"/>
                <a:cs typeface="ＭＳ Ｐゴシック" charset="0"/>
              </a:rPr>
              <a:t>////	…and have arrived at the very core -- the heart -- of THE BIBLE...BASICALLY.  We</a:t>
            </a:r>
            <a:r>
              <a:rPr lang="fr-FR" b="1">
                <a:latin typeface="Times" charset="0"/>
                <a:ea typeface="ＭＳ Ｐゴシック" charset="0"/>
                <a:cs typeface="ＭＳ Ｐゴシック" charset="0"/>
              </a:rPr>
              <a:t>'</a:t>
            </a:r>
            <a:r>
              <a:rPr lang="en-US" b="1">
                <a:latin typeface="Times" charset="0"/>
                <a:ea typeface="ＭＳ Ｐゴシック" charset="0"/>
                <a:cs typeface="ＭＳ Ｐゴシック" charset="0"/>
              </a:rPr>
              <a:t>re ready now to explore THE QUICK CHRONOLOGY of Scripture</a:t>
            </a:r>
            <a:r>
              <a:rPr lang="fr-FR" b="1">
                <a:latin typeface="Times" charset="0"/>
                <a:ea typeface="ＭＳ Ｐゴシック" charset="0"/>
                <a:cs typeface="ＭＳ Ｐゴシック" charset="0"/>
              </a:rPr>
              <a:t>'</a:t>
            </a:r>
            <a:r>
              <a:rPr lang="en-US" b="1">
                <a:latin typeface="Times" charset="0"/>
                <a:ea typeface="ＭＳ Ｐゴシック" charset="0"/>
                <a:cs typeface="ＭＳ Ｐゴシック" charset="0"/>
              </a:rPr>
              <a:t>s amazing storyline.  And we move on along.</a:t>
            </a: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29" name="Rectangle 2"/>
          <p:cNvSpPr>
            <a:spLocks noGrp="1" noRot="1" noChangeAspect="1" noChangeArrowheads="1" noTextEdit="1"/>
          </p:cNvSpPr>
          <p:nvPr>
            <p:ph type="sldImg"/>
          </p:nvPr>
        </p:nvSpPr>
        <p:spPr>
          <a:xfrm>
            <a:off x="1150938" y="692150"/>
            <a:ext cx="4556125" cy="3416300"/>
          </a:xfrm>
          <a:ln/>
        </p:spPr>
      </p:sp>
      <p:sp>
        <p:nvSpPr>
          <p:cNvPr id="176130"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charset="0"/>
              <a:ea typeface="ＭＳ Ｐゴシック" charset="0"/>
              <a:cs typeface="ＭＳ Ｐゴシック" charset="0"/>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7" name="Rectangle 2"/>
          <p:cNvSpPr>
            <a:spLocks noGrp="1" noRot="1" noChangeAspect="1" noChangeArrowheads="1" noTextEdit="1"/>
          </p:cNvSpPr>
          <p:nvPr>
            <p:ph type="sldImg"/>
          </p:nvPr>
        </p:nvSpPr>
        <p:spPr>
          <a:xfrm>
            <a:off x="1150938" y="692150"/>
            <a:ext cx="4556125" cy="3416300"/>
          </a:xfrm>
          <a:ln/>
        </p:spPr>
      </p:sp>
      <p:sp>
        <p:nvSpPr>
          <p:cNvPr id="178178"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charset="0"/>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2"/>
          <p:cNvSpPr>
            <a:spLocks noGrp="1" noRot="1" noChangeAspect="1" noChangeArrowheads="1" noTextEdit="1"/>
          </p:cNvSpPr>
          <p:nvPr>
            <p:ph type="sldImg"/>
          </p:nvPr>
        </p:nvSpPr>
        <p:spPr>
          <a:xfrm>
            <a:off x="1150938" y="692150"/>
            <a:ext cx="4556125" cy="3416300"/>
          </a:xfrm>
          <a:ln/>
        </p:spPr>
      </p:sp>
      <p:sp>
        <p:nvSpPr>
          <p:cNvPr id="22530"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So now you know where we are headed...First you will learn to locate SIX of the main </a:t>
            </a:r>
          </a:p>
          <a:p>
            <a:r>
              <a:rPr lang="en-US" b="1">
                <a:latin typeface="Times" charset="0"/>
                <a:ea typeface="ＭＳ Ｐゴシック" charset="0"/>
                <a:cs typeface="ＭＳ Ｐゴシック" charset="0"/>
              </a:rPr>
              <a:t>water bodies mentioned in Scripture...</a:t>
            </a:r>
          </a:p>
          <a:p>
            <a:r>
              <a:rPr lang="en-US" b="1">
                <a:latin typeface="Times" charset="0"/>
                <a:ea typeface="ＭＳ Ｐゴシック" charset="0"/>
                <a:cs typeface="ＭＳ Ｐゴシック" charset="0"/>
              </a:rPr>
              <a:t>////	and second...only 10 of the most important geographic locations.</a:t>
            </a:r>
          </a:p>
          <a:p>
            <a:r>
              <a:rPr lang="en-US" b="1">
                <a:latin typeface="Times" charset="0"/>
                <a:ea typeface="ＭＳ Ｐゴシック" charset="0"/>
                <a:cs typeface="ＭＳ Ｐゴシック" charset="0"/>
              </a:rPr>
              <a:t>This will not be an overwhelming geography lesson.  Have no fear of that.  </a:t>
            </a:r>
          </a:p>
          <a:p>
            <a:r>
              <a:rPr lang="en-US" b="1">
                <a:latin typeface="Times" charset="0"/>
                <a:ea typeface="ＭＳ Ｐゴシック" charset="0"/>
                <a:cs typeface="ＭＳ Ｐゴシック" charset="0"/>
              </a:rPr>
              <a:t>And third…remembering </a:t>
            </a:r>
          </a:p>
          <a:p>
            <a:r>
              <a:rPr lang="en-US" b="1">
                <a:latin typeface="Times" charset="0"/>
                <a:ea typeface="ＭＳ Ｐゴシック" charset="0"/>
                <a:cs typeface="ＭＳ Ｐゴシック" charset="0"/>
              </a:rPr>
              <a:t>////	that the locations and distances are ONLY RELATIVE…ONLY APPROXIMATE.  </a:t>
            </a:r>
          </a:p>
          <a:p>
            <a:r>
              <a:rPr lang="en-US" b="1">
                <a:latin typeface="Times" charset="0"/>
                <a:ea typeface="ＭＳ Ｐゴシック" charset="0"/>
                <a:cs typeface="ＭＳ Ｐゴシック" charset="0"/>
              </a:rPr>
              <a:t>But…close enough to build a reliable mental map of the land and water relationships in Scripture.</a:t>
            </a:r>
          </a:p>
          <a:p>
            <a:endParaRPr lang="en-US">
              <a:latin typeface="Times" charset="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32888" cy="6845300"/>
            <a:chOff x="0" y="0"/>
            <a:chExt cx="5753" cy="4312"/>
          </a:xfrm>
        </p:grpSpPr>
        <p:sp>
          <p:nvSpPr>
            <p:cNvPr id="3" name="Rectangle 3"/>
            <p:cNvSpPr>
              <a:spLocks noChangeArrowheads="1"/>
            </p:cNvSpPr>
            <p:nvPr/>
          </p:nvSpPr>
          <p:spPr bwMode="auto">
            <a:xfrm>
              <a:off x="0" y="0"/>
              <a:ext cx="5753" cy="4312"/>
            </a:xfrm>
            <a:prstGeom prst="rect">
              <a:avLst/>
            </a:prstGeom>
            <a:gradFill rotWithShape="0">
              <a:gsLst>
                <a:gs pos="0">
                  <a:srgbClr val="790015"/>
                </a:gs>
                <a:gs pos="100000">
                  <a:srgbClr val="790015">
                    <a:gamma/>
                    <a:shade val="80000"/>
                    <a:invGamma/>
                  </a:srgbClr>
                </a:gs>
              </a:gsLst>
              <a:lin ang="5400000" scaled="1"/>
            </a:grad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grpSp>
          <p:nvGrpSpPr>
            <p:cNvPr id="4" name="Group 4"/>
            <p:cNvGrpSpPr>
              <a:grpSpLocks/>
            </p:cNvGrpSpPr>
            <p:nvPr/>
          </p:nvGrpSpPr>
          <p:grpSpPr bwMode="auto">
            <a:xfrm>
              <a:off x="246" y="204"/>
              <a:ext cx="5271" cy="3889"/>
              <a:chOff x="246" y="204"/>
              <a:chExt cx="5271" cy="3889"/>
            </a:xfrm>
          </p:grpSpPr>
          <p:sp>
            <p:nvSpPr>
              <p:cNvPr id="9" name="Rectangle 5"/>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 name="Freeform 6"/>
              <p:cNvSpPr>
                <a:spLocks/>
              </p:cNvSpPr>
              <p:nvPr/>
            </p:nvSpPr>
            <p:spPr bwMode="auto">
              <a:xfrm>
                <a:off x="3002" y="378"/>
                <a:ext cx="1411" cy="3440"/>
              </a:xfrm>
              <a:custGeom>
                <a:avLst/>
                <a:gdLst/>
                <a:ahLst/>
                <a:cxnLst>
                  <a:cxn ang="0">
                    <a:pos x="91" y="33"/>
                  </a:cxn>
                  <a:cxn ang="0">
                    <a:pos x="212" y="76"/>
                  </a:cxn>
                  <a:cxn ang="0">
                    <a:pos x="332" y="174"/>
                  </a:cxn>
                  <a:cxn ang="0">
                    <a:pos x="383" y="305"/>
                  </a:cxn>
                  <a:cxn ang="0">
                    <a:pos x="443" y="446"/>
                  </a:cxn>
                  <a:cxn ang="0">
                    <a:pos x="453" y="620"/>
                  </a:cxn>
                  <a:cxn ang="0">
                    <a:pos x="494" y="751"/>
                  </a:cxn>
                  <a:cxn ang="0">
                    <a:pos x="494" y="882"/>
                  </a:cxn>
                  <a:cxn ang="0">
                    <a:pos x="483" y="1012"/>
                  </a:cxn>
                  <a:cxn ang="0">
                    <a:pos x="473" y="1143"/>
                  </a:cxn>
                  <a:cxn ang="0">
                    <a:pos x="463" y="1284"/>
                  </a:cxn>
                  <a:cxn ang="0">
                    <a:pos x="433" y="1426"/>
                  </a:cxn>
                  <a:cxn ang="0">
                    <a:pos x="383" y="1556"/>
                  </a:cxn>
                  <a:cxn ang="0">
                    <a:pos x="353" y="1687"/>
                  </a:cxn>
                  <a:cxn ang="0">
                    <a:pos x="443" y="1796"/>
                  </a:cxn>
                  <a:cxn ang="0">
                    <a:pos x="494" y="1937"/>
                  </a:cxn>
                  <a:cxn ang="0">
                    <a:pos x="524" y="2068"/>
                  </a:cxn>
                  <a:cxn ang="0">
                    <a:pos x="614" y="2198"/>
                  </a:cxn>
                  <a:cxn ang="0">
                    <a:pos x="705" y="2351"/>
                  </a:cxn>
                  <a:cxn ang="0">
                    <a:pos x="836" y="2470"/>
                  </a:cxn>
                  <a:cxn ang="0">
                    <a:pos x="947" y="2612"/>
                  </a:cxn>
                  <a:cxn ang="0">
                    <a:pos x="1078" y="2721"/>
                  </a:cxn>
                  <a:cxn ang="0">
                    <a:pos x="1158" y="2851"/>
                  </a:cxn>
                  <a:cxn ang="0">
                    <a:pos x="1269" y="3004"/>
                  </a:cxn>
                  <a:cxn ang="0">
                    <a:pos x="1319" y="3156"/>
                  </a:cxn>
                  <a:cxn ang="0">
                    <a:pos x="1370" y="3308"/>
                  </a:cxn>
                  <a:cxn ang="0">
                    <a:pos x="1400" y="3439"/>
                  </a:cxn>
                  <a:cxn ang="0">
                    <a:pos x="1410" y="3145"/>
                  </a:cxn>
                  <a:cxn ang="0">
                    <a:pos x="1340" y="3058"/>
                  </a:cxn>
                  <a:cxn ang="0">
                    <a:pos x="1259" y="2862"/>
                  </a:cxn>
                  <a:cxn ang="0">
                    <a:pos x="1098" y="2721"/>
                  </a:cxn>
                  <a:cxn ang="0">
                    <a:pos x="997" y="2514"/>
                  </a:cxn>
                  <a:cxn ang="0">
                    <a:pos x="806" y="2449"/>
                  </a:cxn>
                  <a:cxn ang="0">
                    <a:pos x="735" y="2307"/>
                  </a:cxn>
                  <a:cxn ang="0">
                    <a:pos x="635" y="2187"/>
                  </a:cxn>
                  <a:cxn ang="0">
                    <a:pos x="534" y="1959"/>
                  </a:cxn>
                  <a:cxn ang="0">
                    <a:pos x="443" y="1785"/>
                  </a:cxn>
                  <a:cxn ang="0">
                    <a:pos x="403" y="1632"/>
                  </a:cxn>
                  <a:cxn ang="0">
                    <a:pos x="433" y="1491"/>
                  </a:cxn>
                  <a:cxn ang="0">
                    <a:pos x="483" y="1349"/>
                  </a:cxn>
                  <a:cxn ang="0">
                    <a:pos x="483" y="1208"/>
                  </a:cxn>
                  <a:cxn ang="0">
                    <a:pos x="524" y="1023"/>
                  </a:cxn>
                  <a:cxn ang="0">
                    <a:pos x="514" y="805"/>
                  </a:cxn>
                  <a:cxn ang="0">
                    <a:pos x="534" y="642"/>
                  </a:cxn>
                  <a:cxn ang="0">
                    <a:pos x="554" y="522"/>
                  </a:cxn>
                  <a:cxn ang="0">
                    <a:pos x="665" y="392"/>
                  </a:cxn>
                  <a:cxn ang="0">
                    <a:pos x="826" y="218"/>
                  </a:cxn>
                  <a:cxn ang="0">
                    <a:pos x="876" y="76"/>
                  </a:cxn>
                  <a:cxn ang="0">
                    <a:pos x="917" y="11"/>
                  </a:cxn>
                  <a:cxn ang="0">
                    <a:pos x="765" y="87"/>
                  </a:cxn>
                  <a:cxn ang="0">
                    <a:pos x="755" y="218"/>
                  </a:cxn>
                  <a:cxn ang="0">
                    <a:pos x="745" y="305"/>
                  </a:cxn>
                  <a:cxn ang="0">
                    <a:pos x="624" y="435"/>
                  </a:cxn>
                  <a:cxn ang="0">
                    <a:pos x="534" y="522"/>
                  </a:cxn>
                  <a:cxn ang="0">
                    <a:pos x="483" y="664"/>
                  </a:cxn>
                  <a:cxn ang="0">
                    <a:pos x="473" y="511"/>
                  </a:cxn>
                  <a:cxn ang="0">
                    <a:pos x="443" y="348"/>
                  </a:cxn>
                  <a:cxn ang="0">
                    <a:pos x="383" y="218"/>
                  </a:cxn>
                  <a:cxn ang="0">
                    <a:pos x="302" y="98"/>
                  </a:cxn>
                  <a:cxn ang="0">
                    <a:pos x="181" y="33"/>
                  </a:cxn>
                  <a:cxn ang="0">
                    <a:pos x="60" y="1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w="12700" cap="rnd" cmpd="sng">
                <a:no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 name="Freeform 7"/>
              <p:cNvSpPr>
                <a:spLocks/>
              </p:cNvSpPr>
              <p:nvPr/>
            </p:nvSpPr>
            <p:spPr bwMode="auto">
              <a:xfrm>
                <a:off x="522" y="3415"/>
                <a:ext cx="1965" cy="490"/>
              </a:xfrm>
              <a:custGeom>
                <a:avLst/>
                <a:gdLst/>
                <a:ahLst/>
                <a:cxnLst>
                  <a:cxn ang="0">
                    <a:pos x="40" y="43"/>
                  </a:cxn>
                  <a:cxn ang="0">
                    <a:pos x="141" y="65"/>
                  </a:cxn>
                  <a:cxn ang="0">
                    <a:pos x="232" y="76"/>
                  </a:cxn>
                  <a:cxn ang="0">
                    <a:pos x="363" y="130"/>
                  </a:cxn>
                  <a:cxn ang="0">
                    <a:pos x="504" y="130"/>
                  </a:cxn>
                  <a:cxn ang="0">
                    <a:pos x="604" y="141"/>
                  </a:cxn>
                  <a:cxn ang="0">
                    <a:pos x="705" y="196"/>
                  </a:cxn>
                  <a:cxn ang="0">
                    <a:pos x="765" y="250"/>
                  </a:cxn>
                  <a:cxn ang="0">
                    <a:pos x="906" y="261"/>
                  </a:cxn>
                  <a:cxn ang="0">
                    <a:pos x="1007" y="261"/>
                  </a:cxn>
                  <a:cxn ang="0">
                    <a:pos x="1148" y="250"/>
                  </a:cxn>
                  <a:cxn ang="0">
                    <a:pos x="1219" y="304"/>
                  </a:cxn>
                  <a:cxn ang="0">
                    <a:pos x="1299" y="315"/>
                  </a:cxn>
                  <a:cxn ang="0">
                    <a:pos x="1380" y="380"/>
                  </a:cxn>
                  <a:cxn ang="0">
                    <a:pos x="1460" y="424"/>
                  </a:cxn>
                  <a:cxn ang="0">
                    <a:pos x="1541" y="446"/>
                  </a:cxn>
                  <a:cxn ang="0">
                    <a:pos x="1662" y="446"/>
                  </a:cxn>
                  <a:cxn ang="0">
                    <a:pos x="1752" y="456"/>
                  </a:cxn>
                  <a:cxn ang="0">
                    <a:pos x="1883" y="467"/>
                  </a:cxn>
                  <a:cxn ang="0">
                    <a:pos x="1964" y="489"/>
                  </a:cxn>
                  <a:cxn ang="0">
                    <a:pos x="1863" y="467"/>
                  </a:cxn>
                  <a:cxn ang="0">
                    <a:pos x="1783" y="446"/>
                  </a:cxn>
                  <a:cxn ang="0">
                    <a:pos x="1692" y="446"/>
                  </a:cxn>
                  <a:cxn ang="0">
                    <a:pos x="1611" y="402"/>
                  </a:cxn>
                  <a:cxn ang="0">
                    <a:pos x="1531" y="413"/>
                  </a:cxn>
                  <a:cxn ang="0">
                    <a:pos x="1450" y="369"/>
                  </a:cxn>
                  <a:cxn ang="0">
                    <a:pos x="1370" y="348"/>
                  </a:cxn>
                  <a:cxn ang="0">
                    <a:pos x="1289" y="272"/>
                  </a:cxn>
                  <a:cxn ang="0">
                    <a:pos x="1209" y="283"/>
                  </a:cxn>
                  <a:cxn ang="0">
                    <a:pos x="1047" y="130"/>
                  </a:cxn>
                  <a:cxn ang="0">
                    <a:pos x="927" y="130"/>
                  </a:cxn>
                  <a:cxn ang="0">
                    <a:pos x="886" y="228"/>
                  </a:cxn>
                  <a:cxn ang="0">
                    <a:pos x="806" y="228"/>
                  </a:cxn>
                  <a:cxn ang="0">
                    <a:pos x="725" y="196"/>
                  </a:cxn>
                  <a:cxn ang="0">
                    <a:pos x="624" y="152"/>
                  </a:cxn>
                  <a:cxn ang="0">
                    <a:pos x="544" y="109"/>
                  </a:cxn>
                  <a:cxn ang="0">
                    <a:pos x="443" y="109"/>
                  </a:cxn>
                  <a:cxn ang="0">
                    <a:pos x="353" y="76"/>
                  </a:cxn>
                  <a:cxn ang="0">
                    <a:pos x="262" y="87"/>
                  </a:cxn>
                  <a:cxn ang="0">
                    <a:pos x="181" y="43"/>
                  </a:cxn>
                  <a:cxn ang="0">
                    <a:pos x="101" y="33"/>
                  </a:cxn>
                  <a:cxn ang="0">
                    <a:pos x="20" y="11"/>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w="12700" cap="rnd" cmpd="sng">
                <a:no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 name="Freeform 8"/>
              <p:cNvSpPr>
                <a:spLocks/>
              </p:cNvSpPr>
              <p:nvPr/>
            </p:nvSpPr>
            <p:spPr bwMode="auto">
              <a:xfrm>
                <a:off x="4384" y="399"/>
                <a:ext cx="1042" cy="1764"/>
              </a:xfrm>
              <a:custGeom>
                <a:avLst/>
                <a:gdLst/>
                <a:ahLst/>
                <a:cxnLst>
                  <a:cxn ang="0">
                    <a:pos x="977" y="76"/>
                  </a:cxn>
                  <a:cxn ang="0">
                    <a:pos x="907" y="152"/>
                  </a:cxn>
                  <a:cxn ang="0">
                    <a:pos x="826" y="131"/>
                  </a:cxn>
                  <a:cxn ang="0">
                    <a:pos x="745" y="152"/>
                  </a:cxn>
                  <a:cxn ang="0">
                    <a:pos x="685" y="229"/>
                  </a:cxn>
                  <a:cxn ang="0">
                    <a:pos x="604" y="250"/>
                  </a:cxn>
                  <a:cxn ang="0">
                    <a:pos x="524" y="283"/>
                  </a:cxn>
                  <a:cxn ang="0">
                    <a:pos x="443" y="348"/>
                  </a:cxn>
                  <a:cxn ang="0">
                    <a:pos x="383" y="435"/>
                  </a:cxn>
                  <a:cxn ang="0">
                    <a:pos x="343" y="511"/>
                  </a:cxn>
                  <a:cxn ang="0">
                    <a:pos x="302" y="599"/>
                  </a:cxn>
                  <a:cxn ang="0">
                    <a:pos x="222" y="599"/>
                  </a:cxn>
                  <a:cxn ang="0">
                    <a:pos x="141" y="653"/>
                  </a:cxn>
                  <a:cxn ang="0">
                    <a:pos x="60" y="653"/>
                  </a:cxn>
                  <a:cxn ang="0">
                    <a:pos x="0" y="707"/>
                  </a:cxn>
                  <a:cxn ang="0">
                    <a:pos x="81" y="729"/>
                  </a:cxn>
                  <a:cxn ang="0">
                    <a:pos x="141" y="816"/>
                  </a:cxn>
                  <a:cxn ang="0">
                    <a:pos x="222" y="816"/>
                  </a:cxn>
                  <a:cxn ang="0">
                    <a:pos x="302" y="860"/>
                  </a:cxn>
                  <a:cxn ang="0">
                    <a:pos x="383" y="914"/>
                  </a:cxn>
                  <a:cxn ang="0">
                    <a:pos x="463" y="914"/>
                  </a:cxn>
                  <a:cxn ang="0">
                    <a:pos x="524" y="882"/>
                  </a:cxn>
                  <a:cxn ang="0">
                    <a:pos x="584" y="816"/>
                  </a:cxn>
                  <a:cxn ang="0">
                    <a:pos x="655" y="784"/>
                  </a:cxn>
                  <a:cxn ang="0">
                    <a:pos x="705" y="871"/>
                  </a:cxn>
                  <a:cxn ang="0">
                    <a:pos x="735" y="958"/>
                  </a:cxn>
                  <a:cxn ang="0">
                    <a:pos x="796" y="1088"/>
                  </a:cxn>
                  <a:cxn ang="0">
                    <a:pos x="846" y="1186"/>
                  </a:cxn>
                  <a:cxn ang="0">
                    <a:pos x="876" y="1273"/>
                  </a:cxn>
                  <a:cxn ang="0">
                    <a:pos x="907" y="1360"/>
                  </a:cxn>
                  <a:cxn ang="0">
                    <a:pos x="917" y="1447"/>
                  </a:cxn>
                  <a:cxn ang="0">
                    <a:pos x="957" y="1534"/>
                  </a:cxn>
                  <a:cxn ang="0">
                    <a:pos x="977" y="1622"/>
                  </a:cxn>
                  <a:cxn ang="0">
                    <a:pos x="1017" y="1709"/>
                  </a:cxn>
                  <a:cxn ang="0">
                    <a:pos x="1041" y="1763"/>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w="12700" cap="rnd" cmpd="sng">
                <a:no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3" name="Freeform 9"/>
              <p:cNvSpPr>
                <a:spLocks/>
              </p:cNvSpPr>
              <p:nvPr/>
            </p:nvSpPr>
            <p:spPr bwMode="auto">
              <a:xfrm>
                <a:off x="502" y="1226"/>
                <a:ext cx="4882" cy="1403"/>
              </a:xfrm>
              <a:custGeom>
                <a:avLst/>
                <a:gdLst/>
                <a:ahLst/>
                <a:cxnLst>
                  <a:cxn ang="0">
                    <a:pos x="151" y="54"/>
                  </a:cxn>
                  <a:cxn ang="0">
                    <a:pos x="282" y="250"/>
                  </a:cxn>
                  <a:cxn ang="0">
                    <a:pos x="524" y="261"/>
                  </a:cxn>
                  <a:cxn ang="0">
                    <a:pos x="686" y="467"/>
                  </a:cxn>
                  <a:cxn ang="0">
                    <a:pos x="766" y="706"/>
                  </a:cxn>
                  <a:cxn ang="0">
                    <a:pos x="918" y="739"/>
                  </a:cxn>
                  <a:cxn ang="0">
                    <a:pos x="1008" y="815"/>
                  </a:cxn>
                  <a:cxn ang="0">
                    <a:pos x="1210" y="869"/>
                  </a:cxn>
                  <a:cxn ang="0">
                    <a:pos x="1331" y="772"/>
                  </a:cxn>
                  <a:cxn ang="0">
                    <a:pos x="1412" y="565"/>
                  </a:cxn>
                  <a:cxn ang="0">
                    <a:pos x="1291" y="359"/>
                  </a:cxn>
                  <a:cxn ang="0">
                    <a:pos x="1412" y="163"/>
                  </a:cxn>
                  <a:cxn ang="0">
                    <a:pos x="1603" y="206"/>
                  </a:cxn>
                  <a:cxn ang="0">
                    <a:pos x="1785" y="250"/>
                  </a:cxn>
                  <a:cxn ang="0">
                    <a:pos x="1967" y="250"/>
                  </a:cxn>
                  <a:cxn ang="0">
                    <a:pos x="2088" y="217"/>
                  </a:cxn>
                  <a:cxn ang="0">
                    <a:pos x="2219" y="120"/>
                  </a:cxn>
                  <a:cxn ang="0">
                    <a:pos x="2420" y="261"/>
                  </a:cxn>
                  <a:cxn ang="0">
                    <a:pos x="2612" y="348"/>
                  </a:cxn>
                  <a:cxn ang="0">
                    <a:pos x="2783" y="478"/>
                  </a:cxn>
                  <a:cxn ang="0">
                    <a:pos x="2985" y="576"/>
                  </a:cxn>
                  <a:cxn ang="0">
                    <a:pos x="3177" y="652"/>
                  </a:cxn>
                  <a:cxn ang="0">
                    <a:pos x="3378" y="772"/>
                  </a:cxn>
                  <a:cxn ang="0">
                    <a:pos x="3580" y="706"/>
                  </a:cxn>
                  <a:cxn ang="0">
                    <a:pos x="3782" y="772"/>
                  </a:cxn>
                  <a:cxn ang="0">
                    <a:pos x="3983" y="706"/>
                  </a:cxn>
                  <a:cxn ang="0">
                    <a:pos x="4195" y="696"/>
                  </a:cxn>
                  <a:cxn ang="0">
                    <a:pos x="4397" y="783"/>
                  </a:cxn>
                  <a:cxn ang="0">
                    <a:pos x="4599" y="783"/>
                  </a:cxn>
                  <a:cxn ang="0">
                    <a:pos x="4800" y="761"/>
                  </a:cxn>
                  <a:cxn ang="0">
                    <a:pos x="4760" y="848"/>
                  </a:cxn>
                  <a:cxn ang="0">
                    <a:pos x="4498" y="924"/>
                  </a:cxn>
                  <a:cxn ang="0">
                    <a:pos x="4296" y="978"/>
                  </a:cxn>
                  <a:cxn ang="0">
                    <a:pos x="4276" y="1130"/>
                  </a:cxn>
                  <a:cxn ang="0">
                    <a:pos x="4165" y="1293"/>
                  </a:cxn>
                  <a:cxn ang="0">
                    <a:pos x="3933" y="1337"/>
                  </a:cxn>
                  <a:cxn ang="0">
                    <a:pos x="3620" y="1185"/>
                  </a:cxn>
                  <a:cxn ang="0">
                    <a:pos x="3409" y="1011"/>
                  </a:cxn>
                  <a:cxn ang="0">
                    <a:pos x="3177" y="978"/>
                  </a:cxn>
                  <a:cxn ang="0">
                    <a:pos x="2955" y="859"/>
                  </a:cxn>
                  <a:cxn ang="0">
                    <a:pos x="2703" y="848"/>
                  </a:cxn>
                  <a:cxn ang="0">
                    <a:pos x="2471" y="924"/>
                  </a:cxn>
                  <a:cxn ang="0">
                    <a:pos x="2239" y="859"/>
                  </a:cxn>
                  <a:cxn ang="0">
                    <a:pos x="2027" y="772"/>
                  </a:cxn>
                  <a:cxn ang="0">
                    <a:pos x="1926" y="946"/>
                  </a:cxn>
                  <a:cxn ang="0">
                    <a:pos x="1916" y="1163"/>
                  </a:cxn>
                  <a:cxn ang="0">
                    <a:pos x="1805" y="1359"/>
                  </a:cxn>
                  <a:cxn ang="0">
                    <a:pos x="1593" y="1402"/>
                  </a:cxn>
                  <a:cxn ang="0">
                    <a:pos x="1382" y="1326"/>
                  </a:cxn>
                  <a:cxn ang="0">
                    <a:pos x="1180" y="1239"/>
                  </a:cxn>
                  <a:cxn ang="0">
                    <a:pos x="978" y="1217"/>
                  </a:cxn>
                  <a:cxn ang="0">
                    <a:pos x="777" y="1337"/>
                  </a:cxn>
                  <a:cxn ang="0">
                    <a:pos x="625" y="1250"/>
                  </a:cxn>
                  <a:cxn ang="0">
                    <a:pos x="504" y="1087"/>
                  </a:cxn>
                  <a:cxn ang="0">
                    <a:pos x="373" y="902"/>
                  </a:cxn>
                  <a:cxn ang="0">
                    <a:pos x="182" y="783"/>
                  </a:cxn>
                  <a:cxn ang="0">
                    <a:pos x="121" y="598"/>
                  </a:cxn>
                  <a:cxn ang="0">
                    <a:pos x="61" y="413"/>
                  </a:cxn>
                  <a:cxn ang="0">
                    <a:pos x="61" y="196"/>
                  </a:cxn>
                  <a:cxn ang="0">
                    <a:pos x="0" y="0"/>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w="12700" cap="rnd" cmpd="sng">
                <a:no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4" name="Freeform 10"/>
              <p:cNvSpPr>
                <a:spLocks/>
              </p:cNvSpPr>
              <p:nvPr/>
            </p:nvSpPr>
            <p:spPr bwMode="auto">
              <a:xfrm>
                <a:off x="418" y="549"/>
                <a:ext cx="4993" cy="3253"/>
              </a:xfrm>
              <a:custGeom>
                <a:avLst/>
                <a:gdLst/>
                <a:ahLst/>
                <a:cxnLst>
                  <a:cxn ang="0">
                    <a:pos x="968" y="2686"/>
                  </a:cxn>
                  <a:cxn ang="0">
                    <a:pos x="766" y="3045"/>
                  </a:cxn>
                  <a:cxn ang="0">
                    <a:pos x="474" y="3121"/>
                  </a:cxn>
                  <a:cxn ang="0">
                    <a:pos x="161" y="3067"/>
                  </a:cxn>
                  <a:cxn ang="0">
                    <a:pos x="182" y="2893"/>
                  </a:cxn>
                  <a:cxn ang="0">
                    <a:pos x="504" y="2828"/>
                  </a:cxn>
                  <a:cxn ang="0">
                    <a:pos x="807" y="2708"/>
                  </a:cxn>
                  <a:cxn ang="0">
                    <a:pos x="958" y="2447"/>
                  </a:cxn>
                  <a:cxn ang="0">
                    <a:pos x="645" y="2186"/>
                  </a:cxn>
                  <a:cxn ang="0">
                    <a:pos x="303" y="2001"/>
                  </a:cxn>
                  <a:cxn ang="0">
                    <a:pos x="444" y="2012"/>
                  </a:cxn>
                  <a:cxn ang="0">
                    <a:pos x="837" y="2077"/>
                  </a:cxn>
                  <a:cxn ang="0">
                    <a:pos x="1190" y="2186"/>
                  </a:cxn>
                  <a:cxn ang="0">
                    <a:pos x="1291" y="2230"/>
                  </a:cxn>
                  <a:cxn ang="0">
                    <a:pos x="1553" y="1990"/>
                  </a:cxn>
                  <a:cxn ang="0">
                    <a:pos x="1896" y="1795"/>
                  </a:cxn>
                  <a:cxn ang="0">
                    <a:pos x="2047" y="1468"/>
                  </a:cxn>
                  <a:cxn ang="0">
                    <a:pos x="2148" y="1523"/>
                  </a:cxn>
                  <a:cxn ang="0">
                    <a:pos x="2350" y="1370"/>
                  </a:cxn>
                  <a:cxn ang="0">
                    <a:pos x="2158" y="1088"/>
                  </a:cxn>
                  <a:cxn ang="0">
                    <a:pos x="2077" y="653"/>
                  </a:cxn>
                  <a:cxn ang="0">
                    <a:pos x="1876" y="359"/>
                  </a:cxn>
                  <a:cxn ang="0">
                    <a:pos x="1674" y="65"/>
                  </a:cxn>
                  <a:cxn ang="0">
                    <a:pos x="1967" y="131"/>
                  </a:cxn>
                  <a:cxn ang="0">
                    <a:pos x="2198" y="348"/>
                  </a:cxn>
                  <a:cxn ang="0">
                    <a:pos x="2188" y="674"/>
                  </a:cxn>
                  <a:cxn ang="0">
                    <a:pos x="2309" y="914"/>
                  </a:cxn>
                  <a:cxn ang="0">
                    <a:pos x="2562" y="707"/>
                  </a:cxn>
                  <a:cxn ang="0">
                    <a:pos x="2400" y="326"/>
                  </a:cxn>
                  <a:cxn ang="0">
                    <a:pos x="2794" y="163"/>
                  </a:cxn>
                  <a:cxn ang="0">
                    <a:pos x="3207" y="196"/>
                  </a:cxn>
                  <a:cxn ang="0">
                    <a:pos x="3247" y="555"/>
                  </a:cxn>
                  <a:cxn ang="0">
                    <a:pos x="3086" y="783"/>
                  </a:cxn>
                  <a:cxn ang="0">
                    <a:pos x="2783" y="881"/>
                  </a:cxn>
                  <a:cxn ang="0">
                    <a:pos x="3096" y="1055"/>
                  </a:cxn>
                  <a:cxn ang="0">
                    <a:pos x="3499" y="1033"/>
                  </a:cxn>
                  <a:cxn ang="0">
                    <a:pos x="3741" y="1283"/>
                  </a:cxn>
                  <a:cxn ang="0">
                    <a:pos x="3661" y="1664"/>
                  </a:cxn>
                  <a:cxn ang="0">
                    <a:pos x="3873" y="1903"/>
                  </a:cxn>
                  <a:cxn ang="0">
                    <a:pos x="4175" y="1784"/>
                  </a:cxn>
                  <a:cxn ang="0">
                    <a:pos x="4468" y="1631"/>
                  </a:cxn>
                  <a:cxn ang="0">
                    <a:pos x="4720" y="1392"/>
                  </a:cxn>
                  <a:cxn ang="0">
                    <a:pos x="4992" y="1490"/>
                  </a:cxn>
                  <a:cxn ang="0">
                    <a:pos x="4730" y="1762"/>
                  </a:cxn>
                  <a:cxn ang="0">
                    <a:pos x="4518" y="2132"/>
                  </a:cxn>
                  <a:cxn ang="0">
                    <a:pos x="4266" y="2491"/>
                  </a:cxn>
                  <a:cxn ang="0">
                    <a:pos x="3812" y="2469"/>
                  </a:cxn>
                  <a:cxn ang="0">
                    <a:pos x="3560" y="2317"/>
                  </a:cxn>
                  <a:cxn ang="0">
                    <a:pos x="3550" y="1849"/>
                  </a:cxn>
                  <a:cxn ang="0">
                    <a:pos x="3348" y="1566"/>
                  </a:cxn>
                  <a:cxn ang="0">
                    <a:pos x="3005" y="1773"/>
                  </a:cxn>
                  <a:cxn ang="0">
                    <a:pos x="2824" y="1566"/>
                  </a:cxn>
                  <a:cxn ang="0">
                    <a:pos x="2582" y="1294"/>
                  </a:cxn>
                  <a:cxn ang="0">
                    <a:pos x="2279" y="1577"/>
                  </a:cxn>
                  <a:cxn ang="0">
                    <a:pos x="2158" y="2001"/>
                  </a:cxn>
                  <a:cxn ang="0">
                    <a:pos x="1896" y="2328"/>
                  </a:cxn>
                  <a:cxn ang="0">
                    <a:pos x="1755" y="2643"/>
                  </a:cxn>
                  <a:cxn ang="0">
                    <a:pos x="1392" y="2436"/>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w="12700" cap="rnd" cmpd="sng">
                <a:no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5" name="Freeform 11"/>
              <p:cNvSpPr>
                <a:spLocks/>
              </p:cNvSpPr>
              <p:nvPr/>
            </p:nvSpPr>
            <p:spPr bwMode="auto">
              <a:xfrm>
                <a:off x="529" y="515"/>
                <a:ext cx="672" cy="605"/>
              </a:xfrm>
              <a:custGeom>
                <a:avLst/>
                <a:gdLst/>
                <a:ahLst/>
                <a:cxnLst>
                  <a:cxn ang="0">
                    <a:pos x="154" y="44"/>
                  </a:cxn>
                  <a:cxn ang="0">
                    <a:pos x="168" y="102"/>
                  </a:cxn>
                  <a:cxn ang="0">
                    <a:pos x="174" y="160"/>
                  </a:cxn>
                  <a:cxn ang="0">
                    <a:pos x="201" y="226"/>
                  </a:cxn>
                  <a:cxn ang="0">
                    <a:pos x="208" y="291"/>
                  </a:cxn>
                  <a:cxn ang="0">
                    <a:pos x="221" y="349"/>
                  </a:cxn>
                  <a:cxn ang="0">
                    <a:pos x="228" y="415"/>
                  </a:cxn>
                  <a:cxn ang="0">
                    <a:pos x="221" y="473"/>
                  </a:cxn>
                  <a:cxn ang="0">
                    <a:pos x="201" y="524"/>
                  </a:cxn>
                  <a:cxn ang="0">
                    <a:pos x="161" y="466"/>
                  </a:cxn>
                  <a:cxn ang="0">
                    <a:pos x="107" y="437"/>
                  </a:cxn>
                  <a:cxn ang="0">
                    <a:pos x="54" y="422"/>
                  </a:cxn>
                  <a:cxn ang="0">
                    <a:pos x="0" y="408"/>
                  </a:cxn>
                  <a:cxn ang="0">
                    <a:pos x="54" y="451"/>
                  </a:cxn>
                  <a:cxn ang="0">
                    <a:pos x="107" y="458"/>
                  </a:cxn>
                  <a:cxn ang="0">
                    <a:pos x="148" y="488"/>
                  </a:cxn>
                  <a:cxn ang="0">
                    <a:pos x="181" y="546"/>
                  </a:cxn>
                  <a:cxn ang="0">
                    <a:pos x="235" y="531"/>
                  </a:cxn>
                  <a:cxn ang="0">
                    <a:pos x="289" y="546"/>
                  </a:cxn>
                  <a:cxn ang="0">
                    <a:pos x="342" y="582"/>
                  </a:cxn>
                  <a:cxn ang="0">
                    <a:pos x="396" y="597"/>
                  </a:cxn>
                  <a:cxn ang="0">
                    <a:pos x="483" y="604"/>
                  </a:cxn>
                  <a:cxn ang="0">
                    <a:pos x="544" y="589"/>
                  </a:cxn>
                  <a:cxn ang="0">
                    <a:pos x="604" y="582"/>
                  </a:cxn>
                  <a:cxn ang="0">
                    <a:pos x="671" y="568"/>
                  </a:cxn>
                  <a:cxn ang="0">
                    <a:pos x="604" y="568"/>
                  </a:cxn>
                  <a:cxn ang="0">
                    <a:pos x="537" y="575"/>
                  </a:cxn>
                  <a:cxn ang="0">
                    <a:pos x="483" y="575"/>
                  </a:cxn>
                  <a:cxn ang="0">
                    <a:pos x="429" y="575"/>
                  </a:cxn>
                  <a:cxn ang="0">
                    <a:pos x="376" y="568"/>
                  </a:cxn>
                  <a:cxn ang="0">
                    <a:pos x="322" y="524"/>
                  </a:cxn>
                  <a:cxn ang="0">
                    <a:pos x="268" y="509"/>
                  </a:cxn>
                  <a:cxn ang="0">
                    <a:pos x="255" y="451"/>
                  </a:cxn>
                  <a:cxn ang="0">
                    <a:pos x="255" y="393"/>
                  </a:cxn>
                  <a:cxn ang="0">
                    <a:pos x="248" y="327"/>
                  </a:cxn>
                  <a:cxn ang="0">
                    <a:pos x="242" y="269"/>
                  </a:cxn>
                  <a:cxn ang="0">
                    <a:pos x="228" y="211"/>
                  </a:cxn>
                  <a:cxn ang="0">
                    <a:pos x="201" y="146"/>
                  </a:cxn>
                  <a:cxn ang="0">
                    <a:pos x="141" y="109"/>
                  </a:cxn>
                  <a:cxn ang="0">
                    <a:pos x="161" y="51"/>
                  </a:cxn>
                  <a:cxn ang="0">
                    <a:pos x="134" y="0"/>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w="12700" cap="rnd" cmpd="sng">
                <a:no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6" name="Freeform 12"/>
              <p:cNvSpPr>
                <a:spLocks/>
              </p:cNvSpPr>
              <p:nvPr/>
            </p:nvSpPr>
            <p:spPr bwMode="auto">
              <a:xfrm>
                <a:off x="502" y="378"/>
                <a:ext cx="1136" cy="2540"/>
              </a:xfrm>
              <a:custGeom>
                <a:avLst/>
                <a:gdLst/>
                <a:ahLst/>
                <a:cxnLst>
                  <a:cxn ang="0">
                    <a:pos x="1122" y="87"/>
                  </a:cxn>
                  <a:cxn ang="0">
                    <a:pos x="1095" y="210"/>
                  </a:cxn>
                  <a:cxn ang="0">
                    <a:pos x="1054" y="319"/>
                  </a:cxn>
                  <a:cxn ang="0">
                    <a:pos x="1034" y="406"/>
                  </a:cxn>
                  <a:cxn ang="0">
                    <a:pos x="1075" y="522"/>
                  </a:cxn>
                  <a:cxn ang="0">
                    <a:pos x="1054" y="638"/>
                  </a:cxn>
                  <a:cxn ang="0">
                    <a:pos x="1028" y="754"/>
                  </a:cxn>
                  <a:cxn ang="0">
                    <a:pos x="947" y="863"/>
                  </a:cxn>
                  <a:cxn ang="0">
                    <a:pos x="913" y="979"/>
                  </a:cxn>
                  <a:cxn ang="0">
                    <a:pos x="860" y="1103"/>
                  </a:cxn>
                  <a:cxn ang="0">
                    <a:pos x="813" y="1219"/>
                  </a:cxn>
                  <a:cxn ang="0">
                    <a:pos x="719" y="1313"/>
                  </a:cxn>
                  <a:cxn ang="0">
                    <a:pos x="611" y="1320"/>
                  </a:cxn>
                  <a:cxn ang="0">
                    <a:pos x="504" y="1320"/>
                  </a:cxn>
                  <a:cxn ang="0">
                    <a:pos x="396" y="1364"/>
                  </a:cxn>
                  <a:cxn ang="0">
                    <a:pos x="316" y="1248"/>
                  </a:cxn>
                  <a:cxn ang="0">
                    <a:pos x="208" y="1175"/>
                  </a:cxn>
                  <a:cxn ang="0">
                    <a:pos x="101" y="1175"/>
                  </a:cxn>
                  <a:cxn ang="0">
                    <a:pos x="40" y="1182"/>
                  </a:cxn>
                  <a:cxn ang="0">
                    <a:pos x="141" y="1240"/>
                  </a:cxn>
                  <a:cxn ang="0">
                    <a:pos x="235" y="1328"/>
                  </a:cxn>
                  <a:cxn ang="0">
                    <a:pos x="349" y="1386"/>
                  </a:cxn>
                  <a:cxn ang="0">
                    <a:pos x="356" y="1531"/>
                  </a:cxn>
                  <a:cxn ang="0">
                    <a:pos x="349" y="1690"/>
                  </a:cxn>
                  <a:cxn ang="0">
                    <a:pos x="296" y="1821"/>
                  </a:cxn>
                  <a:cxn ang="0">
                    <a:pos x="235" y="1951"/>
                  </a:cxn>
                  <a:cxn ang="0">
                    <a:pos x="168" y="2082"/>
                  </a:cxn>
                  <a:cxn ang="0">
                    <a:pos x="134" y="2213"/>
                  </a:cxn>
                  <a:cxn ang="0">
                    <a:pos x="67" y="2329"/>
                  </a:cxn>
                  <a:cxn ang="0">
                    <a:pos x="27" y="2452"/>
                  </a:cxn>
                  <a:cxn ang="0">
                    <a:pos x="20" y="2510"/>
                  </a:cxn>
                  <a:cxn ang="0">
                    <a:pos x="81" y="2387"/>
                  </a:cxn>
                  <a:cxn ang="0">
                    <a:pos x="148" y="2271"/>
                  </a:cxn>
                  <a:cxn ang="0">
                    <a:pos x="201" y="2147"/>
                  </a:cxn>
                  <a:cxn ang="0">
                    <a:pos x="242" y="2002"/>
                  </a:cxn>
                  <a:cxn ang="0">
                    <a:pos x="316" y="1886"/>
                  </a:cxn>
                  <a:cxn ang="0">
                    <a:pos x="403" y="1763"/>
                  </a:cxn>
                  <a:cxn ang="0">
                    <a:pos x="430" y="1639"/>
                  </a:cxn>
                  <a:cxn ang="0">
                    <a:pos x="423" y="1523"/>
                  </a:cxn>
                  <a:cxn ang="0">
                    <a:pos x="497" y="1444"/>
                  </a:cxn>
                  <a:cxn ang="0">
                    <a:pos x="651" y="1407"/>
                  </a:cxn>
                  <a:cxn ang="0">
                    <a:pos x="792" y="1364"/>
                  </a:cxn>
                  <a:cxn ang="0">
                    <a:pos x="866" y="1255"/>
                  </a:cxn>
                  <a:cxn ang="0">
                    <a:pos x="907" y="1074"/>
                  </a:cxn>
                  <a:cxn ang="0">
                    <a:pos x="1014" y="979"/>
                  </a:cxn>
                  <a:cxn ang="0">
                    <a:pos x="1048" y="856"/>
                  </a:cxn>
                  <a:cxn ang="0">
                    <a:pos x="1088" y="733"/>
                  </a:cxn>
                  <a:cxn ang="0">
                    <a:pos x="1115" y="617"/>
                  </a:cxn>
                  <a:cxn ang="0">
                    <a:pos x="1108" y="493"/>
                  </a:cxn>
                  <a:cxn ang="0">
                    <a:pos x="1081" y="377"/>
                  </a:cxn>
                  <a:cxn ang="0">
                    <a:pos x="1088" y="261"/>
                  </a:cxn>
                  <a:cxn ang="0">
                    <a:pos x="1135" y="138"/>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w="12700" cap="rnd" cmpd="sng">
                <a:no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7" name="Freeform 13"/>
              <p:cNvSpPr>
                <a:spLocks/>
              </p:cNvSpPr>
              <p:nvPr/>
            </p:nvSpPr>
            <p:spPr bwMode="auto">
              <a:xfrm>
                <a:off x="1328" y="1009"/>
                <a:ext cx="1978" cy="422"/>
              </a:xfrm>
              <a:custGeom>
                <a:avLst/>
                <a:gdLst/>
                <a:ahLst/>
                <a:cxnLst>
                  <a:cxn ang="0">
                    <a:pos x="87" y="65"/>
                  </a:cxn>
                  <a:cxn ang="0">
                    <a:pos x="168" y="51"/>
                  </a:cxn>
                  <a:cxn ang="0">
                    <a:pos x="222" y="44"/>
                  </a:cxn>
                  <a:cxn ang="0">
                    <a:pos x="276" y="29"/>
                  </a:cxn>
                  <a:cxn ang="0">
                    <a:pos x="370" y="7"/>
                  </a:cxn>
                  <a:cxn ang="0">
                    <a:pos x="451" y="0"/>
                  </a:cxn>
                  <a:cxn ang="0">
                    <a:pos x="504" y="0"/>
                  </a:cxn>
                  <a:cxn ang="0">
                    <a:pos x="558" y="22"/>
                  </a:cxn>
                  <a:cxn ang="0">
                    <a:pos x="632" y="51"/>
                  </a:cxn>
                  <a:cxn ang="0">
                    <a:pos x="693" y="80"/>
                  </a:cxn>
                  <a:cxn ang="0">
                    <a:pos x="746" y="87"/>
                  </a:cxn>
                  <a:cxn ang="0">
                    <a:pos x="800" y="94"/>
                  </a:cxn>
                  <a:cxn ang="0">
                    <a:pos x="867" y="131"/>
                  </a:cxn>
                  <a:cxn ang="0">
                    <a:pos x="921" y="138"/>
                  </a:cxn>
                  <a:cxn ang="0">
                    <a:pos x="982" y="145"/>
                  </a:cxn>
                  <a:cxn ang="0">
                    <a:pos x="1036" y="167"/>
                  </a:cxn>
                  <a:cxn ang="0">
                    <a:pos x="1150" y="189"/>
                  </a:cxn>
                  <a:cxn ang="0">
                    <a:pos x="1231" y="196"/>
                  </a:cxn>
                  <a:cxn ang="0">
                    <a:pos x="1291" y="225"/>
                  </a:cxn>
                  <a:cxn ang="0">
                    <a:pos x="1352" y="254"/>
                  </a:cxn>
                  <a:cxn ang="0">
                    <a:pos x="1432" y="261"/>
                  </a:cxn>
                  <a:cxn ang="0">
                    <a:pos x="1493" y="276"/>
                  </a:cxn>
                  <a:cxn ang="0">
                    <a:pos x="1580" y="290"/>
                  </a:cxn>
                  <a:cxn ang="0">
                    <a:pos x="1634" y="305"/>
                  </a:cxn>
                  <a:cxn ang="0">
                    <a:pos x="1695" y="327"/>
                  </a:cxn>
                  <a:cxn ang="0">
                    <a:pos x="1748" y="356"/>
                  </a:cxn>
                  <a:cxn ang="0">
                    <a:pos x="1809" y="392"/>
                  </a:cxn>
                  <a:cxn ang="0">
                    <a:pos x="1869" y="392"/>
                  </a:cxn>
                  <a:cxn ang="0">
                    <a:pos x="1950" y="399"/>
                  </a:cxn>
                  <a:cxn ang="0">
                    <a:pos x="1950" y="414"/>
                  </a:cxn>
                  <a:cxn ang="0">
                    <a:pos x="1883" y="421"/>
                  </a:cxn>
                  <a:cxn ang="0">
                    <a:pos x="1829" y="414"/>
                  </a:cxn>
                  <a:cxn ang="0">
                    <a:pos x="1775" y="414"/>
                  </a:cxn>
                  <a:cxn ang="0">
                    <a:pos x="1721" y="363"/>
                  </a:cxn>
                  <a:cxn ang="0">
                    <a:pos x="1661" y="341"/>
                  </a:cxn>
                  <a:cxn ang="0">
                    <a:pos x="1594" y="319"/>
                  </a:cxn>
                  <a:cxn ang="0">
                    <a:pos x="1533" y="305"/>
                  </a:cxn>
                  <a:cxn ang="0">
                    <a:pos x="1479" y="290"/>
                  </a:cxn>
                  <a:cxn ang="0">
                    <a:pos x="1405" y="276"/>
                  </a:cxn>
                  <a:cxn ang="0">
                    <a:pos x="1352" y="269"/>
                  </a:cxn>
                  <a:cxn ang="0">
                    <a:pos x="1298" y="261"/>
                  </a:cxn>
                  <a:cxn ang="0">
                    <a:pos x="1231" y="218"/>
                  </a:cxn>
                  <a:cxn ang="0">
                    <a:pos x="1170" y="196"/>
                  </a:cxn>
                  <a:cxn ang="0">
                    <a:pos x="1110" y="203"/>
                  </a:cxn>
                  <a:cxn ang="0">
                    <a:pos x="1056" y="203"/>
                  </a:cxn>
                  <a:cxn ang="0">
                    <a:pos x="1002" y="181"/>
                  </a:cxn>
                  <a:cxn ang="0">
                    <a:pos x="948" y="152"/>
                  </a:cxn>
                  <a:cxn ang="0">
                    <a:pos x="867" y="152"/>
                  </a:cxn>
                  <a:cxn ang="0">
                    <a:pos x="814" y="116"/>
                  </a:cxn>
                  <a:cxn ang="0">
                    <a:pos x="760" y="102"/>
                  </a:cxn>
                  <a:cxn ang="0">
                    <a:pos x="699" y="80"/>
                  </a:cxn>
                  <a:cxn ang="0">
                    <a:pos x="646" y="58"/>
                  </a:cxn>
                  <a:cxn ang="0">
                    <a:pos x="585" y="44"/>
                  </a:cxn>
                  <a:cxn ang="0">
                    <a:pos x="531" y="29"/>
                  </a:cxn>
                  <a:cxn ang="0">
                    <a:pos x="464" y="15"/>
                  </a:cxn>
                  <a:cxn ang="0">
                    <a:pos x="377" y="15"/>
                  </a:cxn>
                  <a:cxn ang="0">
                    <a:pos x="316" y="15"/>
                  </a:cxn>
                  <a:cxn ang="0">
                    <a:pos x="262" y="36"/>
                  </a:cxn>
                  <a:cxn ang="0">
                    <a:pos x="202" y="58"/>
                  </a:cxn>
                  <a:cxn ang="0">
                    <a:pos x="134" y="87"/>
                  </a:cxn>
                  <a:cxn ang="0">
                    <a:pos x="81" y="94"/>
                  </a:cxn>
                  <a:cxn ang="0">
                    <a:pos x="27" y="80"/>
                  </a:cxn>
                  <a:cxn ang="0">
                    <a:pos x="27" y="73"/>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w="12700" cap="rnd" cmpd="sng">
                <a:no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8" name="Freeform 14"/>
              <p:cNvSpPr>
                <a:spLocks/>
              </p:cNvSpPr>
              <p:nvPr/>
            </p:nvSpPr>
            <p:spPr bwMode="auto">
              <a:xfrm>
                <a:off x="3466" y="559"/>
                <a:ext cx="1827" cy="880"/>
              </a:xfrm>
              <a:custGeom>
                <a:avLst/>
                <a:gdLst/>
                <a:ahLst/>
                <a:cxnLst>
                  <a:cxn ang="0">
                    <a:pos x="27" y="864"/>
                  </a:cxn>
                  <a:cxn ang="0">
                    <a:pos x="101" y="850"/>
                  </a:cxn>
                  <a:cxn ang="0">
                    <a:pos x="154" y="814"/>
                  </a:cxn>
                  <a:cxn ang="0">
                    <a:pos x="262" y="785"/>
                  </a:cxn>
                  <a:cxn ang="0">
                    <a:pos x="322" y="726"/>
                  </a:cxn>
                  <a:cxn ang="0">
                    <a:pos x="376" y="697"/>
                  </a:cxn>
                  <a:cxn ang="0">
                    <a:pos x="430" y="661"/>
                  </a:cxn>
                  <a:cxn ang="0">
                    <a:pos x="497" y="625"/>
                  </a:cxn>
                  <a:cxn ang="0">
                    <a:pos x="577" y="610"/>
                  </a:cxn>
                  <a:cxn ang="0">
                    <a:pos x="651" y="588"/>
                  </a:cxn>
                  <a:cxn ang="0">
                    <a:pos x="705" y="559"/>
                  </a:cxn>
                  <a:cxn ang="0">
                    <a:pos x="765" y="501"/>
                  </a:cxn>
                  <a:cxn ang="0">
                    <a:pos x="839" y="465"/>
                  </a:cxn>
                  <a:cxn ang="0">
                    <a:pos x="886" y="407"/>
                  </a:cxn>
                  <a:cxn ang="0">
                    <a:pos x="913" y="341"/>
                  </a:cxn>
                  <a:cxn ang="0">
                    <a:pos x="967" y="283"/>
                  </a:cxn>
                  <a:cxn ang="0">
                    <a:pos x="1027" y="240"/>
                  </a:cxn>
                  <a:cxn ang="0">
                    <a:pos x="1094" y="203"/>
                  </a:cxn>
                  <a:cxn ang="0">
                    <a:pos x="1175" y="174"/>
                  </a:cxn>
                  <a:cxn ang="0">
                    <a:pos x="1242" y="174"/>
                  </a:cxn>
                  <a:cxn ang="0">
                    <a:pos x="1336" y="145"/>
                  </a:cxn>
                  <a:cxn ang="0">
                    <a:pos x="1390" y="123"/>
                  </a:cxn>
                  <a:cxn ang="0">
                    <a:pos x="1443" y="109"/>
                  </a:cxn>
                  <a:cxn ang="0">
                    <a:pos x="1497" y="94"/>
                  </a:cxn>
                  <a:cxn ang="0">
                    <a:pos x="1584" y="94"/>
                  </a:cxn>
                  <a:cxn ang="0">
                    <a:pos x="1638" y="73"/>
                  </a:cxn>
                  <a:cxn ang="0">
                    <a:pos x="1698" y="44"/>
                  </a:cxn>
                  <a:cxn ang="0">
                    <a:pos x="1766" y="22"/>
                  </a:cxn>
                  <a:cxn ang="0">
                    <a:pos x="1826" y="0"/>
                  </a:cxn>
                  <a:cxn ang="0">
                    <a:pos x="1766" y="22"/>
                  </a:cxn>
                  <a:cxn ang="0">
                    <a:pos x="1705" y="80"/>
                  </a:cxn>
                  <a:cxn ang="0">
                    <a:pos x="1625" y="102"/>
                  </a:cxn>
                  <a:cxn ang="0">
                    <a:pos x="1564" y="116"/>
                  </a:cxn>
                  <a:cxn ang="0">
                    <a:pos x="1484" y="138"/>
                  </a:cxn>
                  <a:cxn ang="0">
                    <a:pos x="1430" y="145"/>
                  </a:cxn>
                  <a:cxn ang="0">
                    <a:pos x="1370" y="160"/>
                  </a:cxn>
                  <a:cxn ang="0">
                    <a:pos x="1302" y="174"/>
                  </a:cxn>
                  <a:cxn ang="0">
                    <a:pos x="1242" y="203"/>
                  </a:cxn>
                  <a:cxn ang="0">
                    <a:pos x="1175" y="218"/>
                  </a:cxn>
                  <a:cxn ang="0">
                    <a:pos x="1121" y="240"/>
                  </a:cxn>
                  <a:cxn ang="0">
                    <a:pos x="1067" y="262"/>
                  </a:cxn>
                  <a:cxn ang="0">
                    <a:pos x="1014" y="298"/>
                  </a:cxn>
                  <a:cxn ang="0">
                    <a:pos x="960" y="327"/>
                  </a:cxn>
                  <a:cxn ang="0">
                    <a:pos x="913" y="370"/>
                  </a:cxn>
                  <a:cxn ang="0">
                    <a:pos x="886" y="443"/>
                  </a:cxn>
                  <a:cxn ang="0">
                    <a:pos x="846" y="509"/>
                  </a:cxn>
                  <a:cxn ang="0">
                    <a:pos x="792" y="545"/>
                  </a:cxn>
                  <a:cxn ang="0">
                    <a:pos x="732" y="567"/>
                  </a:cxn>
                  <a:cxn ang="0">
                    <a:pos x="665" y="588"/>
                  </a:cxn>
                  <a:cxn ang="0">
                    <a:pos x="591" y="610"/>
                  </a:cxn>
                  <a:cxn ang="0">
                    <a:pos x="537" y="647"/>
                  </a:cxn>
                  <a:cxn ang="0">
                    <a:pos x="477" y="654"/>
                  </a:cxn>
                  <a:cxn ang="0">
                    <a:pos x="403" y="676"/>
                  </a:cxn>
                  <a:cxn ang="0">
                    <a:pos x="356" y="734"/>
                  </a:cxn>
                  <a:cxn ang="0">
                    <a:pos x="302" y="777"/>
                  </a:cxn>
                  <a:cxn ang="0">
                    <a:pos x="208" y="799"/>
                  </a:cxn>
                  <a:cxn ang="0">
                    <a:pos x="154" y="835"/>
                  </a:cxn>
                  <a:cxn ang="0">
                    <a:pos x="101" y="872"/>
                  </a:cxn>
                  <a:cxn ang="0">
                    <a:pos x="47" y="879"/>
                  </a:cxn>
                  <a:cxn ang="0">
                    <a:pos x="0" y="864"/>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w="12700" cap="rnd" cmpd="sng">
                <a:no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9" name="Freeform 15"/>
              <p:cNvSpPr>
                <a:spLocks/>
              </p:cNvSpPr>
              <p:nvPr/>
            </p:nvSpPr>
            <p:spPr bwMode="auto">
              <a:xfrm>
                <a:off x="531" y="356"/>
                <a:ext cx="4812" cy="3462"/>
              </a:xfrm>
              <a:custGeom>
                <a:avLst/>
                <a:gdLst/>
                <a:ahLst/>
                <a:cxnLst>
                  <a:cxn ang="0">
                    <a:pos x="444" y="348"/>
                  </a:cxn>
                  <a:cxn ang="0">
                    <a:pos x="817" y="664"/>
                  </a:cxn>
                  <a:cxn ang="0">
                    <a:pos x="1190" y="925"/>
                  </a:cxn>
                  <a:cxn ang="0">
                    <a:pos x="1614" y="1252"/>
                  </a:cxn>
                  <a:cxn ang="0">
                    <a:pos x="2058" y="1611"/>
                  </a:cxn>
                  <a:cxn ang="0">
                    <a:pos x="2421" y="1926"/>
                  </a:cxn>
                  <a:cxn ang="0">
                    <a:pos x="2673" y="2362"/>
                  </a:cxn>
                  <a:cxn ang="0">
                    <a:pos x="2249" y="2318"/>
                  </a:cxn>
                  <a:cxn ang="0">
                    <a:pos x="1815" y="2307"/>
                  </a:cxn>
                  <a:cxn ang="0">
                    <a:pos x="1311" y="2373"/>
                  </a:cxn>
                  <a:cxn ang="0">
                    <a:pos x="918" y="2318"/>
                  </a:cxn>
                  <a:cxn ang="0">
                    <a:pos x="474" y="2122"/>
                  </a:cxn>
                  <a:cxn ang="0">
                    <a:pos x="30" y="1752"/>
                  </a:cxn>
                  <a:cxn ang="0">
                    <a:pos x="403" y="2090"/>
                  </a:cxn>
                  <a:cxn ang="0">
                    <a:pos x="827" y="2296"/>
                  </a:cxn>
                  <a:cxn ang="0">
                    <a:pos x="635" y="2416"/>
                  </a:cxn>
                  <a:cxn ang="0">
                    <a:pos x="212" y="2569"/>
                  </a:cxn>
                  <a:cxn ang="0">
                    <a:pos x="252" y="2612"/>
                  </a:cxn>
                  <a:cxn ang="0">
                    <a:pos x="676" y="2438"/>
                  </a:cxn>
                  <a:cxn ang="0">
                    <a:pos x="1089" y="2405"/>
                  </a:cxn>
                  <a:cxn ang="0">
                    <a:pos x="1553" y="2569"/>
                  </a:cxn>
                  <a:cxn ang="0">
                    <a:pos x="1624" y="3004"/>
                  </a:cxn>
                  <a:cxn ang="0">
                    <a:pos x="1069" y="3189"/>
                  </a:cxn>
                  <a:cxn ang="0">
                    <a:pos x="595" y="3298"/>
                  </a:cxn>
                  <a:cxn ang="0">
                    <a:pos x="161" y="3341"/>
                  </a:cxn>
                  <a:cxn ang="0">
                    <a:pos x="292" y="3320"/>
                  </a:cxn>
                  <a:cxn ang="0">
                    <a:pos x="767" y="3298"/>
                  </a:cxn>
                  <a:cxn ang="0">
                    <a:pos x="1241" y="3189"/>
                  </a:cxn>
                  <a:cxn ang="0">
                    <a:pos x="1654" y="2982"/>
                  </a:cxn>
                  <a:cxn ang="0">
                    <a:pos x="2088" y="2917"/>
                  </a:cxn>
                  <a:cxn ang="0">
                    <a:pos x="2521" y="3058"/>
                  </a:cxn>
                  <a:cxn ang="0">
                    <a:pos x="2975" y="3200"/>
                  </a:cxn>
                  <a:cxn ang="0">
                    <a:pos x="3490" y="3309"/>
                  </a:cxn>
                  <a:cxn ang="0">
                    <a:pos x="3944" y="3385"/>
                  </a:cxn>
                  <a:cxn ang="0">
                    <a:pos x="4408" y="3450"/>
                  </a:cxn>
                  <a:cxn ang="0">
                    <a:pos x="4297" y="3439"/>
                  </a:cxn>
                  <a:cxn ang="0">
                    <a:pos x="3782" y="3330"/>
                  </a:cxn>
                  <a:cxn ang="0">
                    <a:pos x="3197" y="3200"/>
                  </a:cxn>
                  <a:cxn ang="0">
                    <a:pos x="2733" y="3124"/>
                  </a:cxn>
                  <a:cxn ang="0">
                    <a:pos x="2199" y="2884"/>
                  </a:cxn>
                  <a:cxn ang="0">
                    <a:pos x="1684" y="2677"/>
                  </a:cxn>
                  <a:cxn ang="0">
                    <a:pos x="1220" y="2471"/>
                  </a:cxn>
                  <a:cxn ang="0">
                    <a:pos x="1493" y="2394"/>
                  </a:cxn>
                  <a:cxn ang="0">
                    <a:pos x="2078" y="2318"/>
                  </a:cxn>
                  <a:cxn ang="0">
                    <a:pos x="2582" y="2362"/>
                  </a:cxn>
                  <a:cxn ang="0">
                    <a:pos x="3056" y="2569"/>
                  </a:cxn>
                  <a:cxn ang="0">
                    <a:pos x="3500" y="2743"/>
                  </a:cxn>
                  <a:cxn ang="0">
                    <a:pos x="4075" y="3004"/>
                  </a:cxn>
                  <a:cxn ang="0">
                    <a:pos x="4569" y="3243"/>
                  </a:cxn>
                  <a:cxn ang="0">
                    <a:pos x="4650" y="3265"/>
                  </a:cxn>
                  <a:cxn ang="0">
                    <a:pos x="4196" y="3015"/>
                  </a:cxn>
                  <a:cxn ang="0">
                    <a:pos x="3742" y="2764"/>
                  </a:cxn>
                  <a:cxn ang="0">
                    <a:pos x="3278" y="2634"/>
                  </a:cxn>
                  <a:cxn ang="0">
                    <a:pos x="2733" y="2362"/>
                  </a:cxn>
                  <a:cxn ang="0">
                    <a:pos x="2461" y="1959"/>
                  </a:cxn>
                  <a:cxn ang="0">
                    <a:pos x="2168" y="1600"/>
                  </a:cxn>
                  <a:cxn ang="0">
                    <a:pos x="1765" y="1317"/>
                  </a:cxn>
                  <a:cxn ang="0">
                    <a:pos x="1362" y="969"/>
                  </a:cxn>
                  <a:cxn ang="0">
                    <a:pos x="938" y="740"/>
                  </a:cxn>
                  <a:cxn ang="0">
                    <a:pos x="595" y="392"/>
                  </a:cxn>
                  <a:cxn ang="0">
                    <a:pos x="242" y="87"/>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w="12700" cap="rnd" cmpd="sng">
                <a:no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0" name="Freeform 16"/>
              <p:cNvSpPr>
                <a:spLocks/>
              </p:cNvSpPr>
              <p:nvPr/>
            </p:nvSpPr>
            <p:spPr bwMode="auto">
              <a:xfrm>
                <a:off x="246" y="204"/>
                <a:ext cx="5271" cy="117"/>
              </a:xfrm>
              <a:custGeom>
                <a:avLst/>
                <a:gdLst/>
                <a:ahLst/>
                <a:cxnLst>
                  <a:cxn ang="0">
                    <a:pos x="0" y="0"/>
                  </a:cxn>
                  <a:cxn ang="0">
                    <a:pos x="108" y="116"/>
                  </a:cxn>
                  <a:cxn ang="0">
                    <a:pos x="5162" y="116"/>
                  </a:cxn>
                  <a:cxn ang="0">
                    <a:pos x="5270" y="0"/>
                  </a:cxn>
                  <a:cxn ang="0">
                    <a:pos x="0" y="0"/>
                  </a:cxn>
                </a:cxnLst>
                <a:rect l="0" t="0" r="r" b="b"/>
                <a:pathLst>
                  <a:path w="5271" h="117">
                    <a:moveTo>
                      <a:pt x="0" y="0"/>
                    </a:moveTo>
                    <a:lnTo>
                      <a:pt x="108" y="116"/>
                    </a:lnTo>
                    <a:lnTo>
                      <a:pt x="5162" y="116"/>
                    </a:lnTo>
                    <a:lnTo>
                      <a:pt x="5270" y="0"/>
                    </a:lnTo>
                    <a:lnTo>
                      <a:pt x="0" y="0"/>
                    </a:lnTo>
                  </a:path>
                </a:pathLst>
              </a:custGeom>
              <a:solidFill>
                <a:srgbClr val="9A9A9A"/>
              </a:solidFill>
              <a:ln w="12700" cap="rnd" cmpd="sng">
                <a:no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 name="Freeform 17"/>
              <p:cNvSpPr>
                <a:spLocks/>
              </p:cNvSpPr>
              <p:nvPr/>
            </p:nvSpPr>
            <p:spPr bwMode="auto">
              <a:xfrm>
                <a:off x="246" y="204"/>
                <a:ext cx="107" cy="3889"/>
              </a:xfrm>
              <a:custGeom>
                <a:avLst/>
                <a:gdLst/>
                <a:ahLst/>
                <a:cxnLst>
                  <a:cxn ang="0">
                    <a:pos x="0" y="0"/>
                  </a:cxn>
                  <a:cxn ang="0">
                    <a:pos x="0" y="3888"/>
                  </a:cxn>
                  <a:cxn ang="0">
                    <a:pos x="106" y="3772"/>
                  </a:cxn>
                  <a:cxn ang="0">
                    <a:pos x="106" y="116"/>
                  </a:cxn>
                  <a:cxn ang="0">
                    <a:pos x="0" y="0"/>
                  </a:cxn>
                </a:cxnLst>
                <a:rect l="0" t="0" r="r" b="b"/>
                <a:pathLst>
                  <a:path w="107" h="3889">
                    <a:moveTo>
                      <a:pt x="0" y="0"/>
                    </a:moveTo>
                    <a:lnTo>
                      <a:pt x="0" y="3888"/>
                    </a:lnTo>
                    <a:lnTo>
                      <a:pt x="106" y="3772"/>
                    </a:lnTo>
                    <a:lnTo>
                      <a:pt x="106" y="116"/>
                    </a:lnTo>
                    <a:lnTo>
                      <a:pt x="0" y="0"/>
                    </a:lnTo>
                  </a:path>
                </a:pathLst>
              </a:custGeom>
              <a:solidFill>
                <a:srgbClr val="747474"/>
              </a:solidFill>
              <a:ln w="12700" cap="rnd" cmpd="sng">
                <a:no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2" name="Freeform 18"/>
              <p:cNvSpPr>
                <a:spLocks/>
              </p:cNvSpPr>
              <p:nvPr/>
            </p:nvSpPr>
            <p:spPr bwMode="auto">
              <a:xfrm>
                <a:off x="5410" y="204"/>
                <a:ext cx="107" cy="3889"/>
              </a:xfrm>
              <a:custGeom>
                <a:avLst/>
                <a:gdLst/>
                <a:ahLst/>
                <a:cxnLst>
                  <a:cxn ang="0">
                    <a:pos x="0" y="116"/>
                  </a:cxn>
                  <a:cxn ang="0">
                    <a:pos x="0" y="3772"/>
                  </a:cxn>
                  <a:cxn ang="0">
                    <a:pos x="106" y="3888"/>
                  </a:cxn>
                  <a:cxn ang="0">
                    <a:pos x="106" y="0"/>
                  </a:cxn>
                  <a:cxn ang="0">
                    <a:pos x="0" y="116"/>
                  </a:cxn>
                </a:cxnLst>
                <a:rect l="0" t="0" r="r" b="b"/>
                <a:pathLst>
                  <a:path w="107" h="3889">
                    <a:moveTo>
                      <a:pt x="0" y="116"/>
                    </a:moveTo>
                    <a:lnTo>
                      <a:pt x="0" y="3772"/>
                    </a:lnTo>
                    <a:lnTo>
                      <a:pt x="106" y="3888"/>
                    </a:lnTo>
                    <a:lnTo>
                      <a:pt x="106" y="0"/>
                    </a:lnTo>
                    <a:lnTo>
                      <a:pt x="0" y="116"/>
                    </a:lnTo>
                  </a:path>
                </a:pathLst>
              </a:custGeom>
              <a:solidFill>
                <a:srgbClr val="747474"/>
              </a:solidFill>
              <a:ln w="12700" cap="rnd" cmpd="sng">
                <a:no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3" name="Freeform 19"/>
              <p:cNvSpPr>
                <a:spLocks/>
              </p:cNvSpPr>
              <p:nvPr/>
            </p:nvSpPr>
            <p:spPr bwMode="auto">
              <a:xfrm>
                <a:off x="246" y="3976"/>
                <a:ext cx="5271" cy="117"/>
              </a:xfrm>
              <a:custGeom>
                <a:avLst/>
                <a:gdLst/>
                <a:ahLst/>
                <a:cxnLst>
                  <a:cxn ang="0">
                    <a:pos x="108" y="0"/>
                  </a:cxn>
                  <a:cxn ang="0">
                    <a:pos x="5162" y="0"/>
                  </a:cxn>
                  <a:cxn ang="0">
                    <a:pos x="5270" y="116"/>
                  </a:cxn>
                  <a:cxn ang="0">
                    <a:pos x="0" y="116"/>
                  </a:cxn>
                  <a:cxn ang="0">
                    <a:pos x="108" y="0"/>
                  </a:cxn>
                </a:cxnLst>
                <a:rect l="0" t="0" r="r" b="b"/>
                <a:pathLst>
                  <a:path w="5271" h="117">
                    <a:moveTo>
                      <a:pt x="108" y="0"/>
                    </a:moveTo>
                    <a:lnTo>
                      <a:pt x="5162" y="0"/>
                    </a:lnTo>
                    <a:lnTo>
                      <a:pt x="5270" y="116"/>
                    </a:lnTo>
                    <a:lnTo>
                      <a:pt x="0" y="116"/>
                    </a:lnTo>
                    <a:lnTo>
                      <a:pt x="108" y="0"/>
                    </a:lnTo>
                  </a:path>
                </a:pathLst>
              </a:custGeom>
              <a:solidFill>
                <a:srgbClr val="494949"/>
              </a:solidFill>
              <a:ln w="12700" cap="rnd" cmpd="sng">
                <a:no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4" name="Freeform 20"/>
              <p:cNvSpPr>
                <a:spLocks/>
              </p:cNvSpPr>
              <p:nvPr/>
            </p:nvSpPr>
            <p:spPr bwMode="auto">
              <a:xfrm>
                <a:off x="5410" y="320"/>
                <a:ext cx="80" cy="1873"/>
              </a:xfrm>
              <a:custGeom>
                <a:avLst/>
                <a:gdLst/>
                <a:ahLst/>
                <a:cxnLst>
                  <a:cxn ang="0">
                    <a:pos x="40" y="51"/>
                  </a:cxn>
                  <a:cxn ang="0">
                    <a:pos x="46" y="109"/>
                  </a:cxn>
                  <a:cxn ang="0">
                    <a:pos x="26" y="167"/>
                  </a:cxn>
                  <a:cxn ang="0">
                    <a:pos x="40" y="225"/>
                  </a:cxn>
                  <a:cxn ang="0">
                    <a:pos x="53" y="283"/>
                  </a:cxn>
                  <a:cxn ang="0">
                    <a:pos x="46" y="341"/>
                  </a:cxn>
                  <a:cxn ang="0">
                    <a:pos x="33" y="406"/>
                  </a:cxn>
                  <a:cxn ang="0">
                    <a:pos x="46" y="464"/>
                  </a:cxn>
                  <a:cxn ang="0">
                    <a:pos x="46" y="530"/>
                  </a:cxn>
                  <a:cxn ang="0">
                    <a:pos x="33" y="588"/>
                  </a:cxn>
                  <a:cxn ang="0">
                    <a:pos x="46" y="646"/>
                  </a:cxn>
                  <a:cxn ang="0">
                    <a:pos x="59" y="704"/>
                  </a:cxn>
                  <a:cxn ang="0">
                    <a:pos x="66" y="769"/>
                  </a:cxn>
                  <a:cxn ang="0">
                    <a:pos x="53" y="834"/>
                  </a:cxn>
                  <a:cxn ang="0">
                    <a:pos x="20" y="892"/>
                  </a:cxn>
                  <a:cxn ang="0">
                    <a:pos x="20" y="958"/>
                  </a:cxn>
                  <a:cxn ang="0">
                    <a:pos x="46" y="1016"/>
                  </a:cxn>
                  <a:cxn ang="0">
                    <a:pos x="59" y="1088"/>
                  </a:cxn>
                  <a:cxn ang="0">
                    <a:pos x="46" y="1154"/>
                  </a:cxn>
                  <a:cxn ang="0">
                    <a:pos x="53" y="1219"/>
                  </a:cxn>
                  <a:cxn ang="0">
                    <a:pos x="59" y="1277"/>
                  </a:cxn>
                  <a:cxn ang="0">
                    <a:pos x="53" y="1342"/>
                  </a:cxn>
                  <a:cxn ang="0">
                    <a:pos x="53" y="1408"/>
                  </a:cxn>
                  <a:cxn ang="0">
                    <a:pos x="53" y="1524"/>
                  </a:cxn>
                  <a:cxn ang="0">
                    <a:pos x="53" y="1582"/>
                  </a:cxn>
                  <a:cxn ang="0">
                    <a:pos x="53" y="1640"/>
                  </a:cxn>
                  <a:cxn ang="0">
                    <a:pos x="66" y="1698"/>
                  </a:cxn>
                  <a:cxn ang="0">
                    <a:pos x="53" y="1756"/>
                  </a:cxn>
                  <a:cxn ang="0">
                    <a:pos x="59" y="1814"/>
                  </a:cxn>
                  <a:cxn ang="0">
                    <a:pos x="66" y="1872"/>
                  </a:cxn>
                  <a:cxn ang="0">
                    <a:pos x="40" y="1814"/>
                  </a:cxn>
                  <a:cxn ang="0">
                    <a:pos x="46" y="1756"/>
                  </a:cxn>
                  <a:cxn ang="0">
                    <a:pos x="53" y="1698"/>
                  </a:cxn>
                  <a:cxn ang="0">
                    <a:pos x="53" y="1640"/>
                  </a:cxn>
                  <a:cxn ang="0">
                    <a:pos x="53" y="1582"/>
                  </a:cxn>
                  <a:cxn ang="0">
                    <a:pos x="46" y="1524"/>
                  </a:cxn>
                  <a:cxn ang="0">
                    <a:pos x="53" y="1458"/>
                  </a:cxn>
                  <a:cxn ang="0">
                    <a:pos x="53" y="1393"/>
                  </a:cxn>
                  <a:cxn ang="0">
                    <a:pos x="46" y="1328"/>
                  </a:cxn>
                  <a:cxn ang="0">
                    <a:pos x="53" y="1263"/>
                  </a:cxn>
                  <a:cxn ang="0">
                    <a:pos x="40" y="1204"/>
                  </a:cxn>
                  <a:cxn ang="0">
                    <a:pos x="40" y="1139"/>
                  </a:cxn>
                  <a:cxn ang="0">
                    <a:pos x="66" y="1081"/>
                  </a:cxn>
                  <a:cxn ang="0">
                    <a:pos x="40" y="1023"/>
                  </a:cxn>
                  <a:cxn ang="0">
                    <a:pos x="7" y="972"/>
                  </a:cxn>
                  <a:cxn ang="0">
                    <a:pos x="53" y="907"/>
                  </a:cxn>
                  <a:cxn ang="0">
                    <a:pos x="53" y="842"/>
                  </a:cxn>
                  <a:cxn ang="0">
                    <a:pos x="59" y="784"/>
                  </a:cxn>
                  <a:cxn ang="0">
                    <a:pos x="53" y="726"/>
                  </a:cxn>
                  <a:cxn ang="0">
                    <a:pos x="40" y="668"/>
                  </a:cxn>
                  <a:cxn ang="0">
                    <a:pos x="40" y="609"/>
                  </a:cxn>
                  <a:cxn ang="0">
                    <a:pos x="72" y="551"/>
                  </a:cxn>
                  <a:cxn ang="0">
                    <a:pos x="79" y="486"/>
                  </a:cxn>
                  <a:cxn ang="0">
                    <a:pos x="53" y="428"/>
                  </a:cxn>
                  <a:cxn ang="0">
                    <a:pos x="53" y="370"/>
                  </a:cxn>
                  <a:cxn ang="0">
                    <a:pos x="33" y="312"/>
                  </a:cxn>
                  <a:cxn ang="0">
                    <a:pos x="26" y="247"/>
                  </a:cxn>
                  <a:cxn ang="0">
                    <a:pos x="40" y="189"/>
                  </a:cxn>
                  <a:cxn ang="0">
                    <a:pos x="53" y="131"/>
                  </a:cxn>
                  <a:cxn ang="0">
                    <a:pos x="33" y="73"/>
                  </a:cxn>
                  <a:cxn ang="0">
                    <a:pos x="7" y="15"/>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w="12700" cap="rnd" cmpd="sng">
                <a:no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5" name="Freeform 21"/>
              <p:cNvSpPr>
                <a:spLocks/>
              </p:cNvSpPr>
              <p:nvPr/>
            </p:nvSpPr>
            <p:spPr bwMode="auto">
              <a:xfrm>
                <a:off x="931" y="3992"/>
                <a:ext cx="1494" cy="80"/>
              </a:xfrm>
              <a:custGeom>
                <a:avLst/>
                <a:gdLst/>
                <a:ahLst/>
                <a:cxnLst>
                  <a:cxn ang="0">
                    <a:pos x="87" y="0"/>
                  </a:cxn>
                  <a:cxn ang="0">
                    <a:pos x="141" y="29"/>
                  </a:cxn>
                  <a:cxn ang="0">
                    <a:pos x="202" y="43"/>
                  </a:cxn>
                  <a:cxn ang="0">
                    <a:pos x="269" y="43"/>
                  </a:cxn>
                  <a:cxn ang="0">
                    <a:pos x="336" y="65"/>
                  </a:cxn>
                  <a:cxn ang="0">
                    <a:pos x="444" y="79"/>
                  </a:cxn>
                  <a:cxn ang="0">
                    <a:pos x="525" y="72"/>
                  </a:cxn>
                  <a:cxn ang="0">
                    <a:pos x="612" y="65"/>
                  </a:cxn>
                  <a:cxn ang="0">
                    <a:pos x="713" y="43"/>
                  </a:cxn>
                  <a:cxn ang="0">
                    <a:pos x="773" y="43"/>
                  </a:cxn>
                  <a:cxn ang="0">
                    <a:pos x="841" y="50"/>
                  </a:cxn>
                  <a:cxn ang="0">
                    <a:pos x="901" y="57"/>
                  </a:cxn>
                  <a:cxn ang="0">
                    <a:pos x="1002" y="43"/>
                  </a:cxn>
                  <a:cxn ang="0">
                    <a:pos x="1069" y="36"/>
                  </a:cxn>
                  <a:cxn ang="0">
                    <a:pos x="1137" y="36"/>
                  </a:cxn>
                  <a:cxn ang="0">
                    <a:pos x="1231" y="36"/>
                  </a:cxn>
                  <a:cxn ang="0">
                    <a:pos x="1311" y="29"/>
                  </a:cxn>
                  <a:cxn ang="0">
                    <a:pos x="1379" y="29"/>
                  </a:cxn>
                  <a:cxn ang="0">
                    <a:pos x="1439" y="43"/>
                  </a:cxn>
                  <a:cxn ang="0">
                    <a:pos x="1493" y="14"/>
                  </a:cxn>
                  <a:cxn ang="0">
                    <a:pos x="1439" y="29"/>
                  </a:cxn>
                  <a:cxn ang="0">
                    <a:pos x="1385" y="36"/>
                  </a:cxn>
                  <a:cxn ang="0">
                    <a:pos x="1325" y="29"/>
                  </a:cxn>
                  <a:cxn ang="0">
                    <a:pos x="1237" y="43"/>
                  </a:cxn>
                  <a:cxn ang="0">
                    <a:pos x="1170" y="72"/>
                  </a:cxn>
                  <a:cxn ang="0">
                    <a:pos x="1110" y="65"/>
                  </a:cxn>
                  <a:cxn ang="0">
                    <a:pos x="1056" y="50"/>
                  </a:cxn>
                  <a:cxn ang="0">
                    <a:pos x="962" y="36"/>
                  </a:cxn>
                  <a:cxn ang="0">
                    <a:pos x="881" y="43"/>
                  </a:cxn>
                  <a:cxn ang="0">
                    <a:pos x="827" y="57"/>
                  </a:cxn>
                  <a:cxn ang="0">
                    <a:pos x="747" y="57"/>
                  </a:cxn>
                  <a:cxn ang="0">
                    <a:pos x="659" y="57"/>
                  </a:cxn>
                  <a:cxn ang="0">
                    <a:pos x="605" y="50"/>
                  </a:cxn>
                  <a:cxn ang="0">
                    <a:pos x="551" y="57"/>
                  </a:cxn>
                  <a:cxn ang="0">
                    <a:pos x="484" y="65"/>
                  </a:cxn>
                  <a:cxn ang="0">
                    <a:pos x="417" y="57"/>
                  </a:cxn>
                  <a:cxn ang="0">
                    <a:pos x="363" y="36"/>
                  </a:cxn>
                  <a:cxn ang="0">
                    <a:pos x="309" y="57"/>
                  </a:cxn>
                  <a:cxn ang="0">
                    <a:pos x="256" y="57"/>
                  </a:cxn>
                  <a:cxn ang="0">
                    <a:pos x="195" y="50"/>
                  </a:cxn>
                  <a:cxn ang="0">
                    <a:pos x="141" y="7"/>
                  </a:cxn>
                  <a:cxn ang="0">
                    <a:pos x="81" y="22"/>
                  </a:cxn>
                  <a:cxn ang="0">
                    <a:pos x="27" y="36"/>
                  </a:cxn>
                  <a:cxn ang="0">
                    <a:pos x="13" y="43"/>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w="12700" cap="rnd" cmpd="sng">
                <a:no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6" name="Freeform 22"/>
              <p:cNvSpPr>
                <a:spLocks/>
              </p:cNvSpPr>
              <p:nvPr/>
            </p:nvSpPr>
            <p:spPr bwMode="auto">
              <a:xfrm>
                <a:off x="2773" y="3976"/>
                <a:ext cx="1722" cy="81"/>
              </a:xfrm>
              <a:custGeom>
                <a:avLst/>
                <a:gdLst/>
                <a:ahLst/>
                <a:cxnLst>
                  <a:cxn ang="0">
                    <a:pos x="0" y="0"/>
                  </a:cxn>
                  <a:cxn ang="0">
                    <a:pos x="1721" y="0"/>
                  </a:cxn>
                  <a:cxn ang="0">
                    <a:pos x="1721" y="0"/>
                  </a:cxn>
                  <a:cxn ang="0">
                    <a:pos x="1640" y="22"/>
                  </a:cxn>
                  <a:cxn ang="0">
                    <a:pos x="1613" y="7"/>
                  </a:cxn>
                  <a:cxn ang="0">
                    <a:pos x="1587" y="0"/>
                  </a:cxn>
                  <a:cxn ang="0">
                    <a:pos x="1560" y="15"/>
                  </a:cxn>
                  <a:cxn ang="0">
                    <a:pos x="1533" y="44"/>
                  </a:cxn>
                  <a:cxn ang="0">
                    <a:pos x="1506" y="58"/>
                  </a:cxn>
                  <a:cxn ang="0">
                    <a:pos x="1479" y="73"/>
                  </a:cxn>
                  <a:cxn ang="0">
                    <a:pos x="1418" y="80"/>
                  </a:cxn>
                  <a:cxn ang="0">
                    <a:pos x="1351" y="80"/>
                  </a:cxn>
                  <a:cxn ang="0">
                    <a:pos x="1311" y="73"/>
                  </a:cxn>
                  <a:cxn ang="0">
                    <a:pos x="1284" y="65"/>
                  </a:cxn>
                  <a:cxn ang="0">
                    <a:pos x="1250" y="73"/>
                  </a:cxn>
                  <a:cxn ang="0">
                    <a:pos x="1224" y="73"/>
                  </a:cxn>
                  <a:cxn ang="0">
                    <a:pos x="1170" y="73"/>
                  </a:cxn>
                  <a:cxn ang="0">
                    <a:pos x="1123" y="65"/>
                  </a:cxn>
                  <a:cxn ang="0">
                    <a:pos x="1096" y="65"/>
                  </a:cxn>
                  <a:cxn ang="0">
                    <a:pos x="1055" y="58"/>
                  </a:cxn>
                  <a:cxn ang="0">
                    <a:pos x="1029" y="58"/>
                  </a:cxn>
                  <a:cxn ang="0">
                    <a:pos x="1002" y="36"/>
                  </a:cxn>
                  <a:cxn ang="0">
                    <a:pos x="968" y="15"/>
                  </a:cxn>
                  <a:cxn ang="0">
                    <a:pos x="934" y="15"/>
                  </a:cxn>
                  <a:cxn ang="0">
                    <a:pos x="908" y="15"/>
                  </a:cxn>
                  <a:cxn ang="0">
                    <a:pos x="881" y="15"/>
                  </a:cxn>
                  <a:cxn ang="0">
                    <a:pos x="847" y="29"/>
                  </a:cxn>
                  <a:cxn ang="0">
                    <a:pos x="787" y="44"/>
                  </a:cxn>
                  <a:cxn ang="0">
                    <a:pos x="753" y="51"/>
                  </a:cxn>
                  <a:cxn ang="0">
                    <a:pos x="726" y="51"/>
                  </a:cxn>
                  <a:cxn ang="0">
                    <a:pos x="686" y="44"/>
                  </a:cxn>
                  <a:cxn ang="0">
                    <a:pos x="659" y="29"/>
                  </a:cxn>
                  <a:cxn ang="0">
                    <a:pos x="632" y="22"/>
                  </a:cxn>
                  <a:cxn ang="0">
                    <a:pos x="598" y="22"/>
                  </a:cxn>
                  <a:cxn ang="0">
                    <a:pos x="565" y="22"/>
                  </a:cxn>
                  <a:cxn ang="0">
                    <a:pos x="531" y="29"/>
                  </a:cxn>
                  <a:cxn ang="0">
                    <a:pos x="477" y="29"/>
                  </a:cxn>
                  <a:cxn ang="0">
                    <a:pos x="437" y="36"/>
                  </a:cxn>
                  <a:cxn ang="0">
                    <a:pos x="403" y="44"/>
                  </a:cxn>
                  <a:cxn ang="0">
                    <a:pos x="376" y="44"/>
                  </a:cxn>
                  <a:cxn ang="0">
                    <a:pos x="343" y="44"/>
                  </a:cxn>
                  <a:cxn ang="0">
                    <a:pos x="282" y="44"/>
                  </a:cxn>
                  <a:cxn ang="0">
                    <a:pos x="229" y="29"/>
                  </a:cxn>
                  <a:cxn ang="0">
                    <a:pos x="195" y="22"/>
                  </a:cxn>
                  <a:cxn ang="0">
                    <a:pos x="168" y="22"/>
                  </a:cxn>
                  <a:cxn ang="0">
                    <a:pos x="141" y="15"/>
                  </a:cxn>
                  <a:cxn ang="0">
                    <a:pos x="114" y="7"/>
                  </a:cxn>
                  <a:cxn ang="0">
                    <a:pos x="87" y="7"/>
                  </a:cxn>
                  <a:cxn ang="0">
                    <a:pos x="61" y="15"/>
                  </a:cxn>
                  <a:cxn ang="0">
                    <a:pos x="34" y="22"/>
                  </a:cxn>
                  <a:cxn ang="0">
                    <a:pos x="7" y="36"/>
                  </a:cxn>
                </a:cxnLst>
                <a:rect l="0" t="0" r="r" b="b"/>
                <a:pathLst>
                  <a:path w="1722" h="81">
                    <a:moveTo>
                      <a:pt x="0" y="0"/>
                    </a:moveTo>
                    <a:lnTo>
                      <a:pt x="1721" y="0"/>
                    </a:ln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w="12700" cap="rnd" cmpd="sng">
                <a:no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7" name="Freeform 23"/>
              <p:cNvSpPr>
                <a:spLocks/>
              </p:cNvSpPr>
              <p:nvPr/>
            </p:nvSpPr>
            <p:spPr bwMode="auto">
              <a:xfrm>
                <a:off x="5410" y="2003"/>
                <a:ext cx="80" cy="1366"/>
              </a:xfrm>
              <a:custGeom>
                <a:avLst/>
                <a:gdLst/>
                <a:ahLst/>
                <a:cxnLst>
                  <a:cxn ang="0">
                    <a:pos x="33" y="109"/>
                  </a:cxn>
                  <a:cxn ang="0">
                    <a:pos x="59" y="167"/>
                  </a:cxn>
                  <a:cxn ang="0">
                    <a:pos x="59" y="232"/>
                  </a:cxn>
                  <a:cxn ang="0">
                    <a:pos x="40" y="298"/>
                  </a:cxn>
                  <a:cxn ang="0">
                    <a:pos x="33" y="363"/>
                  </a:cxn>
                  <a:cxn ang="0">
                    <a:pos x="40" y="421"/>
                  </a:cxn>
                  <a:cxn ang="0">
                    <a:pos x="53" y="494"/>
                  </a:cxn>
                  <a:cxn ang="0">
                    <a:pos x="53" y="581"/>
                  </a:cxn>
                  <a:cxn ang="0">
                    <a:pos x="53" y="653"/>
                  </a:cxn>
                  <a:cxn ang="0">
                    <a:pos x="59" y="741"/>
                  </a:cxn>
                  <a:cxn ang="0">
                    <a:pos x="66" y="799"/>
                  </a:cxn>
                  <a:cxn ang="0">
                    <a:pos x="46" y="871"/>
                  </a:cxn>
                  <a:cxn ang="0">
                    <a:pos x="66" y="929"/>
                  </a:cxn>
                  <a:cxn ang="0">
                    <a:pos x="59" y="1016"/>
                  </a:cxn>
                  <a:cxn ang="0">
                    <a:pos x="53" y="1089"/>
                  </a:cxn>
                  <a:cxn ang="0">
                    <a:pos x="72" y="1147"/>
                  </a:cxn>
                  <a:cxn ang="0">
                    <a:pos x="59" y="1213"/>
                  </a:cxn>
                  <a:cxn ang="0">
                    <a:pos x="53" y="1278"/>
                  </a:cxn>
                  <a:cxn ang="0">
                    <a:pos x="72" y="1336"/>
                  </a:cxn>
                  <a:cxn ang="0">
                    <a:pos x="59" y="1300"/>
                  </a:cxn>
                  <a:cxn ang="0">
                    <a:pos x="33" y="1242"/>
                  </a:cxn>
                  <a:cxn ang="0">
                    <a:pos x="46" y="1154"/>
                  </a:cxn>
                  <a:cxn ang="0">
                    <a:pos x="59" y="1089"/>
                  </a:cxn>
                  <a:cxn ang="0">
                    <a:pos x="59" y="1031"/>
                  </a:cxn>
                  <a:cxn ang="0">
                    <a:pos x="66" y="966"/>
                  </a:cxn>
                  <a:cxn ang="0">
                    <a:pos x="66" y="864"/>
                  </a:cxn>
                  <a:cxn ang="0">
                    <a:pos x="26" y="799"/>
                  </a:cxn>
                  <a:cxn ang="0">
                    <a:pos x="26" y="726"/>
                  </a:cxn>
                  <a:cxn ang="0">
                    <a:pos x="26" y="639"/>
                  </a:cxn>
                  <a:cxn ang="0">
                    <a:pos x="26" y="581"/>
                  </a:cxn>
                  <a:cxn ang="0">
                    <a:pos x="40" y="523"/>
                  </a:cxn>
                  <a:cxn ang="0">
                    <a:pos x="46" y="450"/>
                  </a:cxn>
                  <a:cxn ang="0">
                    <a:pos x="46" y="392"/>
                  </a:cxn>
                  <a:cxn ang="0">
                    <a:pos x="46" y="319"/>
                  </a:cxn>
                  <a:cxn ang="0">
                    <a:pos x="46" y="254"/>
                  </a:cxn>
                  <a:cxn ang="0">
                    <a:pos x="53" y="196"/>
                  </a:cxn>
                  <a:cxn ang="0">
                    <a:pos x="46" y="131"/>
                  </a:cxn>
                  <a:cxn ang="0">
                    <a:pos x="13" y="73"/>
                  </a:cxn>
                  <a:cxn ang="0">
                    <a:pos x="7" y="15"/>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w="12700" cap="rnd" cmpd="sng">
                <a:no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8" name="Freeform 24"/>
              <p:cNvSpPr>
                <a:spLocks/>
              </p:cNvSpPr>
              <p:nvPr/>
            </p:nvSpPr>
            <p:spPr bwMode="auto">
              <a:xfrm>
                <a:off x="246" y="204"/>
                <a:ext cx="107" cy="2135"/>
              </a:xfrm>
              <a:custGeom>
                <a:avLst/>
                <a:gdLst/>
                <a:ahLst/>
                <a:cxnLst>
                  <a:cxn ang="0">
                    <a:pos x="0" y="0"/>
                  </a:cxn>
                  <a:cxn ang="0">
                    <a:pos x="106" y="116"/>
                  </a:cxn>
                  <a:cxn ang="0">
                    <a:pos x="106" y="987"/>
                  </a:cxn>
                  <a:cxn ang="0">
                    <a:pos x="53" y="1045"/>
                  </a:cxn>
                  <a:cxn ang="0">
                    <a:pos x="53" y="1161"/>
                  </a:cxn>
                  <a:cxn ang="0">
                    <a:pos x="66" y="1219"/>
                  </a:cxn>
                  <a:cxn ang="0">
                    <a:pos x="40" y="1277"/>
                  </a:cxn>
                  <a:cxn ang="0">
                    <a:pos x="40" y="1336"/>
                  </a:cxn>
                  <a:cxn ang="0">
                    <a:pos x="27" y="1394"/>
                  </a:cxn>
                  <a:cxn ang="0">
                    <a:pos x="40" y="1452"/>
                  </a:cxn>
                  <a:cxn ang="0">
                    <a:pos x="53" y="1510"/>
                  </a:cxn>
                  <a:cxn ang="0">
                    <a:pos x="53" y="1568"/>
                  </a:cxn>
                  <a:cxn ang="0">
                    <a:pos x="66" y="1626"/>
                  </a:cxn>
                  <a:cxn ang="0">
                    <a:pos x="40" y="1684"/>
                  </a:cxn>
                  <a:cxn ang="0">
                    <a:pos x="27" y="1742"/>
                  </a:cxn>
                  <a:cxn ang="0">
                    <a:pos x="27" y="1800"/>
                  </a:cxn>
                  <a:cxn ang="0">
                    <a:pos x="40" y="1873"/>
                  </a:cxn>
                  <a:cxn ang="0">
                    <a:pos x="40" y="1945"/>
                  </a:cxn>
                  <a:cxn ang="0">
                    <a:pos x="27" y="2018"/>
                  </a:cxn>
                  <a:cxn ang="0">
                    <a:pos x="40" y="2076"/>
                  </a:cxn>
                  <a:cxn ang="0">
                    <a:pos x="53" y="2134"/>
                  </a:cxn>
                  <a:cxn ang="0">
                    <a:pos x="13" y="2061"/>
                  </a:cxn>
                  <a:cxn ang="0">
                    <a:pos x="13" y="1974"/>
                  </a:cxn>
                  <a:cxn ang="0">
                    <a:pos x="13" y="1916"/>
                  </a:cxn>
                  <a:cxn ang="0">
                    <a:pos x="27" y="1858"/>
                  </a:cxn>
                  <a:cxn ang="0">
                    <a:pos x="40" y="1800"/>
                  </a:cxn>
                  <a:cxn ang="0">
                    <a:pos x="40" y="1684"/>
                  </a:cxn>
                  <a:cxn ang="0">
                    <a:pos x="40" y="1597"/>
                  </a:cxn>
                  <a:cxn ang="0">
                    <a:pos x="40" y="1539"/>
                  </a:cxn>
                  <a:cxn ang="0">
                    <a:pos x="40" y="1481"/>
                  </a:cxn>
                  <a:cxn ang="0">
                    <a:pos x="53" y="1423"/>
                  </a:cxn>
                  <a:cxn ang="0">
                    <a:pos x="53" y="1350"/>
                  </a:cxn>
                  <a:cxn ang="0">
                    <a:pos x="53" y="1292"/>
                  </a:cxn>
                  <a:cxn ang="0">
                    <a:pos x="40" y="1234"/>
                  </a:cxn>
                  <a:cxn ang="0">
                    <a:pos x="40" y="1176"/>
                  </a:cxn>
                  <a:cxn ang="0">
                    <a:pos x="53" y="1118"/>
                  </a:cxn>
                  <a:cxn ang="0">
                    <a:pos x="66" y="1060"/>
                  </a:cxn>
                  <a:cxn ang="0">
                    <a:pos x="66" y="987"/>
                  </a:cxn>
                  <a:cxn ang="0">
                    <a:pos x="66" y="929"/>
                  </a:cxn>
                  <a:cxn ang="0">
                    <a:pos x="66" y="871"/>
                  </a:cxn>
                  <a:cxn ang="0">
                    <a:pos x="66" y="798"/>
                  </a:cxn>
                  <a:cxn ang="0">
                    <a:pos x="66" y="726"/>
                  </a:cxn>
                  <a:cxn ang="0">
                    <a:pos x="66" y="668"/>
                  </a:cxn>
                  <a:cxn ang="0">
                    <a:pos x="66" y="552"/>
                  </a:cxn>
                  <a:cxn ang="0">
                    <a:pos x="53" y="494"/>
                  </a:cxn>
                  <a:cxn ang="0">
                    <a:pos x="53" y="436"/>
                  </a:cxn>
                  <a:cxn ang="0">
                    <a:pos x="53" y="377"/>
                  </a:cxn>
                  <a:cxn ang="0">
                    <a:pos x="53" y="319"/>
                  </a:cxn>
                  <a:cxn ang="0">
                    <a:pos x="53" y="261"/>
                  </a:cxn>
                  <a:cxn ang="0">
                    <a:pos x="53" y="203"/>
                  </a:cxn>
                  <a:cxn ang="0">
                    <a:pos x="53" y="145"/>
                  </a:cxn>
                  <a:cxn ang="0">
                    <a:pos x="27" y="87"/>
                  </a:cxn>
                  <a:cxn ang="0">
                    <a:pos x="0" y="0"/>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w="12700" cap="rnd" cmpd="sng">
                <a:no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9" name="Freeform 25"/>
              <p:cNvSpPr>
                <a:spLocks/>
              </p:cNvSpPr>
              <p:nvPr/>
            </p:nvSpPr>
            <p:spPr bwMode="auto">
              <a:xfrm>
                <a:off x="260" y="437"/>
                <a:ext cx="93" cy="1699"/>
              </a:xfrm>
              <a:custGeom>
                <a:avLst/>
                <a:gdLst/>
                <a:ahLst/>
                <a:cxnLst>
                  <a:cxn ang="0">
                    <a:pos x="92" y="0"/>
                  </a:cxn>
                  <a:cxn ang="0">
                    <a:pos x="79" y="73"/>
                  </a:cxn>
                  <a:cxn ang="0">
                    <a:pos x="79" y="131"/>
                  </a:cxn>
                  <a:cxn ang="0">
                    <a:pos x="66" y="189"/>
                  </a:cxn>
                  <a:cxn ang="0">
                    <a:pos x="26" y="247"/>
                  </a:cxn>
                  <a:cxn ang="0">
                    <a:pos x="26" y="305"/>
                  </a:cxn>
                  <a:cxn ang="0">
                    <a:pos x="26" y="363"/>
                  </a:cxn>
                  <a:cxn ang="0">
                    <a:pos x="39" y="421"/>
                  </a:cxn>
                  <a:cxn ang="0">
                    <a:pos x="53" y="479"/>
                  </a:cxn>
                  <a:cxn ang="0">
                    <a:pos x="53" y="537"/>
                  </a:cxn>
                  <a:cxn ang="0">
                    <a:pos x="39" y="610"/>
                  </a:cxn>
                  <a:cxn ang="0">
                    <a:pos x="39" y="668"/>
                  </a:cxn>
                  <a:cxn ang="0">
                    <a:pos x="39" y="726"/>
                  </a:cxn>
                  <a:cxn ang="0">
                    <a:pos x="39" y="784"/>
                  </a:cxn>
                  <a:cxn ang="0">
                    <a:pos x="13" y="856"/>
                  </a:cxn>
                  <a:cxn ang="0">
                    <a:pos x="0" y="914"/>
                  </a:cxn>
                  <a:cxn ang="0">
                    <a:pos x="0" y="972"/>
                  </a:cxn>
                  <a:cxn ang="0">
                    <a:pos x="26" y="1030"/>
                  </a:cxn>
                  <a:cxn ang="0">
                    <a:pos x="26" y="1103"/>
                  </a:cxn>
                  <a:cxn ang="0">
                    <a:pos x="13" y="1176"/>
                  </a:cxn>
                  <a:cxn ang="0">
                    <a:pos x="13" y="1234"/>
                  </a:cxn>
                  <a:cxn ang="0">
                    <a:pos x="13" y="1292"/>
                  </a:cxn>
                  <a:cxn ang="0">
                    <a:pos x="13" y="1350"/>
                  </a:cxn>
                  <a:cxn ang="0">
                    <a:pos x="0" y="1408"/>
                  </a:cxn>
                  <a:cxn ang="0">
                    <a:pos x="0" y="1466"/>
                  </a:cxn>
                  <a:cxn ang="0">
                    <a:pos x="13" y="1524"/>
                  </a:cxn>
                  <a:cxn ang="0">
                    <a:pos x="53" y="1582"/>
                  </a:cxn>
                  <a:cxn ang="0">
                    <a:pos x="53" y="1640"/>
                  </a:cxn>
                  <a:cxn ang="0">
                    <a:pos x="26" y="1698"/>
                  </a:cxn>
                  <a:cxn ang="0">
                    <a:pos x="53" y="1640"/>
                  </a:cxn>
                  <a:cxn ang="0">
                    <a:pos x="39" y="1567"/>
                  </a:cxn>
                  <a:cxn ang="0">
                    <a:pos x="26" y="1509"/>
                  </a:cxn>
                  <a:cxn ang="0">
                    <a:pos x="26" y="1437"/>
                  </a:cxn>
                  <a:cxn ang="0">
                    <a:pos x="26" y="1379"/>
                  </a:cxn>
                  <a:cxn ang="0">
                    <a:pos x="26" y="1321"/>
                  </a:cxn>
                  <a:cxn ang="0">
                    <a:pos x="26" y="1263"/>
                  </a:cxn>
                  <a:cxn ang="0">
                    <a:pos x="26" y="1205"/>
                  </a:cxn>
                  <a:cxn ang="0">
                    <a:pos x="53" y="1147"/>
                  </a:cxn>
                  <a:cxn ang="0">
                    <a:pos x="66" y="1088"/>
                  </a:cxn>
                  <a:cxn ang="0">
                    <a:pos x="39" y="1030"/>
                  </a:cxn>
                  <a:cxn ang="0">
                    <a:pos x="13" y="972"/>
                  </a:cxn>
                  <a:cxn ang="0">
                    <a:pos x="13" y="914"/>
                  </a:cxn>
                  <a:cxn ang="0">
                    <a:pos x="26" y="856"/>
                  </a:cxn>
                  <a:cxn ang="0">
                    <a:pos x="39" y="798"/>
                  </a:cxn>
                  <a:cxn ang="0">
                    <a:pos x="39" y="740"/>
                  </a:cxn>
                  <a:cxn ang="0">
                    <a:pos x="53" y="682"/>
                  </a:cxn>
                  <a:cxn ang="0">
                    <a:pos x="66" y="624"/>
                  </a:cxn>
                  <a:cxn ang="0">
                    <a:pos x="66" y="566"/>
                  </a:cxn>
                  <a:cxn ang="0">
                    <a:pos x="53" y="508"/>
                  </a:cxn>
                  <a:cxn ang="0">
                    <a:pos x="39" y="450"/>
                  </a:cxn>
                  <a:cxn ang="0">
                    <a:pos x="26" y="392"/>
                  </a:cxn>
                  <a:cxn ang="0">
                    <a:pos x="26" y="334"/>
                  </a:cxn>
                  <a:cxn ang="0">
                    <a:pos x="26" y="276"/>
                  </a:cxn>
                  <a:cxn ang="0">
                    <a:pos x="66" y="218"/>
                  </a:cxn>
                  <a:cxn ang="0">
                    <a:pos x="66" y="160"/>
                  </a:cxn>
                  <a:cxn ang="0">
                    <a:pos x="66" y="102"/>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w="12700" cap="rnd" cmpd="sng">
                <a:no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0" name="Freeform 26"/>
              <p:cNvSpPr>
                <a:spLocks/>
              </p:cNvSpPr>
              <p:nvPr/>
            </p:nvSpPr>
            <p:spPr bwMode="auto">
              <a:xfrm>
                <a:off x="1161" y="204"/>
                <a:ext cx="2527" cy="117"/>
              </a:xfrm>
              <a:custGeom>
                <a:avLst/>
                <a:gdLst/>
                <a:ahLst/>
                <a:cxnLst>
                  <a:cxn ang="0">
                    <a:pos x="81" y="73"/>
                  </a:cxn>
                  <a:cxn ang="0">
                    <a:pos x="188" y="44"/>
                  </a:cxn>
                  <a:cxn ang="0">
                    <a:pos x="296" y="58"/>
                  </a:cxn>
                  <a:cxn ang="0">
                    <a:pos x="417" y="87"/>
                  </a:cxn>
                  <a:cxn ang="0">
                    <a:pos x="524" y="87"/>
                  </a:cxn>
                  <a:cxn ang="0">
                    <a:pos x="645" y="73"/>
                  </a:cxn>
                  <a:cxn ang="0">
                    <a:pos x="833" y="58"/>
                  </a:cxn>
                  <a:cxn ang="0">
                    <a:pos x="941" y="44"/>
                  </a:cxn>
                  <a:cxn ang="0">
                    <a:pos x="1061" y="58"/>
                  </a:cxn>
                  <a:cxn ang="0">
                    <a:pos x="1209" y="58"/>
                  </a:cxn>
                  <a:cxn ang="0">
                    <a:pos x="1344" y="44"/>
                  </a:cxn>
                  <a:cxn ang="0">
                    <a:pos x="1451" y="44"/>
                  </a:cxn>
                  <a:cxn ang="0">
                    <a:pos x="1559" y="0"/>
                  </a:cxn>
                  <a:cxn ang="0">
                    <a:pos x="2472" y="0"/>
                  </a:cxn>
                  <a:cxn ang="0">
                    <a:pos x="2472" y="58"/>
                  </a:cxn>
                  <a:cxn ang="0">
                    <a:pos x="2351" y="58"/>
                  </a:cxn>
                  <a:cxn ang="0">
                    <a:pos x="2244" y="58"/>
                  </a:cxn>
                  <a:cxn ang="0">
                    <a:pos x="2123" y="73"/>
                  </a:cxn>
                  <a:cxn ang="0">
                    <a:pos x="2015" y="87"/>
                  </a:cxn>
                  <a:cxn ang="0">
                    <a:pos x="1868" y="73"/>
                  </a:cxn>
                  <a:cxn ang="0">
                    <a:pos x="1760" y="58"/>
                  </a:cxn>
                  <a:cxn ang="0">
                    <a:pos x="1639" y="58"/>
                  </a:cxn>
                  <a:cxn ang="0">
                    <a:pos x="1532" y="73"/>
                  </a:cxn>
                  <a:cxn ang="0">
                    <a:pos x="1424" y="73"/>
                  </a:cxn>
                  <a:cxn ang="0">
                    <a:pos x="1317" y="58"/>
                  </a:cxn>
                  <a:cxn ang="0">
                    <a:pos x="1088" y="73"/>
                  </a:cxn>
                  <a:cxn ang="0">
                    <a:pos x="967" y="73"/>
                  </a:cxn>
                  <a:cxn ang="0">
                    <a:pos x="846" y="87"/>
                  </a:cxn>
                  <a:cxn ang="0">
                    <a:pos x="726" y="73"/>
                  </a:cxn>
                  <a:cxn ang="0">
                    <a:pos x="591" y="73"/>
                  </a:cxn>
                  <a:cxn ang="0">
                    <a:pos x="470" y="73"/>
                  </a:cxn>
                  <a:cxn ang="0">
                    <a:pos x="363" y="73"/>
                  </a:cxn>
                  <a:cxn ang="0">
                    <a:pos x="255" y="44"/>
                  </a:cxn>
                  <a:cxn ang="0">
                    <a:pos x="148" y="73"/>
                  </a:cxn>
                  <a:cxn ang="0">
                    <a:pos x="0" y="116"/>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w="12700" cap="rnd" cmpd="sng">
                <a:no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1" name="Freeform 27"/>
              <p:cNvSpPr>
                <a:spLocks/>
              </p:cNvSpPr>
              <p:nvPr/>
            </p:nvSpPr>
            <p:spPr bwMode="auto">
              <a:xfrm>
                <a:off x="3070" y="204"/>
                <a:ext cx="1763" cy="75"/>
              </a:xfrm>
              <a:custGeom>
                <a:avLst/>
                <a:gdLst/>
                <a:ahLst/>
                <a:cxnLst>
                  <a:cxn ang="0">
                    <a:pos x="188" y="0"/>
                  </a:cxn>
                  <a:cxn ang="0">
                    <a:pos x="363" y="74"/>
                  </a:cxn>
                  <a:cxn ang="0">
                    <a:pos x="444" y="74"/>
                  </a:cxn>
                  <a:cxn ang="0">
                    <a:pos x="565" y="74"/>
                  </a:cxn>
                  <a:cxn ang="0">
                    <a:pos x="619" y="74"/>
                  </a:cxn>
                  <a:cxn ang="0">
                    <a:pos x="699" y="59"/>
                  </a:cxn>
                  <a:cxn ang="0">
                    <a:pos x="753" y="59"/>
                  </a:cxn>
                  <a:cxn ang="0">
                    <a:pos x="807" y="44"/>
                  </a:cxn>
                  <a:cxn ang="0">
                    <a:pos x="874" y="44"/>
                  </a:cxn>
                  <a:cxn ang="0">
                    <a:pos x="928" y="44"/>
                  </a:cxn>
                  <a:cxn ang="0">
                    <a:pos x="995" y="74"/>
                  </a:cxn>
                  <a:cxn ang="0">
                    <a:pos x="1103" y="74"/>
                  </a:cxn>
                  <a:cxn ang="0">
                    <a:pos x="1157" y="74"/>
                  </a:cxn>
                  <a:cxn ang="0">
                    <a:pos x="1211" y="74"/>
                  </a:cxn>
                  <a:cxn ang="0">
                    <a:pos x="1332" y="74"/>
                  </a:cxn>
                  <a:cxn ang="0">
                    <a:pos x="1399" y="59"/>
                  </a:cxn>
                  <a:cxn ang="0">
                    <a:pos x="1453" y="44"/>
                  </a:cxn>
                  <a:cxn ang="0">
                    <a:pos x="1506" y="44"/>
                  </a:cxn>
                  <a:cxn ang="0">
                    <a:pos x="1560" y="30"/>
                  </a:cxn>
                  <a:cxn ang="0">
                    <a:pos x="1654" y="30"/>
                  </a:cxn>
                  <a:cxn ang="0">
                    <a:pos x="1708" y="30"/>
                  </a:cxn>
                  <a:cxn ang="0">
                    <a:pos x="1762" y="30"/>
                  </a:cxn>
                  <a:cxn ang="0">
                    <a:pos x="1708" y="30"/>
                  </a:cxn>
                  <a:cxn ang="0">
                    <a:pos x="1654" y="44"/>
                  </a:cxn>
                  <a:cxn ang="0">
                    <a:pos x="1601" y="74"/>
                  </a:cxn>
                  <a:cxn ang="0">
                    <a:pos x="1547" y="74"/>
                  </a:cxn>
                  <a:cxn ang="0">
                    <a:pos x="1493" y="74"/>
                  </a:cxn>
                  <a:cxn ang="0">
                    <a:pos x="1426" y="59"/>
                  </a:cxn>
                  <a:cxn ang="0">
                    <a:pos x="1372" y="59"/>
                  </a:cxn>
                  <a:cxn ang="0">
                    <a:pos x="1251" y="59"/>
                  </a:cxn>
                  <a:cxn ang="0">
                    <a:pos x="1184" y="59"/>
                  </a:cxn>
                  <a:cxn ang="0">
                    <a:pos x="1116" y="59"/>
                  </a:cxn>
                  <a:cxn ang="0">
                    <a:pos x="1009" y="59"/>
                  </a:cxn>
                  <a:cxn ang="0">
                    <a:pos x="955" y="59"/>
                  </a:cxn>
                  <a:cxn ang="0">
                    <a:pos x="888" y="59"/>
                  </a:cxn>
                  <a:cxn ang="0">
                    <a:pos x="820" y="74"/>
                  </a:cxn>
                  <a:cxn ang="0">
                    <a:pos x="767" y="74"/>
                  </a:cxn>
                  <a:cxn ang="0">
                    <a:pos x="699" y="59"/>
                  </a:cxn>
                  <a:cxn ang="0">
                    <a:pos x="646" y="44"/>
                  </a:cxn>
                  <a:cxn ang="0">
                    <a:pos x="592" y="44"/>
                  </a:cxn>
                  <a:cxn ang="0">
                    <a:pos x="538" y="44"/>
                  </a:cxn>
                  <a:cxn ang="0">
                    <a:pos x="484" y="59"/>
                  </a:cxn>
                  <a:cxn ang="0">
                    <a:pos x="430" y="59"/>
                  </a:cxn>
                  <a:cxn ang="0">
                    <a:pos x="377" y="30"/>
                  </a:cxn>
                  <a:cxn ang="0">
                    <a:pos x="323" y="15"/>
                  </a:cxn>
                  <a:cxn ang="0">
                    <a:pos x="269" y="15"/>
                  </a:cxn>
                  <a:cxn ang="0">
                    <a:pos x="215" y="15"/>
                  </a:cxn>
                  <a:cxn ang="0">
                    <a:pos x="161" y="15"/>
                  </a:cxn>
                  <a:cxn ang="0">
                    <a:pos x="108" y="30"/>
                  </a:cxn>
                  <a:cxn ang="0">
                    <a:pos x="54" y="44"/>
                  </a:cxn>
                  <a:cxn ang="0">
                    <a:pos x="0" y="59"/>
                  </a:cxn>
                  <a:cxn ang="0">
                    <a:pos x="54" y="59"/>
                  </a:cxn>
                  <a:cxn ang="0">
                    <a:pos x="108" y="30"/>
                  </a:cxn>
                  <a:cxn ang="0">
                    <a:pos x="161" y="30"/>
                  </a:cxn>
                  <a:cxn ang="0">
                    <a:pos x="188" y="0"/>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w="12700" cap="rnd" cmpd="sng">
                <a:no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grpSp>
        <p:grpSp>
          <p:nvGrpSpPr>
            <p:cNvPr id="5" name="Group 28"/>
            <p:cNvGrpSpPr>
              <a:grpSpLocks/>
            </p:cNvGrpSpPr>
            <p:nvPr/>
          </p:nvGrpSpPr>
          <p:grpSpPr bwMode="auto">
            <a:xfrm>
              <a:off x="0" y="0"/>
              <a:ext cx="1246" cy="1232"/>
              <a:chOff x="0" y="0"/>
              <a:chExt cx="1246" cy="1232"/>
            </a:xfrm>
          </p:grpSpPr>
          <p:sp>
            <p:nvSpPr>
              <p:cNvPr id="6" name="Rectangle 29"/>
              <p:cNvSpPr>
                <a:spLocks noChangeArrowheads="1"/>
              </p:cNvSpPr>
              <p:nvPr/>
            </p:nvSpPr>
            <p:spPr bwMode="auto">
              <a:xfrm>
                <a:off x="0" y="0"/>
                <a:ext cx="1246" cy="1232"/>
              </a:xfrm>
              <a:prstGeom prst="rect">
                <a:avLst/>
              </a:prstGeom>
              <a:solidFill>
                <a:schemeClr val="bg2"/>
              </a:solid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7" name="Rectangle 30"/>
              <p:cNvSpPr>
                <a:spLocks noChangeArrowheads="1"/>
              </p:cNvSpPr>
              <p:nvPr/>
            </p:nvSpPr>
            <p:spPr bwMode="auto">
              <a:xfrm>
                <a:off x="246" y="202"/>
                <a:ext cx="1000" cy="1030"/>
              </a:xfrm>
              <a:prstGeom prst="rect">
                <a:avLst/>
              </a:prstGeom>
              <a:solidFill>
                <a:srgbClr val="474747"/>
              </a:solid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8" name="Rectangle 31"/>
              <p:cNvSpPr>
                <a:spLocks noChangeArrowheads="1"/>
              </p:cNvSpPr>
              <p:nvPr/>
            </p:nvSpPr>
            <p:spPr bwMode="auto">
              <a:xfrm>
                <a:off x="0" y="0"/>
                <a:ext cx="1172" cy="1165"/>
              </a:xfrm>
              <a:prstGeom prst="rect">
                <a:avLst/>
              </a:prstGeom>
              <a:gradFill rotWithShape="0">
                <a:gsLst>
                  <a:gs pos="0">
                    <a:srgbClr val="790015"/>
                  </a:gs>
                  <a:gs pos="100000">
                    <a:srgbClr val="790015">
                      <a:gamma/>
                      <a:shade val="80000"/>
                      <a:invGamma/>
                    </a:srgbClr>
                  </a:gs>
                </a:gsLst>
                <a:lin ang="5400000" scaled="1"/>
              </a:grad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grpSp>
      </p:grpSp>
      <p:sp>
        <p:nvSpPr>
          <p:cNvPr id="32" name="Rectangle 32"/>
          <p:cNvSpPr>
            <a:spLocks noChangeArrowheads="1"/>
          </p:cNvSpPr>
          <p:nvPr/>
        </p:nvSpPr>
        <p:spPr bwMode="auto">
          <a:xfrm>
            <a:off x="1562100" y="812800"/>
            <a:ext cx="6934200" cy="5372100"/>
          </a:xfrm>
          <a:prstGeom prst="rect">
            <a:avLst/>
          </a:prstGeom>
          <a:gradFill rotWithShape="0">
            <a:gsLst>
              <a:gs pos="0">
                <a:srgbClr val="000099"/>
              </a:gs>
              <a:gs pos="100000">
                <a:srgbClr val="000099">
                  <a:gamma/>
                  <a:shade val="23922"/>
                  <a:invGamma/>
                </a:srgbClr>
              </a:gs>
            </a:gsLst>
            <a:path path="shape">
              <a:fillToRect l="50000" t="50000" r="50000" b="50000"/>
            </a:path>
          </a:gradFill>
          <a:ln w="76200">
            <a:solidFill>
              <a:schemeClr val="accent2"/>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3" name="Rectangle 3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4" name="Rectangle 34"/>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5" name="Rectangle 35"/>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6" name="Rectangle 36"/>
          <p:cNvSpPr>
            <a:spLocks noChangeArrowheads="1"/>
          </p:cNvSpPr>
          <p:nvPr/>
        </p:nvSpPr>
        <p:spPr bwMode="auto">
          <a:xfrm>
            <a:off x="341313" y="438150"/>
            <a:ext cx="2825750" cy="10033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defRPr/>
            </a:pPr>
            <a:r>
              <a:rPr lang="en-US" sz="2000" b="1" i="0">
                <a:solidFill>
                  <a:schemeClr val="tx2"/>
                </a:solidFill>
                <a:latin typeface="Times" pitchFamily="-110" charset="0"/>
                <a:ea typeface="+mn-ea"/>
                <a:cs typeface="+mn-cs"/>
              </a:rPr>
              <a:t> DRESSING</a:t>
            </a:r>
          </a:p>
          <a:p>
            <a:pPr algn="l">
              <a:defRPr/>
            </a:pPr>
            <a:r>
              <a:rPr lang="en-US" sz="2000" b="1" i="0">
                <a:solidFill>
                  <a:schemeClr val="tx2"/>
                </a:solidFill>
                <a:latin typeface="Times" pitchFamily="-110" charset="0"/>
                <a:ea typeface="+mn-ea"/>
                <a:cs typeface="+mn-cs"/>
              </a:rPr>
              <a:t>        THE                                    </a:t>
            </a:r>
          </a:p>
          <a:p>
            <a:pPr algn="l">
              <a:defRPr/>
            </a:pPr>
            <a:r>
              <a:rPr lang="en-US" sz="2000" b="1" i="0">
                <a:solidFill>
                  <a:schemeClr val="tx2"/>
                </a:solidFill>
                <a:latin typeface="Times" pitchFamily="-110" charset="0"/>
                <a:ea typeface="+mn-ea"/>
                <a:cs typeface="+mn-cs"/>
              </a:rPr>
              <a:t>   STAGE</a:t>
            </a:r>
          </a:p>
        </p:txBody>
      </p:sp>
      <p:sp>
        <p:nvSpPr>
          <p:cNvPr id="37" name="Line 37"/>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Tree>
    <p:extLst>
      <p:ext uri="{BB962C8B-B14F-4D97-AF65-F5344CB8AC3E}">
        <p14:creationId xmlns:p14="http://schemas.microsoft.com/office/powerpoint/2010/main" xmlns="" val="2024779843"/>
      </p:ext>
    </p:extLst>
  </p:cSld>
  <p:clrMapOvr>
    <a:masterClrMapping/>
  </p:clrMapOvr>
  <p:transition spd="med">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xmlns="" val="3842358199"/>
      </p:ext>
    </p:extLst>
  </p:cSld>
  <p:clrMapOvr>
    <a:masterClrMapping/>
  </p:clrMapOvr>
  <p:transition spd="med">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xmlns="" val="3786919816"/>
      </p:ext>
    </p:extLst>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xmlns="" val="2230802823"/>
      </p:ext>
    </p:extLst>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xmlns="" val="230605161"/>
      </p:ext>
    </p:extLst>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xmlns="" val="597862890"/>
      </p:ext>
    </p:extLst>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xmlns="" val="1313480804"/>
      </p:ext>
    </p:extLst>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Tree>
    <p:extLst>
      <p:ext uri="{BB962C8B-B14F-4D97-AF65-F5344CB8AC3E}">
        <p14:creationId xmlns:p14="http://schemas.microsoft.com/office/powerpoint/2010/main" xmlns="" val="1431797169"/>
      </p:ext>
    </p:extLst>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001498954"/>
      </p:ext>
    </p:extLst>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dirty="0" smtClean="0"/>
              <a:t>Click to edit Master title style</a:t>
            </a:r>
            <a:endParaRPr lang="en-US" dirty="0"/>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xmlns="" val="339987394"/>
      </p:ext>
    </p:extLst>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xmlns="" val="2167619414"/>
      </p:ext>
    </p:extLst>
  </p:cSld>
  <p:clrMapOvr>
    <a:masterClrMapping/>
  </p:clrMapOvr>
  <p:transition spd="med">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ChangeArrowheads="1"/>
          </p:cNvSpPr>
          <p:nvPr/>
        </p:nvSpPr>
        <p:spPr bwMode="auto">
          <a:xfrm>
            <a:off x="0" y="0"/>
            <a:ext cx="9132888" cy="6845300"/>
          </a:xfrm>
          <a:prstGeom prst="rect">
            <a:avLst/>
          </a:prstGeom>
          <a:gradFill rotWithShape="0">
            <a:gsLst>
              <a:gs pos="0">
                <a:srgbClr val="790015"/>
              </a:gs>
              <a:gs pos="100000">
                <a:srgbClr val="790015">
                  <a:gamma/>
                  <a:shade val="80000"/>
                  <a:invGamma/>
                </a:srgbClr>
              </a:gs>
            </a:gsLst>
            <a:lin ang="5400000" scaled="1"/>
          </a:grad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80" name="Rectangle 56"/>
          <p:cNvSpPr>
            <a:spLocks noChangeArrowheads="1"/>
          </p:cNvSpPr>
          <p:nvPr userDrawn="1"/>
        </p:nvSpPr>
        <p:spPr bwMode="auto">
          <a:xfrm>
            <a:off x="506413" y="415925"/>
            <a:ext cx="8361362" cy="6176963"/>
          </a:xfrm>
          <a:prstGeom prst="rect">
            <a:avLst/>
          </a:prstGeom>
          <a:solidFill>
            <a:schemeClr val="bg2"/>
          </a:solid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27" name="Rectangle 3"/>
          <p:cNvSpPr>
            <a:spLocks noChangeArrowheads="1"/>
          </p:cNvSpPr>
          <p:nvPr/>
        </p:nvSpPr>
        <p:spPr bwMode="auto">
          <a:xfrm>
            <a:off x="466725" y="361950"/>
            <a:ext cx="8281988" cy="6111875"/>
          </a:xfrm>
          <a:prstGeom prst="rect">
            <a:avLst/>
          </a:prstGeom>
          <a:solidFill>
            <a:srgbClr val="535353"/>
          </a:solid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28" name="Freeform 4"/>
          <p:cNvSpPr>
            <a:spLocks/>
          </p:cNvSpPr>
          <p:nvPr/>
        </p:nvSpPr>
        <p:spPr bwMode="auto">
          <a:xfrm>
            <a:off x="4765675" y="600075"/>
            <a:ext cx="2239963" cy="5461000"/>
          </a:xfrm>
          <a:custGeom>
            <a:avLst/>
            <a:gdLst/>
            <a:ahLst/>
            <a:cxnLst>
              <a:cxn ang="0">
                <a:pos x="91" y="33"/>
              </a:cxn>
              <a:cxn ang="0">
                <a:pos x="212" y="76"/>
              </a:cxn>
              <a:cxn ang="0">
                <a:pos x="332" y="174"/>
              </a:cxn>
              <a:cxn ang="0">
                <a:pos x="383" y="305"/>
              </a:cxn>
              <a:cxn ang="0">
                <a:pos x="443" y="446"/>
              </a:cxn>
              <a:cxn ang="0">
                <a:pos x="453" y="620"/>
              </a:cxn>
              <a:cxn ang="0">
                <a:pos x="494" y="751"/>
              </a:cxn>
              <a:cxn ang="0">
                <a:pos x="494" y="882"/>
              </a:cxn>
              <a:cxn ang="0">
                <a:pos x="483" y="1012"/>
              </a:cxn>
              <a:cxn ang="0">
                <a:pos x="473" y="1143"/>
              </a:cxn>
              <a:cxn ang="0">
                <a:pos x="463" y="1284"/>
              </a:cxn>
              <a:cxn ang="0">
                <a:pos x="433" y="1426"/>
              </a:cxn>
              <a:cxn ang="0">
                <a:pos x="383" y="1556"/>
              </a:cxn>
              <a:cxn ang="0">
                <a:pos x="353" y="1687"/>
              </a:cxn>
              <a:cxn ang="0">
                <a:pos x="443" y="1796"/>
              </a:cxn>
              <a:cxn ang="0">
                <a:pos x="494" y="1937"/>
              </a:cxn>
              <a:cxn ang="0">
                <a:pos x="524" y="2068"/>
              </a:cxn>
              <a:cxn ang="0">
                <a:pos x="614" y="2198"/>
              </a:cxn>
              <a:cxn ang="0">
                <a:pos x="705" y="2351"/>
              </a:cxn>
              <a:cxn ang="0">
                <a:pos x="836" y="2470"/>
              </a:cxn>
              <a:cxn ang="0">
                <a:pos x="947" y="2612"/>
              </a:cxn>
              <a:cxn ang="0">
                <a:pos x="1078" y="2721"/>
              </a:cxn>
              <a:cxn ang="0">
                <a:pos x="1158" y="2851"/>
              </a:cxn>
              <a:cxn ang="0">
                <a:pos x="1269" y="3004"/>
              </a:cxn>
              <a:cxn ang="0">
                <a:pos x="1319" y="3156"/>
              </a:cxn>
              <a:cxn ang="0">
                <a:pos x="1370" y="3308"/>
              </a:cxn>
              <a:cxn ang="0">
                <a:pos x="1400" y="3439"/>
              </a:cxn>
              <a:cxn ang="0">
                <a:pos x="1410" y="3145"/>
              </a:cxn>
              <a:cxn ang="0">
                <a:pos x="1340" y="3058"/>
              </a:cxn>
              <a:cxn ang="0">
                <a:pos x="1259" y="2862"/>
              </a:cxn>
              <a:cxn ang="0">
                <a:pos x="1098" y="2721"/>
              </a:cxn>
              <a:cxn ang="0">
                <a:pos x="997" y="2514"/>
              </a:cxn>
              <a:cxn ang="0">
                <a:pos x="806" y="2449"/>
              </a:cxn>
              <a:cxn ang="0">
                <a:pos x="735" y="2307"/>
              </a:cxn>
              <a:cxn ang="0">
                <a:pos x="635" y="2187"/>
              </a:cxn>
              <a:cxn ang="0">
                <a:pos x="534" y="1959"/>
              </a:cxn>
              <a:cxn ang="0">
                <a:pos x="443" y="1785"/>
              </a:cxn>
              <a:cxn ang="0">
                <a:pos x="403" y="1632"/>
              </a:cxn>
              <a:cxn ang="0">
                <a:pos x="433" y="1491"/>
              </a:cxn>
              <a:cxn ang="0">
                <a:pos x="483" y="1349"/>
              </a:cxn>
              <a:cxn ang="0">
                <a:pos x="483" y="1208"/>
              </a:cxn>
              <a:cxn ang="0">
                <a:pos x="524" y="1023"/>
              </a:cxn>
              <a:cxn ang="0">
                <a:pos x="514" y="805"/>
              </a:cxn>
              <a:cxn ang="0">
                <a:pos x="534" y="642"/>
              </a:cxn>
              <a:cxn ang="0">
                <a:pos x="554" y="522"/>
              </a:cxn>
              <a:cxn ang="0">
                <a:pos x="665" y="392"/>
              </a:cxn>
              <a:cxn ang="0">
                <a:pos x="826" y="218"/>
              </a:cxn>
              <a:cxn ang="0">
                <a:pos x="876" y="76"/>
              </a:cxn>
              <a:cxn ang="0">
                <a:pos x="917" y="11"/>
              </a:cxn>
              <a:cxn ang="0">
                <a:pos x="765" y="87"/>
              </a:cxn>
              <a:cxn ang="0">
                <a:pos x="755" y="218"/>
              </a:cxn>
              <a:cxn ang="0">
                <a:pos x="745" y="305"/>
              </a:cxn>
              <a:cxn ang="0">
                <a:pos x="624" y="435"/>
              </a:cxn>
              <a:cxn ang="0">
                <a:pos x="534" y="522"/>
              </a:cxn>
              <a:cxn ang="0">
                <a:pos x="483" y="664"/>
              </a:cxn>
              <a:cxn ang="0">
                <a:pos x="473" y="511"/>
              </a:cxn>
              <a:cxn ang="0">
                <a:pos x="443" y="348"/>
              </a:cxn>
              <a:cxn ang="0">
                <a:pos x="383" y="218"/>
              </a:cxn>
              <a:cxn ang="0">
                <a:pos x="302" y="98"/>
              </a:cxn>
              <a:cxn ang="0">
                <a:pos x="181" y="33"/>
              </a:cxn>
              <a:cxn ang="0">
                <a:pos x="60" y="1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w="12700" cap="rnd" cmpd="sng">
            <a:no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31" name="Freeform 7"/>
          <p:cNvSpPr>
            <a:spLocks/>
          </p:cNvSpPr>
          <p:nvPr/>
        </p:nvSpPr>
        <p:spPr bwMode="auto">
          <a:xfrm>
            <a:off x="796925" y="1946275"/>
            <a:ext cx="7750175" cy="2227263"/>
          </a:xfrm>
          <a:custGeom>
            <a:avLst/>
            <a:gdLst/>
            <a:ahLst/>
            <a:cxnLst>
              <a:cxn ang="0">
                <a:pos x="151" y="54"/>
              </a:cxn>
              <a:cxn ang="0">
                <a:pos x="282" y="250"/>
              </a:cxn>
              <a:cxn ang="0">
                <a:pos x="524" y="261"/>
              </a:cxn>
              <a:cxn ang="0">
                <a:pos x="686" y="467"/>
              </a:cxn>
              <a:cxn ang="0">
                <a:pos x="766" y="706"/>
              </a:cxn>
              <a:cxn ang="0">
                <a:pos x="918" y="739"/>
              </a:cxn>
              <a:cxn ang="0">
                <a:pos x="1008" y="815"/>
              </a:cxn>
              <a:cxn ang="0">
                <a:pos x="1210" y="869"/>
              </a:cxn>
              <a:cxn ang="0">
                <a:pos x="1331" y="772"/>
              </a:cxn>
              <a:cxn ang="0">
                <a:pos x="1412" y="565"/>
              </a:cxn>
              <a:cxn ang="0">
                <a:pos x="1291" y="359"/>
              </a:cxn>
              <a:cxn ang="0">
                <a:pos x="1412" y="163"/>
              </a:cxn>
              <a:cxn ang="0">
                <a:pos x="1603" y="206"/>
              </a:cxn>
              <a:cxn ang="0">
                <a:pos x="1785" y="250"/>
              </a:cxn>
              <a:cxn ang="0">
                <a:pos x="1967" y="250"/>
              </a:cxn>
              <a:cxn ang="0">
                <a:pos x="2088" y="217"/>
              </a:cxn>
              <a:cxn ang="0">
                <a:pos x="2219" y="120"/>
              </a:cxn>
              <a:cxn ang="0">
                <a:pos x="2420" y="261"/>
              </a:cxn>
              <a:cxn ang="0">
                <a:pos x="2612" y="348"/>
              </a:cxn>
              <a:cxn ang="0">
                <a:pos x="2783" y="478"/>
              </a:cxn>
              <a:cxn ang="0">
                <a:pos x="2985" y="576"/>
              </a:cxn>
              <a:cxn ang="0">
                <a:pos x="3177" y="652"/>
              </a:cxn>
              <a:cxn ang="0">
                <a:pos x="3378" y="772"/>
              </a:cxn>
              <a:cxn ang="0">
                <a:pos x="3580" y="706"/>
              </a:cxn>
              <a:cxn ang="0">
                <a:pos x="3782" y="772"/>
              </a:cxn>
              <a:cxn ang="0">
                <a:pos x="3983" y="706"/>
              </a:cxn>
              <a:cxn ang="0">
                <a:pos x="4195" y="696"/>
              </a:cxn>
              <a:cxn ang="0">
                <a:pos x="4397" y="783"/>
              </a:cxn>
              <a:cxn ang="0">
                <a:pos x="4599" y="783"/>
              </a:cxn>
              <a:cxn ang="0">
                <a:pos x="4800" y="761"/>
              </a:cxn>
              <a:cxn ang="0">
                <a:pos x="4760" y="848"/>
              </a:cxn>
              <a:cxn ang="0">
                <a:pos x="4498" y="924"/>
              </a:cxn>
              <a:cxn ang="0">
                <a:pos x="4296" y="978"/>
              </a:cxn>
              <a:cxn ang="0">
                <a:pos x="4276" y="1130"/>
              </a:cxn>
              <a:cxn ang="0">
                <a:pos x="4165" y="1293"/>
              </a:cxn>
              <a:cxn ang="0">
                <a:pos x="3933" y="1337"/>
              </a:cxn>
              <a:cxn ang="0">
                <a:pos x="3620" y="1185"/>
              </a:cxn>
              <a:cxn ang="0">
                <a:pos x="3409" y="1011"/>
              </a:cxn>
              <a:cxn ang="0">
                <a:pos x="3177" y="978"/>
              </a:cxn>
              <a:cxn ang="0">
                <a:pos x="2955" y="859"/>
              </a:cxn>
              <a:cxn ang="0">
                <a:pos x="2703" y="848"/>
              </a:cxn>
              <a:cxn ang="0">
                <a:pos x="2471" y="924"/>
              </a:cxn>
              <a:cxn ang="0">
                <a:pos x="2239" y="859"/>
              </a:cxn>
              <a:cxn ang="0">
                <a:pos x="2027" y="772"/>
              </a:cxn>
              <a:cxn ang="0">
                <a:pos x="1926" y="946"/>
              </a:cxn>
              <a:cxn ang="0">
                <a:pos x="1916" y="1163"/>
              </a:cxn>
              <a:cxn ang="0">
                <a:pos x="1805" y="1359"/>
              </a:cxn>
              <a:cxn ang="0">
                <a:pos x="1593" y="1402"/>
              </a:cxn>
              <a:cxn ang="0">
                <a:pos x="1382" y="1326"/>
              </a:cxn>
              <a:cxn ang="0">
                <a:pos x="1180" y="1239"/>
              </a:cxn>
              <a:cxn ang="0">
                <a:pos x="978" y="1217"/>
              </a:cxn>
              <a:cxn ang="0">
                <a:pos x="777" y="1337"/>
              </a:cxn>
              <a:cxn ang="0">
                <a:pos x="625" y="1250"/>
              </a:cxn>
              <a:cxn ang="0">
                <a:pos x="504" y="1087"/>
              </a:cxn>
              <a:cxn ang="0">
                <a:pos x="373" y="902"/>
              </a:cxn>
              <a:cxn ang="0">
                <a:pos x="182" y="783"/>
              </a:cxn>
              <a:cxn ang="0">
                <a:pos x="121" y="598"/>
              </a:cxn>
              <a:cxn ang="0">
                <a:pos x="61" y="413"/>
              </a:cxn>
              <a:cxn ang="0">
                <a:pos x="61" y="196"/>
              </a:cxn>
              <a:cxn ang="0">
                <a:pos x="0" y="0"/>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w="12700" cap="rnd" cmpd="sng">
            <a:no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32" name="Freeform 8"/>
          <p:cNvSpPr>
            <a:spLocks/>
          </p:cNvSpPr>
          <p:nvPr/>
        </p:nvSpPr>
        <p:spPr bwMode="auto">
          <a:xfrm>
            <a:off x="663575" y="871538"/>
            <a:ext cx="7926388" cy="5164137"/>
          </a:xfrm>
          <a:custGeom>
            <a:avLst/>
            <a:gdLst/>
            <a:ahLst/>
            <a:cxnLst>
              <a:cxn ang="0">
                <a:pos x="968" y="2686"/>
              </a:cxn>
              <a:cxn ang="0">
                <a:pos x="766" y="3045"/>
              </a:cxn>
              <a:cxn ang="0">
                <a:pos x="474" y="3121"/>
              </a:cxn>
              <a:cxn ang="0">
                <a:pos x="161" y="3067"/>
              </a:cxn>
              <a:cxn ang="0">
                <a:pos x="182" y="2893"/>
              </a:cxn>
              <a:cxn ang="0">
                <a:pos x="504" y="2828"/>
              </a:cxn>
              <a:cxn ang="0">
                <a:pos x="807" y="2708"/>
              </a:cxn>
              <a:cxn ang="0">
                <a:pos x="958" y="2447"/>
              </a:cxn>
              <a:cxn ang="0">
                <a:pos x="645" y="2186"/>
              </a:cxn>
              <a:cxn ang="0">
                <a:pos x="303" y="2001"/>
              </a:cxn>
              <a:cxn ang="0">
                <a:pos x="444" y="2012"/>
              </a:cxn>
              <a:cxn ang="0">
                <a:pos x="837" y="2077"/>
              </a:cxn>
              <a:cxn ang="0">
                <a:pos x="1190" y="2186"/>
              </a:cxn>
              <a:cxn ang="0">
                <a:pos x="1291" y="2230"/>
              </a:cxn>
              <a:cxn ang="0">
                <a:pos x="1553" y="1990"/>
              </a:cxn>
              <a:cxn ang="0">
                <a:pos x="1896" y="1795"/>
              </a:cxn>
              <a:cxn ang="0">
                <a:pos x="2047" y="1468"/>
              </a:cxn>
              <a:cxn ang="0">
                <a:pos x="2148" y="1523"/>
              </a:cxn>
              <a:cxn ang="0">
                <a:pos x="2350" y="1370"/>
              </a:cxn>
              <a:cxn ang="0">
                <a:pos x="2158" y="1088"/>
              </a:cxn>
              <a:cxn ang="0">
                <a:pos x="2077" y="653"/>
              </a:cxn>
              <a:cxn ang="0">
                <a:pos x="1876" y="359"/>
              </a:cxn>
              <a:cxn ang="0">
                <a:pos x="1674" y="65"/>
              </a:cxn>
              <a:cxn ang="0">
                <a:pos x="1967" y="131"/>
              </a:cxn>
              <a:cxn ang="0">
                <a:pos x="2198" y="348"/>
              </a:cxn>
              <a:cxn ang="0">
                <a:pos x="2188" y="674"/>
              </a:cxn>
              <a:cxn ang="0">
                <a:pos x="2309" y="914"/>
              </a:cxn>
              <a:cxn ang="0">
                <a:pos x="2562" y="707"/>
              </a:cxn>
              <a:cxn ang="0">
                <a:pos x="2400" y="326"/>
              </a:cxn>
              <a:cxn ang="0">
                <a:pos x="2794" y="163"/>
              </a:cxn>
              <a:cxn ang="0">
                <a:pos x="3207" y="196"/>
              </a:cxn>
              <a:cxn ang="0">
                <a:pos x="3247" y="555"/>
              </a:cxn>
              <a:cxn ang="0">
                <a:pos x="3086" y="783"/>
              </a:cxn>
              <a:cxn ang="0">
                <a:pos x="2783" y="881"/>
              </a:cxn>
              <a:cxn ang="0">
                <a:pos x="3096" y="1055"/>
              </a:cxn>
              <a:cxn ang="0">
                <a:pos x="3499" y="1033"/>
              </a:cxn>
              <a:cxn ang="0">
                <a:pos x="3741" y="1283"/>
              </a:cxn>
              <a:cxn ang="0">
                <a:pos x="3661" y="1664"/>
              </a:cxn>
              <a:cxn ang="0">
                <a:pos x="3873" y="1903"/>
              </a:cxn>
              <a:cxn ang="0">
                <a:pos x="4175" y="1784"/>
              </a:cxn>
              <a:cxn ang="0">
                <a:pos x="4468" y="1631"/>
              </a:cxn>
              <a:cxn ang="0">
                <a:pos x="4720" y="1392"/>
              </a:cxn>
              <a:cxn ang="0">
                <a:pos x="4992" y="1490"/>
              </a:cxn>
              <a:cxn ang="0">
                <a:pos x="4730" y="1762"/>
              </a:cxn>
              <a:cxn ang="0">
                <a:pos x="4518" y="2132"/>
              </a:cxn>
              <a:cxn ang="0">
                <a:pos x="4266" y="2491"/>
              </a:cxn>
              <a:cxn ang="0">
                <a:pos x="3812" y="2469"/>
              </a:cxn>
              <a:cxn ang="0">
                <a:pos x="3560" y="2317"/>
              </a:cxn>
              <a:cxn ang="0">
                <a:pos x="3550" y="1849"/>
              </a:cxn>
              <a:cxn ang="0">
                <a:pos x="3348" y="1566"/>
              </a:cxn>
              <a:cxn ang="0">
                <a:pos x="3005" y="1773"/>
              </a:cxn>
              <a:cxn ang="0">
                <a:pos x="2824" y="1566"/>
              </a:cxn>
              <a:cxn ang="0">
                <a:pos x="2582" y="1294"/>
              </a:cxn>
              <a:cxn ang="0">
                <a:pos x="2279" y="1577"/>
              </a:cxn>
              <a:cxn ang="0">
                <a:pos x="2158" y="2001"/>
              </a:cxn>
              <a:cxn ang="0">
                <a:pos x="1896" y="2328"/>
              </a:cxn>
              <a:cxn ang="0">
                <a:pos x="1755" y="2643"/>
              </a:cxn>
              <a:cxn ang="0">
                <a:pos x="1392" y="2436"/>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w="12700" cap="rnd" cmpd="sng">
            <a:no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33" name="Freeform 9"/>
          <p:cNvSpPr>
            <a:spLocks/>
          </p:cNvSpPr>
          <p:nvPr/>
        </p:nvSpPr>
        <p:spPr bwMode="auto">
          <a:xfrm>
            <a:off x="839788" y="817563"/>
            <a:ext cx="1066800" cy="960437"/>
          </a:xfrm>
          <a:custGeom>
            <a:avLst/>
            <a:gdLst/>
            <a:ahLst/>
            <a:cxnLst>
              <a:cxn ang="0">
                <a:pos x="154" y="44"/>
              </a:cxn>
              <a:cxn ang="0">
                <a:pos x="168" y="102"/>
              </a:cxn>
              <a:cxn ang="0">
                <a:pos x="174" y="160"/>
              </a:cxn>
              <a:cxn ang="0">
                <a:pos x="201" y="226"/>
              </a:cxn>
              <a:cxn ang="0">
                <a:pos x="208" y="291"/>
              </a:cxn>
              <a:cxn ang="0">
                <a:pos x="221" y="349"/>
              </a:cxn>
              <a:cxn ang="0">
                <a:pos x="228" y="415"/>
              </a:cxn>
              <a:cxn ang="0">
                <a:pos x="221" y="473"/>
              </a:cxn>
              <a:cxn ang="0">
                <a:pos x="201" y="524"/>
              </a:cxn>
              <a:cxn ang="0">
                <a:pos x="161" y="466"/>
              </a:cxn>
              <a:cxn ang="0">
                <a:pos x="107" y="437"/>
              </a:cxn>
              <a:cxn ang="0">
                <a:pos x="54" y="422"/>
              </a:cxn>
              <a:cxn ang="0">
                <a:pos x="0" y="408"/>
              </a:cxn>
              <a:cxn ang="0">
                <a:pos x="54" y="451"/>
              </a:cxn>
              <a:cxn ang="0">
                <a:pos x="107" y="458"/>
              </a:cxn>
              <a:cxn ang="0">
                <a:pos x="148" y="488"/>
              </a:cxn>
              <a:cxn ang="0">
                <a:pos x="181" y="546"/>
              </a:cxn>
              <a:cxn ang="0">
                <a:pos x="235" y="531"/>
              </a:cxn>
              <a:cxn ang="0">
                <a:pos x="289" y="546"/>
              </a:cxn>
              <a:cxn ang="0">
                <a:pos x="342" y="582"/>
              </a:cxn>
              <a:cxn ang="0">
                <a:pos x="396" y="597"/>
              </a:cxn>
              <a:cxn ang="0">
                <a:pos x="483" y="604"/>
              </a:cxn>
              <a:cxn ang="0">
                <a:pos x="544" y="589"/>
              </a:cxn>
              <a:cxn ang="0">
                <a:pos x="604" y="582"/>
              </a:cxn>
              <a:cxn ang="0">
                <a:pos x="671" y="568"/>
              </a:cxn>
              <a:cxn ang="0">
                <a:pos x="604" y="568"/>
              </a:cxn>
              <a:cxn ang="0">
                <a:pos x="537" y="575"/>
              </a:cxn>
              <a:cxn ang="0">
                <a:pos x="483" y="575"/>
              </a:cxn>
              <a:cxn ang="0">
                <a:pos x="429" y="575"/>
              </a:cxn>
              <a:cxn ang="0">
                <a:pos x="376" y="568"/>
              </a:cxn>
              <a:cxn ang="0">
                <a:pos x="322" y="524"/>
              </a:cxn>
              <a:cxn ang="0">
                <a:pos x="268" y="509"/>
              </a:cxn>
              <a:cxn ang="0">
                <a:pos x="255" y="451"/>
              </a:cxn>
              <a:cxn ang="0">
                <a:pos x="255" y="393"/>
              </a:cxn>
              <a:cxn ang="0">
                <a:pos x="248" y="327"/>
              </a:cxn>
              <a:cxn ang="0">
                <a:pos x="242" y="269"/>
              </a:cxn>
              <a:cxn ang="0">
                <a:pos x="228" y="211"/>
              </a:cxn>
              <a:cxn ang="0">
                <a:pos x="201" y="146"/>
              </a:cxn>
              <a:cxn ang="0">
                <a:pos x="141" y="109"/>
              </a:cxn>
              <a:cxn ang="0">
                <a:pos x="161" y="51"/>
              </a:cxn>
              <a:cxn ang="0">
                <a:pos x="134" y="0"/>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w="12700" cap="rnd" cmpd="sng">
            <a:no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34" name="Freeform 10"/>
          <p:cNvSpPr>
            <a:spLocks/>
          </p:cNvSpPr>
          <p:nvPr/>
        </p:nvSpPr>
        <p:spPr bwMode="auto">
          <a:xfrm>
            <a:off x="796925" y="600075"/>
            <a:ext cx="1803400" cy="4032250"/>
          </a:xfrm>
          <a:custGeom>
            <a:avLst/>
            <a:gdLst/>
            <a:ahLst/>
            <a:cxnLst>
              <a:cxn ang="0">
                <a:pos x="1122" y="87"/>
              </a:cxn>
              <a:cxn ang="0">
                <a:pos x="1095" y="210"/>
              </a:cxn>
              <a:cxn ang="0">
                <a:pos x="1054" y="319"/>
              </a:cxn>
              <a:cxn ang="0">
                <a:pos x="1034" y="406"/>
              </a:cxn>
              <a:cxn ang="0">
                <a:pos x="1075" y="522"/>
              </a:cxn>
              <a:cxn ang="0">
                <a:pos x="1054" y="638"/>
              </a:cxn>
              <a:cxn ang="0">
                <a:pos x="1028" y="754"/>
              </a:cxn>
              <a:cxn ang="0">
                <a:pos x="947" y="863"/>
              </a:cxn>
              <a:cxn ang="0">
                <a:pos x="913" y="979"/>
              </a:cxn>
              <a:cxn ang="0">
                <a:pos x="860" y="1103"/>
              </a:cxn>
              <a:cxn ang="0">
                <a:pos x="813" y="1219"/>
              </a:cxn>
              <a:cxn ang="0">
                <a:pos x="719" y="1313"/>
              </a:cxn>
              <a:cxn ang="0">
                <a:pos x="611" y="1320"/>
              </a:cxn>
              <a:cxn ang="0">
                <a:pos x="504" y="1320"/>
              </a:cxn>
              <a:cxn ang="0">
                <a:pos x="396" y="1364"/>
              </a:cxn>
              <a:cxn ang="0">
                <a:pos x="316" y="1248"/>
              </a:cxn>
              <a:cxn ang="0">
                <a:pos x="208" y="1175"/>
              </a:cxn>
              <a:cxn ang="0">
                <a:pos x="101" y="1175"/>
              </a:cxn>
              <a:cxn ang="0">
                <a:pos x="40" y="1182"/>
              </a:cxn>
              <a:cxn ang="0">
                <a:pos x="141" y="1240"/>
              </a:cxn>
              <a:cxn ang="0">
                <a:pos x="235" y="1328"/>
              </a:cxn>
              <a:cxn ang="0">
                <a:pos x="349" y="1386"/>
              </a:cxn>
              <a:cxn ang="0">
                <a:pos x="356" y="1531"/>
              </a:cxn>
              <a:cxn ang="0">
                <a:pos x="349" y="1690"/>
              </a:cxn>
              <a:cxn ang="0">
                <a:pos x="296" y="1821"/>
              </a:cxn>
              <a:cxn ang="0">
                <a:pos x="235" y="1951"/>
              </a:cxn>
              <a:cxn ang="0">
                <a:pos x="168" y="2082"/>
              </a:cxn>
              <a:cxn ang="0">
                <a:pos x="134" y="2213"/>
              </a:cxn>
              <a:cxn ang="0">
                <a:pos x="67" y="2329"/>
              </a:cxn>
              <a:cxn ang="0">
                <a:pos x="27" y="2452"/>
              </a:cxn>
              <a:cxn ang="0">
                <a:pos x="20" y="2510"/>
              </a:cxn>
              <a:cxn ang="0">
                <a:pos x="81" y="2387"/>
              </a:cxn>
              <a:cxn ang="0">
                <a:pos x="148" y="2271"/>
              </a:cxn>
              <a:cxn ang="0">
                <a:pos x="201" y="2147"/>
              </a:cxn>
              <a:cxn ang="0">
                <a:pos x="242" y="2002"/>
              </a:cxn>
              <a:cxn ang="0">
                <a:pos x="316" y="1886"/>
              </a:cxn>
              <a:cxn ang="0">
                <a:pos x="403" y="1763"/>
              </a:cxn>
              <a:cxn ang="0">
                <a:pos x="430" y="1639"/>
              </a:cxn>
              <a:cxn ang="0">
                <a:pos x="423" y="1523"/>
              </a:cxn>
              <a:cxn ang="0">
                <a:pos x="497" y="1444"/>
              </a:cxn>
              <a:cxn ang="0">
                <a:pos x="651" y="1407"/>
              </a:cxn>
              <a:cxn ang="0">
                <a:pos x="792" y="1364"/>
              </a:cxn>
              <a:cxn ang="0">
                <a:pos x="866" y="1255"/>
              </a:cxn>
              <a:cxn ang="0">
                <a:pos x="907" y="1074"/>
              </a:cxn>
              <a:cxn ang="0">
                <a:pos x="1014" y="979"/>
              </a:cxn>
              <a:cxn ang="0">
                <a:pos x="1048" y="856"/>
              </a:cxn>
              <a:cxn ang="0">
                <a:pos x="1088" y="733"/>
              </a:cxn>
              <a:cxn ang="0">
                <a:pos x="1115" y="617"/>
              </a:cxn>
              <a:cxn ang="0">
                <a:pos x="1108" y="493"/>
              </a:cxn>
              <a:cxn ang="0">
                <a:pos x="1081" y="377"/>
              </a:cxn>
              <a:cxn ang="0">
                <a:pos x="1088" y="261"/>
              </a:cxn>
              <a:cxn ang="0">
                <a:pos x="1135" y="138"/>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w="12700" cap="rnd" cmpd="sng">
            <a:no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37" name="Freeform 13"/>
          <p:cNvSpPr>
            <a:spLocks/>
          </p:cNvSpPr>
          <p:nvPr/>
        </p:nvSpPr>
        <p:spPr bwMode="auto">
          <a:xfrm>
            <a:off x="842963" y="565150"/>
            <a:ext cx="7639050" cy="5495925"/>
          </a:xfrm>
          <a:custGeom>
            <a:avLst/>
            <a:gdLst/>
            <a:ahLst/>
            <a:cxnLst>
              <a:cxn ang="0">
                <a:pos x="444" y="348"/>
              </a:cxn>
              <a:cxn ang="0">
                <a:pos x="817" y="664"/>
              </a:cxn>
              <a:cxn ang="0">
                <a:pos x="1190" y="925"/>
              </a:cxn>
              <a:cxn ang="0">
                <a:pos x="1614" y="1252"/>
              </a:cxn>
              <a:cxn ang="0">
                <a:pos x="2058" y="1611"/>
              </a:cxn>
              <a:cxn ang="0">
                <a:pos x="2421" y="1926"/>
              </a:cxn>
              <a:cxn ang="0">
                <a:pos x="2673" y="2362"/>
              </a:cxn>
              <a:cxn ang="0">
                <a:pos x="2249" y="2318"/>
              </a:cxn>
              <a:cxn ang="0">
                <a:pos x="1815" y="2307"/>
              </a:cxn>
              <a:cxn ang="0">
                <a:pos x="1311" y="2373"/>
              </a:cxn>
              <a:cxn ang="0">
                <a:pos x="918" y="2318"/>
              </a:cxn>
              <a:cxn ang="0">
                <a:pos x="474" y="2122"/>
              </a:cxn>
              <a:cxn ang="0">
                <a:pos x="30" y="1752"/>
              </a:cxn>
              <a:cxn ang="0">
                <a:pos x="403" y="2090"/>
              </a:cxn>
              <a:cxn ang="0">
                <a:pos x="827" y="2296"/>
              </a:cxn>
              <a:cxn ang="0">
                <a:pos x="635" y="2416"/>
              </a:cxn>
              <a:cxn ang="0">
                <a:pos x="212" y="2569"/>
              </a:cxn>
              <a:cxn ang="0">
                <a:pos x="252" y="2612"/>
              </a:cxn>
              <a:cxn ang="0">
                <a:pos x="676" y="2438"/>
              </a:cxn>
              <a:cxn ang="0">
                <a:pos x="1089" y="2405"/>
              </a:cxn>
              <a:cxn ang="0">
                <a:pos x="1553" y="2569"/>
              </a:cxn>
              <a:cxn ang="0">
                <a:pos x="1624" y="3004"/>
              </a:cxn>
              <a:cxn ang="0">
                <a:pos x="1069" y="3189"/>
              </a:cxn>
              <a:cxn ang="0">
                <a:pos x="595" y="3298"/>
              </a:cxn>
              <a:cxn ang="0">
                <a:pos x="161" y="3341"/>
              </a:cxn>
              <a:cxn ang="0">
                <a:pos x="292" y="3320"/>
              </a:cxn>
              <a:cxn ang="0">
                <a:pos x="767" y="3298"/>
              </a:cxn>
              <a:cxn ang="0">
                <a:pos x="1241" y="3189"/>
              </a:cxn>
              <a:cxn ang="0">
                <a:pos x="1654" y="2982"/>
              </a:cxn>
              <a:cxn ang="0">
                <a:pos x="2088" y="2917"/>
              </a:cxn>
              <a:cxn ang="0">
                <a:pos x="2521" y="3058"/>
              </a:cxn>
              <a:cxn ang="0">
                <a:pos x="2975" y="3200"/>
              </a:cxn>
              <a:cxn ang="0">
                <a:pos x="3490" y="3309"/>
              </a:cxn>
              <a:cxn ang="0">
                <a:pos x="3944" y="3385"/>
              </a:cxn>
              <a:cxn ang="0">
                <a:pos x="4408" y="3450"/>
              </a:cxn>
              <a:cxn ang="0">
                <a:pos x="4297" y="3439"/>
              </a:cxn>
              <a:cxn ang="0">
                <a:pos x="3782" y="3330"/>
              </a:cxn>
              <a:cxn ang="0">
                <a:pos x="3197" y="3200"/>
              </a:cxn>
              <a:cxn ang="0">
                <a:pos x="2733" y="3124"/>
              </a:cxn>
              <a:cxn ang="0">
                <a:pos x="2199" y="2884"/>
              </a:cxn>
              <a:cxn ang="0">
                <a:pos x="1684" y="2677"/>
              </a:cxn>
              <a:cxn ang="0">
                <a:pos x="1220" y="2471"/>
              </a:cxn>
              <a:cxn ang="0">
                <a:pos x="1493" y="2394"/>
              </a:cxn>
              <a:cxn ang="0">
                <a:pos x="2078" y="2318"/>
              </a:cxn>
              <a:cxn ang="0">
                <a:pos x="2582" y="2362"/>
              </a:cxn>
              <a:cxn ang="0">
                <a:pos x="3056" y="2569"/>
              </a:cxn>
              <a:cxn ang="0">
                <a:pos x="3500" y="2743"/>
              </a:cxn>
              <a:cxn ang="0">
                <a:pos x="4075" y="3004"/>
              </a:cxn>
              <a:cxn ang="0">
                <a:pos x="4569" y="3243"/>
              </a:cxn>
              <a:cxn ang="0">
                <a:pos x="4650" y="3265"/>
              </a:cxn>
              <a:cxn ang="0">
                <a:pos x="4196" y="3015"/>
              </a:cxn>
              <a:cxn ang="0">
                <a:pos x="3742" y="2764"/>
              </a:cxn>
              <a:cxn ang="0">
                <a:pos x="3278" y="2634"/>
              </a:cxn>
              <a:cxn ang="0">
                <a:pos x="2733" y="2362"/>
              </a:cxn>
              <a:cxn ang="0">
                <a:pos x="2461" y="1959"/>
              </a:cxn>
              <a:cxn ang="0">
                <a:pos x="2168" y="1600"/>
              </a:cxn>
              <a:cxn ang="0">
                <a:pos x="1765" y="1317"/>
              </a:cxn>
              <a:cxn ang="0">
                <a:pos x="1362" y="969"/>
              </a:cxn>
              <a:cxn ang="0">
                <a:pos x="938" y="740"/>
              </a:cxn>
              <a:cxn ang="0">
                <a:pos x="595" y="392"/>
              </a:cxn>
              <a:cxn ang="0">
                <a:pos x="242" y="87"/>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w="12700" cap="rnd" cmpd="sng">
            <a:no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38" name="Freeform 14"/>
          <p:cNvSpPr>
            <a:spLocks/>
          </p:cNvSpPr>
          <p:nvPr/>
        </p:nvSpPr>
        <p:spPr bwMode="auto">
          <a:xfrm>
            <a:off x="390525" y="323850"/>
            <a:ext cx="8367713" cy="185738"/>
          </a:xfrm>
          <a:custGeom>
            <a:avLst/>
            <a:gdLst/>
            <a:ahLst/>
            <a:cxnLst>
              <a:cxn ang="0">
                <a:pos x="0" y="0"/>
              </a:cxn>
              <a:cxn ang="0">
                <a:pos x="108" y="116"/>
              </a:cxn>
              <a:cxn ang="0">
                <a:pos x="5162" y="116"/>
              </a:cxn>
              <a:cxn ang="0">
                <a:pos x="5270" y="0"/>
              </a:cxn>
              <a:cxn ang="0">
                <a:pos x="0" y="0"/>
              </a:cxn>
            </a:cxnLst>
            <a:rect l="0" t="0" r="r" b="b"/>
            <a:pathLst>
              <a:path w="5271" h="117">
                <a:moveTo>
                  <a:pt x="0" y="0"/>
                </a:moveTo>
                <a:lnTo>
                  <a:pt x="108" y="116"/>
                </a:lnTo>
                <a:lnTo>
                  <a:pt x="5162" y="116"/>
                </a:lnTo>
                <a:lnTo>
                  <a:pt x="5270" y="0"/>
                </a:lnTo>
                <a:lnTo>
                  <a:pt x="0" y="0"/>
                </a:lnTo>
              </a:path>
            </a:pathLst>
          </a:custGeom>
          <a:solidFill>
            <a:srgbClr val="9A9A9A"/>
          </a:solidFill>
          <a:ln w="12700" cap="rnd" cmpd="sng">
            <a:no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39" name="Freeform 15"/>
          <p:cNvSpPr>
            <a:spLocks/>
          </p:cNvSpPr>
          <p:nvPr/>
        </p:nvSpPr>
        <p:spPr bwMode="auto">
          <a:xfrm>
            <a:off x="390525" y="323850"/>
            <a:ext cx="169863" cy="6173788"/>
          </a:xfrm>
          <a:custGeom>
            <a:avLst/>
            <a:gdLst/>
            <a:ahLst/>
            <a:cxnLst>
              <a:cxn ang="0">
                <a:pos x="0" y="0"/>
              </a:cxn>
              <a:cxn ang="0">
                <a:pos x="0" y="3888"/>
              </a:cxn>
              <a:cxn ang="0">
                <a:pos x="106" y="3772"/>
              </a:cxn>
              <a:cxn ang="0">
                <a:pos x="106" y="116"/>
              </a:cxn>
              <a:cxn ang="0">
                <a:pos x="0" y="0"/>
              </a:cxn>
            </a:cxnLst>
            <a:rect l="0" t="0" r="r" b="b"/>
            <a:pathLst>
              <a:path w="107" h="3889">
                <a:moveTo>
                  <a:pt x="0" y="0"/>
                </a:moveTo>
                <a:lnTo>
                  <a:pt x="0" y="3888"/>
                </a:lnTo>
                <a:lnTo>
                  <a:pt x="106" y="3772"/>
                </a:lnTo>
                <a:lnTo>
                  <a:pt x="106" y="116"/>
                </a:lnTo>
                <a:lnTo>
                  <a:pt x="0" y="0"/>
                </a:lnTo>
              </a:path>
            </a:pathLst>
          </a:custGeom>
          <a:solidFill>
            <a:srgbClr val="747474"/>
          </a:solidFill>
          <a:ln w="12700" cap="rnd" cmpd="sng">
            <a:no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40" name="Freeform 16"/>
          <p:cNvSpPr>
            <a:spLocks/>
          </p:cNvSpPr>
          <p:nvPr/>
        </p:nvSpPr>
        <p:spPr bwMode="auto">
          <a:xfrm>
            <a:off x="8588375" y="323850"/>
            <a:ext cx="169863" cy="6173788"/>
          </a:xfrm>
          <a:custGeom>
            <a:avLst/>
            <a:gdLst/>
            <a:ahLst/>
            <a:cxnLst>
              <a:cxn ang="0">
                <a:pos x="0" y="116"/>
              </a:cxn>
              <a:cxn ang="0">
                <a:pos x="0" y="3772"/>
              </a:cxn>
              <a:cxn ang="0">
                <a:pos x="106" y="3888"/>
              </a:cxn>
              <a:cxn ang="0">
                <a:pos x="106" y="0"/>
              </a:cxn>
              <a:cxn ang="0">
                <a:pos x="0" y="116"/>
              </a:cxn>
            </a:cxnLst>
            <a:rect l="0" t="0" r="r" b="b"/>
            <a:pathLst>
              <a:path w="107" h="3889">
                <a:moveTo>
                  <a:pt x="0" y="116"/>
                </a:moveTo>
                <a:lnTo>
                  <a:pt x="0" y="3772"/>
                </a:lnTo>
                <a:lnTo>
                  <a:pt x="106" y="3888"/>
                </a:lnTo>
                <a:lnTo>
                  <a:pt x="106" y="0"/>
                </a:lnTo>
                <a:lnTo>
                  <a:pt x="0" y="116"/>
                </a:lnTo>
              </a:path>
            </a:pathLst>
          </a:custGeom>
          <a:solidFill>
            <a:srgbClr val="747474"/>
          </a:solidFill>
          <a:ln w="12700" cap="rnd" cmpd="sng">
            <a:no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41" name="Freeform 17"/>
          <p:cNvSpPr>
            <a:spLocks/>
          </p:cNvSpPr>
          <p:nvPr/>
        </p:nvSpPr>
        <p:spPr bwMode="auto">
          <a:xfrm>
            <a:off x="390525" y="6311900"/>
            <a:ext cx="8367713" cy="185738"/>
          </a:xfrm>
          <a:custGeom>
            <a:avLst/>
            <a:gdLst/>
            <a:ahLst/>
            <a:cxnLst>
              <a:cxn ang="0">
                <a:pos x="108" y="0"/>
              </a:cxn>
              <a:cxn ang="0">
                <a:pos x="5162" y="0"/>
              </a:cxn>
              <a:cxn ang="0">
                <a:pos x="5270" y="116"/>
              </a:cxn>
              <a:cxn ang="0">
                <a:pos x="0" y="116"/>
              </a:cxn>
              <a:cxn ang="0">
                <a:pos x="108" y="0"/>
              </a:cxn>
            </a:cxnLst>
            <a:rect l="0" t="0" r="r" b="b"/>
            <a:pathLst>
              <a:path w="5271" h="117">
                <a:moveTo>
                  <a:pt x="108" y="0"/>
                </a:moveTo>
                <a:lnTo>
                  <a:pt x="5162" y="0"/>
                </a:lnTo>
                <a:lnTo>
                  <a:pt x="5270" y="116"/>
                </a:lnTo>
                <a:lnTo>
                  <a:pt x="0" y="116"/>
                </a:lnTo>
                <a:lnTo>
                  <a:pt x="108" y="0"/>
                </a:lnTo>
              </a:path>
            </a:pathLst>
          </a:custGeom>
          <a:solidFill>
            <a:srgbClr val="494949"/>
          </a:solidFill>
          <a:ln w="12700" cap="rnd" cmpd="sng">
            <a:no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43" name="Freeform 19"/>
          <p:cNvSpPr>
            <a:spLocks/>
          </p:cNvSpPr>
          <p:nvPr/>
        </p:nvSpPr>
        <p:spPr bwMode="auto">
          <a:xfrm>
            <a:off x="1477963" y="6337300"/>
            <a:ext cx="2371725" cy="127000"/>
          </a:xfrm>
          <a:custGeom>
            <a:avLst/>
            <a:gdLst/>
            <a:ahLst/>
            <a:cxnLst>
              <a:cxn ang="0">
                <a:pos x="87" y="0"/>
              </a:cxn>
              <a:cxn ang="0">
                <a:pos x="141" y="29"/>
              </a:cxn>
              <a:cxn ang="0">
                <a:pos x="202" y="43"/>
              </a:cxn>
              <a:cxn ang="0">
                <a:pos x="269" y="43"/>
              </a:cxn>
              <a:cxn ang="0">
                <a:pos x="336" y="65"/>
              </a:cxn>
              <a:cxn ang="0">
                <a:pos x="444" y="79"/>
              </a:cxn>
              <a:cxn ang="0">
                <a:pos x="525" y="72"/>
              </a:cxn>
              <a:cxn ang="0">
                <a:pos x="612" y="65"/>
              </a:cxn>
              <a:cxn ang="0">
                <a:pos x="713" y="43"/>
              </a:cxn>
              <a:cxn ang="0">
                <a:pos x="773" y="43"/>
              </a:cxn>
              <a:cxn ang="0">
                <a:pos x="841" y="50"/>
              </a:cxn>
              <a:cxn ang="0">
                <a:pos x="901" y="57"/>
              </a:cxn>
              <a:cxn ang="0">
                <a:pos x="1002" y="43"/>
              </a:cxn>
              <a:cxn ang="0">
                <a:pos x="1069" y="36"/>
              </a:cxn>
              <a:cxn ang="0">
                <a:pos x="1137" y="36"/>
              </a:cxn>
              <a:cxn ang="0">
                <a:pos x="1231" y="36"/>
              </a:cxn>
              <a:cxn ang="0">
                <a:pos x="1311" y="29"/>
              </a:cxn>
              <a:cxn ang="0">
                <a:pos x="1379" y="29"/>
              </a:cxn>
              <a:cxn ang="0">
                <a:pos x="1439" y="43"/>
              </a:cxn>
              <a:cxn ang="0">
                <a:pos x="1493" y="14"/>
              </a:cxn>
              <a:cxn ang="0">
                <a:pos x="1439" y="29"/>
              </a:cxn>
              <a:cxn ang="0">
                <a:pos x="1385" y="36"/>
              </a:cxn>
              <a:cxn ang="0">
                <a:pos x="1325" y="29"/>
              </a:cxn>
              <a:cxn ang="0">
                <a:pos x="1237" y="43"/>
              </a:cxn>
              <a:cxn ang="0">
                <a:pos x="1170" y="72"/>
              </a:cxn>
              <a:cxn ang="0">
                <a:pos x="1110" y="65"/>
              </a:cxn>
              <a:cxn ang="0">
                <a:pos x="1056" y="50"/>
              </a:cxn>
              <a:cxn ang="0">
                <a:pos x="962" y="36"/>
              </a:cxn>
              <a:cxn ang="0">
                <a:pos x="881" y="43"/>
              </a:cxn>
              <a:cxn ang="0">
                <a:pos x="827" y="57"/>
              </a:cxn>
              <a:cxn ang="0">
                <a:pos x="747" y="57"/>
              </a:cxn>
              <a:cxn ang="0">
                <a:pos x="659" y="57"/>
              </a:cxn>
              <a:cxn ang="0">
                <a:pos x="605" y="50"/>
              </a:cxn>
              <a:cxn ang="0">
                <a:pos x="551" y="57"/>
              </a:cxn>
              <a:cxn ang="0">
                <a:pos x="484" y="65"/>
              </a:cxn>
              <a:cxn ang="0">
                <a:pos x="417" y="57"/>
              </a:cxn>
              <a:cxn ang="0">
                <a:pos x="363" y="36"/>
              </a:cxn>
              <a:cxn ang="0">
                <a:pos x="309" y="57"/>
              </a:cxn>
              <a:cxn ang="0">
                <a:pos x="256" y="57"/>
              </a:cxn>
              <a:cxn ang="0">
                <a:pos x="195" y="50"/>
              </a:cxn>
              <a:cxn ang="0">
                <a:pos x="141" y="7"/>
              </a:cxn>
              <a:cxn ang="0">
                <a:pos x="81" y="22"/>
              </a:cxn>
              <a:cxn ang="0">
                <a:pos x="27" y="36"/>
              </a:cxn>
              <a:cxn ang="0">
                <a:pos x="13" y="43"/>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w="12700" cap="rnd" cmpd="sng">
            <a:no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44" name="Freeform 20"/>
          <p:cNvSpPr>
            <a:spLocks/>
          </p:cNvSpPr>
          <p:nvPr/>
        </p:nvSpPr>
        <p:spPr bwMode="auto">
          <a:xfrm>
            <a:off x="4402138" y="6311900"/>
            <a:ext cx="2733675" cy="128588"/>
          </a:xfrm>
          <a:custGeom>
            <a:avLst/>
            <a:gdLst/>
            <a:ahLst/>
            <a:cxnLst>
              <a:cxn ang="0">
                <a:pos x="0" y="0"/>
              </a:cxn>
              <a:cxn ang="0">
                <a:pos x="1721" y="0"/>
              </a:cxn>
              <a:cxn ang="0">
                <a:pos x="1721" y="0"/>
              </a:cxn>
              <a:cxn ang="0">
                <a:pos x="1640" y="22"/>
              </a:cxn>
              <a:cxn ang="0">
                <a:pos x="1613" y="7"/>
              </a:cxn>
              <a:cxn ang="0">
                <a:pos x="1587" y="0"/>
              </a:cxn>
              <a:cxn ang="0">
                <a:pos x="1560" y="15"/>
              </a:cxn>
              <a:cxn ang="0">
                <a:pos x="1533" y="44"/>
              </a:cxn>
              <a:cxn ang="0">
                <a:pos x="1506" y="58"/>
              </a:cxn>
              <a:cxn ang="0">
                <a:pos x="1479" y="73"/>
              </a:cxn>
              <a:cxn ang="0">
                <a:pos x="1418" y="80"/>
              </a:cxn>
              <a:cxn ang="0">
                <a:pos x="1351" y="80"/>
              </a:cxn>
              <a:cxn ang="0">
                <a:pos x="1311" y="73"/>
              </a:cxn>
              <a:cxn ang="0">
                <a:pos x="1284" y="65"/>
              </a:cxn>
              <a:cxn ang="0">
                <a:pos x="1250" y="73"/>
              </a:cxn>
              <a:cxn ang="0">
                <a:pos x="1224" y="73"/>
              </a:cxn>
              <a:cxn ang="0">
                <a:pos x="1170" y="73"/>
              </a:cxn>
              <a:cxn ang="0">
                <a:pos x="1123" y="65"/>
              </a:cxn>
              <a:cxn ang="0">
                <a:pos x="1096" y="65"/>
              </a:cxn>
              <a:cxn ang="0">
                <a:pos x="1055" y="58"/>
              </a:cxn>
              <a:cxn ang="0">
                <a:pos x="1029" y="58"/>
              </a:cxn>
              <a:cxn ang="0">
                <a:pos x="1002" y="36"/>
              </a:cxn>
              <a:cxn ang="0">
                <a:pos x="968" y="15"/>
              </a:cxn>
              <a:cxn ang="0">
                <a:pos x="934" y="15"/>
              </a:cxn>
              <a:cxn ang="0">
                <a:pos x="908" y="15"/>
              </a:cxn>
              <a:cxn ang="0">
                <a:pos x="881" y="15"/>
              </a:cxn>
              <a:cxn ang="0">
                <a:pos x="847" y="29"/>
              </a:cxn>
              <a:cxn ang="0">
                <a:pos x="787" y="44"/>
              </a:cxn>
              <a:cxn ang="0">
                <a:pos x="753" y="51"/>
              </a:cxn>
              <a:cxn ang="0">
                <a:pos x="726" y="51"/>
              </a:cxn>
              <a:cxn ang="0">
                <a:pos x="686" y="44"/>
              </a:cxn>
              <a:cxn ang="0">
                <a:pos x="659" y="29"/>
              </a:cxn>
              <a:cxn ang="0">
                <a:pos x="632" y="22"/>
              </a:cxn>
              <a:cxn ang="0">
                <a:pos x="598" y="22"/>
              </a:cxn>
              <a:cxn ang="0">
                <a:pos x="565" y="22"/>
              </a:cxn>
              <a:cxn ang="0">
                <a:pos x="531" y="29"/>
              </a:cxn>
              <a:cxn ang="0">
                <a:pos x="477" y="29"/>
              </a:cxn>
              <a:cxn ang="0">
                <a:pos x="437" y="36"/>
              </a:cxn>
              <a:cxn ang="0">
                <a:pos x="403" y="44"/>
              </a:cxn>
              <a:cxn ang="0">
                <a:pos x="376" y="44"/>
              </a:cxn>
              <a:cxn ang="0">
                <a:pos x="343" y="44"/>
              </a:cxn>
              <a:cxn ang="0">
                <a:pos x="282" y="44"/>
              </a:cxn>
              <a:cxn ang="0">
                <a:pos x="229" y="29"/>
              </a:cxn>
              <a:cxn ang="0">
                <a:pos x="195" y="22"/>
              </a:cxn>
              <a:cxn ang="0">
                <a:pos x="168" y="22"/>
              </a:cxn>
              <a:cxn ang="0">
                <a:pos x="141" y="15"/>
              </a:cxn>
              <a:cxn ang="0">
                <a:pos x="114" y="7"/>
              </a:cxn>
              <a:cxn ang="0">
                <a:pos x="87" y="7"/>
              </a:cxn>
              <a:cxn ang="0">
                <a:pos x="61" y="15"/>
              </a:cxn>
              <a:cxn ang="0">
                <a:pos x="34" y="22"/>
              </a:cxn>
              <a:cxn ang="0">
                <a:pos x="7" y="36"/>
              </a:cxn>
            </a:cxnLst>
            <a:rect l="0" t="0" r="r" b="b"/>
            <a:pathLst>
              <a:path w="1722" h="81">
                <a:moveTo>
                  <a:pt x="0" y="0"/>
                </a:moveTo>
                <a:lnTo>
                  <a:pt x="1721" y="0"/>
                </a:ln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w="12700" cap="rnd" cmpd="sng">
            <a:no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46" name="Freeform 22"/>
          <p:cNvSpPr>
            <a:spLocks/>
          </p:cNvSpPr>
          <p:nvPr/>
        </p:nvSpPr>
        <p:spPr bwMode="auto">
          <a:xfrm>
            <a:off x="390525" y="323850"/>
            <a:ext cx="169863" cy="3389313"/>
          </a:xfrm>
          <a:custGeom>
            <a:avLst/>
            <a:gdLst/>
            <a:ahLst/>
            <a:cxnLst>
              <a:cxn ang="0">
                <a:pos x="0" y="0"/>
              </a:cxn>
              <a:cxn ang="0">
                <a:pos x="106" y="116"/>
              </a:cxn>
              <a:cxn ang="0">
                <a:pos x="106" y="987"/>
              </a:cxn>
              <a:cxn ang="0">
                <a:pos x="53" y="1045"/>
              </a:cxn>
              <a:cxn ang="0">
                <a:pos x="53" y="1161"/>
              </a:cxn>
              <a:cxn ang="0">
                <a:pos x="66" y="1219"/>
              </a:cxn>
              <a:cxn ang="0">
                <a:pos x="40" y="1277"/>
              </a:cxn>
              <a:cxn ang="0">
                <a:pos x="40" y="1336"/>
              </a:cxn>
              <a:cxn ang="0">
                <a:pos x="27" y="1394"/>
              </a:cxn>
              <a:cxn ang="0">
                <a:pos x="40" y="1452"/>
              </a:cxn>
              <a:cxn ang="0">
                <a:pos x="53" y="1510"/>
              </a:cxn>
              <a:cxn ang="0">
                <a:pos x="53" y="1568"/>
              </a:cxn>
              <a:cxn ang="0">
                <a:pos x="66" y="1626"/>
              </a:cxn>
              <a:cxn ang="0">
                <a:pos x="40" y="1684"/>
              </a:cxn>
              <a:cxn ang="0">
                <a:pos x="27" y="1742"/>
              </a:cxn>
              <a:cxn ang="0">
                <a:pos x="27" y="1800"/>
              </a:cxn>
              <a:cxn ang="0">
                <a:pos x="40" y="1873"/>
              </a:cxn>
              <a:cxn ang="0">
                <a:pos x="40" y="1945"/>
              </a:cxn>
              <a:cxn ang="0">
                <a:pos x="27" y="2018"/>
              </a:cxn>
              <a:cxn ang="0">
                <a:pos x="40" y="2076"/>
              </a:cxn>
              <a:cxn ang="0">
                <a:pos x="53" y="2134"/>
              </a:cxn>
              <a:cxn ang="0">
                <a:pos x="13" y="2061"/>
              </a:cxn>
              <a:cxn ang="0">
                <a:pos x="13" y="1974"/>
              </a:cxn>
              <a:cxn ang="0">
                <a:pos x="13" y="1916"/>
              </a:cxn>
              <a:cxn ang="0">
                <a:pos x="27" y="1858"/>
              </a:cxn>
              <a:cxn ang="0">
                <a:pos x="40" y="1800"/>
              </a:cxn>
              <a:cxn ang="0">
                <a:pos x="40" y="1684"/>
              </a:cxn>
              <a:cxn ang="0">
                <a:pos x="40" y="1597"/>
              </a:cxn>
              <a:cxn ang="0">
                <a:pos x="40" y="1539"/>
              </a:cxn>
              <a:cxn ang="0">
                <a:pos x="40" y="1481"/>
              </a:cxn>
              <a:cxn ang="0">
                <a:pos x="53" y="1423"/>
              </a:cxn>
              <a:cxn ang="0">
                <a:pos x="53" y="1350"/>
              </a:cxn>
              <a:cxn ang="0">
                <a:pos x="53" y="1292"/>
              </a:cxn>
              <a:cxn ang="0">
                <a:pos x="40" y="1234"/>
              </a:cxn>
              <a:cxn ang="0">
                <a:pos x="40" y="1176"/>
              </a:cxn>
              <a:cxn ang="0">
                <a:pos x="53" y="1118"/>
              </a:cxn>
              <a:cxn ang="0">
                <a:pos x="66" y="1060"/>
              </a:cxn>
              <a:cxn ang="0">
                <a:pos x="66" y="987"/>
              </a:cxn>
              <a:cxn ang="0">
                <a:pos x="66" y="929"/>
              </a:cxn>
              <a:cxn ang="0">
                <a:pos x="66" y="871"/>
              </a:cxn>
              <a:cxn ang="0">
                <a:pos x="66" y="798"/>
              </a:cxn>
              <a:cxn ang="0">
                <a:pos x="66" y="726"/>
              </a:cxn>
              <a:cxn ang="0">
                <a:pos x="66" y="668"/>
              </a:cxn>
              <a:cxn ang="0">
                <a:pos x="66" y="552"/>
              </a:cxn>
              <a:cxn ang="0">
                <a:pos x="53" y="494"/>
              </a:cxn>
              <a:cxn ang="0">
                <a:pos x="53" y="436"/>
              </a:cxn>
              <a:cxn ang="0">
                <a:pos x="53" y="377"/>
              </a:cxn>
              <a:cxn ang="0">
                <a:pos x="53" y="319"/>
              </a:cxn>
              <a:cxn ang="0">
                <a:pos x="53" y="261"/>
              </a:cxn>
              <a:cxn ang="0">
                <a:pos x="53" y="203"/>
              </a:cxn>
              <a:cxn ang="0">
                <a:pos x="53" y="145"/>
              </a:cxn>
              <a:cxn ang="0">
                <a:pos x="27" y="87"/>
              </a:cxn>
              <a:cxn ang="0">
                <a:pos x="0" y="0"/>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w="12700" cap="rnd" cmpd="sng">
            <a:no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47" name="Freeform 23"/>
          <p:cNvSpPr>
            <a:spLocks/>
          </p:cNvSpPr>
          <p:nvPr/>
        </p:nvSpPr>
        <p:spPr bwMode="auto">
          <a:xfrm>
            <a:off x="412750" y="693738"/>
            <a:ext cx="147638" cy="2697162"/>
          </a:xfrm>
          <a:custGeom>
            <a:avLst/>
            <a:gdLst/>
            <a:ahLst/>
            <a:cxnLst>
              <a:cxn ang="0">
                <a:pos x="92" y="0"/>
              </a:cxn>
              <a:cxn ang="0">
                <a:pos x="79" y="73"/>
              </a:cxn>
              <a:cxn ang="0">
                <a:pos x="79" y="131"/>
              </a:cxn>
              <a:cxn ang="0">
                <a:pos x="66" y="189"/>
              </a:cxn>
              <a:cxn ang="0">
                <a:pos x="26" y="247"/>
              </a:cxn>
              <a:cxn ang="0">
                <a:pos x="26" y="305"/>
              </a:cxn>
              <a:cxn ang="0">
                <a:pos x="26" y="363"/>
              </a:cxn>
              <a:cxn ang="0">
                <a:pos x="39" y="421"/>
              </a:cxn>
              <a:cxn ang="0">
                <a:pos x="53" y="479"/>
              </a:cxn>
              <a:cxn ang="0">
                <a:pos x="53" y="537"/>
              </a:cxn>
              <a:cxn ang="0">
                <a:pos x="39" y="610"/>
              </a:cxn>
              <a:cxn ang="0">
                <a:pos x="39" y="668"/>
              </a:cxn>
              <a:cxn ang="0">
                <a:pos x="39" y="726"/>
              </a:cxn>
              <a:cxn ang="0">
                <a:pos x="39" y="784"/>
              </a:cxn>
              <a:cxn ang="0">
                <a:pos x="13" y="856"/>
              </a:cxn>
              <a:cxn ang="0">
                <a:pos x="0" y="914"/>
              </a:cxn>
              <a:cxn ang="0">
                <a:pos x="0" y="972"/>
              </a:cxn>
              <a:cxn ang="0">
                <a:pos x="26" y="1030"/>
              </a:cxn>
              <a:cxn ang="0">
                <a:pos x="26" y="1103"/>
              </a:cxn>
              <a:cxn ang="0">
                <a:pos x="13" y="1176"/>
              </a:cxn>
              <a:cxn ang="0">
                <a:pos x="13" y="1234"/>
              </a:cxn>
              <a:cxn ang="0">
                <a:pos x="13" y="1292"/>
              </a:cxn>
              <a:cxn ang="0">
                <a:pos x="13" y="1350"/>
              </a:cxn>
              <a:cxn ang="0">
                <a:pos x="0" y="1408"/>
              </a:cxn>
              <a:cxn ang="0">
                <a:pos x="0" y="1466"/>
              </a:cxn>
              <a:cxn ang="0">
                <a:pos x="13" y="1524"/>
              </a:cxn>
              <a:cxn ang="0">
                <a:pos x="53" y="1582"/>
              </a:cxn>
              <a:cxn ang="0">
                <a:pos x="53" y="1640"/>
              </a:cxn>
              <a:cxn ang="0">
                <a:pos x="26" y="1698"/>
              </a:cxn>
              <a:cxn ang="0">
                <a:pos x="53" y="1640"/>
              </a:cxn>
              <a:cxn ang="0">
                <a:pos x="39" y="1567"/>
              </a:cxn>
              <a:cxn ang="0">
                <a:pos x="26" y="1509"/>
              </a:cxn>
              <a:cxn ang="0">
                <a:pos x="26" y="1437"/>
              </a:cxn>
              <a:cxn ang="0">
                <a:pos x="26" y="1379"/>
              </a:cxn>
              <a:cxn ang="0">
                <a:pos x="26" y="1321"/>
              </a:cxn>
              <a:cxn ang="0">
                <a:pos x="26" y="1263"/>
              </a:cxn>
              <a:cxn ang="0">
                <a:pos x="26" y="1205"/>
              </a:cxn>
              <a:cxn ang="0">
                <a:pos x="53" y="1147"/>
              </a:cxn>
              <a:cxn ang="0">
                <a:pos x="66" y="1088"/>
              </a:cxn>
              <a:cxn ang="0">
                <a:pos x="39" y="1030"/>
              </a:cxn>
              <a:cxn ang="0">
                <a:pos x="13" y="972"/>
              </a:cxn>
              <a:cxn ang="0">
                <a:pos x="13" y="914"/>
              </a:cxn>
              <a:cxn ang="0">
                <a:pos x="26" y="856"/>
              </a:cxn>
              <a:cxn ang="0">
                <a:pos x="39" y="798"/>
              </a:cxn>
              <a:cxn ang="0">
                <a:pos x="39" y="740"/>
              </a:cxn>
              <a:cxn ang="0">
                <a:pos x="53" y="682"/>
              </a:cxn>
              <a:cxn ang="0">
                <a:pos x="66" y="624"/>
              </a:cxn>
              <a:cxn ang="0">
                <a:pos x="66" y="566"/>
              </a:cxn>
              <a:cxn ang="0">
                <a:pos x="53" y="508"/>
              </a:cxn>
              <a:cxn ang="0">
                <a:pos x="39" y="450"/>
              </a:cxn>
              <a:cxn ang="0">
                <a:pos x="26" y="392"/>
              </a:cxn>
              <a:cxn ang="0">
                <a:pos x="26" y="334"/>
              </a:cxn>
              <a:cxn ang="0">
                <a:pos x="26" y="276"/>
              </a:cxn>
              <a:cxn ang="0">
                <a:pos x="66" y="218"/>
              </a:cxn>
              <a:cxn ang="0">
                <a:pos x="66" y="160"/>
              </a:cxn>
              <a:cxn ang="0">
                <a:pos x="66" y="102"/>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w="12700" cap="rnd" cmpd="sng">
            <a:no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grpSp>
        <p:nvGrpSpPr>
          <p:cNvPr id="2" name="Group 30"/>
          <p:cNvGrpSpPr>
            <a:grpSpLocks/>
          </p:cNvGrpSpPr>
          <p:nvPr/>
        </p:nvGrpSpPr>
        <p:grpSpPr bwMode="auto">
          <a:xfrm>
            <a:off x="0" y="0"/>
            <a:ext cx="1978025" cy="1955800"/>
            <a:chOff x="0" y="0"/>
            <a:chExt cx="1246" cy="1232"/>
          </a:xfrm>
        </p:grpSpPr>
        <p:sp>
          <p:nvSpPr>
            <p:cNvPr id="1051" name="Rectangle 27"/>
            <p:cNvSpPr>
              <a:spLocks noChangeArrowheads="1"/>
            </p:cNvSpPr>
            <p:nvPr/>
          </p:nvSpPr>
          <p:spPr bwMode="auto">
            <a:xfrm>
              <a:off x="0" y="0"/>
              <a:ext cx="1246" cy="1232"/>
            </a:xfrm>
            <a:prstGeom prst="rect">
              <a:avLst/>
            </a:prstGeom>
            <a:solidFill>
              <a:schemeClr val="bg2"/>
            </a:solid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52" name="Rectangle 28"/>
            <p:cNvSpPr>
              <a:spLocks noChangeArrowheads="1"/>
            </p:cNvSpPr>
            <p:nvPr/>
          </p:nvSpPr>
          <p:spPr bwMode="auto">
            <a:xfrm>
              <a:off x="246" y="202"/>
              <a:ext cx="1000" cy="1030"/>
            </a:xfrm>
            <a:prstGeom prst="rect">
              <a:avLst/>
            </a:prstGeom>
            <a:solidFill>
              <a:srgbClr val="474747"/>
            </a:solid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53" name="Rectangle 29"/>
            <p:cNvSpPr>
              <a:spLocks noChangeArrowheads="1"/>
            </p:cNvSpPr>
            <p:nvPr/>
          </p:nvSpPr>
          <p:spPr bwMode="auto">
            <a:xfrm>
              <a:off x="0" y="0"/>
              <a:ext cx="1172" cy="1165"/>
            </a:xfrm>
            <a:prstGeom prst="rect">
              <a:avLst/>
            </a:prstGeom>
            <a:gradFill rotWithShape="0">
              <a:gsLst>
                <a:gs pos="0">
                  <a:srgbClr val="790015"/>
                </a:gs>
                <a:gs pos="100000">
                  <a:srgbClr val="790015">
                    <a:gamma/>
                    <a:shade val="80000"/>
                    <a:invGamma/>
                  </a:srgbClr>
                </a:gs>
              </a:gsLst>
              <a:lin ang="5400000" scaled="1"/>
            </a:grad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grpSp>
      <p:sp>
        <p:nvSpPr>
          <p:cNvPr id="1060" name="Rectangle 36"/>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61" name="Rectangle 37"/>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66" name="Rectangle 42"/>
          <p:cNvSpPr>
            <a:spLocks noChangeArrowheads="1"/>
          </p:cNvSpPr>
          <p:nvPr/>
        </p:nvSpPr>
        <p:spPr bwMode="auto">
          <a:xfrm>
            <a:off x="-2593072" y="465445"/>
            <a:ext cx="1596788" cy="13208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square" lIns="90487" tIns="44450" rIns="90487" bIns="44450">
            <a:spAutoFit/>
          </a:bodyPr>
          <a:lstStyle/>
          <a:p>
            <a:pPr algn="ctr">
              <a:defRPr/>
            </a:pPr>
            <a:r>
              <a:rPr lang="en-US" sz="2000" b="1" i="0" baseline="0" dirty="0" smtClean="0">
                <a:solidFill>
                  <a:schemeClr val="tx2"/>
                </a:solidFill>
                <a:latin typeface="Times" charset="0"/>
                <a:ea typeface="+mn-ea"/>
                <a:cs typeface="+mn-cs"/>
              </a:rPr>
              <a:t>Die </a:t>
            </a:r>
            <a:r>
              <a:rPr lang="en-US" sz="2000" b="1" i="0" baseline="0" dirty="0" err="1" smtClean="0">
                <a:solidFill>
                  <a:schemeClr val="tx2"/>
                </a:solidFill>
                <a:latin typeface="Times" charset="0"/>
                <a:ea typeface="+mn-ea"/>
                <a:cs typeface="+mn-cs"/>
              </a:rPr>
              <a:t>Lankarte</a:t>
            </a:r>
            <a:endParaRPr lang="en-US" sz="2000" b="1" i="0" baseline="0" dirty="0" smtClean="0">
              <a:solidFill>
                <a:schemeClr val="tx2"/>
              </a:solidFill>
              <a:latin typeface="Times" charset="0"/>
              <a:ea typeface="+mn-ea"/>
              <a:cs typeface="+mn-cs"/>
            </a:endParaRPr>
          </a:p>
          <a:p>
            <a:pPr algn="ctr">
              <a:defRPr/>
            </a:pPr>
            <a:r>
              <a:rPr lang="en-US" sz="2000" b="1" i="0" baseline="0" dirty="0" smtClean="0">
                <a:solidFill>
                  <a:schemeClr val="tx2"/>
                </a:solidFill>
                <a:latin typeface="Times" charset="0"/>
                <a:ea typeface="+mn-ea"/>
                <a:cs typeface="+mn-cs"/>
              </a:rPr>
              <a:t>des </a:t>
            </a:r>
            <a:r>
              <a:rPr lang="en-US" sz="2000" b="1" i="0" baseline="0" dirty="0" err="1" smtClean="0">
                <a:solidFill>
                  <a:schemeClr val="tx2"/>
                </a:solidFill>
                <a:latin typeface="Times" charset="0"/>
                <a:ea typeface="+mn-ea"/>
                <a:cs typeface="+mn-cs"/>
              </a:rPr>
              <a:t>Nahen</a:t>
            </a:r>
            <a:r>
              <a:rPr lang="en-US" sz="2000" b="1" i="0" baseline="0" dirty="0" smtClean="0">
                <a:solidFill>
                  <a:schemeClr val="tx2"/>
                </a:solidFill>
                <a:latin typeface="Times" charset="0"/>
                <a:ea typeface="+mn-ea"/>
                <a:cs typeface="+mn-cs"/>
              </a:rPr>
              <a:t> </a:t>
            </a:r>
            <a:r>
              <a:rPr lang="en-US" sz="2000" b="1" i="0" baseline="0" dirty="0" err="1" smtClean="0">
                <a:solidFill>
                  <a:schemeClr val="tx2"/>
                </a:solidFill>
                <a:latin typeface="Times" charset="0"/>
                <a:ea typeface="+mn-ea"/>
                <a:cs typeface="+mn-cs"/>
              </a:rPr>
              <a:t>Ostens</a:t>
            </a:r>
            <a:endParaRPr lang="en-US" sz="2000" b="1" i="0" dirty="0">
              <a:solidFill>
                <a:schemeClr val="tx2"/>
              </a:solidFill>
              <a:latin typeface="Times" charset="0"/>
              <a:ea typeface="+mn-ea"/>
              <a:cs typeface="+mn-cs"/>
            </a:endParaRPr>
          </a:p>
        </p:txBody>
      </p:sp>
      <p:sp>
        <p:nvSpPr>
          <p:cNvPr id="3" name="Text Box 50"/>
          <p:cNvSpPr txBox="1">
            <a:spLocks noChangeArrowheads="1"/>
          </p:cNvSpPr>
          <p:nvPr userDrawn="1"/>
        </p:nvSpPr>
        <p:spPr bwMode="auto">
          <a:xfrm>
            <a:off x="263525" y="6542088"/>
            <a:ext cx="1033463"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defRPr/>
            </a:pPr>
            <a:r>
              <a:rPr lang="en-US" sz="1000" b="1" i="0" smtClean="0">
                <a:solidFill>
                  <a:srgbClr val="FFFFFF"/>
                </a:solidFill>
                <a:latin typeface="Arial" charset="0"/>
              </a:rPr>
              <a:t>© 2006 TBBMI</a:t>
            </a:r>
          </a:p>
        </p:txBody>
      </p:sp>
      <p:sp>
        <p:nvSpPr>
          <p:cNvPr id="1075" name="Rectangle 51"/>
          <p:cNvSpPr>
            <a:spLocks noChangeArrowheads="1"/>
          </p:cNvSpPr>
          <p:nvPr userDrawn="1"/>
        </p:nvSpPr>
        <p:spPr bwMode="auto">
          <a:xfrm>
            <a:off x="7618413" y="6529388"/>
            <a:ext cx="658812" cy="244475"/>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rPr>
              <a:t>9.7.02.</a:t>
            </a:r>
          </a:p>
        </p:txBody>
      </p:sp>
      <p:sp>
        <p:nvSpPr>
          <p:cNvPr id="1081" name="Rectangle 57"/>
          <p:cNvSpPr>
            <a:spLocks noChangeArrowheads="1"/>
          </p:cNvSpPr>
          <p:nvPr userDrawn="1"/>
        </p:nvSpPr>
        <p:spPr bwMode="auto">
          <a:xfrm>
            <a:off x="1562100" y="812800"/>
            <a:ext cx="6934200" cy="5372100"/>
          </a:xfrm>
          <a:prstGeom prst="rect">
            <a:avLst/>
          </a:prstGeom>
          <a:gradFill rotWithShape="0">
            <a:gsLst>
              <a:gs pos="0">
                <a:srgbClr val="000099"/>
              </a:gs>
              <a:gs pos="100000">
                <a:srgbClr val="000099">
                  <a:gamma/>
                  <a:shade val="23922"/>
                  <a:invGamma/>
                </a:srgbClr>
              </a:gs>
            </a:gsLst>
            <a:path path="shape">
              <a:fillToRect l="50000" t="50000" r="50000" b="50000"/>
            </a:path>
          </a:gradFill>
          <a:ln w="76200">
            <a:solidFill>
              <a:schemeClr val="accent2"/>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9" name="Rectangle 33"/>
          <p:cNvSpPr>
            <a:spLocks noChangeArrowheads="1"/>
          </p:cNvSpPr>
          <p:nvPr userDrawn="1"/>
        </p:nvSpPr>
        <p:spPr bwMode="auto">
          <a:xfrm>
            <a:off x="-136480" y="107247"/>
            <a:ext cx="1892300" cy="1197764"/>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defPPr>
              <a:defRPr lang="en-US"/>
            </a:defPPr>
            <a:lvl1pPr algn="ctr" rtl="0" eaLnBrk="0" fontAlgn="base" hangingPunct="0">
              <a:spcBef>
                <a:spcPct val="0"/>
              </a:spcBef>
              <a:spcAft>
                <a:spcPct val="0"/>
              </a:spcAft>
              <a:defRPr sz="2800" i="1" kern="1200">
                <a:solidFill>
                  <a:schemeClr val="hlink"/>
                </a:solidFill>
                <a:latin typeface="Comic Sans MS" charset="0"/>
                <a:ea typeface="ＭＳ Ｐゴシック" charset="0"/>
                <a:cs typeface="ＭＳ Ｐゴシック" charset="0"/>
              </a:defRPr>
            </a:lvl1pPr>
            <a:lvl2pPr marL="457200" algn="ctr" rtl="0" eaLnBrk="0" fontAlgn="base" hangingPunct="0">
              <a:spcBef>
                <a:spcPct val="0"/>
              </a:spcBef>
              <a:spcAft>
                <a:spcPct val="0"/>
              </a:spcAft>
              <a:defRPr sz="2800" i="1" kern="1200">
                <a:solidFill>
                  <a:schemeClr val="hlink"/>
                </a:solidFill>
                <a:latin typeface="Comic Sans MS" charset="0"/>
                <a:ea typeface="ＭＳ Ｐゴシック" charset="0"/>
                <a:cs typeface="ＭＳ Ｐゴシック" charset="0"/>
              </a:defRPr>
            </a:lvl2pPr>
            <a:lvl3pPr marL="914400" algn="ctr" rtl="0" eaLnBrk="0" fontAlgn="base" hangingPunct="0">
              <a:spcBef>
                <a:spcPct val="0"/>
              </a:spcBef>
              <a:spcAft>
                <a:spcPct val="0"/>
              </a:spcAft>
              <a:defRPr sz="2800" i="1" kern="1200">
                <a:solidFill>
                  <a:schemeClr val="hlink"/>
                </a:solidFill>
                <a:latin typeface="Comic Sans MS" charset="0"/>
                <a:ea typeface="ＭＳ Ｐゴシック" charset="0"/>
                <a:cs typeface="ＭＳ Ｐゴシック" charset="0"/>
              </a:defRPr>
            </a:lvl3pPr>
            <a:lvl4pPr marL="1371600" algn="ctr" rtl="0" eaLnBrk="0" fontAlgn="base" hangingPunct="0">
              <a:spcBef>
                <a:spcPct val="0"/>
              </a:spcBef>
              <a:spcAft>
                <a:spcPct val="0"/>
              </a:spcAft>
              <a:defRPr sz="2800" i="1" kern="1200">
                <a:solidFill>
                  <a:schemeClr val="hlink"/>
                </a:solidFill>
                <a:latin typeface="Comic Sans MS" charset="0"/>
                <a:ea typeface="ＭＳ Ｐゴシック" charset="0"/>
                <a:cs typeface="ＭＳ Ｐゴシック" charset="0"/>
              </a:defRPr>
            </a:lvl4pPr>
            <a:lvl5pPr marL="1828800" algn="ctr" rtl="0" eaLnBrk="0" fontAlgn="base" hangingPunct="0">
              <a:spcBef>
                <a:spcPct val="0"/>
              </a:spcBef>
              <a:spcAft>
                <a:spcPct val="0"/>
              </a:spcAft>
              <a:defRPr sz="2800" i="1" kern="1200">
                <a:solidFill>
                  <a:schemeClr val="hlink"/>
                </a:solidFill>
                <a:latin typeface="Comic Sans MS" charset="0"/>
                <a:ea typeface="ＭＳ Ｐゴシック" charset="0"/>
                <a:cs typeface="ＭＳ Ｐゴシック" charset="0"/>
              </a:defRPr>
            </a:lvl5pPr>
            <a:lvl6pPr marL="2286000" algn="l" defTabSz="457200" rtl="0" eaLnBrk="1" latinLnBrk="0" hangingPunct="1">
              <a:defRPr sz="2800" i="1" kern="1200">
                <a:solidFill>
                  <a:schemeClr val="hlink"/>
                </a:solidFill>
                <a:latin typeface="Comic Sans MS" charset="0"/>
                <a:ea typeface="ＭＳ Ｐゴシック" charset="0"/>
                <a:cs typeface="ＭＳ Ｐゴシック" charset="0"/>
              </a:defRPr>
            </a:lvl6pPr>
            <a:lvl7pPr marL="2743200" algn="l" defTabSz="457200" rtl="0" eaLnBrk="1" latinLnBrk="0" hangingPunct="1">
              <a:defRPr sz="2800" i="1" kern="1200">
                <a:solidFill>
                  <a:schemeClr val="hlink"/>
                </a:solidFill>
                <a:latin typeface="Comic Sans MS" charset="0"/>
                <a:ea typeface="ＭＳ Ｐゴシック" charset="0"/>
                <a:cs typeface="ＭＳ Ｐゴシック" charset="0"/>
              </a:defRPr>
            </a:lvl7pPr>
            <a:lvl8pPr marL="3200400" algn="l" defTabSz="457200" rtl="0" eaLnBrk="1" latinLnBrk="0" hangingPunct="1">
              <a:defRPr sz="2800" i="1" kern="1200">
                <a:solidFill>
                  <a:schemeClr val="hlink"/>
                </a:solidFill>
                <a:latin typeface="Comic Sans MS" charset="0"/>
                <a:ea typeface="ＭＳ Ｐゴシック" charset="0"/>
                <a:cs typeface="ＭＳ Ｐゴシック" charset="0"/>
              </a:defRPr>
            </a:lvl8pPr>
            <a:lvl9pPr marL="3657600" algn="l" defTabSz="457200" rtl="0" eaLnBrk="1" latinLnBrk="0" hangingPunct="1">
              <a:defRPr sz="2800" i="1" kern="1200">
                <a:solidFill>
                  <a:schemeClr val="hlink"/>
                </a:solidFill>
                <a:latin typeface="Comic Sans MS" charset="0"/>
                <a:ea typeface="ＭＳ Ｐゴシック" charset="0"/>
                <a:cs typeface="ＭＳ Ｐゴシック" charset="0"/>
              </a:defRPr>
            </a:lvl9pPr>
          </a:lstStyle>
          <a:p>
            <a:pPr>
              <a:defRPr/>
            </a:pPr>
            <a:r>
              <a:rPr lang="en-US" sz="1800" b="1" i="0" dirty="0" smtClean="0">
                <a:solidFill>
                  <a:schemeClr val="tx2"/>
                </a:solidFill>
                <a:latin typeface="Times" charset="0"/>
              </a:rPr>
              <a:t>DIE LANDKARTE DES NAHEN OSTENS</a:t>
            </a:r>
            <a:endParaRPr lang="en-US" sz="1800" b="1" i="0" dirty="0">
              <a:solidFill>
                <a:schemeClr val="tx2"/>
              </a:solidFill>
              <a:latin typeface="Times" charset="0"/>
            </a:endParaRPr>
          </a:p>
        </p:txBody>
      </p:sp>
    </p:spTree>
  </p:cSld>
  <p:clrMap bg1="dk2" tx1="lt1" bg2="dk1" tx2="lt2" accent1="accent1" accent2="accent2" accent3="accent3" accent4="accent4" accent5="accent5" accent6="accent6" hlink="hlink" folHlink="folHlink"/>
  <p:sldLayoutIdLst>
    <p:sldLayoutId id="2147483791" r:id="rId1"/>
    <p:sldLayoutId id="2147483781" r:id="rId2"/>
    <p:sldLayoutId id="2147483782" r:id="rId3"/>
    <p:sldLayoutId id="2147483783" r:id="rId4"/>
    <p:sldLayoutId id="2147483784" r:id="rId5"/>
    <p:sldLayoutId id="2147483785" r:id="rId6"/>
    <p:sldLayoutId id="2147483786" r:id="rId7"/>
    <p:sldLayoutId id="2147483787" r:id="rId8"/>
    <p:sldLayoutId id="2147483788" r:id="rId9"/>
    <p:sldLayoutId id="2147483789" r:id="rId10"/>
    <p:sldLayoutId id="2147483790" r:id="rId11"/>
  </p:sldLayoutIdLst>
  <p:transition spd="med">
    <p:fade/>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0"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0"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0"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0" charset="0"/>
          <a:ea typeface="ＭＳ Ｐゴシック" charset="-128"/>
          <a:cs typeface="ＭＳ Ｐゴシック"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0"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0"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0"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0"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10"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pitchFamily="-110"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0" charset="-128"/>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0"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0"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0"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0"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13.jpeg"/></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13.jpeg"/><Relationship Id="rId4" Type="http://schemas.openxmlformats.org/officeDocument/2006/relationships/image" Target="../media/image15.emf"/></Relationships>
</file>

<file path=ppt/slides/_rels/slide1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13.jpeg"/><Relationship Id="rId4" Type="http://schemas.openxmlformats.org/officeDocument/2006/relationships/image" Target="../media/image16.emf"/></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7.xml"/><Relationship Id="rId1" Type="http://schemas.openxmlformats.org/officeDocument/2006/relationships/tags" Target="../tags/tag1.xml"/><Relationship Id="rId4" Type="http://schemas.openxmlformats.org/officeDocument/2006/relationships/image" Target="../media/image17.jpe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7.xml"/><Relationship Id="rId1" Type="http://schemas.openxmlformats.org/officeDocument/2006/relationships/tags" Target="../tags/tag2.xml"/><Relationship Id="rId4" Type="http://schemas.openxmlformats.org/officeDocument/2006/relationships/image" Target="../media/image17.jpeg"/></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19.emf"/></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20.emf"/></Relationships>
</file>

<file path=ppt/slides/_rels/slide22.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23.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notesSlide" Target="../notesSlides/notesSlide24.xml"/><Relationship Id="rId7" Type="http://schemas.openxmlformats.org/officeDocument/2006/relationships/image" Target="../media/image18.png"/><Relationship Id="rId2" Type="http://schemas.openxmlformats.org/officeDocument/2006/relationships/slideLayout" Target="../slideLayouts/slideLayout7.xml"/><Relationship Id="rId1" Type="http://schemas.openxmlformats.org/officeDocument/2006/relationships/tags" Target="../tags/tag3.xml"/><Relationship Id="rId6" Type="http://schemas.openxmlformats.org/officeDocument/2006/relationships/image" Target="../media/image24.emf"/><Relationship Id="rId5" Type="http://schemas.openxmlformats.org/officeDocument/2006/relationships/image" Target="../media/image13.jpeg"/><Relationship Id="rId4" Type="http://schemas.openxmlformats.org/officeDocument/2006/relationships/image" Target="../media/image23.emf"/><Relationship Id="rId9" Type="http://schemas.openxmlformats.org/officeDocument/2006/relationships/image" Target="../media/image14.jpeg"/></Relationships>
</file>

<file path=ppt/slides/_rels/slide2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themeOverride" Target="../theme/themeOverride1.xml"/><Relationship Id="rId5" Type="http://schemas.openxmlformats.org/officeDocument/2006/relationships/image" Target="../media/image6.jpeg"/><Relationship Id="rId4" Type="http://schemas.openxmlformats.org/officeDocument/2006/relationships/image" Target="../media/image5.emf"/></Relationships>
</file>

<file path=ppt/slides/_rels/slide3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8.jpe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0.jpeg"/></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8" Type="http://schemas.openxmlformats.org/officeDocument/2006/relationships/image" Target="../media/image41.emf"/><Relationship Id="rId3" Type="http://schemas.openxmlformats.org/officeDocument/2006/relationships/image" Target="../media/image36.emf"/><Relationship Id="rId7" Type="http://schemas.openxmlformats.org/officeDocument/2006/relationships/image" Target="../media/image40.emf"/><Relationship Id="rId2" Type="http://schemas.openxmlformats.org/officeDocument/2006/relationships/notesSlide" Target="../notesSlides/notesSlide78.xml"/><Relationship Id="rId1" Type="http://schemas.openxmlformats.org/officeDocument/2006/relationships/slideLayout" Target="../slideLayouts/slideLayout7.xml"/><Relationship Id="rId6" Type="http://schemas.openxmlformats.org/officeDocument/2006/relationships/image" Target="../media/image39.emf"/><Relationship Id="rId5" Type="http://schemas.openxmlformats.org/officeDocument/2006/relationships/image" Target="../media/image38.emf"/><Relationship Id="rId4" Type="http://schemas.openxmlformats.org/officeDocument/2006/relationships/image" Target="../media/image37.emf"/></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notesSlide" Target="../notesSlides/notesSlide81.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82.xm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4.xm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2"/>
          <p:cNvPicPr>
            <a:picLocks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2959254" y="-4590831"/>
            <a:ext cx="9144000" cy="6845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grpSp>
        <p:nvGrpSpPr>
          <p:cNvPr id="5122" name="Group 3"/>
          <p:cNvGrpSpPr>
            <a:grpSpLocks/>
          </p:cNvGrpSpPr>
          <p:nvPr/>
        </p:nvGrpSpPr>
        <p:grpSpPr bwMode="auto">
          <a:xfrm>
            <a:off x="76200" y="4508938"/>
            <a:ext cx="8596313" cy="2272862"/>
            <a:chOff x="48" y="3424"/>
            <a:chExt cx="5415" cy="848"/>
          </a:xfrm>
        </p:grpSpPr>
        <p:sp>
          <p:nvSpPr>
            <p:cNvPr id="265220" name="Text Box 4"/>
            <p:cNvSpPr txBox="1">
              <a:spLocks noChangeArrowheads="1"/>
            </p:cNvSpPr>
            <p:nvPr/>
          </p:nvSpPr>
          <p:spPr bwMode="auto">
            <a:xfrm>
              <a:off x="48" y="4099"/>
              <a:ext cx="1017" cy="173"/>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a:spcBef>
                  <a:spcPct val="50000"/>
                </a:spcBef>
                <a:defRPr/>
              </a:pPr>
              <a:endParaRPr lang="en-US" sz="1200" b="1" i="0" dirty="0">
                <a:solidFill>
                  <a:schemeClr val="tx1"/>
                </a:solidFill>
                <a:effectLst>
                  <a:outerShdw blurRad="38100" dist="38100" dir="2700000" algn="tl">
                    <a:srgbClr val="000000"/>
                  </a:outerShdw>
                </a:effectLst>
                <a:latin typeface="Times New Roman" pitchFamily="-110" charset="0"/>
                <a:ea typeface="+mn-ea"/>
                <a:cs typeface="+mn-cs"/>
              </a:endParaRPr>
            </a:p>
          </p:txBody>
        </p:sp>
        <p:sp>
          <p:nvSpPr>
            <p:cNvPr id="265221" name="Text Box 5"/>
            <p:cNvSpPr txBox="1">
              <a:spLocks noChangeArrowheads="1"/>
            </p:cNvSpPr>
            <p:nvPr/>
          </p:nvSpPr>
          <p:spPr bwMode="auto">
            <a:xfrm>
              <a:off x="409" y="3424"/>
              <a:ext cx="5054" cy="442"/>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defRPr/>
              </a:pPr>
              <a:r>
                <a:rPr lang="en-US" sz="2000" b="1" dirty="0" err="1" smtClean="0">
                  <a:solidFill>
                    <a:srgbClr val="FAFD00"/>
                  </a:solidFill>
                  <a:latin typeface="Times New Roman" charset="0"/>
                </a:rPr>
                <a:t>Eine</a:t>
              </a:r>
              <a:r>
                <a:rPr lang="en-US" sz="2000" b="1" dirty="0" smtClean="0">
                  <a:solidFill>
                    <a:srgbClr val="FAFD00"/>
                  </a:solidFill>
                  <a:latin typeface="Times New Roman" charset="0"/>
                </a:rPr>
                <a:t>  </a:t>
              </a:r>
              <a:r>
                <a:rPr lang="en-US" sz="2000" b="1" dirty="0" err="1" smtClean="0">
                  <a:solidFill>
                    <a:srgbClr val="FAFD00"/>
                  </a:solidFill>
                  <a:latin typeface="Times New Roman" charset="0"/>
                </a:rPr>
                <a:t>Bibel-Präsentation</a:t>
              </a:r>
              <a:r>
                <a:rPr lang="en-US" sz="2000" b="1" dirty="0" smtClean="0">
                  <a:solidFill>
                    <a:srgbClr val="FAFD00"/>
                  </a:solidFill>
                  <a:latin typeface="Times New Roman" charset="0"/>
                </a:rPr>
                <a:t> von The Bible…Basically Ministries International Inc. </a:t>
              </a:r>
              <a:r>
                <a:rPr lang="en-US" sz="2000" b="1" dirty="0" err="1" smtClean="0">
                  <a:solidFill>
                    <a:srgbClr val="FAFD00"/>
                  </a:solidFill>
                  <a:latin typeface="Times New Roman" charset="0"/>
                </a:rPr>
                <a:t>übersetzt</a:t>
              </a:r>
              <a:r>
                <a:rPr lang="en-US" sz="2000" b="1" dirty="0" smtClean="0">
                  <a:solidFill>
                    <a:srgbClr val="FAFD00"/>
                  </a:solidFill>
                  <a:latin typeface="Times New Roman" charset="0"/>
                </a:rPr>
                <a:t> von Peter Bauer</a:t>
              </a:r>
            </a:p>
            <a:p>
              <a:pPr>
                <a:spcBef>
                  <a:spcPct val="50000"/>
                </a:spcBef>
                <a:defRPr/>
              </a:pPr>
              <a:r>
                <a:rPr lang="en-US" sz="2000" b="1" dirty="0" smtClean="0">
                  <a:solidFill>
                    <a:srgbClr val="FAFD00"/>
                  </a:solidFill>
                  <a:latin typeface="Times New Roman" charset="0"/>
                </a:rPr>
                <a:t>Fort Worth, Texas</a:t>
              </a:r>
              <a:endParaRPr lang="en-US" sz="1800" b="1" dirty="0" smtClean="0">
                <a:solidFill>
                  <a:srgbClr val="FAFD00"/>
                </a:solidFill>
                <a:latin typeface="Times New Roman" charset="0"/>
              </a:endParaRPr>
            </a:p>
          </p:txBody>
        </p:sp>
        <p:sp>
          <p:nvSpPr>
            <p:cNvPr id="265222" name="Text Box 6"/>
            <p:cNvSpPr txBox="1">
              <a:spLocks noChangeArrowheads="1"/>
            </p:cNvSpPr>
            <p:nvPr/>
          </p:nvSpPr>
          <p:spPr bwMode="auto">
            <a:xfrm>
              <a:off x="1957" y="3866"/>
              <a:ext cx="1871" cy="250"/>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algn="l">
                <a:spcBef>
                  <a:spcPct val="50000"/>
                </a:spcBef>
                <a:defRPr/>
              </a:pPr>
              <a:r>
                <a:rPr lang="en-US" sz="2000" i="0" dirty="0">
                  <a:solidFill>
                    <a:srgbClr val="FFFB0C"/>
                  </a:solidFill>
                  <a:latin typeface="Helvetica" pitchFamily="-110" charset="0"/>
                  <a:ea typeface="+mn-ea"/>
                  <a:cs typeface="+mn-cs"/>
                </a:rPr>
                <a:t>www.biblebasically.org</a:t>
              </a:r>
            </a:p>
          </p:txBody>
        </p:sp>
      </p:grpSp>
      <p:pic>
        <p:nvPicPr>
          <p:cNvPr id="1026" name="Picture 2"/>
          <p:cNvPicPr>
            <a:picLocks noChangeAspect="1" noChangeArrowheads="1"/>
          </p:cNvPicPr>
          <p:nvPr/>
        </p:nvPicPr>
        <p:blipFill>
          <a:blip r:embed="rId4"/>
          <a:srcRect/>
          <a:stretch>
            <a:fillRect/>
          </a:stretch>
        </p:blipFill>
        <p:spPr bwMode="auto">
          <a:xfrm>
            <a:off x="-1324305" y="0"/>
            <a:ext cx="12197953" cy="6858000"/>
          </a:xfrm>
          <a:prstGeom prst="rect">
            <a:avLst/>
          </a:prstGeom>
          <a:noFill/>
          <a:ln w="9525">
            <a:noFill/>
            <a:miter lim="800000"/>
            <a:headEnd/>
            <a:tailEnd/>
          </a:ln>
        </p:spPr>
      </p:pic>
      <p:sp>
        <p:nvSpPr>
          <p:cNvPr id="265229" name="Rectangle 13"/>
          <p:cNvSpPr>
            <a:spLocks noChangeArrowheads="1"/>
          </p:cNvSpPr>
          <p:nvPr/>
        </p:nvSpPr>
        <p:spPr bwMode="auto">
          <a:xfrm>
            <a:off x="7542213" y="6579628"/>
            <a:ext cx="736600" cy="244475"/>
          </a:xfrm>
          <a:prstGeom prst="rect">
            <a:avLst/>
          </a:prstGeom>
          <a:noFill/>
          <a:ln w="12700">
            <a:noFill/>
            <a:miter lim="800000"/>
            <a:headEnd/>
            <a:tailEnd/>
          </a:ln>
          <a:effectLst/>
        </p:spPr>
        <p:txBody>
          <a:bodyPr wrap="none" anchor="ctr">
            <a:spAutoFit/>
          </a:bodyPr>
          <a:lstStyle/>
          <a:p>
            <a:pPr>
              <a:defRPr/>
            </a:pPr>
            <a:r>
              <a:rPr lang="en-US" sz="1000" b="1" i="0" dirty="0">
                <a:solidFill>
                  <a:schemeClr val="tx1"/>
                </a:solidFill>
                <a:effectLst>
                  <a:outerShdw blurRad="38100" dist="38100" dir="2700000" algn="tl">
                    <a:srgbClr val="000000"/>
                  </a:outerShdw>
                </a:effectLst>
              </a:rPr>
              <a:t>9.65.02.</a:t>
            </a:r>
          </a:p>
        </p:txBody>
      </p:sp>
      <p:sp>
        <p:nvSpPr>
          <p:cNvPr id="265231" name="Rectangle 15"/>
          <p:cNvSpPr>
            <a:spLocks noChangeArrowheads="1"/>
          </p:cNvSpPr>
          <p:nvPr/>
        </p:nvSpPr>
        <p:spPr bwMode="auto">
          <a:xfrm>
            <a:off x="8086725" y="6578040"/>
            <a:ext cx="339725" cy="244475"/>
          </a:xfrm>
          <a:prstGeom prst="rect">
            <a:avLst/>
          </a:prstGeom>
          <a:noFill/>
          <a:ln w="12700">
            <a:noFill/>
            <a:miter lim="800000"/>
            <a:headEnd/>
            <a:tailEnd/>
          </a:ln>
          <a:effectLst/>
        </p:spPr>
        <p:txBody>
          <a:bodyPr wrap="none" anchor="ctr">
            <a:spAutoFit/>
          </a:bodyPr>
          <a:lstStyle/>
          <a:p>
            <a:pPr>
              <a:defRPr/>
            </a:pPr>
            <a:r>
              <a:rPr lang="en-US" sz="1000" b="1" i="0" dirty="0">
                <a:solidFill>
                  <a:schemeClr val="tx1"/>
                </a:solidFill>
                <a:effectLst>
                  <a:outerShdw blurRad="38100" dist="38100" dir="2700000" algn="tl">
                    <a:srgbClr val="000000"/>
                  </a:outerShdw>
                </a:effectLst>
              </a:rPr>
              <a:t>01</a:t>
            </a:r>
          </a:p>
        </p:txBody>
      </p:sp>
      <p:sp>
        <p:nvSpPr>
          <p:cNvPr id="5123" name="Text Box 12"/>
          <p:cNvSpPr txBox="1">
            <a:spLocks noChangeArrowheads="1"/>
          </p:cNvSpPr>
          <p:nvPr/>
        </p:nvSpPr>
        <p:spPr bwMode="auto">
          <a:xfrm>
            <a:off x="456406" y="6566338"/>
            <a:ext cx="915988"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900" b="1" i="0" dirty="0">
                <a:solidFill>
                  <a:srgbClr val="FFFFFF"/>
                </a:solidFill>
                <a:latin typeface="Arial" charset="0"/>
              </a:rPr>
              <a:t>©2006 TBBMI</a:t>
            </a:r>
          </a:p>
        </p:txBody>
      </p:sp>
    </p:spTree>
  </p:cSld>
  <p:clrMapOvr>
    <a:masterClrMapping/>
  </p:clrMapOvr>
  <p:transition spd="med">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Freeform 2"/>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50800" cap="rnd" cmpd="sng">
            <a:solidFill>
              <a:srgbClr val="FAF200"/>
            </a:solidFill>
            <a:prstDash val="solid"/>
            <a:round/>
            <a:headEnd type="none" w="med" len="med"/>
            <a:tailEnd type="none" w="med" len="med"/>
          </a:ln>
          <a:effectLst>
            <a:outerShdw blurRad="63500" dist="107763" dir="2700000" algn="ctr" rotWithShape="0">
              <a:schemeClr val="bg2"/>
            </a:outerShdw>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21187" name="Rectangle 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21188" name="Rectangle 4"/>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21189" name="Freeform 5"/>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50800" cap="rnd" cmpd="sng">
            <a:solidFill>
              <a:srgbClr val="FAF2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21190" name="Rectangle 6"/>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21191" name="Line 7"/>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21192" name="Line 8"/>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21194" name="Line 10"/>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3561" name="Text Box 12"/>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endParaRPr>
          </a:p>
        </p:txBody>
      </p:sp>
      <p:sp>
        <p:nvSpPr>
          <p:cNvPr id="221201" name="Rectangle 17"/>
          <p:cNvSpPr>
            <a:spLocks noChangeArrowheads="1"/>
          </p:cNvSpPr>
          <p:nvPr/>
        </p:nvSpPr>
        <p:spPr bwMode="auto">
          <a:xfrm>
            <a:off x="8086725" y="6521450"/>
            <a:ext cx="339725" cy="244475"/>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rPr>
              <a:t>10</a:t>
            </a:r>
          </a:p>
        </p:txBody>
      </p:sp>
      <p:sp>
        <p:nvSpPr>
          <p:cNvPr id="23563" name="Text Box 18"/>
          <p:cNvSpPr txBox="1">
            <a:spLocks noChangeArrowheads="1"/>
          </p:cNvSpPr>
          <p:nvPr/>
        </p:nvSpPr>
        <p:spPr bwMode="auto">
          <a:xfrm>
            <a:off x="8721725" y="6397625"/>
            <a:ext cx="325438"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2000" i="0">
                <a:solidFill>
                  <a:srgbClr val="FFFFFF"/>
                </a:solidFill>
                <a:latin typeface="Arial" charset="0"/>
              </a:rPr>
              <a:t>1</a:t>
            </a:r>
          </a:p>
        </p:txBody>
      </p:sp>
      <p:sp>
        <p:nvSpPr>
          <p:cNvPr id="23564" name="Text Box 19"/>
          <p:cNvSpPr txBox="1">
            <a:spLocks noChangeArrowheads="1"/>
          </p:cNvSpPr>
          <p:nvPr/>
        </p:nvSpPr>
        <p:spPr bwMode="auto">
          <a:xfrm>
            <a:off x="7532688" y="5884863"/>
            <a:ext cx="268287"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Arial" charset="0"/>
              </a:rPr>
              <a:t>  </a:t>
            </a:r>
          </a:p>
        </p:txBody>
      </p:sp>
      <p:sp>
        <p:nvSpPr>
          <p:cNvPr id="23565" name="Rectangle 20"/>
          <p:cNvSpPr>
            <a:spLocks noChangeArrowheads="1"/>
          </p:cNvSpPr>
          <p:nvPr/>
        </p:nvSpPr>
        <p:spPr bwMode="auto">
          <a:xfrm>
            <a:off x="7102702" y="6269038"/>
            <a:ext cx="1561646"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p>
            <a:r>
              <a:rPr lang="en-US" sz="1200" b="1" i="0" dirty="0" err="1" smtClean="0">
                <a:solidFill>
                  <a:schemeClr val="tx1"/>
                </a:solidFill>
                <a:latin typeface="Arial" charset="0"/>
              </a:rPr>
              <a:t>Handbuch</a:t>
            </a:r>
            <a:r>
              <a:rPr lang="en-US" sz="1200" b="1" i="0" dirty="0" smtClean="0">
                <a:solidFill>
                  <a:schemeClr val="tx1"/>
                </a:solidFill>
                <a:latin typeface="Arial" charset="0"/>
              </a:rPr>
              <a:t> S. 15-16</a:t>
            </a:r>
            <a:endParaRPr lang="en-US" sz="1200" b="1" i="0" dirty="0">
              <a:solidFill>
                <a:schemeClr val="tx1"/>
              </a:solidFill>
              <a:latin typeface="Arial"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withEffect">
                                  <p:stCondLst>
                                    <p:cond delay="0"/>
                                  </p:stCondLst>
                                  <p:childTnLst>
                                    <p:set>
                                      <p:cBhvr>
                                        <p:cTn id="6" dur="1" fill="hold">
                                          <p:stCondLst>
                                            <p:cond delay="0"/>
                                          </p:stCondLst>
                                        </p:cTn>
                                        <p:tgtEl>
                                          <p:spTgt spid="221186"/>
                                        </p:tgtEl>
                                        <p:attrNameLst>
                                          <p:attrName>style.visibility</p:attrName>
                                        </p:attrNameLst>
                                      </p:cBhvr>
                                      <p:to>
                                        <p:strVal val="visible"/>
                                      </p:to>
                                    </p:set>
                                    <p:animEffect transition="in" filter="wipe(up)">
                                      <p:cBhvr>
                                        <p:cTn id="7" dur="500"/>
                                        <p:tgtEl>
                                          <p:spTgt spid="22118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nodeType="clickEffect">
                                  <p:stCondLst>
                                    <p:cond delay="0"/>
                                  </p:stCondLst>
                                  <p:childTnLst>
                                    <p:set>
                                      <p:cBhvr>
                                        <p:cTn id="11" dur="1" fill="hold">
                                          <p:stCondLst>
                                            <p:cond delay="0"/>
                                          </p:stCondLst>
                                        </p:cTn>
                                        <p:tgtEl>
                                          <p:spTgt spid="221189"/>
                                        </p:tgtEl>
                                        <p:attrNameLst>
                                          <p:attrName>style.visibility</p:attrName>
                                        </p:attrNameLst>
                                      </p:cBhvr>
                                      <p:to>
                                        <p:strVal val="visible"/>
                                      </p:to>
                                    </p:set>
                                    <p:animEffect transition="in" filter="wipe(up)">
                                      <p:cBhvr>
                                        <p:cTn id="12" dur="500"/>
                                        <p:tgtEl>
                                          <p:spTgt spid="2211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Freeform 3"/>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50800" cap="rnd" cmpd="sng">
            <a:solidFill>
              <a:srgbClr val="FAF200"/>
            </a:solidFill>
            <a:prstDash val="solid"/>
            <a:round/>
            <a:headEnd type="none" w="med" len="med"/>
            <a:tailEnd type="none" w="med" len="med"/>
          </a:ln>
          <a:effectLst>
            <a:outerShdw blurRad="63500" dist="107763" dir="2700000" algn="ctr" rotWithShape="0">
              <a:schemeClr val="bg2"/>
            </a:outerShdw>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8196" name="Freeform 4"/>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8197" name="Rectangle 5"/>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8198" name="Rectangle 6"/>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8199" name="Freeform 7"/>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8200" name="Rectangle 8"/>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8201" name="Line 9"/>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8202" name="Line 10"/>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8204" name="Line 12"/>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5610" name="Text Box 14"/>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endParaRPr>
          </a:p>
        </p:txBody>
      </p:sp>
      <p:sp>
        <p:nvSpPr>
          <p:cNvPr id="8211" name="Rectangle 19"/>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rPr>
              <a:t>11</a:t>
            </a:r>
          </a:p>
        </p:txBody>
      </p:sp>
      <p:sp>
        <p:nvSpPr>
          <p:cNvPr id="25612" name="Text Box 20"/>
          <p:cNvSpPr txBox="1">
            <a:spLocks noChangeArrowheads="1"/>
          </p:cNvSpPr>
          <p:nvPr/>
        </p:nvSpPr>
        <p:spPr bwMode="auto">
          <a:xfrm>
            <a:off x="7532688" y="5884863"/>
            <a:ext cx="268287"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Arial" charset="0"/>
              </a:rPr>
              <a:t>  </a:t>
            </a:r>
          </a:p>
        </p:txBody>
      </p:sp>
      <p:sp>
        <p:nvSpPr>
          <p:cNvPr id="25613" name="Rectangle 21"/>
          <p:cNvSpPr>
            <a:spLocks noChangeArrowheads="1"/>
          </p:cNvSpPr>
          <p:nvPr/>
        </p:nvSpPr>
        <p:spPr bwMode="auto">
          <a:xfrm>
            <a:off x="7102702" y="6269038"/>
            <a:ext cx="1561646"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p>
            <a:r>
              <a:rPr lang="en-US" sz="1200" b="1" i="0" dirty="0" err="1" smtClean="0">
                <a:solidFill>
                  <a:schemeClr val="tx1"/>
                </a:solidFill>
                <a:latin typeface="Arial" charset="0"/>
              </a:rPr>
              <a:t>Handbuch</a:t>
            </a:r>
            <a:r>
              <a:rPr lang="en-US" sz="1200" b="1" i="0" dirty="0" smtClean="0">
                <a:solidFill>
                  <a:schemeClr val="tx1"/>
                </a:solidFill>
                <a:latin typeface="Arial" charset="0"/>
              </a:rPr>
              <a:t> S. 15-16</a:t>
            </a:r>
            <a:endParaRPr lang="en-US" sz="1200" b="1" i="0" dirty="0">
              <a:solidFill>
                <a:schemeClr val="tx1"/>
              </a:solidFill>
              <a:latin typeface="Arial"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nodeType="withEffect">
                                  <p:stCondLst>
                                    <p:cond delay="0"/>
                                  </p:stCondLst>
                                  <p:childTnLst>
                                    <p:set>
                                      <p:cBhvr>
                                        <p:cTn id="6" dur="1" fill="hold">
                                          <p:stCondLst>
                                            <p:cond delay="0"/>
                                          </p:stCondLst>
                                        </p:cTn>
                                        <p:tgtEl>
                                          <p:spTgt spid="8195"/>
                                        </p:tgtEl>
                                        <p:attrNameLst>
                                          <p:attrName>style.visibility</p:attrName>
                                        </p:attrNameLst>
                                      </p:cBhvr>
                                      <p:to>
                                        <p:strVal val="visible"/>
                                      </p:to>
                                    </p:set>
                                    <p:animEffect transition="in" filter="wipe(right)">
                                      <p:cBhvr>
                                        <p:cTn id="7" dur="500"/>
                                        <p:tgtEl>
                                          <p:spTgt spid="81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Freeform 3"/>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220" name="Freeform 4"/>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221" name="Rectangle 5"/>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222" name="Rectangle 6"/>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223" name="Freeform 7"/>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224" name="Rectangle 8"/>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225" name="Line 9"/>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226" name="Line 10"/>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228" name="Line 12"/>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229" name="Rectangle 13"/>
          <p:cNvSpPr>
            <a:spLocks noChangeArrowheads="1"/>
          </p:cNvSpPr>
          <p:nvPr/>
        </p:nvSpPr>
        <p:spPr bwMode="auto">
          <a:xfrm>
            <a:off x="1570379" y="2133600"/>
            <a:ext cx="6823983" cy="241040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nSpc>
                <a:spcPct val="65000"/>
              </a:lnSpc>
              <a:defRPr/>
            </a:pPr>
            <a:r>
              <a:rPr lang="en-US" b="1" dirty="0" smtClean="0">
                <a:solidFill>
                  <a:srgbClr val="F6FE0A"/>
                </a:solidFill>
                <a:effectLst>
                  <a:outerShdw blurRad="38100" dist="38100" dir="2700000" algn="tl">
                    <a:srgbClr val="000000"/>
                  </a:outerShdw>
                </a:effectLst>
              </a:rPr>
              <a:t>BENUTZE</a:t>
            </a:r>
            <a:r>
              <a:rPr lang="en-US" sz="3600" b="1" dirty="0" smtClean="0">
                <a:solidFill>
                  <a:srgbClr val="F6FE0A"/>
                </a:solidFill>
                <a:effectLst>
                  <a:outerShdw blurRad="38100" dist="38100" dir="2700000" algn="tl">
                    <a:srgbClr val="000000"/>
                  </a:outerShdw>
                </a:effectLst>
              </a:rPr>
              <a:t> KEINE </a:t>
            </a:r>
            <a:r>
              <a:rPr lang="en-US" b="1" dirty="0" smtClean="0">
                <a:solidFill>
                  <a:srgbClr val="F6FE0A"/>
                </a:solidFill>
                <a:effectLst>
                  <a:outerShdw blurRad="38100" dist="38100" dir="2700000" algn="tl">
                    <a:srgbClr val="000000"/>
                  </a:outerShdw>
                </a:effectLst>
              </a:rPr>
              <a:t> ORTSNAMEN...</a:t>
            </a:r>
            <a:endParaRPr lang="en-US" b="1" dirty="0">
              <a:solidFill>
                <a:srgbClr val="F6FE0A"/>
              </a:solidFill>
              <a:effectLst>
                <a:outerShdw blurRad="38100" dist="38100" dir="2700000" algn="tl">
                  <a:srgbClr val="000000"/>
                </a:outerShdw>
              </a:effectLst>
            </a:endParaRPr>
          </a:p>
          <a:p>
            <a:pPr>
              <a:lnSpc>
                <a:spcPct val="65000"/>
              </a:lnSpc>
              <a:defRPr/>
            </a:pPr>
            <a:endParaRPr lang="en-US" b="1" dirty="0">
              <a:solidFill>
                <a:srgbClr val="F6FE0A"/>
              </a:solidFill>
              <a:effectLst>
                <a:outerShdw blurRad="38100" dist="38100" dir="2700000" algn="tl">
                  <a:srgbClr val="000000"/>
                </a:outerShdw>
              </a:effectLst>
            </a:endParaRPr>
          </a:p>
          <a:p>
            <a:pPr>
              <a:lnSpc>
                <a:spcPct val="65000"/>
              </a:lnSpc>
              <a:defRPr/>
            </a:pPr>
            <a:r>
              <a:rPr lang="en-US" b="1" dirty="0" smtClean="0">
                <a:solidFill>
                  <a:srgbClr val="F6FE0A"/>
                </a:solidFill>
                <a:effectLst>
                  <a:outerShdw blurRad="38100" dist="38100" dir="2700000" algn="tl">
                    <a:srgbClr val="000000"/>
                  </a:outerShdw>
                </a:effectLst>
              </a:rPr>
              <a:t>BENUTZE </a:t>
            </a:r>
            <a:r>
              <a:rPr lang="en-US" sz="4000" b="1" dirty="0" smtClean="0">
                <a:solidFill>
                  <a:srgbClr val="F6FE0A"/>
                </a:solidFill>
                <a:effectLst>
                  <a:outerShdw blurRad="38100" dist="38100" dir="2700000" algn="tl">
                    <a:srgbClr val="000000"/>
                  </a:outerShdw>
                </a:effectLst>
              </a:rPr>
              <a:t>NUR </a:t>
            </a:r>
            <a:endParaRPr lang="en-US" sz="4000" b="1" dirty="0">
              <a:solidFill>
                <a:srgbClr val="F6FE0A"/>
              </a:solidFill>
              <a:effectLst>
                <a:outerShdw blurRad="38100" dist="38100" dir="2700000" algn="tl">
                  <a:srgbClr val="000000"/>
                </a:outerShdw>
              </a:effectLst>
            </a:endParaRPr>
          </a:p>
          <a:p>
            <a:pPr>
              <a:lnSpc>
                <a:spcPct val="65000"/>
              </a:lnSpc>
              <a:defRPr/>
            </a:pPr>
            <a:endParaRPr lang="en-US" b="1" u="sng" dirty="0">
              <a:solidFill>
                <a:srgbClr val="F6FE0A"/>
              </a:solidFill>
              <a:effectLst>
                <a:outerShdw blurRad="38100" dist="38100" dir="2700000" algn="tl">
                  <a:srgbClr val="000000"/>
                </a:outerShdw>
              </a:effectLst>
            </a:endParaRPr>
          </a:p>
          <a:p>
            <a:pPr>
              <a:lnSpc>
                <a:spcPct val="65000"/>
              </a:lnSpc>
              <a:defRPr/>
            </a:pPr>
            <a:r>
              <a:rPr lang="en-US" b="1" u="sng" dirty="0" smtClean="0">
                <a:solidFill>
                  <a:srgbClr val="F6FE0A"/>
                </a:solidFill>
                <a:effectLst>
                  <a:outerShdw blurRad="38100" dist="38100" dir="2700000" algn="tl">
                    <a:srgbClr val="000000"/>
                  </a:outerShdw>
                </a:effectLst>
              </a:rPr>
              <a:t>DEREN ANFANGSBUCHSTABEN</a:t>
            </a:r>
            <a:r>
              <a:rPr lang="en-US" b="1" dirty="0" smtClean="0">
                <a:solidFill>
                  <a:srgbClr val="F6FE0A"/>
                </a:solidFill>
                <a:effectLst>
                  <a:outerShdw blurRad="38100" dist="38100" dir="2700000" algn="tl">
                    <a:srgbClr val="000000"/>
                  </a:outerShdw>
                </a:effectLst>
              </a:rPr>
              <a:t>...</a:t>
            </a:r>
            <a:endParaRPr lang="en-US" b="1" dirty="0">
              <a:solidFill>
                <a:srgbClr val="F6FE0A"/>
              </a:solidFill>
              <a:effectLst>
                <a:outerShdw blurRad="38100" dist="38100" dir="2700000" algn="tl">
                  <a:srgbClr val="000000"/>
                </a:outerShdw>
              </a:effectLst>
            </a:endParaRPr>
          </a:p>
          <a:p>
            <a:pPr>
              <a:lnSpc>
                <a:spcPct val="65000"/>
              </a:lnSpc>
              <a:defRPr/>
            </a:pPr>
            <a:endParaRPr lang="en-US" b="1" dirty="0">
              <a:solidFill>
                <a:srgbClr val="F6FE0A"/>
              </a:solidFill>
              <a:effectLst>
                <a:outerShdw blurRad="38100" dist="38100" dir="2700000" algn="tl">
                  <a:srgbClr val="000000"/>
                </a:outerShdw>
              </a:effectLst>
            </a:endParaRPr>
          </a:p>
          <a:p>
            <a:pPr>
              <a:lnSpc>
                <a:spcPct val="65000"/>
              </a:lnSpc>
              <a:defRPr/>
            </a:pPr>
            <a:r>
              <a:rPr lang="en-US" sz="4400" b="1" dirty="0" smtClean="0">
                <a:solidFill>
                  <a:srgbClr val="F6FE0A"/>
                </a:solidFill>
                <a:effectLst>
                  <a:outerShdw blurRad="38100" dist="38100" dir="2700000" algn="tl">
                    <a:srgbClr val="000000"/>
                  </a:outerShdw>
                </a:effectLst>
              </a:rPr>
              <a:t>NICHT</a:t>
            </a:r>
            <a:r>
              <a:rPr lang="en-US" b="1" dirty="0" smtClean="0">
                <a:solidFill>
                  <a:srgbClr val="F6FE0A"/>
                </a:solidFill>
                <a:effectLst>
                  <a:outerShdw blurRad="38100" dist="38100" dir="2700000" algn="tl">
                    <a:srgbClr val="000000"/>
                  </a:outerShdw>
                </a:effectLst>
              </a:rPr>
              <a:t> DAS GANZE WORT!</a:t>
            </a:r>
            <a:endParaRPr lang="en-US" b="1" dirty="0">
              <a:solidFill>
                <a:srgbClr val="F6FE0A"/>
              </a:solidFill>
              <a:effectLst>
                <a:outerShdw blurRad="38100" dist="38100" dir="2700000" algn="tl">
                  <a:srgbClr val="000000"/>
                </a:outerShdw>
              </a:effectLst>
            </a:endParaRPr>
          </a:p>
        </p:txBody>
      </p:sp>
      <p:sp>
        <p:nvSpPr>
          <p:cNvPr id="27659" name="Text Box 15"/>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endParaRPr>
          </a:p>
        </p:txBody>
      </p:sp>
      <p:sp>
        <p:nvSpPr>
          <p:cNvPr id="9236" name="Rectangle 20"/>
          <p:cNvSpPr>
            <a:spLocks noChangeArrowheads="1"/>
          </p:cNvSpPr>
          <p:nvPr/>
        </p:nvSpPr>
        <p:spPr bwMode="auto">
          <a:xfrm>
            <a:off x="8075613" y="6524625"/>
            <a:ext cx="339725" cy="244475"/>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rPr>
              <a:t>12</a:t>
            </a:r>
          </a:p>
        </p:txBody>
      </p:sp>
      <p:sp>
        <p:nvSpPr>
          <p:cNvPr id="27661" name="Text Box 21"/>
          <p:cNvSpPr txBox="1">
            <a:spLocks noChangeArrowheads="1"/>
          </p:cNvSpPr>
          <p:nvPr/>
        </p:nvSpPr>
        <p:spPr bwMode="auto">
          <a:xfrm>
            <a:off x="7532688" y="5884863"/>
            <a:ext cx="268287"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Arial" charset="0"/>
              </a:rPr>
              <a:t>  </a:t>
            </a:r>
          </a:p>
        </p:txBody>
      </p:sp>
      <p:sp>
        <p:nvSpPr>
          <p:cNvPr id="27662" name="Rectangle 23"/>
          <p:cNvSpPr>
            <a:spLocks noChangeArrowheads="1"/>
          </p:cNvSpPr>
          <p:nvPr/>
        </p:nvSpPr>
        <p:spPr bwMode="auto">
          <a:xfrm>
            <a:off x="7102702" y="6269038"/>
            <a:ext cx="1561646"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p>
            <a:r>
              <a:rPr lang="en-US" sz="1200" b="1" i="0" dirty="0" err="1" smtClean="0">
                <a:solidFill>
                  <a:schemeClr val="tx1"/>
                </a:solidFill>
                <a:latin typeface="Arial" charset="0"/>
              </a:rPr>
              <a:t>Handbuch</a:t>
            </a:r>
            <a:r>
              <a:rPr lang="en-US" sz="1200" b="1" i="0" dirty="0" smtClean="0">
                <a:solidFill>
                  <a:schemeClr val="tx1"/>
                </a:solidFill>
                <a:latin typeface="Arial" charset="0"/>
              </a:rPr>
              <a:t> S. 15-16</a:t>
            </a:r>
            <a:endParaRPr lang="en-US" sz="1200" b="1" i="0" dirty="0">
              <a:solidFill>
                <a:schemeClr val="tx1"/>
              </a:solidFill>
              <a:latin typeface="Arial" charset="0"/>
            </a:endParaRPr>
          </a:p>
        </p:txBody>
      </p:sp>
    </p:spTree>
  </p:cSld>
  <p:clrMapOvr>
    <a:masterClrMapping/>
  </p:clrMapOvr>
  <p:transition spd="med">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5939" name="Picture 3"/>
          <p:cNvPicPr>
            <a:picLocks noChangeAspect="1" noChangeArrowheads="1"/>
          </p:cNvPicPr>
          <p:nvPr/>
        </p:nvPicPr>
        <p:blipFill>
          <a:blip r:embed="rId3">
            <a:extLst>
              <a:ext uri="{28A0092B-C50C-407E-A947-70E740481C1C}">
                <a14:useLocalDpi xmlns:a14="http://schemas.microsoft.com/office/drawing/2010/main" xmlns="" val="0"/>
              </a:ext>
            </a:extLst>
          </a:blip>
          <a:srcRect b="9908"/>
          <a:stretch>
            <a:fillRect/>
          </a:stretch>
        </p:blipFill>
        <p:spPr bwMode="auto">
          <a:xfrm>
            <a:off x="254000" y="1436688"/>
            <a:ext cx="3571875" cy="2427287"/>
          </a:xfrm>
          <a:prstGeom prst="rect">
            <a:avLst/>
          </a:prstGeom>
          <a:noFill/>
          <a:ln>
            <a:noFill/>
          </a:ln>
          <a:effectLst>
            <a:outerShdw blurRad="63500" dist="107763"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95941" name="Freeform 5"/>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95942" name="Rectangle 6"/>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95943" name="Rectangle 7"/>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95944" name="Freeform 8"/>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95945" name="Rectangle 9"/>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95946" name="Line 10"/>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95947" name="Line 11"/>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95949" name="Line 13"/>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95951" name="Rectangle 15"/>
          <p:cNvSpPr>
            <a:spLocks noChangeArrowheads="1"/>
          </p:cNvSpPr>
          <p:nvPr/>
        </p:nvSpPr>
        <p:spPr bwMode="auto">
          <a:xfrm>
            <a:off x="1911704" y="935038"/>
            <a:ext cx="1008915" cy="582211"/>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square" lIns="90487" tIns="44450" rIns="90487" bIns="44450">
            <a:spAutoFit/>
          </a:bodyPr>
          <a:lstStyle/>
          <a:p>
            <a:pPr algn="l">
              <a:spcBef>
                <a:spcPct val="50000"/>
              </a:spcBef>
              <a:defRPr/>
            </a:pPr>
            <a:r>
              <a:rPr lang="en-US" sz="3200" b="1" i="0" dirty="0" smtClean="0">
                <a:solidFill>
                  <a:srgbClr val="FAF200"/>
                </a:solidFill>
                <a:latin typeface="Times" charset="0"/>
                <a:ea typeface="+mn-ea"/>
                <a:cs typeface="+mn-cs"/>
              </a:rPr>
              <a:t>MM</a:t>
            </a:r>
            <a:endParaRPr lang="en-US" sz="3200" b="1" i="0" dirty="0">
              <a:solidFill>
                <a:srgbClr val="FAF200"/>
              </a:solidFill>
              <a:latin typeface="Times" charset="0"/>
              <a:ea typeface="+mn-ea"/>
              <a:cs typeface="+mn-cs"/>
            </a:endParaRPr>
          </a:p>
        </p:txBody>
      </p:sp>
      <p:sp>
        <p:nvSpPr>
          <p:cNvPr id="295952" name="Freeform 16"/>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9708" name="Text Box 21"/>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endParaRPr>
          </a:p>
        </p:txBody>
      </p:sp>
      <p:sp>
        <p:nvSpPr>
          <p:cNvPr id="295958" name="Rectangle 22"/>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rPr>
              <a:t>13</a:t>
            </a:r>
          </a:p>
        </p:txBody>
      </p:sp>
      <p:sp>
        <p:nvSpPr>
          <p:cNvPr id="29710" name="Text Box 24"/>
          <p:cNvSpPr txBox="1">
            <a:spLocks noChangeArrowheads="1"/>
          </p:cNvSpPr>
          <p:nvPr/>
        </p:nvSpPr>
        <p:spPr bwMode="auto">
          <a:xfrm>
            <a:off x="7532688" y="5884863"/>
            <a:ext cx="268287"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Arial" charset="0"/>
              </a:rPr>
              <a:t>  </a:t>
            </a:r>
          </a:p>
        </p:txBody>
      </p:sp>
      <p:sp>
        <p:nvSpPr>
          <p:cNvPr id="29711" name="Rectangle 25"/>
          <p:cNvSpPr>
            <a:spLocks noChangeArrowheads="1"/>
          </p:cNvSpPr>
          <p:nvPr/>
        </p:nvSpPr>
        <p:spPr bwMode="auto">
          <a:xfrm>
            <a:off x="7102702" y="6269038"/>
            <a:ext cx="1561646"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p>
            <a:r>
              <a:rPr lang="en-US" sz="1200" b="1" i="0" dirty="0" err="1" smtClean="0">
                <a:solidFill>
                  <a:schemeClr val="tx1"/>
                </a:solidFill>
                <a:latin typeface="Arial" charset="0"/>
              </a:rPr>
              <a:t>Handbuch</a:t>
            </a:r>
            <a:r>
              <a:rPr lang="en-US" sz="1200" b="1" i="0" dirty="0" smtClean="0">
                <a:solidFill>
                  <a:schemeClr val="tx1"/>
                </a:solidFill>
                <a:latin typeface="Arial" charset="0"/>
              </a:rPr>
              <a:t> S. 15-16</a:t>
            </a:r>
            <a:endParaRPr lang="en-US" sz="1200" b="1" i="0" dirty="0">
              <a:solidFill>
                <a:schemeClr val="tx1"/>
              </a:solidFill>
              <a:latin typeface="Arial" charset="0"/>
            </a:endParaRPr>
          </a:p>
        </p:txBody>
      </p:sp>
      <p:sp>
        <p:nvSpPr>
          <p:cNvPr id="295962" name="Oval 26"/>
          <p:cNvSpPr>
            <a:spLocks noChangeArrowheads="1"/>
          </p:cNvSpPr>
          <p:nvPr/>
        </p:nvSpPr>
        <p:spPr bwMode="auto">
          <a:xfrm>
            <a:off x="1868488" y="771525"/>
            <a:ext cx="1039812" cy="968375"/>
          </a:xfrm>
          <a:prstGeom prst="ellipse">
            <a:avLst/>
          </a:prstGeom>
          <a:noFill/>
          <a:ln w="76200">
            <a:solidFill>
              <a:srgbClr val="FF0B34"/>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36" fill="hold" grpId="0" nodeType="withEffect">
                                  <p:stCondLst>
                                    <p:cond delay="0"/>
                                  </p:stCondLst>
                                  <p:childTnLst>
                                    <p:set>
                                      <p:cBhvr>
                                        <p:cTn id="6" dur="1" fill="hold">
                                          <p:stCondLst>
                                            <p:cond delay="0"/>
                                          </p:stCondLst>
                                        </p:cTn>
                                        <p:tgtEl>
                                          <p:spTgt spid="295962"/>
                                        </p:tgtEl>
                                        <p:attrNameLst>
                                          <p:attrName>style.visibility</p:attrName>
                                        </p:attrNameLst>
                                      </p:cBhvr>
                                      <p:to>
                                        <p:strVal val="visible"/>
                                      </p:to>
                                    </p:set>
                                    <p:anim calcmode="lin" valueType="num">
                                      <p:cBhvr>
                                        <p:cTn id="7" dur="500" fill="hold"/>
                                        <p:tgtEl>
                                          <p:spTgt spid="295962"/>
                                        </p:tgtEl>
                                        <p:attrNameLst>
                                          <p:attrName>ppt_w</p:attrName>
                                        </p:attrNameLst>
                                      </p:cBhvr>
                                      <p:tavLst>
                                        <p:tav tm="0">
                                          <p:val>
                                            <p:strVal val="(6*min(max(#ppt_w*#ppt_h,.3),1)-7.4)/-.7*#ppt_w"/>
                                          </p:val>
                                        </p:tav>
                                        <p:tav tm="100000">
                                          <p:val>
                                            <p:strVal val="#ppt_w"/>
                                          </p:val>
                                        </p:tav>
                                      </p:tavLst>
                                    </p:anim>
                                    <p:anim calcmode="lin" valueType="num">
                                      <p:cBhvr>
                                        <p:cTn id="8" dur="500" fill="hold"/>
                                        <p:tgtEl>
                                          <p:spTgt spid="295962"/>
                                        </p:tgtEl>
                                        <p:attrNameLst>
                                          <p:attrName>ppt_h</p:attrName>
                                        </p:attrNameLst>
                                      </p:cBhvr>
                                      <p:tavLst>
                                        <p:tav tm="0">
                                          <p:val>
                                            <p:strVal val="(6*min(max(#ppt_w*#ppt_h,.3),1)-7.4)/-.7*#ppt_h"/>
                                          </p:val>
                                        </p:tav>
                                        <p:tav tm="100000">
                                          <p:val>
                                            <p:strVal val="#ppt_h"/>
                                          </p:val>
                                        </p:tav>
                                      </p:tavLst>
                                    </p:anim>
                                    <p:anim calcmode="lin" valueType="num">
                                      <p:cBhvr>
                                        <p:cTn id="9" dur="500" fill="hold"/>
                                        <p:tgtEl>
                                          <p:spTgt spid="295962"/>
                                        </p:tgtEl>
                                        <p:attrNameLst>
                                          <p:attrName>ppt_x</p:attrName>
                                        </p:attrNameLst>
                                      </p:cBhvr>
                                      <p:tavLst>
                                        <p:tav tm="0">
                                          <p:val>
                                            <p:fltVal val="0.5"/>
                                          </p:val>
                                        </p:tav>
                                        <p:tav tm="100000">
                                          <p:val>
                                            <p:strVal val="#ppt_x"/>
                                          </p:val>
                                        </p:tav>
                                      </p:tavLst>
                                    </p:anim>
                                    <p:anim calcmode="lin" valueType="num">
                                      <p:cBhvr>
                                        <p:cTn id="10" dur="500" fill="hold"/>
                                        <p:tgtEl>
                                          <p:spTgt spid="295962"/>
                                        </p:tgtEl>
                                        <p:attrNameLst>
                                          <p:attrName>ppt_y</p:attrName>
                                        </p:attrNameLst>
                                      </p:cBhvr>
                                      <p:tavLst>
                                        <p:tav tm="0">
                                          <p:val>
                                            <p:strVal val="1+(6*min(max(#ppt_w*#ppt_h,.3),1)-7.4)/-.7*#ppt_h/2"/>
                                          </p:val>
                                        </p:tav>
                                        <p:tav tm="100000">
                                          <p:val>
                                            <p:strVal val="#ppt_y"/>
                                          </p:val>
                                        </p:tav>
                                      </p:tavLst>
                                    </p:anim>
                                  </p:childTnLst>
                                </p:cTn>
                              </p:par>
                            </p:childTnLst>
                          </p:cTn>
                        </p:par>
                        <p:par>
                          <p:cTn id="11" fill="hold" nodeType="afterGroup">
                            <p:stCondLst>
                              <p:cond delay="500"/>
                            </p:stCondLst>
                            <p:childTnLst>
                              <p:par>
                                <p:cTn id="12" presetID="23" presetClass="entr" presetSubtype="272" fill="hold" nodeType="afterEffect">
                                  <p:stCondLst>
                                    <p:cond delay="1000"/>
                                  </p:stCondLst>
                                  <p:childTnLst>
                                    <p:set>
                                      <p:cBhvr>
                                        <p:cTn id="13" dur="1" fill="hold">
                                          <p:stCondLst>
                                            <p:cond delay="0"/>
                                          </p:stCondLst>
                                        </p:cTn>
                                        <p:tgtEl>
                                          <p:spTgt spid="295939"/>
                                        </p:tgtEl>
                                        <p:attrNameLst>
                                          <p:attrName>style.visibility</p:attrName>
                                        </p:attrNameLst>
                                      </p:cBhvr>
                                      <p:to>
                                        <p:strVal val="visible"/>
                                      </p:to>
                                    </p:set>
                                    <p:anim calcmode="lin" valueType="num">
                                      <p:cBhvr>
                                        <p:cTn id="14" dur="500" fill="hold"/>
                                        <p:tgtEl>
                                          <p:spTgt spid="295939"/>
                                        </p:tgtEl>
                                        <p:attrNameLst>
                                          <p:attrName>ppt_w</p:attrName>
                                        </p:attrNameLst>
                                      </p:cBhvr>
                                      <p:tavLst>
                                        <p:tav tm="0">
                                          <p:val>
                                            <p:strVal val="2/3*#ppt_w"/>
                                          </p:val>
                                        </p:tav>
                                        <p:tav tm="100000">
                                          <p:val>
                                            <p:strVal val="#ppt_w"/>
                                          </p:val>
                                        </p:tav>
                                      </p:tavLst>
                                    </p:anim>
                                    <p:anim calcmode="lin" valueType="num">
                                      <p:cBhvr>
                                        <p:cTn id="15" dur="500" fill="hold"/>
                                        <p:tgtEl>
                                          <p:spTgt spid="295939"/>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596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2867" name="Picture 3"/>
          <p:cNvPicPr>
            <a:picLocks noChangeAspect="1" noChangeArrowheads="1"/>
          </p:cNvPicPr>
          <p:nvPr/>
        </p:nvPicPr>
        <p:blipFill>
          <a:blip r:embed="rId3">
            <a:extLst>
              <a:ext uri="{28A0092B-C50C-407E-A947-70E740481C1C}">
                <a14:useLocalDpi xmlns:a14="http://schemas.microsoft.com/office/drawing/2010/main" xmlns="" val="0"/>
              </a:ext>
            </a:extLst>
          </a:blip>
          <a:srcRect b="9908"/>
          <a:stretch>
            <a:fillRect/>
          </a:stretch>
        </p:blipFill>
        <p:spPr bwMode="auto">
          <a:xfrm>
            <a:off x="254000" y="1436688"/>
            <a:ext cx="3571875" cy="2427287"/>
          </a:xfrm>
          <a:prstGeom prst="rect">
            <a:avLst/>
          </a:prstGeom>
          <a:noFill/>
          <a:ln>
            <a:noFill/>
          </a:ln>
          <a:effectLst>
            <a:outerShdw blurRad="63500" dist="107763"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92868" name="Picture 4"/>
          <p:cNvPicPr>
            <a:picLocks noChangeAspect="1" noChangeArrowheads="1"/>
          </p:cNvPicPr>
          <p:nvPr/>
        </p:nvPicPr>
        <p:blipFill>
          <a:blip r:embed="rId4"/>
          <a:srcRect l="2489" t="2005" r="2151" b="7901"/>
          <a:stretch>
            <a:fillRect/>
          </a:stretch>
        </p:blipFill>
        <p:spPr bwMode="auto">
          <a:xfrm>
            <a:off x="5584825" y="1933575"/>
            <a:ext cx="2987675" cy="2020888"/>
          </a:xfrm>
          <a:prstGeom prst="rect">
            <a:avLst/>
          </a:prstGeom>
          <a:noFill/>
          <a:effectLst>
            <a:outerShdw blurRad="63500" dist="107763" dir="2700000" algn="ctr" rotWithShape="0">
              <a:schemeClr val="bg2">
                <a:alpha val="74998"/>
              </a:schemeClr>
            </a:outerShdw>
          </a:effectLst>
        </p:spPr>
      </p:pic>
      <p:sp>
        <p:nvSpPr>
          <p:cNvPr id="292869" name="Freeform 5"/>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92870" name="Rectangle 6"/>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92871" name="Rectangle 7"/>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92872" name="Freeform 8"/>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92873" name="Rectangle 9"/>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92874" name="Line 10"/>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92875" name="Line 11"/>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92877" name="Line 13"/>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92879" name="Rectangle 15"/>
          <p:cNvSpPr>
            <a:spLocks noChangeArrowheads="1"/>
          </p:cNvSpPr>
          <p:nvPr/>
        </p:nvSpPr>
        <p:spPr bwMode="auto">
          <a:xfrm>
            <a:off x="2020888" y="935038"/>
            <a:ext cx="835025" cy="576262"/>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l">
              <a:spcBef>
                <a:spcPct val="50000"/>
              </a:spcBef>
              <a:defRPr/>
            </a:pPr>
            <a:r>
              <a:rPr lang="en-US" sz="3200" b="1" i="0">
                <a:solidFill>
                  <a:srgbClr val="FAF200"/>
                </a:solidFill>
                <a:latin typeface="Times" pitchFamily="-110" charset="0"/>
                <a:ea typeface="+mn-ea"/>
                <a:cs typeface="+mn-cs"/>
              </a:rPr>
              <a:t>MS</a:t>
            </a:r>
          </a:p>
        </p:txBody>
      </p:sp>
      <p:sp>
        <p:nvSpPr>
          <p:cNvPr id="292880" name="Freeform 16"/>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92881" name="Rectangle 17"/>
          <p:cNvSpPr>
            <a:spLocks noChangeArrowheads="1"/>
          </p:cNvSpPr>
          <p:nvPr/>
        </p:nvSpPr>
        <p:spPr bwMode="auto">
          <a:xfrm>
            <a:off x="4854575" y="2968625"/>
            <a:ext cx="1520825" cy="582211"/>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l">
              <a:spcBef>
                <a:spcPct val="50000"/>
              </a:spcBef>
              <a:defRPr/>
            </a:pPr>
            <a:r>
              <a:rPr lang="en-US" sz="3200" b="1" i="0" dirty="0" smtClean="0">
                <a:solidFill>
                  <a:srgbClr val="FAF200"/>
                </a:solidFill>
                <a:latin typeface="Times" pitchFamily="-110" charset="0"/>
                <a:ea typeface="+mn-ea"/>
                <a:cs typeface="+mn-cs"/>
              </a:rPr>
              <a:t>E</a:t>
            </a:r>
            <a:endParaRPr lang="en-US" sz="3200" b="1" i="0" dirty="0">
              <a:solidFill>
                <a:srgbClr val="FAF200"/>
              </a:solidFill>
              <a:latin typeface="Times" pitchFamily="-110" charset="0"/>
              <a:ea typeface="+mn-ea"/>
              <a:cs typeface="+mn-cs"/>
            </a:endParaRPr>
          </a:p>
        </p:txBody>
      </p:sp>
      <p:sp>
        <p:nvSpPr>
          <p:cNvPr id="31758" name="Text Box 21"/>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endParaRPr>
          </a:p>
        </p:txBody>
      </p:sp>
      <p:sp>
        <p:nvSpPr>
          <p:cNvPr id="292886" name="Rectangle 22"/>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rPr>
              <a:t>14</a:t>
            </a:r>
          </a:p>
        </p:txBody>
      </p:sp>
      <p:sp>
        <p:nvSpPr>
          <p:cNvPr id="31760" name="Text Box 24"/>
          <p:cNvSpPr txBox="1">
            <a:spLocks noChangeArrowheads="1"/>
          </p:cNvSpPr>
          <p:nvPr/>
        </p:nvSpPr>
        <p:spPr bwMode="auto">
          <a:xfrm>
            <a:off x="7532688" y="5884863"/>
            <a:ext cx="268287"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Arial" charset="0"/>
              </a:rPr>
              <a:t>  </a:t>
            </a:r>
          </a:p>
        </p:txBody>
      </p:sp>
      <p:sp>
        <p:nvSpPr>
          <p:cNvPr id="31761" name="Rectangle 25"/>
          <p:cNvSpPr>
            <a:spLocks noChangeArrowheads="1"/>
          </p:cNvSpPr>
          <p:nvPr/>
        </p:nvSpPr>
        <p:spPr bwMode="auto">
          <a:xfrm>
            <a:off x="7104290" y="6269038"/>
            <a:ext cx="1561646"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p>
            <a:r>
              <a:rPr lang="en-US" sz="1200" b="1" i="0" dirty="0" err="1" smtClean="0">
                <a:solidFill>
                  <a:schemeClr val="tx1"/>
                </a:solidFill>
                <a:latin typeface="Arial" charset="0"/>
              </a:rPr>
              <a:t>Handbuch</a:t>
            </a:r>
            <a:r>
              <a:rPr lang="en-US" sz="1200" b="1" i="0" dirty="0" smtClean="0">
                <a:solidFill>
                  <a:schemeClr val="tx1"/>
                </a:solidFill>
                <a:latin typeface="Arial" charset="0"/>
              </a:rPr>
              <a:t> S. 15-16</a:t>
            </a:r>
            <a:endParaRPr lang="en-US" sz="1200" b="1" i="0" dirty="0">
              <a:solidFill>
                <a:schemeClr val="tx1"/>
              </a:solidFill>
              <a:latin typeface="Arial" charset="0"/>
            </a:endParaRPr>
          </a:p>
        </p:txBody>
      </p:sp>
      <p:sp>
        <p:nvSpPr>
          <p:cNvPr id="292891" name="Oval 27"/>
          <p:cNvSpPr>
            <a:spLocks noChangeArrowheads="1"/>
          </p:cNvSpPr>
          <p:nvPr/>
        </p:nvSpPr>
        <p:spPr bwMode="auto">
          <a:xfrm>
            <a:off x="4589177" y="2793669"/>
            <a:ext cx="1039812" cy="968375"/>
          </a:xfrm>
          <a:prstGeom prst="ellipse">
            <a:avLst/>
          </a:prstGeom>
          <a:noFill/>
          <a:ln w="76200">
            <a:solidFill>
              <a:srgbClr val="FFFFFF"/>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36" fill="hold" grpId="0" nodeType="clickEffect">
                                  <p:stCondLst>
                                    <p:cond delay="0"/>
                                  </p:stCondLst>
                                  <p:childTnLst>
                                    <p:set>
                                      <p:cBhvr>
                                        <p:cTn id="6" dur="1" fill="hold">
                                          <p:stCondLst>
                                            <p:cond delay="0"/>
                                          </p:stCondLst>
                                        </p:cTn>
                                        <p:tgtEl>
                                          <p:spTgt spid="292891"/>
                                        </p:tgtEl>
                                        <p:attrNameLst>
                                          <p:attrName>style.visibility</p:attrName>
                                        </p:attrNameLst>
                                      </p:cBhvr>
                                      <p:to>
                                        <p:strVal val="visible"/>
                                      </p:to>
                                    </p:set>
                                    <p:anim calcmode="lin" valueType="num">
                                      <p:cBhvr>
                                        <p:cTn id="7" dur="500" fill="hold"/>
                                        <p:tgtEl>
                                          <p:spTgt spid="292891"/>
                                        </p:tgtEl>
                                        <p:attrNameLst>
                                          <p:attrName>ppt_w</p:attrName>
                                        </p:attrNameLst>
                                      </p:cBhvr>
                                      <p:tavLst>
                                        <p:tav tm="0">
                                          <p:val>
                                            <p:strVal val="(6*min(max(#ppt_w*#ppt_h,.3),1)-7.4)/-.7*#ppt_w"/>
                                          </p:val>
                                        </p:tav>
                                        <p:tav tm="100000">
                                          <p:val>
                                            <p:strVal val="#ppt_w"/>
                                          </p:val>
                                        </p:tav>
                                      </p:tavLst>
                                    </p:anim>
                                    <p:anim calcmode="lin" valueType="num">
                                      <p:cBhvr>
                                        <p:cTn id="8" dur="500" fill="hold"/>
                                        <p:tgtEl>
                                          <p:spTgt spid="292891"/>
                                        </p:tgtEl>
                                        <p:attrNameLst>
                                          <p:attrName>ppt_h</p:attrName>
                                        </p:attrNameLst>
                                      </p:cBhvr>
                                      <p:tavLst>
                                        <p:tav tm="0">
                                          <p:val>
                                            <p:strVal val="(6*min(max(#ppt_w*#ppt_h,.3),1)-7.4)/-.7*#ppt_h"/>
                                          </p:val>
                                        </p:tav>
                                        <p:tav tm="100000">
                                          <p:val>
                                            <p:strVal val="#ppt_h"/>
                                          </p:val>
                                        </p:tav>
                                      </p:tavLst>
                                    </p:anim>
                                    <p:anim calcmode="lin" valueType="num">
                                      <p:cBhvr>
                                        <p:cTn id="9" dur="500" fill="hold"/>
                                        <p:tgtEl>
                                          <p:spTgt spid="292891"/>
                                        </p:tgtEl>
                                        <p:attrNameLst>
                                          <p:attrName>ppt_x</p:attrName>
                                        </p:attrNameLst>
                                      </p:cBhvr>
                                      <p:tavLst>
                                        <p:tav tm="0">
                                          <p:val>
                                            <p:fltVal val="0.5"/>
                                          </p:val>
                                        </p:tav>
                                        <p:tav tm="100000">
                                          <p:val>
                                            <p:strVal val="#ppt_x"/>
                                          </p:val>
                                        </p:tav>
                                      </p:tavLst>
                                    </p:anim>
                                    <p:anim calcmode="lin" valueType="num">
                                      <p:cBhvr>
                                        <p:cTn id="10" dur="500" fill="hold"/>
                                        <p:tgtEl>
                                          <p:spTgt spid="292891"/>
                                        </p:tgtEl>
                                        <p:attrNameLst>
                                          <p:attrName>ppt_y</p:attrName>
                                        </p:attrNameLst>
                                      </p:cBhvr>
                                      <p:tavLst>
                                        <p:tav tm="0">
                                          <p:val>
                                            <p:strVal val="1+(6*min(max(#ppt_w*#ppt_h,.3),1)-7.4)/-.7*#ppt_h/2"/>
                                          </p:val>
                                        </p:tav>
                                        <p:tav tm="100000">
                                          <p:val>
                                            <p:strVal val="#ppt_y"/>
                                          </p:val>
                                        </p:tav>
                                      </p:tavLst>
                                    </p:anim>
                                  </p:childTnLst>
                                </p:cTn>
                              </p:par>
                            </p:childTnLst>
                          </p:cTn>
                        </p:par>
                        <p:par>
                          <p:cTn id="11" fill="hold" nodeType="afterGroup">
                            <p:stCondLst>
                              <p:cond delay="500"/>
                            </p:stCondLst>
                            <p:childTnLst>
                              <p:par>
                                <p:cTn id="12" presetID="23" presetClass="entr" presetSubtype="272" fill="hold" nodeType="afterEffect">
                                  <p:stCondLst>
                                    <p:cond delay="1000"/>
                                  </p:stCondLst>
                                  <p:childTnLst>
                                    <p:set>
                                      <p:cBhvr>
                                        <p:cTn id="13" dur="1" fill="hold">
                                          <p:stCondLst>
                                            <p:cond delay="0"/>
                                          </p:stCondLst>
                                        </p:cTn>
                                        <p:tgtEl>
                                          <p:spTgt spid="292868"/>
                                        </p:tgtEl>
                                        <p:attrNameLst>
                                          <p:attrName>style.visibility</p:attrName>
                                        </p:attrNameLst>
                                      </p:cBhvr>
                                      <p:to>
                                        <p:strVal val="visible"/>
                                      </p:to>
                                    </p:set>
                                    <p:anim calcmode="lin" valueType="num">
                                      <p:cBhvr>
                                        <p:cTn id="14" dur="500" fill="hold"/>
                                        <p:tgtEl>
                                          <p:spTgt spid="292868"/>
                                        </p:tgtEl>
                                        <p:attrNameLst>
                                          <p:attrName>ppt_w</p:attrName>
                                        </p:attrNameLst>
                                      </p:cBhvr>
                                      <p:tavLst>
                                        <p:tav tm="0">
                                          <p:val>
                                            <p:strVal val="2/3*#ppt_w"/>
                                          </p:val>
                                        </p:tav>
                                        <p:tav tm="100000">
                                          <p:val>
                                            <p:strVal val="#ppt_w"/>
                                          </p:val>
                                        </p:tav>
                                      </p:tavLst>
                                    </p:anim>
                                    <p:anim calcmode="lin" valueType="num">
                                      <p:cBhvr>
                                        <p:cTn id="15" dur="500" fill="hold"/>
                                        <p:tgtEl>
                                          <p:spTgt spid="292868"/>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289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3890" name="Picture 2"/>
          <p:cNvPicPr>
            <a:picLocks noChangeAspect="1" noChangeArrowheads="1"/>
          </p:cNvPicPr>
          <p:nvPr/>
        </p:nvPicPr>
        <p:blipFill>
          <a:blip r:embed="rId3"/>
          <a:srcRect/>
          <a:stretch>
            <a:fillRect/>
          </a:stretch>
        </p:blipFill>
        <p:spPr bwMode="auto">
          <a:xfrm>
            <a:off x="3159125" y="4092575"/>
            <a:ext cx="3198813" cy="2179638"/>
          </a:xfrm>
          <a:prstGeom prst="rect">
            <a:avLst/>
          </a:prstGeom>
          <a:noFill/>
          <a:effectLst>
            <a:outerShdw blurRad="63500" dist="89803" dir="2700000" algn="ctr" rotWithShape="0">
              <a:schemeClr val="bg2">
                <a:alpha val="74998"/>
              </a:schemeClr>
            </a:outerShdw>
          </a:effectLst>
        </p:spPr>
      </p:pic>
      <p:pic>
        <p:nvPicPr>
          <p:cNvPr id="293891" name="Picture 3"/>
          <p:cNvPicPr>
            <a:picLocks noChangeAspect="1" noChangeArrowheads="1"/>
          </p:cNvPicPr>
          <p:nvPr/>
        </p:nvPicPr>
        <p:blipFill>
          <a:blip r:embed="rId4">
            <a:extLst>
              <a:ext uri="{28A0092B-C50C-407E-A947-70E740481C1C}">
                <a14:useLocalDpi xmlns:a14="http://schemas.microsoft.com/office/drawing/2010/main" xmlns="" val="0"/>
              </a:ext>
            </a:extLst>
          </a:blip>
          <a:srcRect b="9908"/>
          <a:stretch>
            <a:fillRect/>
          </a:stretch>
        </p:blipFill>
        <p:spPr bwMode="auto">
          <a:xfrm>
            <a:off x="254000" y="1436688"/>
            <a:ext cx="3571875" cy="2427287"/>
          </a:xfrm>
          <a:prstGeom prst="rect">
            <a:avLst/>
          </a:prstGeom>
          <a:noFill/>
          <a:ln>
            <a:noFill/>
          </a:ln>
          <a:effectLst>
            <a:outerShdw blurRad="63500" dist="107763"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93892" name="Picture 4"/>
          <p:cNvPicPr>
            <a:picLocks noChangeAspect="1" noChangeArrowheads="1"/>
          </p:cNvPicPr>
          <p:nvPr/>
        </p:nvPicPr>
        <p:blipFill>
          <a:blip r:embed="rId5"/>
          <a:srcRect l="2489" t="2005" r="2151" b="7901"/>
          <a:stretch>
            <a:fillRect/>
          </a:stretch>
        </p:blipFill>
        <p:spPr bwMode="auto">
          <a:xfrm>
            <a:off x="5584825" y="1933575"/>
            <a:ext cx="2987675" cy="2020888"/>
          </a:xfrm>
          <a:prstGeom prst="rect">
            <a:avLst/>
          </a:prstGeom>
          <a:noFill/>
          <a:effectLst>
            <a:outerShdw blurRad="63500" dist="107763" dir="2700000" algn="ctr" rotWithShape="0">
              <a:schemeClr val="bg2">
                <a:alpha val="74998"/>
              </a:schemeClr>
            </a:outerShdw>
          </a:effectLst>
        </p:spPr>
      </p:pic>
      <p:sp>
        <p:nvSpPr>
          <p:cNvPr id="293893" name="Freeform 5"/>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93894" name="Rectangle 6"/>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93895" name="Rectangle 7"/>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93896" name="Freeform 8"/>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93897" name="Rectangle 9"/>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93898" name="Line 10"/>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93899" name="Line 11"/>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93901" name="Line 13"/>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93902" name="Rectangle 14"/>
          <p:cNvSpPr>
            <a:spLocks noChangeArrowheads="1"/>
          </p:cNvSpPr>
          <p:nvPr/>
        </p:nvSpPr>
        <p:spPr bwMode="auto">
          <a:xfrm>
            <a:off x="7259638" y="5259388"/>
            <a:ext cx="1311275" cy="576262"/>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l">
              <a:spcBef>
                <a:spcPct val="50000"/>
              </a:spcBef>
              <a:defRPr/>
            </a:pPr>
            <a:r>
              <a:rPr lang="en-US" sz="3200" b="1" i="0">
                <a:solidFill>
                  <a:srgbClr val="FAF200"/>
                </a:solidFill>
                <a:latin typeface="Times" pitchFamily="-110" charset="0"/>
                <a:ea typeface="+mn-ea"/>
                <a:cs typeface="+mn-cs"/>
              </a:rPr>
              <a:t>PG</a:t>
            </a:r>
          </a:p>
        </p:txBody>
      </p:sp>
      <p:sp>
        <p:nvSpPr>
          <p:cNvPr id="293903" name="Rectangle 15"/>
          <p:cNvSpPr>
            <a:spLocks noChangeArrowheads="1"/>
          </p:cNvSpPr>
          <p:nvPr/>
        </p:nvSpPr>
        <p:spPr bwMode="auto">
          <a:xfrm>
            <a:off x="2020888" y="935038"/>
            <a:ext cx="967972" cy="582211"/>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square" lIns="90487" tIns="44450" rIns="90487" bIns="44450">
            <a:spAutoFit/>
          </a:bodyPr>
          <a:lstStyle/>
          <a:p>
            <a:pPr algn="l">
              <a:spcBef>
                <a:spcPct val="50000"/>
              </a:spcBef>
              <a:defRPr/>
            </a:pPr>
            <a:r>
              <a:rPr lang="en-US" sz="3200" b="1" i="0" dirty="0" smtClean="0">
                <a:solidFill>
                  <a:srgbClr val="FAF200"/>
                </a:solidFill>
                <a:latin typeface="Times" pitchFamily="-110" charset="0"/>
                <a:ea typeface="+mn-ea"/>
                <a:cs typeface="+mn-cs"/>
              </a:rPr>
              <a:t>MM</a:t>
            </a:r>
            <a:endParaRPr lang="en-US" sz="3200" b="1" i="0" dirty="0">
              <a:solidFill>
                <a:srgbClr val="FAF200"/>
              </a:solidFill>
              <a:latin typeface="Times" pitchFamily="-110" charset="0"/>
              <a:ea typeface="+mn-ea"/>
              <a:cs typeface="+mn-cs"/>
            </a:endParaRPr>
          </a:p>
        </p:txBody>
      </p:sp>
      <p:sp>
        <p:nvSpPr>
          <p:cNvPr id="293904" name="Freeform 16"/>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3808" name="Text Box 21"/>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endParaRPr>
          </a:p>
        </p:txBody>
      </p:sp>
      <p:sp>
        <p:nvSpPr>
          <p:cNvPr id="293910" name="Rectangle 22"/>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rPr>
              <a:t>15</a:t>
            </a:r>
          </a:p>
        </p:txBody>
      </p:sp>
      <p:sp>
        <p:nvSpPr>
          <p:cNvPr id="33810" name="Text Box 24"/>
          <p:cNvSpPr txBox="1">
            <a:spLocks noChangeArrowheads="1"/>
          </p:cNvSpPr>
          <p:nvPr/>
        </p:nvSpPr>
        <p:spPr bwMode="auto">
          <a:xfrm>
            <a:off x="7532688" y="5884863"/>
            <a:ext cx="268287"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Arial" charset="0"/>
              </a:rPr>
              <a:t>  </a:t>
            </a:r>
          </a:p>
        </p:txBody>
      </p:sp>
      <p:sp>
        <p:nvSpPr>
          <p:cNvPr id="33811" name="Rectangle 25"/>
          <p:cNvSpPr>
            <a:spLocks noChangeArrowheads="1"/>
          </p:cNvSpPr>
          <p:nvPr/>
        </p:nvSpPr>
        <p:spPr bwMode="auto">
          <a:xfrm>
            <a:off x="7104290" y="6269038"/>
            <a:ext cx="1561646"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p>
            <a:r>
              <a:rPr lang="en-US" sz="1200" b="1" i="0" dirty="0" err="1" smtClean="0">
                <a:solidFill>
                  <a:schemeClr val="tx1"/>
                </a:solidFill>
                <a:latin typeface="Arial" charset="0"/>
              </a:rPr>
              <a:t>Handbuch</a:t>
            </a:r>
            <a:r>
              <a:rPr lang="en-US" sz="1200" b="1" i="0" dirty="0" smtClean="0">
                <a:solidFill>
                  <a:schemeClr val="tx1"/>
                </a:solidFill>
                <a:latin typeface="Arial" charset="0"/>
              </a:rPr>
              <a:t> S. 15-16</a:t>
            </a:r>
            <a:endParaRPr lang="en-US" sz="1200" b="1" i="0" dirty="0">
              <a:solidFill>
                <a:schemeClr val="tx1"/>
              </a:solidFill>
              <a:latin typeface="Arial" charset="0"/>
            </a:endParaRPr>
          </a:p>
        </p:txBody>
      </p:sp>
      <p:sp>
        <p:nvSpPr>
          <p:cNvPr id="293915" name="Oval 27"/>
          <p:cNvSpPr>
            <a:spLocks noChangeArrowheads="1"/>
          </p:cNvSpPr>
          <p:nvPr/>
        </p:nvSpPr>
        <p:spPr bwMode="auto">
          <a:xfrm>
            <a:off x="7115175" y="5033963"/>
            <a:ext cx="1039813" cy="968375"/>
          </a:xfrm>
          <a:prstGeom prst="ellipse">
            <a:avLst/>
          </a:prstGeom>
          <a:noFill/>
          <a:ln w="76200">
            <a:solidFill>
              <a:srgbClr val="FFFFFF"/>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2" name="Rectangle 17"/>
          <p:cNvSpPr>
            <a:spLocks noChangeArrowheads="1"/>
          </p:cNvSpPr>
          <p:nvPr/>
        </p:nvSpPr>
        <p:spPr bwMode="auto">
          <a:xfrm>
            <a:off x="4854575" y="2968625"/>
            <a:ext cx="1520825" cy="582211"/>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l">
              <a:spcBef>
                <a:spcPct val="50000"/>
              </a:spcBef>
              <a:defRPr/>
            </a:pPr>
            <a:r>
              <a:rPr lang="en-US" sz="3200" b="1" i="0" dirty="0" smtClean="0">
                <a:solidFill>
                  <a:srgbClr val="FAF200"/>
                </a:solidFill>
                <a:latin typeface="Times" pitchFamily="-110" charset="0"/>
                <a:ea typeface="+mn-ea"/>
                <a:cs typeface="+mn-cs"/>
              </a:rPr>
              <a:t>E</a:t>
            </a:r>
            <a:endParaRPr lang="en-US" sz="3200" b="1" i="0" dirty="0">
              <a:solidFill>
                <a:srgbClr val="FAF200"/>
              </a:solidFill>
              <a:latin typeface="Times" pitchFamily="-110" charset="0"/>
              <a:ea typeface="+mn-ea"/>
              <a:cs typeface="+mn-cs"/>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272" fill="hold" grpId="0" nodeType="withEffect">
                                  <p:stCondLst>
                                    <p:cond delay="0"/>
                                  </p:stCondLst>
                                  <p:childTnLst>
                                    <p:set>
                                      <p:cBhvr>
                                        <p:cTn id="6" dur="1" fill="hold">
                                          <p:stCondLst>
                                            <p:cond delay="0"/>
                                          </p:stCondLst>
                                        </p:cTn>
                                        <p:tgtEl>
                                          <p:spTgt spid="293915"/>
                                        </p:tgtEl>
                                        <p:attrNameLst>
                                          <p:attrName>style.visibility</p:attrName>
                                        </p:attrNameLst>
                                      </p:cBhvr>
                                      <p:to>
                                        <p:strVal val="visible"/>
                                      </p:to>
                                    </p:set>
                                    <p:anim calcmode="lin" valueType="num">
                                      <p:cBhvr>
                                        <p:cTn id="7" dur="500" fill="hold"/>
                                        <p:tgtEl>
                                          <p:spTgt spid="293915"/>
                                        </p:tgtEl>
                                        <p:attrNameLst>
                                          <p:attrName>ppt_w</p:attrName>
                                        </p:attrNameLst>
                                      </p:cBhvr>
                                      <p:tavLst>
                                        <p:tav tm="0">
                                          <p:val>
                                            <p:strVal val="2/3*#ppt_w"/>
                                          </p:val>
                                        </p:tav>
                                        <p:tav tm="100000">
                                          <p:val>
                                            <p:strVal val="#ppt_w"/>
                                          </p:val>
                                        </p:tav>
                                      </p:tavLst>
                                    </p:anim>
                                    <p:anim calcmode="lin" valueType="num">
                                      <p:cBhvr>
                                        <p:cTn id="8" dur="500" fill="hold"/>
                                        <p:tgtEl>
                                          <p:spTgt spid="293915"/>
                                        </p:tgtEl>
                                        <p:attrNameLst>
                                          <p:attrName>ppt_h</p:attrName>
                                        </p:attrNameLst>
                                      </p:cBhvr>
                                      <p:tavLst>
                                        <p:tav tm="0">
                                          <p:val>
                                            <p:strVal val="2/3*#ppt_h"/>
                                          </p:val>
                                        </p:tav>
                                        <p:tav tm="100000">
                                          <p:val>
                                            <p:strVal val="#ppt_h"/>
                                          </p:val>
                                        </p:tav>
                                      </p:tavLst>
                                    </p:anim>
                                  </p:childTnLst>
                                </p:cTn>
                              </p:par>
                            </p:childTnLst>
                          </p:cTn>
                        </p:par>
                        <p:par>
                          <p:cTn id="9" fill="hold" nodeType="afterGroup">
                            <p:stCondLst>
                              <p:cond delay="500"/>
                            </p:stCondLst>
                            <p:childTnLst>
                              <p:par>
                                <p:cTn id="10" presetID="23" presetClass="entr" presetSubtype="272" fill="hold" nodeType="afterEffect">
                                  <p:stCondLst>
                                    <p:cond delay="1000"/>
                                  </p:stCondLst>
                                  <p:childTnLst>
                                    <p:set>
                                      <p:cBhvr>
                                        <p:cTn id="11" dur="1" fill="hold">
                                          <p:stCondLst>
                                            <p:cond delay="0"/>
                                          </p:stCondLst>
                                        </p:cTn>
                                        <p:tgtEl>
                                          <p:spTgt spid="293890"/>
                                        </p:tgtEl>
                                        <p:attrNameLst>
                                          <p:attrName>style.visibility</p:attrName>
                                        </p:attrNameLst>
                                      </p:cBhvr>
                                      <p:to>
                                        <p:strVal val="visible"/>
                                      </p:to>
                                    </p:set>
                                    <p:anim calcmode="lin" valueType="num">
                                      <p:cBhvr>
                                        <p:cTn id="12" dur="500" fill="hold"/>
                                        <p:tgtEl>
                                          <p:spTgt spid="293890"/>
                                        </p:tgtEl>
                                        <p:attrNameLst>
                                          <p:attrName>ppt_w</p:attrName>
                                        </p:attrNameLst>
                                      </p:cBhvr>
                                      <p:tavLst>
                                        <p:tav tm="0">
                                          <p:val>
                                            <p:strVal val="2/3*#ppt_w"/>
                                          </p:val>
                                        </p:tav>
                                        <p:tav tm="100000">
                                          <p:val>
                                            <p:strVal val="#ppt_w"/>
                                          </p:val>
                                        </p:tav>
                                      </p:tavLst>
                                    </p:anim>
                                    <p:anim calcmode="lin" valueType="num">
                                      <p:cBhvr>
                                        <p:cTn id="13" dur="500" fill="hold"/>
                                        <p:tgtEl>
                                          <p:spTgt spid="293890"/>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391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4914" name="Picture 2"/>
          <p:cNvPicPr>
            <a:picLocks noChangeAspect="1" noChangeArrowheads="1"/>
          </p:cNvPicPr>
          <p:nvPr/>
        </p:nvPicPr>
        <p:blipFill>
          <a:blip r:embed="rId3"/>
          <a:srcRect/>
          <a:stretch>
            <a:fillRect/>
          </a:stretch>
        </p:blipFill>
        <p:spPr bwMode="auto">
          <a:xfrm>
            <a:off x="3159125" y="4092575"/>
            <a:ext cx="3198813" cy="2179638"/>
          </a:xfrm>
          <a:prstGeom prst="rect">
            <a:avLst/>
          </a:prstGeom>
          <a:noFill/>
          <a:effectLst>
            <a:outerShdw blurRad="63500" dist="89803" dir="2700000" algn="ctr" rotWithShape="0">
              <a:schemeClr val="bg2">
                <a:alpha val="74998"/>
              </a:schemeClr>
            </a:outerShdw>
          </a:effectLst>
        </p:spPr>
      </p:pic>
      <p:pic>
        <p:nvPicPr>
          <p:cNvPr id="294915" name="Picture 3"/>
          <p:cNvPicPr>
            <a:picLocks noChangeAspect="1" noChangeArrowheads="1"/>
          </p:cNvPicPr>
          <p:nvPr/>
        </p:nvPicPr>
        <p:blipFill>
          <a:blip r:embed="rId4">
            <a:extLst>
              <a:ext uri="{28A0092B-C50C-407E-A947-70E740481C1C}">
                <a14:useLocalDpi xmlns:a14="http://schemas.microsoft.com/office/drawing/2010/main" xmlns="" val="0"/>
              </a:ext>
            </a:extLst>
          </a:blip>
          <a:srcRect b="9908"/>
          <a:stretch>
            <a:fillRect/>
          </a:stretch>
        </p:blipFill>
        <p:spPr bwMode="auto">
          <a:xfrm>
            <a:off x="254000" y="1436688"/>
            <a:ext cx="3571875" cy="2427287"/>
          </a:xfrm>
          <a:prstGeom prst="rect">
            <a:avLst/>
          </a:prstGeom>
          <a:noFill/>
          <a:ln>
            <a:noFill/>
          </a:ln>
          <a:effectLst>
            <a:outerShdw blurRad="63500" dist="107763"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94916" name="Picture 4"/>
          <p:cNvPicPr>
            <a:picLocks noChangeAspect="1" noChangeArrowheads="1"/>
          </p:cNvPicPr>
          <p:nvPr/>
        </p:nvPicPr>
        <p:blipFill>
          <a:blip r:embed="rId5"/>
          <a:srcRect l="2489" t="2005" r="2151" b="7901"/>
          <a:stretch>
            <a:fillRect/>
          </a:stretch>
        </p:blipFill>
        <p:spPr bwMode="auto">
          <a:xfrm>
            <a:off x="5584825" y="1933575"/>
            <a:ext cx="2987675" cy="2020888"/>
          </a:xfrm>
          <a:prstGeom prst="rect">
            <a:avLst/>
          </a:prstGeom>
          <a:noFill/>
          <a:effectLst>
            <a:outerShdw blurRad="63500" dist="107763" dir="2700000" algn="ctr" rotWithShape="0">
              <a:schemeClr val="bg2">
                <a:alpha val="74998"/>
              </a:schemeClr>
            </a:outerShdw>
          </a:effectLst>
        </p:spPr>
      </p:pic>
      <p:sp>
        <p:nvSpPr>
          <p:cNvPr id="294917" name="Freeform 5"/>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94918" name="Rectangle 6"/>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94919" name="Rectangle 7"/>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94920" name="Freeform 8"/>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94921" name="Rectangle 9"/>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94922" name="Line 10"/>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94923" name="Line 11"/>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94925" name="Line 13"/>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94926" name="Rectangle 14"/>
          <p:cNvSpPr>
            <a:spLocks noChangeArrowheads="1"/>
          </p:cNvSpPr>
          <p:nvPr/>
        </p:nvSpPr>
        <p:spPr bwMode="auto">
          <a:xfrm>
            <a:off x="7259638" y="5259388"/>
            <a:ext cx="1311275" cy="576262"/>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l">
              <a:spcBef>
                <a:spcPct val="50000"/>
              </a:spcBef>
              <a:defRPr/>
            </a:pPr>
            <a:r>
              <a:rPr lang="en-US" sz="3200" b="1" i="0">
                <a:solidFill>
                  <a:srgbClr val="FAF200"/>
                </a:solidFill>
                <a:latin typeface="Times" pitchFamily="-110" charset="0"/>
                <a:ea typeface="+mn-ea"/>
                <a:cs typeface="+mn-cs"/>
              </a:rPr>
              <a:t>PG</a:t>
            </a:r>
          </a:p>
        </p:txBody>
      </p:sp>
      <p:sp>
        <p:nvSpPr>
          <p:cNvPr id="294927" name="Rectangle 15"/>
          <p:cNvSpPr>
            <a:spLocks noChangeArrowheads="1"/>
          </p:cNvSpPr>
          <p:nvPr/>
        </p:nvSpPr>
        <p:spPr bwMode="auto">
          <a:xfrm>
            <a:off x="2020888" y="935038"/>
            <a:ext cx="954324" cy="582211"/>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square" lIns="90487" tIns="44450" rIns="90487" bIns="44450">
            <a:spAutoFit/>
          </a:bodyPr>
          <a:lstStyle/>
          <a:p>
            <a:pPr algn="l">
              <a:spcBef>
                <a:spcPct val="50000"/>
              </a:spcBef>
              <a:defRPr/>
            </a:pPr>
            <a:r>
              <a:rPr lang="en-US" sz="3200" b="1" i="0" dirty="0" smtClean="0">
                <a:solidFill>
                  <a:srgbClr val="FAF200"/>
                </a:solidFill>
                <a:latin typeface="Times" pitchFamily="-110" charset="0"/>
                <a:ea typeface="+mn-ea"/>
                <a:cs typeface="+mn-cs"/>
              </a:rPr>
              <a:t>MM</a:t>
            </a:r>
            <a:endParaRPr lang="en-US" sz="3200" b="1" i="0" dirty="0">
              <a:solidFill>
                <a:srgbClr val="FAF200"/>
              </a:solidFill>
              <a:latin typeface="Times" pitchFamily="-110" charset="0"/>
              <a:ea typeface="+mn-ea"/>
              <a:cs typeface="+mn-cs"/>
            </a:endParaRPr>
          </a:p>
        </p:txBody>
      </p:sp>
      <p:sp>
        <p:nvSpPr>
          <p:cNvPr id="294928" name="Freeform 16"/>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94930" name="Text Box 18"/>
          <p:cNvSpPr txBox="1">
            <a:spLocks noChangeArrowheads="1"/>
          </p:cNvSpPr>
          <p:nvPr/>
        </p:nvSpPr>
        <p:spPr bwMode="auto">
          <a:xfrm>
            <a:off x="373686" y="1333500"/>
            <a:ext cx="4953000" cy="519113"/>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defRPr/>
            </a:pPr>
            <a:r>
              <a:rPr lang="en-US" b="1" dirty="0" smtClean="0">
                <a:solidFill>
                  <a:srgbClr val="66FF99"/>
                </a:solidFill>
                <a:effectLst>
                  <a:outerShdw blurRad="38100" dist="38100" dir="2700000" algn="tl">
                    <a:srgbClr val="000000"/>
                  </a:outerShdw>
                </a:effectLst>
              </a:rPr>
              <a:t>MITTELMEER</a:t>
            </a:r>
          </a:p>
        </p:txBody>
      </p:sp>
      <p:sp>
        <p:nvSpPr>
          <p:cNvPr id="294931" name="Text Box 19"/>
          <p:cNvSpPr txBox="1">
            <a:spLocks noChangeArrowheads="1"/>
          </p:cNvSpPr>
          <p:nvPr/>
        </p:nvSpPr>
        <p:spPr bwMode="auto">
          <a:xfrm>
            <a:off x="3005183" y="3444875"/>
            <a:ext cx="4953000" cy="519113"/>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lgn="r">
              <a:spcBef>
                <a:spcPct val="50000"/>
              </a:spcBef>
              <a:defRPr/>
            </a:pPr>
            <a:r>
              <a:rPr lang="en-US" b="1" dirty="0" smtClean="0">
                <a:solidFill>
                  <a:srgbClr val="66FF99"/>
                </a:solidFill>
                <a:effectLst>
                  <a:outerShdw blurRad="38100" dist="38100" dir="2700000" algn="tl">
                    <a:srgbClr val="000000"/>
                  </a:outerShdw>
                </a:effectLst>
              </a:rPr>
              <a:t>EUPHRAT (FLUSS)</a:t>
            </a:r>
          </a:p>
        </p:txBody>
      </p:sp>
      <p:sp>
        <p:nvSpPr>
          <p:cNvPr id="294932" name="Text Box 20"/>
          <p:cNvSpPr txBox="1">
            <a:spLocks noChangeArrowheads="1"/>
          </p:cNvSpPr>
          <p:nvPr/>
        </p:nvSpPr>
        <p:spPr bwMode="auto">
          <a:xfrm>
            <a:off x="4452102" y="5691188"/>
            <a:ext cx="4094163" cy="519112"/>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defRPr/>
            </a:pPr>
            <a:r>
              <a:rPr lang="en-US" b="1" dirty="0" smtClean="0">
                <a:solidFill>
                  <a:srgbClr val="66FF99"/>
                </a:solidFill>
                <a:effectLst>
                  <a:outerShdw blurRad="38100" dist="38100" dir="2700000" algn="tl">
                    <a:srgbClr val="000000"/>
                  </a:outerShdw>
                </a:effectLst>
              </a:rPr>
              <a:t>PERSISCHER GOLF</a:t>
            </a:r>
          </a:p>
        </p:txBody>
      </p:sp>
      <p:sp>
        <p:nvSpPr>
          <p:cNvPr id="35859" name="Text Box 21"/>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endParaRPr>
          </a:p>
        </p:txBody>
      </p:sp>
      <p:sp>
        <p:nvSpPr>
          <p:cNvPr id="294934" name="Rectangle 22"/>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rPr>
              <a:t>16</a:t>
            </a:r>
          </a:p>
        </p:txBody>
      </p:sp>
      <p:sp>
        <p:nvSpPr>
          <p:cNvPr id="35861" name="Text Box 23"/>
          <p:cNvSpPr txBox="1">
            <a:spLocks noChangeArrowheads="1"/>
          </p:cNvSpPr>
          <p:nvPr/>
        </p:nvSpPr>
        <p:spPr bwMode="auto">
          <a:xfrm>
            <a:off x="8731250" y="6397625"/>
            <a:ext cx="325438"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2000" i="0">
                <a:solidFill>
                  <a:srgbClr val="FFFFFF"/>
                </a:solidFill>
                <a:latin typeface="Arial" charset="0"/>
              </a:rPr>
              <a:t>2</a:t>
            </a:r>
          </a:p>
        </p:txBody>
      </p:sp>
      <p:sp>
        <p:nvSpPr>
          <p:cNvPr id="35862" name="Text Box 24"/>
          <p:cNvSpPr txBox="1">
            <a:spLocks noChangeArrowheads="1"/>
          </p:cNvSpPr>
          <p:nvPr/>
        </p:nvSpPr>
        <p:spPr bwMode="auto">
          <a:xfrm>
            <a:off x="7532688" y="5884863"/>
            <a:ext cx="268287"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Arial" charset="0"/>
              </a:rPr>
              <a:t>  </a:t>
            </a:r>
          </a:p>
        </p:txBody>
      </p:sp>
      <p:sp>
        <p:nvSpPr>
          <p:cNvPr id="35863" name="Rectangle 25"/>
          <p:cNvSpPr>
            <a:spLocks noChangeArrowheads="1"/>
          </p:cNvSpPr>
          <p:nvPr/>
        </p:nvSpPr>
        <p:spPr bwMode="auto">
          <a:xfrm>
            <a:off x="7104290" y="6269038"/>
            <a:ext cx="1561646"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p>
            <a:r>
              <a:rPr lang="en-US" sz="1200" b="1" i="0" dirty="0" err="1" smtClean="0">
                <a:solidFill>
                  <a:schemeClr val="tx1"/>
                </a:solidFill>
                <a:latin typeface="Arial" charset="0"/>
              </a:rPr>
              <a:t>Handbuch</a:t>
            </a:r>
            <a:r>
              <a:rPr lang="en-US" sz="1200" b="1" i="0" dirty="0" smtClean="0">
                <a:solidFill>
                  <a:schemeClr val="tx1"/>
                </a:solidFill>
                <a:latin typeface="Arial" charset="0"/>
              </a:rPr>
              <a:t> S. 15-16</a:t>
            </a:r>
            <a:endParaRPr lang="en-US" sz="1200" b="1" i="0" dirty="0">
              <a:solidFill>
                <a:schemeClr val="tx1"/>
              </a:solidFill>
              <a:latin typeface="Arial" charset="0"/>
            </a:endParaRPr>
          </a:p>
        </p:txBody>
      </p:sp>
      <p:sp>
        <p:nvSpPr>
          <p:cNvPr id="25" name="Rectangle 17"/>
          <p:cNvSpPr>
            <a:spLocks noChangeArrowheads="1"/>
          </p:cNvSpPr>
          <p:nvPr/>
        </p:nvSpPr>
        <p:spPr bwMode="auto">
          <a:xfrm>
            <a:off x="4854575" y="2968625"/>
            <a:ext cx="1520825" cy="582211"/>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l">
              <a:spcBef>
                <a:spcPct val="50000"/>
              </a:spcBef>
              <a:defRPr/>
            </a:pPr>
            <a:r>
              <a:rPr lang="en-US" sz="3200" b="1" i="0" dirty="0" smtClean="0">
                <a:solidFill>
                  <a:srgbClr val="FAF200"/>
                </a:solidFill>
                <a:latin typeface="Times" pitchFamily="-110" charset="0"/>
                <a:ea typeface="+mn-ea"/>
                <a:cs typeface="+mn-cs"/>
              </a:rPr>
              <a:t>E</a:t>
            </a:r>
            <a:endParaRPr lang="en-US" sz="3200" b="1" i="0" dirty="0">
              <a:solidFill>
                <a:srgbClr val="FAF200"/>
              </a:solidFill>
              <a:latin typeface="Times" pitchFamily="-110" charset="0"/>
              <a:ea typeface="+mn-ea"/>
              <a:cs typeface="+mn-cs"/>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94931"/>
                                        </p:tgtEl>
                                        <p:attrNameLst>
                                          <p:attrName>style.visibility</p:attrName>
                                        </p:attrNameLst>
                                      </p:cBhvr>
                                      <p:to>
                                        <p:strVal val="visible"/>
                                      </p:to>
                                    </p:set>
                                    <p:animEffect transition="in" filter="fade">
                                      <p:cBhvr>
                                        <p:cTn id="7" dur="500"/>
                                        <p:tgtEl>
                                          <p:spTgt spid="29493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94932"/>
                                        </p:tgtEl>
                                        <p:attrNameLst>
                                          <p:attrName>style.visibility</p:attrName>
                                        </p:attrNameLst>
                                      </p:cBhvr>
                                      <p:to>
                                        <p:strVal val="visible"/>
                                      </p:to>
                                    </p:set>
                                    <p:animEffect transition="in" filter="fade">
                                      <p:cBhvr>
                                        <p:cTn id="12" dur="500"/>
                                        <p:tgtEl>
                                          <p:spTgt spid="2949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4931" grpId="0" autoUpdateAnimBg="0"/>
      <p:bldP spid="294932" grpId="0"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17"/>
          <p:cNvSpPr>
            <a:spLocks noChangeArrowheads="1"/>
          </p:cNvSpPr>
          <p:nvPr/>
        </p:nvSpPr>
        <p:spPr bwMode="auto">
          <a:xfrm>
            <a:off x="4854575" y="2968625"/>
            <a:ext cx="1520825" cy="459100"/>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smtClean="0">
                <a:solidFill>
                  <a:schemeClr val="folHlink"/>
                </a:solidFill>
                <a:latin typeface="Times" pitchFamily="-110" charset="0"/>
                <a:ea typeface="+mn-ea"/>
                <a:cs typeface="+mn-cs"/>
              </a:rPr>
              <a:t>E</a:t>
            </a:r>
            <a:endParaRPr lang="en-US" sz="2400" b="1" i="0" dirty="0">
              <a:solidFill>
                <a:schemeClr val="folHlink"/>
              </a:solidFill>
              <a:latin typeface="Times" pitchFamily="-110" charset="0"/>
              <a:ea typeface="+mn-ea"/>
              <a:cs typeface="+mn-cs"/>
            </a:endParaRPr>
          </a:p>
        </p:txBody>
      </p:sp>
      <p:sp>
        <p:nvSpPr>
          <p:cNvPr id="15363" name="Freeform 3"/>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5364" name="Rectangle 4"/>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5365" name="Rectangle 5"/>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5366" name="Freeform 6"/>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5368" name="Rectangle 8"/>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5369" name="Line 9"/>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5370" name="Line 10"/>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5372" name="Line 12"/>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5374" name="Rectangle 14"/>
          <p:cNvSpPr>
            <a:spLocks noChangeArrowheads="1"/>
          </p:cNvSpPr>
          <p:nvPr/>
        </p:nvSpPr>
        <p:spPr bwMode="auto">
          <a:xfrm>
            <a:off x="7259638" y="5259388"/>
            <a:ext cx="13112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PG</a:t>
            </a:r>
          </a:p>
        </p:txBody>
      </p:sp>
      <p:sp>
        <p:nvSpPr>
          <p:cNvPr id="15375" name="Rectangle 15"/>
          <p:cNvSpPr>
            <a:spLocks noChangeArrowheads="1"/>
          </p:cNvSpPr>
          <p:nvPr/>
        </p:nvSpPr>
        <p:spPr bwMode="auto">
          <a:xfrm>
            <a:off x="2020888" y="992188"/>
            <a:ext cx="8350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smtClean="0">
                <a:solidFill>
                  <a:schemeClr val="folHlink"/>
                </a:solidFill>
                <a:latin typeface="Times" pitchFamily="-110" charset="0"/>
                <a:ea typeface="+mn-ea"/>
                <a:cs typeface="+mn-cs"/>
              </a:rPr>
              <a:t>MM</a:t>
            </a:r>
            <a:endParaRPr lang="en-US" sz="2400" b="1" i="0" dirty="0">
              <a:solidFill>
                <a:schemeClr val="folHlink"/>
              </a:solidFill>
              <a:latin typeface="Times" pitchFamily="-110" charset="0"/>
              <a:ea typeface="+mn-ea"/>
              <a:cs typeface="+mn-cs"/>
            </a:endParaRPr>
          </a:p>
        </p:txBody>
      </p:sp>
      <p:sp>
        <p:nvSpPr>
          <p:cNvPr id="15376" name="Freeform 16"/>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7902" name="Text Box 19"/>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endParaRPr>
          </a:p>
        </p:txBody>
      </p:sp>
      <p:sp>
        <p:nvSpPr>
          <p:cNvPr id="15384" name="Rectangle 24"/>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rPr>
              <a:t>17</a:t>
            </a:r>
          </a:p>
        </p:txBody>
      </p:sp>
      <p:sp>
        <p:nvSpPr>
          <p:cNvPr id="37904" name="Text Box 25"/>
          <p:cNvSpPr txBox="1">
            <a:spLocks noChangeArrowheads="1"/>
          </p:cNvSpPr>
          <p:nvPr/>
        </p:nvSpPr>
        <p:spPr bwMode="auto">
          <a:xfrm>
            <a:off x="7532688" y="5884863"/>
            <a:ext cx="268287"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Arial" charset="0"/>
              </a:rPr>
              <a:t>  </a:t>
            </a:r>
          </a:p>
        </p:txBody>
      </p:sp>
      <p:pic>
        <p:nvPicPr>
          <p:cNvPr id="15389" name="Picture 29" descr="Coral Island from coast, tb n030300 sr"/>
          <p:cNvPicPr preferRelativeResize="0">
            <a:picLocks noChangeAspect="1" noChangeArrowheads="1"/>
          </p:cNvPicPr>
          <p:nvPr>
            <p:custDataLst>
              <p:tags r:id="rId1"/>
            </p:custDataLst>
          </p:nvPr>
        </p:nvPicPr>
        <p:blipFill>
          <a:blip r:embed="rId4"/>
          <a:srcRect/>
          <a:stretch>
            <a:fillRect/>
          </a:stretch>
        </p:blipFill>
        <p:spPr bwMode="auto">
          <a:xfrm>
            <a:off x="3832865" y="1909673"/>
            <a:ext cx="4395787" cy="3297237"/>
          </a:xfrm>
          <a:prstGeom prst="rect">
            <a:avLst/>
          </a:prstGeom>
          <a:noFill/>
          <a:ln w="101600" cmpd="thinThick">
            <a:noFill/>
            <a:miter lim="800000"/>
            <a:headEnd/>
            <a:tailEnd/>
          </a:ln>
          <a:effectLst>
            <a:outerShdw blurRad="63500" dist="107763" dir="2700000" algn="ctr" rotWithShape="0">
              <a:schemeClr val="bg2">
                <a:alpha val="74998"/>
              </a:schemeClr>
            </a:outerShdw>
          </a:effectLst>
        </p:spPr>
      </p:pic>
      <p:sp>
        <p:nvSpPr>
          <p:cNvPr id="15377" name="Oval 17"/>
          <p:cNvSpPr>
            <a:spLocks noChangeArrowheads="1"/>
          </p:cNvSpPr>
          <p:nvPr/>
        </p:nvSpPr>
        <p:spPr bwMode="auto">
          <a:xfrm>
            <a:off x="1230313" y="4181475"/>
            <a:ext cx="3471862" cy="2151063"/>
          </a:xfrm>
          <a:prstGeom prst="ellipse">
            <a:avLst/>
          </a:prstGeom>
          <a:noFill/>
          <a:ln w="508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2" name="Rectangle 25"/>
          <p:cNvSpPr>
            <a:spLocks noChangeArrowheads="1"/>
          </p:cNvSpPr>
          <p:nvPr/>
        </p:nvSpPr>
        <p:spPr bwMode="auto">
          <a:xfrm>
            <a:off x="7104290" y="6269038"/>
            <a:ext cx="1561646"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p>
            <a:r>
              <a:rPr lang="en-US" sz="1200" b="1" i="0" dirty="0" err="1" smtClean="0">
                <a:solidFill>
                  <a:schemeClr val="tx1"/>
                </a:solidFill>
                <a:latin typeface="Arial" charset="0"/>
              </a:rPr>
              <a:t>Handbuch</a:t>
            </a:r>
            <a:r>
              <a:rPr lang="en-US" sz="1200" b="1" i="0" dirty="0" smtClean="0">
                <a:solidFill>
                  <a:schemeClr val="tx1"/>
                </a:solidFill>
                <a:latin typeface="Arial" charset="0"/>
              </a:rPr>
              <a:t> S. 15-16</a:t>
            </a:r>
            <a:endParaRPr lang="en-US" sz="1200" b="1" i="0" dirty="0">
              <a:solidFill>
                <a:schemeClr val="tx1"/>
              </a:solidFill>
              <a:latin typeface="Arial" charset="0"/>
            </a:endParaRPr>
          </a:p>
        </p:txBody>
      </p:sp>
      <p:sp>
        <p:nvSpPr>
          <p:cNvPr id="15367" name="Freeform 7"/>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50800" cap="rnd" cmpd="sng">
            <a:solidFill>
              <a:srgbClr val="FAF200"/>
            </a:solidFill>
            <a:prstDash val="solid"/>
            <a:round/>
            <a:headEnd type="none" w="med" len="med"/>
            <a:tailEnd type="none" w="med" len="med"/>
          </a:ln>
          <a:effectLst>
            <a:outerShdw blurRad="63500" dist="107763" dir="2700000" algn="ctr" rotWithShape="0">
              <a:schemeClr val="bg2"/>
            </a:outerShdw>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5377"/>
                                        </p:tgtEl>
                                        <p:attrNameLst>
                                          <p:attrName>style.visibility</p:attrName>
                                        </p:attrNameLst>
                                      </p:cBhvr>
                                      <p:to>
                                        <p:strVal val="visible"/>
                                      </p:to>
                                    </p:set>
                                    <p:animEffect transition="in" filter="wipe(left)">
                                      <p:cBhvr>
                                        <p:cTn id="7" dur="500"/>
                                        <p:tgtEl>
                                          <p:spTgt spid="15377"/>
                                        </p:tgtEl>
                                      </p:cBhvr>
                                    </p:animEffect>
                                  </p:childTnLst>
                                </p:cTn>
                              </p:par>
                            </p:childTnLst>
                          </p:cTn>
                        </p:par>
                        <p:par>
                          <p:cTn id="8" fill="hold" nodeType="afterGroup">
                            <p:stCondLst>
                              <p:cond delay="500"/>
                            </p:stCondLst>
                            <p:childTnLst>
                              <p:par>
                                <p:cTn id="9" presetID="22" presetClass="entr" presetSubtype="8" fill="hold" nodeType="afterEffect">
                                  <p:stCondLst>
                                    <p:cond delay="500"/>
                                  </p:stCondLst>
                                  <p:childTnLst>
                                    <p:set>
                                      <p:cBhvr>
                                        <p:cTn id="10" dur="1" fill="hold">
                                          <p:stCondLst>
                                            <p:cond delay="0"/>
                                          </p:stCondLst>
                                        </p:cTn>
                                        <p:tgtEl>
                                          <p:spTgt spid="15367"/>
                                        </p:tgtEl>
                                        <p:attrNameLst>
                                          <p:attrName>style.visibility</p:attrName>
                                        </p:attrNameLst>
                                      </p:cBhvr>
                                      <p:to>
                                        <p:strVal val="visible"/>
                                      </p:to>
                                    </p:set>
                                    <p:animEffect transition="in" filter="wipe(left)">
                                      <p:cBhvr>
                                        <p:cTn id="11" dur="500"/>
                                        <p:tgtEl>
                                          <p:spTgt spid="153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7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17"/>
          <p:cNvSpPr>
            <a:spLocks noChangeArrowheads="1"/>
          </p:cNvSpPr>
          <p:nvPr/>
        </p:nvSpPr>
        <p:spPr bwMode="auto">
          <a:xfrm>
            <a:off x="4854575" y="2968625"/>
            <a:ext cx="1520825" cy="459100"/>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smtClean="0">
                <a:solidFill>
                  <a:schemeClr val="folHlink"/>
                </a:solidFill>
                <a:latin typeface="Times" pitchFamily="-110" charset="0"/>
                <a:ea typeface="+mn-ea"/>
                <a:cs typeface="+mn-cs"/>
              </a:rPr>
              <a:t>E</a:t>
            </a:r>
            <a:endParaRPr lang="en-US" sz="2400" b="1" i="0" dirty="0">
              <a:solidFill>
                <a:schemeClr val="folHlink"/>
              </a:solidFill>
              <a:latin typeface="Times" pitchFamily="-110" charset="0"/>
              <a:ea typeface="+mn-ea"/>
              <a:cs typeface="+mn-cs"/>
            </a:endParaRPr>
          </a:p>
        </p:txBody>
      </p:sp>
      <p:sp>
        <p:nvSpPr>
          <p:cNvPr id="16387" name="Freeform 3"/>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6388" name="Rectangle 4"/>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6389" name="Rectangle 5"/>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6390" name="Freeform 6"/>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6391" name="Freeform 7"/>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6392" name="Rectangle 8"/>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6393" name="Line 9"/>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6394" name="Line 10"/>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6396" name="Line 12"/>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6398" name="Rectangle 14"/>
          <p:cNvSpPr>
            <a:spLocks noChangeArrowheads="1"/>
          </p:cNvSpPr>
          <p:nvPr/>
        </p:nvSpPr>
        <p:spPr bwMode="auto">
          <a:xfrm>
            <a:off x="7259638" y="5259388"/>
            <a:ext cx="13112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PG</a:t>
            </a:r>
          </a:p>
        </p:txBody>
      </p:sp>
      <p:sp>
        <p:nvSpPr>
          <p:cNvPr id="16399" name="Rectangle 15"/>
          <p:cNvSpPr>
            <a:spLocks noChangeArrowheads="1"/>
          </p:cNvSpPr>
          <p:nvPr/>
        </p:nvSpPr>
        <p:spPr bwMode="auto">
          <a:xfrm>
            <a:off x="2020888" y="992188"/>
            <a:ext cx="8350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smtClean="0">
                <a:solidFill>
                  <a:schemeClr val="folHlink"/>
                </a:solidFill>
                <a:latin typeface="Times" pitchFamily="-110" charset="0"/>
                <a:ea typeface="+mn-ea"/>
                <a:cs typeface="+mn-cs"/>
              </a:rPr>
              <a:t>MM</a:t>
            </a:r>
            <a:endParaRPr lang="en-US" sz="2400" b="1" i="0" dirty="0">
              <a:solidFill>
                <a:schemeClr val="folHlink"/>
              </a:solidFill>
              <a:latin typeface="Times" pitchFamily="-110" charset="0"/>
              <a:ea typeface="+mn-ea"/>
              <a:cs typeface="+mn-cs"/>
            </a:endParaRPr>
          </a:p>
        </p:txBody>
      </p:sp>
      <p:sp>
        <p:nvSpPr>
          <p:cNvPr id="16400" name="Freeform 16"/>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6401" name="Rectangle 17"/>
          <p:cNvSpPr>
            <a:spLocks noChangeArrowheads="1"/>
          </p:cNvSpPr>
          <p:nvPr/>
        </p:nvSpPr>
        <p:spPr bwMode="auto">
          <a:xfrm>
            <a:off x="2420652" y="5626740"/>
            <a:ext cx="882105" cy="582211"/>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square" lIns="90487" tIns="44450" rIns="90487" bIns="44450">
            <a:spAutoFit/>
          </a:bodyPr>
          <a:lstStyle/>
          <a:p>
            <a:pPr algn="l">
              <a:spcBef>
                <a:spcPct val="50000"/>
              </a:spcBef>
              <a:defRPr/>
            </a:pPr>
            <a:r>
              <a:rPr lang="en-US" sz="3200" b="1" i="0" dirty="0" smtClean="0">
                <a:solidFill>
                  <a:srgbClr val="FAF200"/>
                </a:solidFill>
                <a:latin typeface="Times" pitchFamily="-110" charset="0"/>
                <a:ea typeface="+mn-ea"/>
                <a:cs typeface="+mn-cs"/>
              </a:rPr>
              <a:t>RM</a:t>
            </a:r>
            <a:endParaRPr lang="en-US" sz="3200" b="1" i="0" dirty="0">
              <a:solidFill>
                <a:srgbClr val="FAF200"/>
              </a:solidFill>
              <a:latin typeface="Times" pitchFamily="-110" charset="0"/>
              <a:ea typeface="+mn-ea"/>
              <a:cs typeface="+mn-cs"/>
            </a:endParaRPr>
          </a:p>
        </p:txBody>
      </p:sp>
      <p:sp>
        <p:nvSpPr>
          <p:cNvPr id="16402" name="Oval 18"/>
          <p:cNvSpPr>
            <a:spLocks noChangeArrowheads="1"/>
          </p:cNvSpPr>
          <p:nvPr/>
        </p:nvSpPr>
        <p:spPr bwMode="auto">
          <a:xfrm>
            <a:off x="2413000" y="5516563"/>
            <a:ext cx="881063" cy="830262"/>
          </a:xfrm>
          <a:prstGeom prst="ellipse">
            <a:avLst/>
          </a:prstGeom>
          <a:noFill/>
          <a:ln w="508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9952" name="Text Box 20"/>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endParaRPr>
          </a:p>
        </p:txBody>
      </p:sp>
      <p:sp>
        <p:nvSpPr>
          <p:cNvPr id="16409" name="Rectangle 25"/>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rPr>
              <a:t>18</a:t>
            </a:r>
          </a:p>
        </p:txBody>
      </p:sp>
      <p:sp>
        <p:nvSpPr>
          <p:cNvPr id="39954" name="Text Box 26"/>
          <p:cNvSpPr txBox="1">
            <a:spLocks noChangeArrowheads="1"/>
          </p:cNvSpPr>
          <p:nvPr/>
        </p:nvSpPr>
        <p:spPr bwMode="auto">
          <a:xfrm>
            <a:off x="7532688" y="5884863"/>
            <a:ext cx="268287"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Arial" charset="0"/>
              </a:rPr>
              <a:t>  </a:t>
            </a:r>
          </a:p>
        </p:txBody>
      </p:sp>
      <p:sp>
        <p:nvSpPr>
          <p:cNvPr id="39955" name="Rectangle 27"/>
          <p:cNvSpPr>
            <a:spLocks noChangeArrowheads="1"/>
          </p:cNvSpPr>
          <p:nvPr/>
        </p:nvSpPr>
        <p:spPr bwMode="auto">
          <a:xfrm>
            <a:off x="7102702" y="6269038"/>
            <a:ext cx="1561646"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p>
            <a:r>
              <a:rPr lang="en-US" sz="1200" b="1" i="0" dirty="0" err="1" smtClean="0">
                <a:solidFill>
                  <a:schemeClr val="tx1"/>
                </a:solidFill>
                <a:latin typeface="Arial" charset="0"/>
              </a:rPr>
              <a:t>Handbuch</a:t>
            </a:r>
            <a:r>
              <a:rPr lang="en-US" sz="1200" b="1" i="0" dirty="0" smtClean="0">
                <a:solidFill>
                  <a:schemeClr val="tx1"/>
                </a:solidFill>
                <a:latin typeface="Arial" charset="0"/>
              </a:rPr>
              <a:t> S. 15-16</a:t>
            </a:r>
            <a:endParaRPr lang="en-US" sz="1200" b="1" i="0" dirty="0">
              <a:solidFill>
                <a:schemeClr val="tx1"/>
              </a:solidFill>
              <a:latin typeface="Arial" charset="0"/>
            </a:endParaRPr>
          </a:p>
        </p:txBody>
      </p:sp>
      <p:pic>
        <p:nvPicPr>
          <p:cNvPr id="16413" name="Picture 29" descr="Coral Island from coast, tb n030300 sr"/>
          <p:cNvPicPr preferRelativeResize="0">
            <a:picLocks noChangeAspect="1" noChangeArrowheads="1"/>
          </p:cNvPicPr>
          <p:nvPr>
            <p:custDataLst>
              <p:tags r:id="rId1"/>
            </p:custDataLst>
          </p:nvPr>
        </p:nvPicPr>
        <p:blipFill>
          <a:blip r:embed="rId4"/>
          <a:srcRect/>
          <a:stretch>
            <a:fillRect/>
          </a:stretch>
        </p:blipFill>
        <p:spPr bwMode="auto">
          <a:xfrm>
            <a:off x="3846513" y="1636713"/>
            <a:ext cx="4395787" cy="3297237"/>
          </a:xfrm>
          <a:prstGeom prst="rect">
            <a:avLst/>
          </a:prstGeom>
          <a:noFill/>
          <a:ln w="101600" cmpd="thinThick">
            <a:noFill/>
            <a:miter lim="800000"/>
            <a:headEnd/>
            <a:tailEnd/>
          </a:ln>
          <a:effectLst>
            <a:outerShdw blurRad="63500" dist="107763" dir="2700000" algn="ctr" rotWithShape="0">
              <a:schemeClr val="bg2">
                <a:alpha val="74998"/>
              </a:schemeClr>
            </a:outerShdw>
          </a:effectLst>
        </p:spPr>
      </p:pic>
      <p:sp>
        <p:nvSpPr>
          <p:cNvPr id="16414" name="Text Box 30"/>
          <p:cNvSpPr txBox="1">
            <a:spLocks noChangeArrowheads="1"/>
          </p:cNvSpPr>
          <p:nvPr/>
        </p:nvSpPr>
        <p:spPr bwMode="auto">
          <a:xfrm>
            <a:off x="4922838" y="4276725"/>
            <a:ext cx="2829090" cy="523220"/>
          </a:xfrm>
          <a:prstGeom prst="rect">
            <a:avLst/>
          </a:prstGeom>
          <a:noFill/>
          <a:ln w="12700">
            <a:noFill/>
            <a:miter lim="800000"/>
            <a:headEnd/>
            <a:tailEnd/>
          </a:ln>
          <a:effectLst>
            <a:outerShdw blurRad="63500" dist="46662" dir="3284183" algn="ctr" rotWithShape="0">
              <a:schemeClr val="bg2">
                <a:alpha val="74998"/>
              </a:schemeClr>
            </a:outerShdw>
          </a:effectLst>
        </p:spPr>
        <p:txBody>
          <a:bodyPr wrap="square">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defRPr/>
            </a:pPr>
            <a:r>
              <a:rPr lang="en-US" b="1" dirty="0" smtClean="0">
                <a:solidFill>
                  <a:srgbClr val="66FF99"/>
                </a:solidFill>
                <a:effectLst>
                  <a:outerShdw blurRad="38100" dist="38100" dir="2700000" algn="tl">
                    <a:srgbClr val="000000"/>
                  </a:outerShdw>
                </a:effectLst>
              </a:rPr>
              <a:t>ROTES MEER </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0"/>
                                  </p:stCondLst>
                                  <p:childTnLst>
                                    <p:set>
                                      <p:cBhvr>
                                        <p:cTn id="6" dur="1" fill="hold">
                                          <p:stCondLst>
                                            <p:cond delay="0"/>
                                          </p:stCondLst>
                                        </p:cTn>
                                        <p:tgtEl>
                                          <p:spTgt spid="16414"/>
                                        </p:tgtEl>
                                        <p:attrNameLst>
                                          <p:attrName>style.visibility</p:attrName>
                                        </p:attrNameLst>
                                      </p:cBhvr>
                                      <p:to>
                                        <p:strVal val="visible"/>
                                      </p:to>
                                    </p:set>
                                    <p:animEffect transition="in" filter="dissolve">
                                      <p:cBhvr>
                                        <p:cTn id="7" dur="500"/>
                                        <p:tgtEl>
                                          <p:spTgt spid="164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414" grpId="0" autoUpdateAnimBg="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17"/>
          <p:cNvSpPr>
            <a:spLocks noChangeArrowheads="1"/>
          </p:cNvSpPr>
          <p:nvPr/>
        </p:nvSpPr>
        <p:spPr bwMode="auto">
          <a:xfrm>
            <a:off x="4854575" y="2968625"/>
            <a:ext cx="1520825" cy="459100"/>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smtClean="0">
                <a:solidFill>
                  <a:schemeClr val="folHlink"/>
                </a:solidFill>
                <a:latin typeface="Times" pitchFamily="-110" charset="0"/>
                <a:ea typeface="+mn-ea"/>
                <a:cs typeface="+mn-cs"/>
              </a:rPr>
              <a:t>E</a:t>
            </a:r>
            <a:endParaRPr lang="en-US" sz="2400" b="1" i="0" dirty="0">
              <a:solidFill>
                <a:schemeClr val="folHlink"/>
              </a:solidFill>
              <a:latin typeface="Times" pitchFamily="-110" charset="0"/>
              <a:ea typeface="+mn-ea"/>
              <a:cs typeface="+mn-cs"/>
            </a:endParaRPr>
          </a:p>
        </p:txBody>
      </p:sp>
      <p:sp>
        <p:nvSpPr>
          <p:cNvPr id="18435" name="Freeform 3"/>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8436" name="Rectangle 4"/>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8437" name="Rectangle 5"/>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8438" name="Freeform 6"/>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8439" name="Freeform 7"/>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8440" name="Rectangle 8"/>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8441" name="Line 9"/>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8442" name="Line 10"/>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8444" name="Line 12"/>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8446" name="Rectangle 14"/>
          <p:cNvSpPr>
            <a:spLocks noChangeArrowheads="1"/>
          </p:cNvSpPr>
          <p:nvPr/>
        </p:nvSpPr>
        <p:spPr bwMode="auto">
          <a:xfrm>
            <a:off x="7259638" y="5259388"/>
            <a:ext cx="13112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PG</a:t>
            </a:r>
          </a:p>
        </p:txBody>
      </p:sp>
      <p:sp>
        <p:nvSpPr>
          <p:cNvPr id="18447" name="Rectangle 15"/>
          <p:cNvSpPr>
            <a:spLocks noChangeArrowheads="1"/>
          </p:cNvSpPr>
          <p:nvPr/>
        </p:nvSpPr>
        <p:spPr bwMode="auto">
          <a:xfrm>
            <a:off x="2020888" y="992188"/>
            <a:ext cx="8350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smtClean="0">
                <a:solidFill>
                  <a:schemeClr val="folHlink"/>
                </a:solidFill>
                <a:latin typeface="Times" pitchFamily="-110" charset="0"/>
                <a:ea typeface="+mn-ea"/>
                <a:cs typeface="+mn-cs"/>
              </a:rPr>
              <a:t>MM</a:t>
            </a:r>
            <a:endParaRPr lang="en-US" sz="2400" b="1" i="0" dirty="0">
              <a:solidFill>
                <a:schemeClr val="folHlink"/>
              </a:solidFill>
              <a:latin typeface="Times" pitchFamily="-110" charset="0"/>
              <a:ea typeface="+mn-ea"/>
              <a:cs typeface="+mn-cs"/>
            </a:endParaRPr>
          </a:p>
        </p:txBody>
      </p:sp>
      <p:sp>
        <p:nvSpPr>
          <p:cNvPr id="18448" name="Freeform 16"/>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8449" name="Rectangle 17"/>
          <p:cNvSpPr>
            <a:spLocks noChangeArrowheads="1"/>
          </p:cNvSpPr>
          <p:nvPr/>
        </p:nvSpPr>
        <p:spPr bwMode="auto">
          <a:xfrm>
            <a:off x="2516188" y="5640388"/>
            <a:ext cx="7016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smtClean="0">
                <a:solidFill>
                  <a:schemeClr val="folHlink"/>
                </a:solidFill>
                <a:latin typeface="Times" pitchFamily="-110" charset="0"/>
                <a:ea typeface="+mn-ea"/>
                <a:cs typeface="+mn-cs"/>
              </a:rPr>
              <a:t>RM</a:t>
            </a:r>
            <a:endParaRPr lang="en-US" sz="2400" b="1" i="0" dirty="0">
              <a:solidFill>
                <a:schemeClr val="folHlink"/>
              </a:solidFill>
              <a:latin typeface="Times" pitchFamily="-110" charset="0"/>
              <a:ea typeface="+mn-ea"/>
              <a:cs typeface="+mn-cs"/>
            </a:endParaRPr>
          </a:p>
        </p:txBody>
      </p:sp>
      <p:sp>
        <p:nvSpPr>
          <p:cNvPr id="18451" name="Freeform 19"/>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50800" cap="rnd" cmpd="sng">
            <a:solidFill>
              <a:srgbClr val="FAF200"/>
            </a:solidFill>
            <a:prstDash val="solid"/>
            <a:round/>
            <a:headEnd type="none" w="med" len="med"/>
            <a:tailEnd type="none" w="med" len="med"/>
          </a:ln>
          <a:effectLst>
            <a:outerShdw blurRad="63500" dist="107763" dir="2700000" algn="ctr" rotWithShape="0">
              <a:schemeClr val="bg2"/>
            </a:outerShdw>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8452" name="Freeform 20"/>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50800" cap="rnd" cmpd="sng">
            <a:solidFill>
              <a:srgbClr val="FAF200"/>
            </a:solidFill>
            <a:prstDash val="solid"/>
            <a:round/>
            <a:headEnd type="none" w="med" len="med"/>
            <a:tailEnd type="none" w="med" len="med"/>
          </a:ln>
          <a:effectLst>
            <a:outerShdw blurRad="63500" dist="107763" dir="2700000" algn="ctr" rotWithShape="0">
              <a:schemeClr val="bg2"/>
            </a:outerShdw>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8453" name="Freeform 21"/>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50800" cap="rnd" cmpd="sng">
            <a:solidFill>
              <a:srgbClr val="FAF200"/>
            </a:solidFill>
            <a:prstDash val="solid"/>
            <a:round/>
            <a:headEnd type="none" w="med" len="med"/>
            <a:tailEnd type="none" w="med" len="med"/>
          </a:ln>
          <a:effectLst>
            <a:outerShdw blurRad="63500" dist="107763" dir="2700000" algn="ctr" rotWithShape="0">
              <a:schemeClr val="bg2"/>
            </a:outerShdw>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2002" name="Text Box 23"/>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endParaRPr>
          </a:p>
        </p:txBody>
      </p:sp>
      <p:sp>
        <p:nvSpPr>
          <p:cNvPr id="18460" name="Rectangle 28"/>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rPr>
              <a:t>19</a:t>
            </a:r>
          </a:p>
        </p:txBody>
      </p:sp>
      <p:sp>
        <p:nvSpPr>
          <p:cNvPr id="42004" name="Text Box 29"/>
          <p:cNvSpPr txBox="1">
            <a:spLocks noChangeArrowheads="1"/>
          </p:cNvSpPr>
          <p:nvPr/>
        </p:nvSpPr>
        <p:spPr bwMode="auto">
          <a:xfrm>
            <a:off x="7532688" y="5884863"/>
            <a:ext cx="268287"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Arial" charset="0"/>
              </a:rPr>
              <a:t>  </a:t>
            </a:r>
          </a:p>
        </p:txBody>
      </p:sp>
      <p:sp>
        <p:nvSpPr>
          <p:cNvPr id="42005" name="Rectangle 30"/>
          <p:cNvSpPr>
            <a:spLocks noChangeArrowheads="1"/>
          </p:cNvSpPr>
          <p:nvPr/>
        </p:nvSpPr>
        <p:spPr bwMode="auto">
          <a:xfrm>
            <a:off x="7102702" y="6269038"/>
            <a:ext cx="1561646"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p>
            <a:r>
              <a:rPr lang="en-US" sz="1200" b="1" i="0" dirty="0" err="1" smtClean="0">
                <a:solidFill>
                  <a:schemeClr val="tx1"/>
                </a:solidFill>
                <a:latin typeface="Arial" charset="0"/>
              </a:rPr>
              <a:t>Handbuch</a:t>
            </a:r>
            <a:r>
              <a:rPr lang="en-US" sz="1200" b="1" i="0" dirty="0" smtClean="0">
                <a:solidFill>
                  <a:schemeClr val="tx1"/>
                </a:solidFill>
                <a:latin typeface="Arial" charset="0"/>
              </a:rPr>
              <a:t> S. 15-16</a:t>
            </a:r>
            <a:endParaRPr lang="en-US" sz="1200" b="1" i="0" dirty="0">
              <a:solidFill>
                <a:schemeClr val="tx1"/>
              </a:solidFill>
              <a:latin typeface="Arial" charset="0"/>
            </a:endParaRPr>
          </a:p>
        </p:txBody>
      </p:sp>
      <p:sp>
        <p:nvSpPr>
          <p:cNvPr id="18450" name="Oval 18"/>
          <p:cNvSpPr>
            <a:spLocks noChangeArrowheads="1"/>
          </p:cNvSpPr>
          <p:nvPr/>
        </p:nvSpPr>
        <p:spPr bwMode="auto">
          <a:xfrm>
            <a:off x="2971800" y="2376488"/>
            <a:ext cx="955675" cy="806450"/>
          </a:xfrm>
          <a:prstGeom prst="ellipse">
            <a:avLst/>
          </a:prstGeom>
          <a:noFill/>
          <a:ln w="508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pic>
        <p:nvPicPr>
          <p:cNvPr id="18467" name="Picture 35"/>
          <p:cNvPicPr>
            <a:picLocks noChangeAspect="1" noChangeArrowheads="1"/>
          </p:cNvPicPr>
          <p:nvPr/>
        </p:nvPicPr>
        <p:blipFill>
          <a:blip r:embed="rId3"/>
          <a:srcRect/>
          <a:stretch>
            <a:fillRect/>
          </a:stretch>
        </p:blipFill>
        <p:spPr bwMode="auto">
          <a:xfrm>
            <a:off x="4693290" y="1153473"/>
            <a:ext cx="3060700" cy="2278063"/>
          </a:xfrm>
          <a:prstGeom prst="rect">
            <a:avLst/>
          </a:prstGeom>
          <a:noFill/>
          <a:effectLst>
            <a:outerShdw blurRad="63500" dist="107763" dir="2700000" algn="ctr" rotWithShape="0">
              <a:schemeClr val="bg2">
                <a:alpha val="74998"/>
              </a:schemeClr>
            </a:outerShdw>
          </a:effectLst>
        </p:spPr>
      </p:pic>
    </p:spTree>
  </p:cSld>
  <p:clrMapOvr>
    <a:masterClrMapping/>
  </p:clrMapOvr>
  <p:transition spd="med">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4658" name="Rectangle 2"/>
          <p:cNvSpPr>
            <a:spLocks noChangeArrowheads="1"/>
          </p:cNvSpPr>
          <p:nvPr/>
        </p:nvSpPr>
        <p:spPr bwMode="auto">
          <a:xfrm>
            <a:off x="0" y="0"/>
            <a:ext cx="9144000" cy="6858000"/>
          </a:xfrm>
          <a:prstGeom prst="rect">
            <a:avLst/>
          </a:prstGeom>
          <a:gradFill rotWithShape="0">
            <a:gsLst>
              <a:gs pos="0">
                <a:schemeClr val="accent2">
                  <a:gamma/>
                  <a:shade val="0"/>
                  <a:invGamma/>
                </a:schemeClr>
              </a:gs>
              <a:gs pos="50000">
                <a:schemeClr val="accent2"/>
              </a:gs>
              <a:gs pos="100000">
                <a:schemeClr val="accent2">
                  <a:gamma/>
                  <a:shade val="0"/>
                  <a:invGamma/>
                </a:schemeClr>
              </a:gs>
            </a:gsLst>
            <a:lin ang="5400000" scaled="1"/>
          </a:grad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54659" name="Rectangle 3"/>
          <p:cNvSpPr>
            <a:spLocks noChangeArrowheads="1"/>
          </p:cNvSpPr>
          <p:nvPr/>
        </p:nvSpPr>
        <p:spPr bwMode="auto">
          <a:xfrm>
            <a:off x="-1047750" y="1225550"/>
            <a:ext cx="7870825" cy="5640388"/>
          </a:xfrm>
          <a:prstGeom prst="rect">
            <a:avLst/>
          </a:prstGeom>
          <a:noFill/>
          <a:ln w="1905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7171" name="Text Box 4"/>
          <p:cNvSpPr txBox="1">
            <a:spLocks noChangeArrowheads="1"/>
          </p:cNvSpPr>
          <p:nvPr/>
        </p:nvSpPr>
        <p:spPr bwMode="auto">
          <a:xfrm>
            <a:off x="8080375" y="6518275"/>
            <a:ext cx="325438"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000" i="0">
                <a:solidFill>
                  <a:srgbClr val="FFFFFF"/>
                </a:solidFill>
                <a:latin typeface="Arial" charset="0"/>
              </a:rPr>
              <a:t>02</a:t>
            </a:r>
            <a:endParaRPr lang="en-US" sz="1400" i="0">
              <a:solidFill>
                <a:srgbClr val="FFFFFF"/>
              </a:solidFill>
              <a:latin typeface="Arial" charset="0"/>
            </a:endParaRPr>
          </a:p>
        </p:txBody>
      </p:sp>
      <p:sp>
        <p:nvSpPr>
          <p:cNvPr id="7172" name="Text Box 5"/>
          <p:cNvSpPr txBox="1">
            <a:spLocks noChangeArrowheads="1"/>
          </p:cNvSpPr>
          <p:nvPr/>
        </p:nvSpPr>
        <p:spPr bwMode="auto">
          <a:xfrm>
            <a:off x="479425" y="6545263"/>
            <a:ext cx="915988"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900" b="1" i="0">
                <a:solidFill>
                  <a:srgbClr val="FFFFFF"/>
                </a:solidFill>
                <a:latin typeface="Arial" charset="0"/>
              </a:rPr>
              <a:t>©2006 TBBMI</a:t>
            </a:r>
          </a:p>
        </p:txBody>
      </p:sp>
      <p:sp>
        <p:nvSpPr>
          <p:cNvPr id="454663" name="Rectangle 7"/>
          <p:cNvSpPr>
            <a:spLocks noChangeArrowheads="1"/>
          </p:cNvSpPr>
          <p:nvPr/>
        </p:nvSpPr>
        <p:spPr bwMode="auto">
          <a:xfrm>
            <a:off x="-1082675" y="1217613"/>
            <a:ext cx="7870825" cy="5640387"/>
          </a:xfrm>
          <a:prstGeom prst="rect">
            <a:avLst/>
          </a:prstGeom>
          <a:noFill/>
          <a:ln w="1905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54664" name="Rectangle 8"/>
          <p:cNvSpPr>
            <a:spLocks noChangeArrowheads="1"/>
          </p:cNvSpPr>
          <p:nvPr/>
        </p:nvSpPr>
        <p:spPr bwMode="auto">
          <a:xfrm>
            <a:off x="692150" y="622300"/>
            <a:ext cx="8086725" cy="5915025"/>
          </a:xfrm>
          <a:prstGeom prst="rect">
            <a:avLst/>
          </a:prstGeom>
          <a:solidFill>
            <a:schemeClr val="bg2"/>
          </a:solid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pic>
        <p:nvPicPr>
          <p:cNvPr id="7175" name="Picture 9"/>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563563" y="612775"/>
            <a:ext cx="7854950" cy="5648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6200">
                <a:solidFill>
                  <a:srgbClr val="000000"/>
                </a:solidFill>
                <a:miter lim="800000"/>
                <a:headEnd/>
                <a:tailEnd/>
              </a14:hiddenLine>
            </a:ext>
          </a:extLst>
        </p:spPr>
      </p:pic>
      <p:sp>
        <p:nvSpPr>
          <p:cNvPr id="454666" name="Rectangle 10"/>
          <p:cNvSpPr>
            <a:spLocks noChangeArrowheads="1"/>
          </p:cNvSpPr>
          <p:nvPr/>
        </p:nvSpPr>
        <p:spPr bwMode="auto">
          <a:xfrm>
            <a:off x="596900" y="615950"/>
            <a:ext cx="7870825" cy="5640388"/>
          </a:xfrm>
          <a:prstGeom prst="rect">
            <a:avLst/>
          </a:prstGeom>
          <a:noFill/>
          <a:ln w="190500">
            <a:solidFill>
              <a:srgbClr val="790015"/>
            </a:solid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pic>
        <p:nvPicPr>
          <p:cNvPr id="7177" name="Picture 11"/>
          <p:cNvPicPr>
            <a:picLocks noChangeAspect="1" noChangeArrowheads="1"/>
          </p:cNvPicPr>
          <p:nvPr/>
        </p:nvPicPr>
        <p:blipFill>
          <a:blip r:embed="rId3">
            <a:extLst>
              <a:ext uri="{28A0092B-C50C-407E-A947-70E740481C1C}">
                <a14:useLocalDpi xmlns:a14="http://schemas.microsoft.com/office/drawing/2010/main" xmlns="" val="0"/>
              </a:ext>
            </a:extLst>
          </a:blip>
          <a:srcRect t="1367"/>
          <a:stretch>
            <a:fillRect/>
          </a:stretch>
        </p:blipFill>
        <p:spPr bwMode="auto">
          <a:xfrm>
            <a:off x="871538" y="687388"/>
            <a:ext cx="7499350" cy="5497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6200">
                <a:solidFill>
                  <a:srgbClr val="000000"/>
                </a:solidFill>
                <a:miter lim="800000"/>
                <a:headEnd/>
                <a:tailEnd/>
              </a14:hiddenLine>
            </a:ext>
          </a:extLst>
        </p:spPr>
      </p:pic>
      <p:pic>
        <p:nvPicPr>
          <p:cNvPr id="454668" name="Picture 12"/>
          <p:cNvPicPr>
            <a:picLocks noChangeAspect="1" noChangeArrowheads="1"/>
          </p:cNvPicPr>
          <p:nvPr/>
        </p:nvPicPr>
        <p:blipFill>
          <a:blip r:embed="rId4">
            <a:extLst>
              <a:ext uri="{28A0092B-C50C-407E-A947-70E740481C1C}">
                <a14:useLocalDpi xmlns:a14="http://schemas.microsoft.com/office/drawing/2010/main" xmlns="" val="0"/>
              </a:ext>
            </a:extLst>
          </a:blip>
          <a:srcRect b="2444"/>
          <a:stretch>
            <a:fillRect/>
          </a:stretch>
        </p:blipFill>
        <p:spPr bwMode="auto">
          <a:xfrm>
            <a:off x="720725" y="687388"/>
            <a:ext cx="7693025" cy="551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6200">
                <a:solidFill>
                  <a:srgbClr val="000000"/>
                </a:solidFill>
                <a:miter lim="800000"/>
                <a:headEnd/>
                <a:tailEnd/>
              </a14:hiddenLine>
            </a:ext>
          </a:extLst>
        </p:spPr>
      </p:pic>
      <p:sp>
        <p:nvSpPr>
          <p:cNvPr id="454669" name="Rectangle 13"/>
          <p:cNvSpPr>
            <a:spLocks noChangeArrowheads="1"/>
          </p:cNvSpPr>
          <p:nvPr/>
        </p:nvSpPr>
        <p:spPr bwMode="auto">
          <a:xfrm>
            <a:off x="665163" y="649288"/>
            <a:ext cx="7758112" cy="5581650"/>
          </a:xfrm>
          <a:prstGeom prst="rect">
            <a:avLst/>
          </a:prstGeom>
          <a:solidFill>
            <a:srgbClr val="080808">
              <a:alpha val="50000"/>
            </a:srgbClr>
          </a:solidFill>
          <a:ln w="762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grpSp>
        <p:nvGrpSpPr>
          <p:cNvPr id="2" name="Group 14"/>
          <p:cNvGrpSpPr>
            <a:grpSpLocks/>
          </p:cNvGrpSpPr>
          <p:nvPr/>
        </p:nvGrpSpPr>
        <p:grpSpPr bwMode="auto">
          <a:xfrm>
            <a:off x="1001713" y="1903413"/>
            <a:ext cx="7051675" cy="1920875"/>
            <a:chOff x="631" y="1199"/>
            <a:chExt cx="4442" cy="1210"/>
          </a:xfrm>
        </p:grpSpPr>
        <p:sp>
          <p:nvSpPr>
            <p:cNvPr id="454671" name="Text Box 15"/>
            <p:cNvSpPr txBox="1">
              <a:spLocks noChangeArrowheads="1"/>
            </p:cNvSpPr>
            <p:nvPr/>
          </p:nvSpPr>
          <p:spPr bwMode="auto">
            <a:xfrm>
              <a:off x="631" y="1199"/>
              <a:ext cx="4442" cy="1210"/>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defRPr/>
              </a:pPr>
              <a:r>
                <a:rPr lang="en-US" sz="6000" b="1" dirty="0" smtClean="0">
                  <a:solidFill>
                    <a:srgbClr val="FFFC1E"/>
                  </a:solidFill>
                  <a:latin typeface="Arial" charset="0"/>
                </a:rPr>
                <a:t>DIE BIBEL…</a:t>
              </a:r>
              <a:br>
                <a:rPr lang="en-US" sz="6000" b="1" dirty="0" smtClean="0">
                  <a:solidFill>
                    <a:srgbClr val="FFFC1E"/>
                  </a:solidFill>
                  <a:latin typeface="Arial" charset="0"/>
                </a:rPr>
              </a:br>
              <a:r>
                <a:rPr lang="en-US" sz="6000" b="1" dirty="0" smtClean="0">
                  <a:solidFill>
                    <a:srgbClr val="FFFC1E"/>
                  </a:solidFill>
                  <a:latin typeface="Arial" charset="0"/>
                </a:rPr>
                <a:t>GRUNDLEGEND</a:t>
              </a:r>
              <a:endParaRPr lang="en-US" sz="6000" b="1" baseline="100000" dirty="0" smtClean="0">
                <a:solidFill>
                  <a:srgbClr val="27FC31"/>
                </a:solidFill>
                <a:latin typeface="Arial" charset="0"/>
              </a:endParaRPr>
            </a:p>
          </p:txBody>
        </p:sp>
        <p:sp>
          <p:nvSpPr>
            <p:cNvPr id="7187" name="Text Box 16"/>
            <p:cNvSpPr txBox="1">
              <a:spLocks noChangeArrowheads="1"/>
            </p:cNvSpPr>
            <p:nvPr/>
          </p:nvSpPr>
          <p:spPr bwMode="auto">
            <a:xfrm>
              <a:off x="4655" y="1775"/>
              <a:ext cx="234" cy="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2000" b="1" dirty="0">
                  <a:solidFill>
                    <a:srgbClr val="FFFC1E"/>
                  </a:solidFill>
                  <a:latin typeface="Arial" charset="0"/>
                </a:rPr>
                <a:t>®</a:t>
              </a:r>
            </a:p>
          </p:txBody>
        </p:sp>
      </p:grpSp>
      <p:sp>
        <p:nvSpPr>
          <p:cNvPr id="454673" name="Text Box 17"/>
          <p:cNvSpPr txBox="1">
            <a:spLocks noChangeArrowheads="1"/>
          </p:cNvSpPr>
          <p:nvPr/>
        </p:nvSpPr>
        <p:spPr bwMode="auto">
          <a:xfrm>
            <a:off x="636588" y="1263650"/>
            <a:ext cx="8061325" cy="488950"/>
          </a:xfrm>
          <a:prstGeom prst="rect">
            <a:avLst/>
          </a:prstGeom>
          <a:noFill/>
          <a:ln w="12700">
            <a:noFill/>
            <a:miter lim="800000"/>
            <a:headEnd/>
            <a:tailEnd/>
          </a:ln>
          <a:effectLst>
            <a:outerShdw blurRad="63500" dist="81320" dir="2319588" algn="ctr" rotWithShape="0">
              <a:schemeClr val="bg2">
                <a:alpha val="74998"/>
              </a:schemeClr>
            </a:outerShdw>
          </a:effec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defRPr/>
            </a:pPr>
            <a:r>
              <a:rPr lang="en-US" sz="2600" b="1" dirty="0" smtClean="0">
                <a:solidFill>
                  <a:schemeClr val="tx1"/>
                </a:solidFill>
                <a:effectLst>
                  <a:outerShdw blurRad="38100" dist="38100" dir="2700000" algn="tl">
                    <a:srgbClr val="000000"/>
                  </a:outerShdw>
                </a:effectLst>
              </a:rPr>
              <a:t>(</a:t>
            </a:r>
            <a:r>
              <a:rPr lang="en-US" sz="2600" b="1" dirty="0" err="1" smtClean="0">
                <a:solidFill>
                  <a:schemeClr val="tx1"/>
                </a:solidFill>
                <a:effectLst>
                  <a:outerShdw blurRad="38100" dist="38100" dir="2700000" algn="tl">
                    <a:srgbClr val="000000"/>
                  </a:outerShdw>
                </a:effectLst>
              </a:rPr>
              <a:t>Wo</a:t>
            </a:r>
            <a:r>
              <a:rPr lang="en-US" sz="2600" b="1" dirty="0" smtClean="0">
                <a:solidFill>
                  <a:schemeClr val="tx1"/>
                </a:solidFill>
                <a:effectLst>
                  <a:outerShdw blurRad="38100" dist="38100" dir="2700000" algn="tl">
                    <a:srgbClr val="000000"/>
                  </a:outerShdw>
                </a:effectLst>
              </a:rPr>
              <a:t> </a:t>
            </a:r>
            <a:r>
              <a:rPr lang="en-US" sz="2600" b="1" dirty="0" err="1" smtClean="0">
                <a:solidFill>
                  <a:schemeClr val="tx1"/>
                </a:solidFill>
                <a:effectLst>
                  <a:outerShdw blurRad="38100" dist="38100" dir="2700000" algn="tl">
                    <a:srgbClr val="000000"/>
                  </a:outerShdw>
                </a:effectLst>
              </a:rPr>
              <a:t>sind</a:t>
            </a:r>
            <a:r>
              <a:rPr lang="en-US" sz="2600" b="1" dirty="0" smtClean="0">
                <a:solidFill>
                  <a:schemeClr val="tx1"/>
                </a:solidFill>
                <a:effectLst>
                  <a:outerShdw blurRad="38100" dist="38100" dir="2700000" algn="tl">
                    <a:srgbClr val="000000"/>
                  </a:outerShdw>
                </a:effectLst>
              </a:rPr>
              <a:t> </a:t>
            </a:r>
            <a:r>
              <a:rPr lang="en-US" sz="2600" b="1" dirty="0" err="1" smtClean="0">
                <a:solidFill>
                  <a:schemeClr val="tx1"/>
                </a:solidFill>
                <a:effectLst>
                  <a:outerShdw blurRad="38100" dist="38100" dir="2700000" algn="tl">
                    <a:srgbClr val="000000"/>
                  </a:outerShdw>
                </a:effectLst>
              </a:rPr>
              <a:t>diese</a:t>
            </a:r>
            <a:r>
              <a:rPr lang="en-US" sz="2600" b="1" dirty="0" smtClean="0">
                <a:solidFill>
                  <a:schemeClr val="tx1"/>
                </a:solidFill>
                <a:effectLst>
                  <a:outerShdw blurRad="38100" dist="38100" dir="2700000" algn="tl">
                    <a:srgbClr val="000000"/>
                  </a:outerShdw>
                </a:effectLst>
              </a:rPr>
              <a:t> </a:t>
            </a:r>
            <a:r>
              <a:rPr lang="en-US" sz="2600" b="1" smtClean="0">
                <a:solidFill>
                  <a:schemeClr val="tx1"/>
                </a:solidFill>
                <a:effectLst>
                  <a:outerShdw blurRad="38100" dist="38100" dir="2700000" algn="tl">
                    <a:srgbClr val="000000"/>
                  </a:outerShdw>
                </a:effectLst>
              </a:rPr>
              <a:t>Orte </a:t>
            </a:r>
            <a:r>
              <a:rPr lang="en-US" sz="2600" b="1" dirty="0" err="1" smtClean="0">
                <a:solidFill>
                  <a:schemeClr val="tx1"/>
                </a:solidFill>
                <a:effectLst>
                  <a:outerShdw blurRad="38100" dist="38100" dir="2700000" algn="tl">
                    <a:srgbClr val="000000"/>
                  </a:outerShdw>
                </a:effectLst>
              </a:rPr>
              <a:t>überhaupt</a:t>
            </a:r>
            <a:r>
              <a:rPr lang="en-US" sz="2600" b="1" dirty="0" smtClean="0">
                <a:solidFill>
                  <a:schemeClr val="tx1"/>
                </a:solidFill>
                <a:effectLst>
                  <a:outerShdw blurRad="38100" dist="38100" dir="2700000" algn="tl">
                    <a:srgbClr val="000000"/>
                  </a:outerShdw>
                </a:effectLst>
              </a:rPr>
              <a:t>?)</a:t>
            </a:r>
          </a:p>
        </p:txBody>
      </p:sp>
      <p:grpSp>
        <p:nvGrpSpPr>
          <p:cNvPr id="3" name="Group 18"/>
          <p:cNvGrpSpPr>
            <a:grpSpLocks/>
          </p:cNvGrpSpPr>
          <p:nvPr/>
        </p:nvGrpSpPr>
        <p:grpSpPr bwMode="auto">
          <a:xfrm>
            <a:off x="913828" y="3822701"/>
            <a:ext cx="7356659" cy="2152650"/>
            <a:chOff x="1214" y="2525"/>
            <a:chExt cx="3620" cy="1356"/>
          </a:xfrm>
        </p:grpSpPr>
        <p:sp>
          <p:nvSpPr>
            <p:cNvPr id="454675" name="Text Box 19"/>
            <p:cNvSpPr txBox="1">
              <a:spLocks noChangeArrowheads="1"/>
            </p:cNvSpPr>
            <p:nvPr/>
          </p:nvSpPr>
          <p:spPr bwMode="auto">
            <a:xfrm>
              <a:off x="2368" y="2525"/>
              <a:ext cx="1389" cy="368"/>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defRPr/>
              </a:pPr>
              <a:r>
                <a:rPr lang="en-US" sz="3200" b="1" i="0" dirty="0" smtClean="0">
                  <a:solidFill>
                    <a:schemeClr val="tx1"/>
                  </a:solidFill>
                  <a:effectLst>
                    <a:outerShdw blurRad="38100" dist="38100" dir="2700000" algn="tl">
                      <a:srgbClr val="000000"/>
                    </a:outerShdw>
                  </a:effectLst>
                  <a:latin typeface="Arial" charset="0"/>
                </a:rPr>
                <a:t>TEIL ZWEI</a:t>
              </a:r>
            </a:p>
          </p:txBody>
        </p:sp>
        <p:sp>
          <p:nvSpPr>
            <p:cNvPr id="454676" name="Text Box 20"/>
            <p:cNvSpPr txBox="1">
              <a:spLocks noChangeArrowheads="1"/>
            </p:cNvSpPr>
            <p:nvPr/>
          </p:nvSpPr>
          <p:spPr bwMode="auto">
            <a:xfrm>
              <a:off x="1214" y="2979"/>
              <a:ext cx="3620" cy="902"/>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square" anchor="ct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defRPr/>
              </a:pPr>
              <a:r>
                <a:rPr lang="en-US" sz="2900" b="1" dirty="0" smtClean="0">
                  <a:solidFill>
                    <a:srgbClr val="77FD68"/>
                  </a:solidFill>
                  <a:effectLst>
                    <a:outerShdw blurRad="38100" dist="38100" dir="2700000" algn="tl">
                      <a:srgbClr val="000000"/>
                    </a:outerShdw>
                  </a:effectLst>
                  <a:latin typeface="Arial" charset="0"/>
                </a:rPr>
                <a:t>BIBLISCHE  HINTERGRÜNDE:</a:t>
              </a:r>
              <a:br>
                <a:rPr lang="en-US" sz="2900" b="1" dirty="0" smtClean="0">
                  <a:solidFill>
                    <a:srgbClr val="77FD68"/>
                  </a:solidFill>
                  <a:effectLst>
                    <a:outerShdw blurRad="38100" dist="38100" dir="2700000" algn="tl">
                      <a:srgbClr val="000000"/>
                    </a:outerShdw>
                  </a:effectLst>
                  <a:latin typeface="Arial" charset="0"/>
                </a:rPr>
              </a:br>
              <a:r>
                <a:rPr lang="en-US" sz="2900" b="1" dirty="0" smtClean="0">
                  <a:solidFill>
                    <a:srgbClr val="77FD68"/>
                  </a:solidFill>
                  <a:effectLst>
                    <a:outerShdw blurRad="38100" dist="38100" dir="2700000" algn="tl">
                      <a:srgbClr val="000000"/>
                    </a:outerShdw>
                  </a:effectLst>
                  <a:latin typeface="Arial" charset="0"/>
                </a:rPr>
                <a:t>DIE LANDKARTE DES ANTIKEN NAHEN OSTENS</a:t>
              </a:r>
              <a:endParaRPr lang="en-US" sz="2900" b="1" i="0" dirty="0" smtClean="0">
                <a:solidFill>
                  <a:srgbClr val="FFFFFF"/>
                </a:solidFill>
                <a:effectLst>
                  <a:outerShdw blurRad="38100" dist="38100" dir="2700000" algn="tl">
                    <a:srgbClr val="000000"/>
                  </a:outerShdw>
                </a:effectLst>
                <a:latin typeface="Arial" charset="0"/>
              </a:endParaRPr>
            </a:p>
          </p:txBody>
        </p:sp>
      </p:grpSp>
      <p:sp>
        <p:nvSpPr>
          <p:cNvPr id="454677" name="Rectangle 21"/>
          <p:cNvSpPr>
            <a:spLocks noChangeArrowheads="1"/>
          </p:cNvSpPr>
          <p:nvPr/>
        </p:nvSpPr>
        <p:spPr bwMode="auto">
          <a:xfrm>
            <a:off x="7515225" y="6518275"/>
            <a:ext cx="742950" cy="247650"/>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rPr>
              <a:t>9.65.02.</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454668"/>
                                        </p:tgtEl>
                                        <p:attrNameLst>
                                          <p:attrName>style.visibility</p:attrName>
                                        </p:attrNameLst>
                                      </p:cBhvr>
                                      <p:to>
                                        <p:strVal val="visible"/>
                                      </p:to>
                                    </p:set>
                                    <p:animEffect transition="in" filter="fade">
                                      <p:cBhvr>
                                        <p:cTn id="7" dur="1000"/>
                                        <p:tgtEl>
                                          <p:spTgt spid="454668"/>
                                        </p:tgtEl>
                                      </p:cBhvr>
                                    </p:animEffect>
                                  </p:childTnLst>
                                </p:cTn>
                              </p:par>
                            </p:childTnLst>
                          </p:cTn>
                        </p:par>
                        <p:par>
                          <p:cTn id="8" fill="hold" nodeType="afterGroup">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454669"/>
                                        </p:tgtEl>
                                        <p:attrNameLst>
                                          <p:attrName>style.visibility</p:attrName>
                                        </p:attrNameLst>
                                      </p:cBhvr>
                                      <p:to>
                                        <p:strVal val="visible"/>
                                      </p:to>
                                    </p:set>
                                    <p:animEffect transition="in" filter="fade">
                                      <p:cBhvr>
                                        <p:cTn id="11" dur="1000"/>
                                        <p:tgtEl>
                                          <p:spTgt spid="454669"/>
                                        </p:tgtEl>
                                      </p:cBhvr>
                                    </p:animEffect>
                                  </p:childTnLst>
                                </p:cTn>
                              </p:par>
                            </p:childTnLst>
                          </p:cTn>
                        </p:par>
                        <p:par>
                          <p:cTn id="12" fill="hold" nodeType="afterGroup">
                            <p:stCondLst>
                              <p:cond delay="2000"/>
                            </p:stCondLst>
                            <p:childTnLst>
                              <p:par>
                                <p:cTn id="13" presetID="23" presetClass="entr" presetSubtype="16"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p:cTn id="15" dur="1000" fill="hold"/>
                                        <p:tgtEl>
                                          <p:spTgt spid="2"/>
                                        </p:tgtEl>
                                        <p:attrNameLst>
                                          <p:attrName>ppt_w</p:attrName>
                                        </p:attrNameLst>
                                      </p:cBhvr>
                                      <p:tavLst>
                                        <p:tav tm="0">
                                          <p:val>
                                            <p:fltVal val="0"/>
                                          </p:val>
                                        </p:tav>
                                        <p:tav tm="100000">
                                          <p:val>
                                            <p:strVal val="#ppt_w"/>
                                          </p:val>
                                        </p:tav>
                                      </p:tavLst>
                                    </p:anim>
                                    <p:anim calcmode="lin" valueType="num">
                                      <p:cBhvr>
                                        <p:cTn id="16" dur="1000" fill="hold"/>
                                        <p:tgtEl>
                                          <p:spTgt spid="2"/>
                                        </p:tgtEl>
                                        <p:attrNameLst>
                                          <p:attrName>ppt_h</p:attrName>
                                        </p:attrNameLst>
                                      </p:cBhvr>
                                      <p:tavLst>
                                        <p:tav tm="0">
                                          <p:val>
                                            <p:fltVal val="0"/>
                                          </p:val>
                                        </p:tav>
                                        <p:tav tm="100000">
                                          <p:val>
                                            <p:strVal val="#ppt_h"/>
                                          </p:val>
                                        </p:tav>
                                      </p:tavLst>
                                    </p:anim>
                                  </p:childTnLst>
                                </p:cTn>
                              </p:par>
                            </p:childTnLst>
                          </p:cTn>
                        </p:par>
                        <p:par>
                          <p:cTn id="17" fill="hold" nodeType="afterGroup">
                            <p:stCondLst>
                              <p:cond delay="3000"/>
                            </p:stCondLst>
                            <p:childTnLst>
                              <p:par>
                                <p:cTn id="18" presetID="10" presetClass="entr" presetSubtype="0" fill="hold" nodeType="after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1000"/>
                                        <p:tgtEl>
                                          <p:spTgt spid="3"/>
                                        </p:tgtEl>
                                      </p:cBhvr>
                                    </p:animEffect>
                                  </p:childTnLst>
                                </p:cTn>
                              </p:par>
                            </p:childTnLst>
                          </p:cTn>
                        </p:par>
                        <p:par>
                          <p:cTn id="21" fill="hold" nodeType="afterGroup">
                            <p:stCondLst>
                              <p:cond delay="4000"/>
                            </p:stCondLst>
                            <p:childTnLst>
                              <p:par>
                                <p:cTn id="22" presetID="22" presetClass="entr" presetSubtype="8" fill="hold" grpId="0" nodeType="afterEffect">
                                  <p:stCondLst>
                                    <p:cond delay="0"/>
                                  </p:stCondLst>
                                  <p:childTnLst>
                                    <p:set>
                                      <p:cBhvr>
                                        <p:cTn id="23" dur="1" fill="hold">
                                          <p:stCondLst>
                                            <p:cond delay="0"/>
                                          </p:stCondLst>
                                        </p:cTn>
                                        <p:tgtEl>
                                          <p:spTgt spid="454673"/>
                                        </p:tgtEl>
                                        <p:attrNameLst>
                                          <p:attrName>style.visibility</p:attrName>
                                        </p:attrNameLst>
                                      </p:cBhvr>
                                      <p:to>
                                        <p:strVal val="visible"/>
                                      </p:to>
                                    </p:set>
                                    <p:animEffect transition="in" filter="wipe(left)">
                                      <p:cBhvr>
                                        <p:cTn id="24" dur="2000"/>
                                        <p:tgtEl>
                                          <p:spTgt spid="4546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4669" grpId="0" animBg="1"/>
      <p:bldP spid="45467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Freeform 3"/>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9460" name="Rectangle 4"/>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9461" name="Rectangle 5"/>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9462" name="Freeform 6"/>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9463" name="Freeform 7"/>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9464" name="Rectangle 8"/>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9465" name="Line 9"/>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9466" name="Line 10"/>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9468" name="Line 12"/>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9470" name="Rectangle 14"/>
          <p:cNvSpPr>
            <a:spLocks noChangeArrowheads="1"/>
          </p:cNvSpPr>
          <p:nvPr/>
        </p:nvSpPr>
        <p:spPr bwMode="auto">
          <a:xfrm>
            <a:off x="7259638" y="5259388"/>
            <a:ext cx="13112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PG</a:t>
            </a:r>
          </a:p>
        </p:txBody>
      </p:sp>
      <p:sp>
        <p:nvSpPr>
          <p:cNvPr id="19471" name="Rectangle 15"/>
          <p:cNvSpPr>
            <a:spLocks noChangeArrowheads="1"/>
          </p:cNvSpPr>
          <p:nvPr/>
        </p:nvSpPr>
        <p:spPr bwMode="auto">
          <a:xfrm>
            <a:off x="2020888" y="992188"/>
            <a:ext cx="8350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smtClean="0">
                <a:solidFill>
                  <a:schemeClr val="folHlink"/>
                </a:solidFill>
                <a:latin typeface="Times" pitchFamily="-110" charset="0"/>
                <a:ea typeface="+mn-ea"/>
                <a:cs typeface="+mn-cs"/>
              </a:rPr>
              <a:t>MM</a:t>
            </a:r>
            <a:endParaRPr lang="en-US" sz="2400" b="1" i="0" dirty="0">
              <a:solidFill>
                <a:schemeClr val="folHlink"/>
              </a:solidFill>
              <a:latin typeface="Times" pitchFamily="-110" charset="0"/>
              <a:ea typeface="+mn-ea"/>
              <a:cs typeface="+mn-cs"/>
            </a:endParaRPr>
          </a:p>
        </p:txBody>
      </p:sp>
      <p:sp>
        <p:nvSpPr>
          <p:cNvPr id="19472" name="Freeform 16"/>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9473" name="Rectangle 17"/>
          <p:cNvSpPr>
            <a:spLocks noChangeArrowheads="1"/>
          </p:cNvSpPr>
          <p:nvPr/>
        </p:nvSpPr>
        <p:spPr bwMode="auto">
          <a:xfrm>
            <a:off x="2516188" y="5640388"/>
            <a:ext cx="7016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smtClean="0">
                <a:solidFill>
                  <a:schemeClr val="folHlink"/>
                </a:solidFill>
                <a:latin typeface="Times" pitchFamily="-110" charset="0"/>
                <a:ea typeface="+mn-ea"/>
                <a:cs typeface="+mn-cs"/>
              </a:rPr>
              <a:t>RM</a:t>
            </a:r>
            <a:endParaRPr lang="en-US" sz="2400" b="1" i="0" dirty="0">
              <a:solidFill>
                <a:schemeClr val="folHlink"/>
              </a:solidFill>
              <a:latin typeface="Times" pitchFamily="-110" charset="0"/>
              <a:ea typeface="+mn-ea"/>
              <a:cs typeface="+mn-cs"/>
            </a:endParaRPr>
          </a:p>
        </p:txBody>
      </p:sp>
      <p:sp>
        <p:nvSpPr>
          <p:cNvPr id="19474" name="Oval 18"/>
          <p:cNvSpPr>
            <a:spLocks noChangeArrowheads="1"/>
          </p:cNvSpPr>
          <p:nvPr/>
        </p:nvSpPr>
        <p:spPr bwMode="auto">
          <a:xfrm>
            <a:off x="2840038" y="3149600"/>
            <a:ext cx="955675" cy="1285875"/>
          </a:xfrm>
          <a:prstGeom prst="ellipse">
            <a:avLst/>
          </a:prstGeom>
          <a:noFill/>
          <a:ln w="508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9475" name="Freeform 19"/>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50800" cap="rnd" cmpd="sng">
            <a:solidFill>
              <a:srgbClr val="FAF200"/>
            </a:solidFill>
            <a:prstDash val="solid"/>
            <a:round/>
            <a:headEnd type="none" w="med" len="med"/>
            <a:tailEnd type="none" w="med" len="med"/>
          </a:ln>
          <a:effectLst>
            <a:outerShdw blurRad="63500" dist="107763" dir="2700000" algn="ctr" rotWithShape="0">
              <a:schemeClr val="bg2"/>
            </a:outerShdw>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9476" name="Freeform 20"/>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50800" cap="rnd" cmpd="sng">
            <a:solidFill>
              <a:srgbClr val="FAF200"/>
            </a:solidFill>
            <a:prstDash val="solid"/>
            <a:round/>
            <a:headEnd type="none" w="med" len="med"/>
            <a:tailEnd type="none" w="med" len="med"/>
          </a:ln>
          <a:effectLst>
            <a:outerShdw blurRad="63500" dist="107763" dir="2700000" algn="ctr" rotWithShape="0">
              <a:schemeClr val="bg2"/>
            </a:outerShdw>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9477" name="Freeform 21"/>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50800" cap="rnd" cmpd="sng">
            <a:solidFill>
              <a:srgbClr val="FAF200"/>
            </a:solidFill>
            <a:prstDash val="solid"/>
            <a:round/>
            <a:headEnd type="none" w="med" len="med"/>
            <a:tailEnd type="none" w="med" len="med"/>
          </a:ln>
          <a:effectLst>
            <a:outerShdw blurRad="63500" dist="107763" dir="2700000" algn="ctr" rotWithShape="0">
              <a:schemeClr val="bg2"/>
            </a:outerShdw>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4051" name="Text Box 23"/>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endParaRPr>
          </a:p>
        </p:txBody>
      </p:sp>
      <p:sp>
        <p:nvSpPr>
          <p:cNvPr id="19484" name="Rectangle 28"/>
          <p:cNvSpPr>
            <a:spLocks noChangeArrowheads="1"/>
          </p:cNvSpPr>
          <p:nvPr/>
        </p:nvSpPr>
        <p:spPr bwMode="auto">
          <a:xfrm>
            <a:off x="8078788" y="6524625"/>
            <a:ext cx="339725" cy="244475"/>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rPr>
              <a:t>20</a:t>
            </a:r>
          </a:p>
        </p:txBody>
      </p:sp>
      <p:sp>
        <p:nvSpPr>
          <p:cNvPr id="44053" name="Text Box 29"/>
          <p:cNvSpPr txBox="1">
            <a:spLocks noChangeArrowheads="1"/>
          </p:cNvSpPr>
          <p:nvPr/>
        </p:nvSpPr>
        <p:spPr bwMode="auto">
          <a:xfrm>
            <a:off x="7532688" y="5884863"/>
            <a:ext cx="268287"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Arial" charset="0"/>
              </a:rPr>
              <a:t>  </a:t>
            </a:r>
          </a:p>
        </p:txBody>
      </p:sp>
      <p:sp>
        <p:nvSpPr>
          <p:cNvPr id="44054" name="Rectangle 30"/>
          <p:cNvSpPr>
            <a:spLocks noChangeArrowheads="1"/>
          </p:cNvSpPr>
          <p:nvPr/>
        </p:nvSpPr>
        <p:spPr bwMode="auto">
          <a:xfrm>
            <a:off x="7102702" y="6269038"/>
            <a:ext cx="1561646"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p>
            <a:r>
              <a:rPr lang="en-US" sz="1200" b="1" i="0" dirty="0" err="1" smtClean="0">
                <a:solidFill>
                  <a:schemeClr val="tx1"/>
                </a:solidFill>
                <a:latin typeface="Arial" charset="0"/>
              </a:rPr>
              <a:t>Handbuch</a:t>
            </a:r>
            <a:r>
              <a:rPr lang="en-US" sz="1200" b="1" i="0" dirty="0" smtClean="0">
                <a:solidFill>
                  <a:schemeClr val="tx1"/>
                </a:solidFill>
                <a:latin typeface="Arial" charset="0"/>
              </a:rPr>
              <a:t> S. 15-16</a:t>
            </a:r>
            <a:endParaRPr lang="en-US" sz="1200" b="1" i="0" dirty="0">
              <a:solidFill>
                <a:schemeClr val="tx1"/>
              </a:solidFill>
              <a:latin typeface="Arial" charset="0"/>
            </a:endParaRPr>
          </a:p>
        </p:txBody>
      </p:sp>
      <p:sp>
        <p:nvSpPr>
          <p:cNvPr id="30" name="Rectangle 17"/>
          <p:cNvSpPr>
            <a:spLocks noChangeArrowheads="1"/>
          </p:cNvSpPr>
          <p:nvPr/>
        </p:nvSpPr>
        <p:spPr bwMode="auto">
          <a:xfrm>
            <a:off x="4854575" y="2968625"/>
            <a:ext cx="1520825" cy="459100"/>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smtClean="0">
                <a:solidFill>
                  <a:schemeClr val="folHlink"/>
                </a:solidFill>
                <a:latin typeface="Times" pitchFamily="-110" charset="0"/>
                <a:ea typeface="+mn-ea"/>
                <a:cs typeface="+mn-cs"/>
              </a:rPr>
              <a:t>E</a:t>
            </a:r>
            <a:endParaRPr lang="en-US" sz="2400" b="1" i="0" dirty="0">
              <a:solidFill>
                <a:schemeClr val="folHlink"/>
              </a:solidFill>
              <a:latin typeface="Times" pitchFamily="-110" charset="0"/>
              <a:ea typeface="+mn-ea"/>
              <a:cs typeface="+mn-cs"/>
            </a:endParaRPr>
          </a:p>
        </p:txBody>
      </p:sp>
      <p:pic>
        <p:nvPicPr>
          <p:cNvPr id="19491" name="Picture 35"/>
          <p:cNvPicPr>
            <a:picLocks noChangeAspect="1" noChangeArrowheads="1"/>
          </p:cNvPicPr>
          <p:nvPr/>
        </p:nvPicPr>
        <p:blipFill>
          <a:blip r:embed="rId3"/>
          <a:srcRect/>
          <a:stretch>
            <a:fillRect/>
          </a:stretch>
        </p:blipFill>
        <p:spPr bwMode="auto">
          <a:xfrm>
            <a:off x="4706677" y="1139825"/>
            <a:ext cx="3060700" cy="2278063"/>
          </a:xfrm>
          <a:prstGeom prst="rect">
            <a:avLst/>
          </a:prstGeom>
          <a:noFill/>
          <a:effectLst>
            <a:outerShdw blurRad="63500" dist="107763" dir="2700000" algn="ctr" rotWithShape="0">
              <a:schemeClr val="bg2">
                <a:alpha val="74998"/>
              </a:schemeClr>
            </a:outerShdw>
          </a:effectLst>
        </p:spPr>
      </p:pic>
      <p:pic>
        <p:nvPicPr>
          <p:cNvPr id="19488" name="Picture 32"/>
          <p:cNvPicPr>
            <a:picLocks noChangeAspect="1" noChangeArrowheads="1"/>
          </p:cNvPicPr>
          <p:nvPr/>
        </p:nvPicPr>
        <p:blipFill>
          <a:blip r:embed="rId4">
            <a:extLst>
              <a:ext uri="{28A0092B-C50C-407E-A947-70E740481C1C}">
                <a14:useLocalDpi xmlns:a14="http://schemas.microsoft.com/office/drawing/2010/main" xmlns="" val="0"/>
              </a:ext>
            </a:extLst>
          </a:blip>
          <a:srcRect b="7428"/>
          <a:stretch>
            <a:fillRect/>
          </a:stretch>
        </p:blipFill>
        <p:spPr bwMode="auto">
          <a:xfrm>
            <a:off x="3833813" y="3154363"/>
            <a:ext cx="3252787" cy="2449512"/>
          </a:xfrm>
          <a:prstGeom prst="rect">
            <a:avLst/>
          </a:prstGeom>
          <a:noFill/>
          <a:ln>
            <a:noFill/>
          </a:ln>
          <a:effectLst>
            <a:outerShdw blurRad="63500" dist="107763"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Freeform 3"/>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0484" name="Rectangle 4"/>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0485" name="Rectangle 5"/>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0486" name="Freeform 6"/>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0487" name="Freeform 7"/>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0488" name="Rectangle 8"/>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0489" name="Line 9"/>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0490" name="Line 10"/>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0492" name="Line 12"/>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0493" name="Rectangle 13"/>
          <p:cNvSpPr>
            <a:spLocks noChangeArrowheads="1"/>
          </p:cNvSpPr>
          <p:nvPr/>
        </p:nvSpPr>
        <p:spPr bwMode="auto">
          <a:xfrm>
            <a:off x="4630738" y="2649538"/>
            <a:ext cx="15208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ER</a:t>
            </a:r>
          </a:p>
        </p:txBody>
      </p:sp>
      <p:sp>
        <p:nvSpPr>
          <p:cNvPr id="20494" name="Rectangle 14"/>
          <p:cNvSpPr>
            <a:spLocks noChangeArrowheads="1"/>
          </p:cNvSpPr>
          <p:nvPr/>
        </p:nvSpPr>
        <p:spPr bwMode="auto">
          <a:xfrm>
            <a:off x="7259638" y="5259388"/>
            <a:ext cx="13112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PG</a:t>
            </a:r>
          </a:p>
        </p:txBody>
      </p:sp>
      <p:sp>
        <p:nvSpPr>
          <p:cNvPr id="20495" name="Rectangle 15"/>
          <p:cNvSpPr>
            <a:spLocks noChangeArrowheads="1"/>
          </p:cNvSpPr>
          <p:nvPr/>
        </p:nvSpPr>
        <p:spPr bwMode="auto">
          <a:xfrm>
            <a:off x="2020888" y="992188"/>
            <a:ext cx="8350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smtClean="0">
                <a:solidFill>
                  <a:schemeClr val="folHlink"/>
                </a:solidFill>
                <a:latin typeface="Times" pitchFamily="-110" charset="0"/>
                <a:ea typeface="+mn-ea"/>
                <a:cs typeface="+mn-cs"/>
              </a:rPr>
              <a:t>MM</a:t>
            </a:r>
            <a:endParaRPr lang="en-US" sz="2400" b="1" i="0" dirty="0">
              <a:solidFill>
                <a:schemeClr val="folHlink"/>
              </a:solidFill>
              <a:latin typeface="Times" pitchFamily="-110" charset="0"/>
              <a:ea typeface="+mn-ea"/>
              <a:cs typeface="+mn-cs"/>
            </a:endParaRPr>
          </a:p>
        </p:txBody>
      </p:sp>
      <p:sp>
        <p:nvSpPr>
          <p:cNvPr id="20496" name="Freeform 16"/>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0498" name="Freeform 18"/>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0499" name="Freeform 19"/>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0500" name="Freeform 20"/>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6098" name="Text Box 24"/>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endParaRPr>
          </a:p>
        </p:txBody>
      </p:sp>
      <p:sp>
        <p:nvSpPr>
          <p:cNvPr id="20510" name="Rectangle 30"/>
          <p:cNvSpPr>
            <a:spLocks noChangeArrowheads="1"/>
          </p:cNvSpPr>
          <p:nvPr/>
        </p:nvSpPr>
        <p:spPr bwMode="auto">
          <a:xfrm>
            <a:off x="8091488" y="6529388"/>
            <a:ext cx="339725" cy="244475"/>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rPr>
              <a:t>21</a:t>
            </a:r>
          </a:p>
        </p:txBody>
      </p:sp>
      <p:sp>
        <p:nvSpPr>
          <p:cNvPr id="46100" name="Text Box 31"/>
          <p:cNvSpPr txBox="1">
            <a:spLocks noChangeArrowheads="1"/>
          </p:cNvSpPr>
          <p:nvPr/>
        </p:nvSpPr>
        <p:spPr bwMode="auto">
          <a:xfrm>
            <a:off x="7532688" y="5884863"/>
            <a:ext cx="268287"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Arial" charset="0"/>
              </a:rPr>
              <a:t>  </a:t>
            </a:r>
          </a:p>
        </p:txBody>
      </p:sp>
      <p:sp>
        <p:nvSpPr>
          <p:cNvPr id="46101" name="Rectangle 32"/>
          <p:cNvSpPr>
            <a:spLocks noChangeArrowheads="1"/>
          </p:cNvSpPr>
          <p:nvPr/>
        </p:nvSpPr>
        <p:spPr bwMode="auto">
          <a:xfrm>
            <a:off x="7102702" y="6269038"/>
            <a:ext cx="1561646"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p>
            <a:r>
              <a:rPr lang="en-US" sz="1200" b="1" i="0" dirty="0" err="1" smtClean="0">
                <a:solidFill>
                  <a:schemeClr val="tx1"/>
                </a:solidFill>
                <a:latin typeface="Arial" charset="0"/>
              </a:rPr>
              <a:t>Handbuch</a:t>
            </a:r>
            <a:r>
              <a:rPr lang="en-US" sz="1200" b="1" i="0" dirty="0" smtClean="0">
                <a:solidFill>
                  <a:schemeClr val="tx1"/>
                </a:solidFill>
                <a:latin typeface="Arial" charset="0"/>
              </a:rPr>
              <a:t> S. 15-16</a:t>
            </a:r>
            <a:endParaRPr lang="en-US" sz="1200" b="1" i="0" dirty="0">
              <a:solidFill>
                <a:schemeClr val="tx1"/>
              </a:solidFill>
              <a:latin typeface="Arial" charset="0"/>
            </a:endParaRPr>
          </a:p>
        </p:txBody>
      </p:sp>
      <p:sp>
        <p:nvSpPr>
          <p:cNvPr id="20501" name="Rectangle 21"/>
          <p:cNvSpPr>
            <a:spLocks noChangeArrowheads="1"/>
          </p:cNvSpPr>
          <p:nvPr/>
        </p:nvSpPr>
        <p:spPr bwMode="auto">
          <a:xfrm>
            <a:off x="3449638" y="2382838"/>
            <a:ext cx="1273175" cy="57626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3200" b="1" i="0">
                <a:solidFill>
                  <a:srgbClr val="FAF200"/>
                </a:solidFill>
                <a:latin typeface="Times" pitchFamily="-110" charset="0"/>
                <a:ea typeface="+mn-ea"/>
                <a:cs typeface="+mn-cs"/>
              </a:rPr>
              <a:t>SG</a:t>
            </a:r>
          </a:p>
        </p:txBody>
      </p:sp>
      <p:sp>
        <p:nvSpPr>
          <p:cNvPr id="20502" name="Oval 22"/>
          <p:cNvSpPr>
            <a:spLocks noChangeArrowheads="1"/>
          </p:cNvSpPr>
          <p:nvPr/>
        </p:nvSpPr>
        <p:spPr bwMode="auto">
          <a:xfrm>
            <a:off x="3346450" y="2251075"/>
            <a:ext cx="881063" cy="830263"/>
          </a:xfrm>
          <a:prstGeom prst="ellipse">
            <a:avLst/>
          </a:prstGeom>
          <a:noFill/>
          <a:ln w="508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pic>
        <p:nvPicPr>
          <p:cNvPr id="20515" name="Picture 35"/>
          <p:cNvPicPr>
            <a:picLocks noChangeAspect="1" noChangeArrowheads="1"/>
          </p:cNvPicPr>
          <p:nvPr/>
        </p:nvPicPr>
        <p:blipFill>
          <a:blip r:embed="rId3"/>
          <a:srcRect/>
          <a:stretch>
            <a:fillRect/>
          </a:stretch>
        </p:blipFill>
        <p:spPr bwMode="auto">
          <a:xfrm>
            <a:off x="4706938" y="1139825"/>
            <a:ext cx="3060700" cy="2278063"/>
          </a:xfrm>
          <a:prstGeom prst="rect">
            <a:avLst/>
          </a:prstGeom>
          <a:noFill/>
          <a:effectLst>
            <a:outerShdw blurRad="63500" dist="107763" dir="2700000" algn="ctr" rotWithShape="0">
              <a:schemeClr val="bg2">
                <a:alpha val="74998"/>
              </a:schemeClr>
            </a:outerShdw>
          </a:effectLst>
        </p:spPr>
      </p:pic>
      <p:sp>
        <p:nvSpPr>
          <p:cNvPr id="20516" name="Text Box 36"/>
          <p:cNvSpPr txBox="1">
            <a:spLocks noChangeArrowheads="1"/>
          </p:cNvSpPr>
          <p:nvPr/>
        </p:nvSpPr>
        <p:spPr bwMode="auto">
          <a:xfrm>
            <a:off x="4454593" y="2497138"/>
            <a:ext cx="4094162" cy="519112"/>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defRPr/>
            </a:pPr>
            <a:r>
              <a:rPr lang="en-US" b="1" dirty="0" smtClean="0">
                <a:solidFill>
                  <a:srgbClr val="66FF99"/>
                </a:solidFill>
                <a:effectLst>
                  <a:outerShdw blurRad="38100" dist="38100" dir="2700000" algn="tl">
                    <a:srgbClr val="000000"/>
                  </a:outerShdw>
                </a:effectLst>
              </a:rPr>
              <a:t>SEE GENEZARETH</a:t>
            </a:r>
          </a:p>
        </p:txBody>
      </p:sp>
      <p:pic>
        <p:nvPicPr>
          <p:cNvPr id="20517" name="Picture 37"/>
          <p:cNvPicPr>
            <a:picLocks noChangeAspect="1" noChangeArrowheads="1"/>
          </p:cNvPicPr>
          <p:nvPr/>
        </p:nvPicPr>
        <p:blipFill>
          <a:blip r:embed="rId4">
            <a:extLst>
              <a:ext uri="{28A0092B-C50C-407E-A947-70E740481C1C}">
                <a14:useLocalDpi xmlns:a14="http://schemas.microsoft.com/office/drawing/2010/main" xmlns="" val="0"/>
              </a:ext>
            </a:extLst>
          </a:blip>
          <a:srcRect b="7428"/>
          <a:stretch>
            <a:fillRect/>
          </a:stretch>
        </p:blipFill>
        <p:spPr bwMode="auto">
          <a:xfrm>
            <a:off x="3833813" y="3154363"/>
            <a:ext cx="3252787" cy="2449512"/>
          </a:xfrm>
          <a:prstGeom prst="rect">
            <a:avLst/>
          </a:prstGeom>
          <a:noFill/>
          <a:ln>
            <a:noFill/>
          </a:ln>
          <a:effectLst>
            <a:outerShdw blurRad="63500" dist="107763"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8" name="Rectangle 17"/>
          <p:cNvSpPr>
            <a:spLocks noChangeArrowheads="1"/>
          </p:cNvSpPr>
          <p:nvPr/>
        </p:nvSpPr>
        <p:spPr bwMode="auto">
          <a:xfrm>
            <a:off x="2516188" y="5640388"/>
            <a:ext cx="7016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smtClean="0">
                <a:solidFill>
                  <a:schemeClr val="folHlink"/>
                </a:solidFill>
                <a:latin typeface="Times" pitchFamily="-110" charset="0"/>
                <a:ea typeface="+mn-ea"/>
                <a:cs typeface="+mn-cs"/>
              </a:rPr>
              <a:t>RM</a:t>
            </a:r>
            <a:endParaRPr lang="en-US" sz="2400" b="1" i="0" dirty="0">
              <a:solidFill>
                <a:schemeClr val="folHlink"/>
              </a:solidFill>
              <a:latin typeface="Times" pitchFamily="-110" charset="0"/>
              <a:ea typeface="+mn-ea"/>
              <a:cs typeface="+mn-cs"/>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0516"/>
                                        </p:tgtEl>
                                        <p:attrNameLst>
                                          <p:attrName>style.visibility</p:attrName>
                                        </p:attrNameLst>
                                      </p:cBhvr>
                                      <p:to>
                                        <p:strVal val="visible"/>
                                      </p:to>
                                    </p:set>
                                    <p:animEffect transition="in" filter="fade">
                                      <p:cBhvr>
                                        <p:cTn id="7" dur="1000"/>
                                        <p:tgtEl>
                                          <p:spTgt spid="205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16" grpId="0" autoUpdateAnimBg="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Freeform 3"/>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508" name="Rectangle 4"/>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509" name="Rectangle 5"/>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510" name="Freeform 6"/>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511" name="Freeform 7"/>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512" name="Rectangle 8"/>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513" name="Line 9"/>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514" name="Line 10"/>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516" name="Line 12"/>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517" name="Rectangle 13"/>
          <p:cNvSpPr>
            <a:spLocks noChangeArrowheads="1"/>
          </p:cNvSpPr>
          <p:nvPr/>
        </p:nvSpPr>
        <p:spPr bwMode="auto">
          <a:xfrm>
            <a:off x="4630738" y="2649538"/>
            <a:ext cx="15208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ER</a:t>
            </a:r>
          </a:p>
        </p:txBody>
      </p:sp>
      <p:sp>
        <p:nvSpPr>
          <p:cNvPr id="21518" name="Rectangle 14"/>
          <p:cNvSpPr>
            <a:spLocks noChangeArrowheads="1"/>
          </p:cNvSpPr>
          <p:nvPr/>
        </p:nvSpPr>
        <p:spPr bwMode="auto">
          <a:xfrm>
            <a:off x="7259638" y="5259388"/>
            <a:ext cx="13112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PG</a:t>
            </a:r>
          </a:p>
        </p:txBody>
      </p:sp>
      <p:sp>
        <p:nvSpPr>
          <p:cNvPr id="21519" name="Rectangle 15"/>
          <p:cNvSpPr>
            <a:spLocks noChangeArrowheads="1"/>
          </p:cNvSpPr>
          <p:nvPr/>
        </p:nvSpPr>
        <p:spPr bwMode="auto">
          <a:xfrm>
            <a:off x="2020888" y="992188"/>
            <a:ext cx="8350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smtClean="0">
                <a:solidFill>
                  <a:schemeClr val="folHlink"/>
                </a:solidFill>
                <a:latin typeface="Times" pitchFamily="-110" charset="0"/>
                <a:ea typeface="+mn-ea"/>
                <a:cs typeface="+mn-cs"/>
              </a:rPr>
              <a:t>MM</a:t>
            </a:r>
            <a:endParaRPr lang="en-US" sz="2400" b="1" i="0" dirty="0">
              <a:solidFill>
                <a:schemeClr val="folHlink"/>
              </a:solidFill>
              <a:latin typeface="Times" pitchFamily="-110" charset="0"/>
              <a:ea typeface="+mn-ea"/>
              <a:cs typeface="+mn-cs"/>
            </a:endParaRPr>
          </a:p>
        </p:txBody>
      </p:sp>
      <p:sp>
        <p:nvSpPr>
          <p:cNvPr id="21520" name="Freeform 16"/>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521" name="Rectangle 17"/>
          <p:cNvSpPr>
            <a:spLocks noChangeArrowheads="1"/>
          </p:cNvSpPr>
          <p:nvPr/>
        </p:nvSpPr>
        <p:spPr bwMode="auto">
          <a:xfrm>
            <a:off x="2516188" y="5640388"/>
            <a:ext cx="7016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smtClean="0">
                <a:solidFill>
                  <a:schemeClr val="folHlink"/>
                </a:solidFill>
                <a:latin typeface="Times" pitchFamily="-110" charset="0"/>
                <a:ea typeface="+mn-ea"/>
                <a:cs typeface="+mn-cs"/>
              </a:rPr>
              <a:t>RM</a:t>
            </a:r>
            <a:endParaRPr lang="en-US" sz="2400" b="1" i="0" dirty="0">
              <a:solidFill>
                <a:schemeClr val="folHlink"/>
              </a:solidFill>
              <a:latin typeface="Times" pitchFamily="-110" charset="0"/>
              <a:ea typeface="+mn-ea"/>
              <a:cs typeface="+mn-cs"/>
            </a:endParaRPr>
          </a:p>
        </p:txBody>
      </p:sp>
      <p:sp>
        <p:nvSpPr>
          <p:cNvPr id="21522" name="Freeform 18"/>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523" name="Freeform 19"/>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524" name="Freeform 20"/>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526" name="Rectangle 22"/>
          <p:cNvSpPr>
            <a:spLocks noChangeArrowheads="1"/>
          </p:cNvSpPr>
          <p:nvPr/>
        </p:nvSpPr>
        <p:spPr bwMode="auto">
          <a:xfrm>
            <a:off x="2613025" y="3613150"/>
            <a:ext cx="1730375" cy="582211"/>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3200" b="1" i="0" dirty="0" smtClean="0">
                <a:solidFill>
                  <a:srgbClr val="FAF200"/>
                </a:solidFill>
                <a:latin typeface="Times" pitchFamily="-110" charset="0"/>
                <a:ea typeface="+mn-ea"/>
                <a:cs typeface="+mn-cs"/>
              </a:rPr>
              <a:t>TM</a:t>
            </a:r>
            <a:endParaRPr lang="en-US" sz="3200" b="1" i="0" dirty="0">
              <a:solidFill>
                <a:srgbClr val="FAF200"/>
              </a:solidFill>
              <a:latin typeface="Times" pitchFamily="-110" charset="0"/>
              <a:ea typeface="+mn-ea"/>
              <a:cs typeface="+mn-cs"/>
            </a:endParaRPr>
          </a:p>
        </p:txBody>
      </p:sp>
      <p:sp>
        <p:nvSpPr>
          <p:cNvPr id="21527" name="Oval 23"/>
          <p:cNvSpPr>
            <a:spLocks noChangeArrowheads="1"/>
          </p:cNvSpPr>
          <p:nvPr/>
        </p:nvSpPr>
        <p:spPr bwMode="auto">
          <a:xfrm>
            <a:off x="2516188" y="3486150"/>
            <a:ext cx="881062" cy="830263"/>
          </a:xfrm>
          <a:prstGeom prst="ellipse">
            <a:avLst/>
          </a:prstGeom>
          <a:noFill/>
          <a:ln w="508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534" name="Rectangle 30"/>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rPr>
              <a:t>22</a:t>
            </a:r>
          </a:p>
        </p:txBody>
      </p:sp>
      <p:sp>
        <p:nvSpPr>
          <p:cNvPr id="48149" name="Rectangle 32"/>
          <p:cNvSpPr>
            <a:spLocks noChangeArrowheads="1"/>
          </p:cNvSpPr>
          <p:nvPr/>
        </p:nvSpPr>
        <p:spPr bwMode="auto">
          <a:xfrm>
            <a:off x="7102702" y="6269038"/>
            <a:ext cx="1561646"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p>
            <a:r>
              <a:rPr lang="en-US" sz="1200" b="1" i="0" dirty="0" err="1" smtClean="0">
                <a:solidFill>
                  <a:schemeClr val="tx1"/>
                </a:solidFill>
                <a:latin typeface="Arial" charset="0"/>
              </a:rPr>
              <a:t>Handbuch</a:t>
            </a:r>
            <a:r>
              <a:rPr lang="en-US" sz="1200" b="1" i="0" dirty="0" smtClean="0">
                <a:solidFill>
                  <a:schemeClr val="tx1"/>
                </a:solidFill>
                <a:latin typeface="Arial" charset="0"/>
              </a:rPr>
              <a:t> S. 15-16</a:t>
            </a:r>
            <a:endParaRPr lang="en-US" sz="1200" b="1" i="0" dirty="0">
              <a:solidFill>
                <a:schemeClr val="tx1"/>
              </a:solidFill>
              <a:latin typeface="Arial" charset="0"/>
            </a:endParaRPr>
          </a:p>
        </p:txBody>
      </p:sp>
      <p:pic>
        <p:nvPicPr>
          <p:cNvPr id="21538" name="Picture 34"/>
          <p:cNvPicPr>
            <a:picLocks noChangeAspect="1" noChangeArrowheads="1"/>
          </p:cNvPicPr>
          <p:nvPr/>
        </p:nvPicPr>
        <p:blipFill>
          <a:blip r:embed="rId3">
            <a:extLst>
              <a:ext uri="{28A0092B-C50C-407E-A947-70E740481C1C}">
                <a14:useLocalDpi xmlns:a14="http://schemas.microsoft.com/office/drawing/2010/main" xmlns="" val="0"/>
              </a:ext>
            </a:extLst>
          </a:blip>
          <a:srcRect b="7428"/>
          <a:stretch>
            <a:fillRect/>
          </a:stretch>
        </p:blipFill>
        <p:spPr bwMode="auto">
          <a:xfrm>
            <a:off x="3833813" y="3154363"/>
            <a:ext cx="3252787" cy="2449512"/>
          </a:xfrm>
          <a:prstGeom prst="rect">
            <a:avLst/>
          </a:prstGeom>
          <a:noFill/>
          <a:ln>
            <a:noFill/>
          </a:ln>
          <a:effectLst>
            <a:outerShdw blurRad="63500" dist="107763"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525" name="Rectangle 21"/>
          <p:cNvSpPr>
            <a:spLocks noChangeArrowheads="1"/>
          </p:cNvSpPr>
          <p:nvPr/>
        </p:nvSpPr>
        <p:spPr bwMode="auto">
          <a:xfrm>
            <a:off x="3449638" y="2382838"/>
            <a:ext cx="1273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SG</a:t>
            </a:r>
          </a:p>
        </p:txBody>
      </p:sp>
      <p:pic>
        <p:nvPicPr>
          <p:cNvPr id="21539" name="Picture 35"/>
          <p:cNvPicPr>
            <a:picLocks noChangeAspect="1" noChangeArrowheads="1"/>
          </p:cNvPicPr>
          <p:nvPr/>
        </p:nvPicPr>
        <p:blipFill>
          <a:blip r:embed="rId4"/>
          <a:srcRect/>
          <a:stretch>
            <a:fillRect/>
          </a:stretch>
        </p:blipFill>
        <p:spPr bwMode="auto">
          <a:xfrm>
            <a:off x="4706938" y="1139825"/>
            <a:ext cx="3060700" cy="2278063"/>
          </a:xfrm>
          <a:prstGeom prst="rect">
            <a:avLst/>
          </a:prstGeom>
          <a:noFill/>
          <a:effectLst>
            <a:outerShdw blurRad="63500" dist="107763" dir="2700000" algn="ctr" rotWithShape="0">
              <a:schemeClr val="bg2">
                <a:alpha val="74998"/>
              </a:schemeClr>
            </a:outerShdw>
          </a:effectLst>
        </p:spPr>
      </p:pic>
      <p:sp>
        <p:nvSpPr>
          <p:cNvPr id="21540" name="Text Box 36"/>
          <p:cNvSpPr txBox="1">
            <a:spLocks noChangeArrowheads="1"/>
          </p:cNvSpPr>
          <p:nvPr/>
        </p:nvSpPr>
        <p:spPr bwMode="auto">
          <a:xfrm>
            <a:off x="2716521" y="4265590"/>
            <a:ext cx="3057525" cy="519113"/>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defRPr/>
            </a:pPr>
            <a:r>
              <a:rPr lang="en-US" b="1" dirty="0" smtClean="0">
                <a:solidFill>
                  <a:srgbClr val="66FF99"/>
                </a:solidFill>
                <a:effectLst>
                  <a:outerShdw blurRad="38100" dist="38100" dir="2700000" algn="tl">
                    <a:srgbClr val="000000"/>
                  </a:outerShdw>
                </a:effectLst>
              </a:rPr>
              <a:t>TOTES MEER</a:t>
            </a:r>
          </a:p>
        </p:txBody>
      </p:sp>
      <p:sp>
        <p:nvSpPr>
          <p:cNvPr id="28" name="Text Box 36"/>
          <p:cNvSpPr txBox="1">
            <a:spLocks noChangeArrowheads="1"/>
          </p:cNvSpPr>
          <p:nvPr/>
        </p:nvSpPr>
        <p:spPr bwMode="auto">
          <a:xfrm>
            <a:off x="4454593" y="2497138"/>
            <a:ext cx="4094162" cy="519112"/>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defRPr/>
            </a:pPr>
            <a:r>
              <a:rPr lang="en-US" b="1" dirty="0" smtClean="0">
                <a:solidFill>
                  <a:srgbClr val="66FF99"/>
                </a:solidFill>
                <a:effectLst>
                  <a:outerShdw blurRad="38100" dist="38100" dir="2700000" algn="tl">
                    <a:srgbClr val="000000"/>
                  </a:outerShdw>
                </a:effectLst>
              </a:rPr>
              <a:t>SEE GENEZARETH</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1540"/>
                                        </p:tgtEl>
                                        <p:attrNameLst>
                                          <p:attrName>style.visibility</p:attrName>
                                        </p:attrNameLst>
                                      </p:cBhvr>
                                      <p:to>
                                        <p:strVal val="visible"/>
                                      </p:to>
                                    </p:set>
                                    <p:animEffect transition="in" filter="fade">
                                      <p:cBhvr>
                                        <p:cTn id="7" dur="1000"/>
                                        <p:tgtEl>
                                          <p:spTgt spid="215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40" grpId="0"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Freeform 3"/>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9700" name="Rectangle 4"/>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9701" name="Rectangle 5"/>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9702" name="Freeform 6"/>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9703" name="Freeform 7"/>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9704" name="Rectangle 8"/>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9705" name="Line 9"/>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9706" name="Line 10"/>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9708" name="Line 12"/>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9710" name="Rectangle 14"/>
          <p:cNvSpPr>
            <a:spLocks noChangeArrowheads="1"/>
          </p:cNvSpPr>
          <p:nvPr/>
        </p:nvSpPr>
        <p:spPr bwMode="auto">
          <a:xfrm>
            <a:off x="7259638" y="5259388"/>
            <a:ext cx="13112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PG</a:t>
            </a:r>
          </a:p>
        </p:txBody>
      </p:sp>
      <p:sp>
        <p:nvSpPr>
          <p:cNvPr id="29711" name="Rectangle 15"/>
          <p:cNvSpPr>
            <a:spLocks noChangeArrowheads="1"/>
          </p:cNvSpPr>
          <p:nvPr/>
        </p:nvSpPr>
        <p:spPr bwMode="auto">
          <a:xfrm>
            <a:off x="2020888" y="992188"/>
            <a:ext cx="8350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smtClean="0">
                <a:solidFill>
                  <a:schemeClr val="folHlink"/>
                </a:solidFill>
                <a:latin typeface="Times" pitchFamily="-110" charset="0"/>
                <a:ea typeface="+mn-ea"/>
                <a:cs typeface="+mn-cs"/>
              </a:rPr>
              <a:t>MM</a:t>
            </a:r>
            <a:endParaRPr lang="en-US" sz="2400" b="1" i="0" dirty="0">
              <a:solidFill>
                <a:schemeClr val="folHlink"/>
              </a:solidFill>
              <a:latin typeface="Times" pitchFamily="-110" charset="0"/>
              <a:ea typeface="+mn-ea"/>
              <a:cs typeface="+mn-cs"/>
            </a:endParaRPr>
          </a:p>
        </p:txBody>
      </p:sp>
      <p:sp>
        <p:nvSpPr>
          <p:cNvPr id="29712" name="Freeform 16"/>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9713" name="Rectangle 17"/>
          <p:cNvSpPr>
            <a:spLocks noChangeArrowheads="1"/>
          </p:cNvSpPr>
          <p:nvPr/>
        </p:nvSpPr>
        <p:spPr bwMode="auto">
          <a:xfrm>
            <a:off x="2516188" y="5640388"/>
            <a:ext cx="7016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smtClean="0">
                <a:solidFill>
                  <a:schemeClr val="folHlink"/>
                </a:solidFill>
                <a:latin typeface="Times" pitchFamily="-110" charset="0"/>
                <a:ea typeface="+mn-ea"/>
                <a:cs typeface="+mn-cs"/>
              </a:rPr>
              <a:t>RM</a:t>
            </a:r>
            <a:endParaRPr lang="en-US" sz="2400" b="1" i="0" dirty="0">
              <a:solidFill>
                <a:schemeClr val="folHlink"/>
              </a:solidFill>
              <a:latin typeface="Times" pitchFamily="-110" charset="0"/>
              <a:ea typeface="+mn-ea"/>
              <a:cs typeface="+mn-cs"/>
            </a:endParaRPr>
          </a:p>
        </p:txBody>
      </p:sp>
      <p:sp>
        <p:nvSpPr>
          <p:cNvPr id="29714" name="Freeform 18"/>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9715" name="Freeform 19"/>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9716" name="Freeform 20"/>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57150" cap="rnd" cmpd="sng">
            <a:solidFill>
              <a:srgbClr val="FAF2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9718" name="Rectangle 22"/>
          <p:cNvSpPr>
            <a:spLocks noChangeArrowheads="1"/>
          </p:cNvSpPr>
          <p:nvPr/>
        </p:nvSpPr>
        <p:spPr bwMode="auto">
          <a:xfrm>
            <a:off x="2613025" y="3613150"/>
            <a:ext cx="17303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smtClean="0">
                <a:solidFill>
                  <a:schemeClr val="folHlink"/>
                </a:solidFill>
                <a:latin typeface="Times" pitchFamily="-110" charset="0"/>
                <a:ea typeface="+mn-ea"/>
                <a:cs typeface="+mn-cs"/>
              </a:rPr>
              <a:t>TM</a:t>
            </a:r>
            <a:endParaRPr lang="en-US" sz="2400" b="1" i="0" dirty="0">
              <a:solidFill>
                <a:schemeClr val="folHlink"/>
              </a:solidFill>
              <a:latin typeface="Times" pitchFamily="-110" charset="0"/>
              <a:ea typeface="+mn-ea"/>
              <a:cs typeface="+mn-cs"/>
            </a:endParaRPr>
          </a:p>
        </p:txBody>
      </p:sp>
      <p:sp>
        <p:nvSpPr>
          <p:cNvPr id="50195" name="Text Box 27"/>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endParaRPr>
          </a:p>
        </p:txBody>
      </p:sp>
      <p:sp>
        <p:nvSpPr>
          <p:cNvPr id="29728" name="Rectangle 32"/>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rPr>
              <a:t>23</a:t>
            </a:r>
          </a:p>
        </p:txBody>
      </p:sp>
      <p:sp>
        <p:nvSpPr>
          <p:cNvPr id="50197" name="Text Box 33"/>
          <p:cNvSpPr txBox="1">
            <a:spLocks noChangeArrowheads="1"/>
          </p:cNvSpPr>
          <p:nvPr/>
        </p:nvSpPr>
        <p:spPr bwMode="auto">
          <a:xfrm>
            <a:off x="7532688" y="5884863"/>
            <a:ext cx="268287"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Arial" charset="0"/>
              </a:rPr>
              <a:t>  </a:t>
            </a:r>
          </a:p>
        </p:txBody>
      </p:sp>
      <p:sp>
        <p:nvSpPr>
          <p:cNvPr id="50198" name="Rectangle 34"/>
          <p:cNvSpPr>
            <a:spLocks noChangeArrowheads="1"/>
          </p:cNvSpPr>
          <p:nvPr/>
        </p:nvSpPr>
        <p:spPr bwMode="auto">
          <a:xfrm>
            <a:off x="7102702" y="6269038"/>
            <a:ext cx="1561646"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p>
            <a:r>
              <a:rPr lang="en-US" sz="1200" b="1" i="0" dirty="0" err="1" smtClean="0">
                <a:solidFill>
                  <a:schemeClr val="tx1"/>
                </a:solidFill>
                <a:latin typeface="Arial" charset="0"/>
              </a:rPr>
              <a:t>Handbuch</a:t>
            </a:r>
            <a:r>
              <a:rPr lang="en-US" sz="1200" b="1" i="0" dirty="0" smtClean="0">
                <a:solidFill>
                  <a:schemeClr val="tx1"/>
                </a:solidFill>
                <a:latin typeface="Arial" charset="0"/>
              </a:rPr>
              <a:t> S. 15-16</a:t>
            </a:r>
            <a:endParaRPr lang="en-US" sz="1200" b="1" i="0" dirty="0">
              <a:solidFill>
                <a:schemeClr val="tx1"/>
              </a:solidFill>
              <a:latin typeface="Arial" charset="0"/>
            </a:endParaRPr>
          </a:p>
        </p:txBody>
      </p:sp>
      <p:sp>
        <p:nvSpPr>
          <p:cNvPr id="29717" name="Rectangle 21"/>
          <p:cNvSpPr>
            <a:spLocks noChangeArrowheads="1"/>
          </p:cNvSpPr>
          <p:nvPr/>
        </p:nvSpPr>
        <p:spPr bwMode="auto">
          <a:xfrm>
            <a:off x="3449638" y="2382838"/>
            <a:ext cx="1273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SG</a:t>
            </a:r>
          </a:p>
        </p:txBody>
      </p:sp>
      <p:grpSp>
        <p:nvGrpSpPr>
          <p:cNvPr id="2" name="Group 37"/>
          <p:cNvGrpSpPr>
            <a:grpSpLocks/>
          </p:cNvGrpSpPr>
          <p:nvPr/>
        </p:nvGrpSpPr>
        <p:grpSpPr bwMode="auto">
          <a:xfrm>
            <a:off x="3375026" y="3125789"/>
            <a:ext cx="3579814" cy="1316038"/>
            <a:chOff x="2160" y="1978"/>
            <a:chExt cx="2255" cy="829"/>
          </a:xfrm>
        </p:grpSpPr>
        <p:sp>
          <p:nvSpPr>
            <p:cNvPr id="29719" name="Rectangle 23"/>
            <p:cNvSpPr>
              <a:spLocks noChangeArrowheads="1"/>
            </p:cNvSpPr>
            <p:nvPr/>
          </p:nvSpPr>
          <p:spPr bwMode="auto">
            <a:xfrm>
              <a:off x="2482" y="2479"/>
              <a:ext cx="1933" cy="328"/>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en-US" b="1" dirty="0">
                  <a:solidFill>
                    <a:srgbClr val="FAF200"/>
                  </a:solidFill>
                  <a:effectLst>
                    <a:outerShdw blurRad="38100" dist="38100" dir="2700000" algn="tl">
                      <a:srgbClr val="000000"/>
                    </a:outerShdw>
                  </a:effectLst>
                  <a:latin typeface="Times" charset="0"/>
                </a:rPr>
                <a:t>JORDAN </a:t>
              </a:r>
              <a:r>
                <a:rPr lang="en-US" b="1" dirty="0" smtClean="0">
                  <a:solidFill>
                    <a:srgbClr val="FAF200"/>
                  </a:solidFill>
                  <a:effectLst>
                    <a:outerShdw blurRad="38100" dist="38100" dir="2700000" algn="tl">
                      <a:srgbClr val="000000"/>
                    </a:outerShdw>
                  </a:effectLst>
                  <a:latin typeface="Times" charset="0"/>
                </a:rPr>
                <a:t>(FLUSS)</a:t>
              </a:r>
              <a:endParaRPr lang="en-US" b="1" dirty="0">
                <a:solidFill>
                  <a:srgbClr val="FAF200"/>
                </a:solidFill>
                <a:effectLst>
                  <a:outerShdw blurRad="38100" dist="38100" dir="2700000" algn="tl">
                    <a:srgbClr val="000000"/>
                  </a:outerShdw>
                </a:effectLst>
                <a:latin typeface="Times" charset="0"/>
              </a:endParaRPr>
            </a:p>
          </p:txBody>
        </p:sp>
        <p:sp>
          <p:nvSpPr>
            <p:cNvPr id="29720" name="Line 24"/>
            <p:cNvSpPr>
              <a:spLocks noChangeShapeType="1"/>
            </p:cNvSpPr>
            <p:nvPr/>
          </p:nvSpPr>
          <p:spPr bwMode="auto">
            <a:xfrm>
              <a:off x="2160" y="1978"/>
              <a:ext cx="754" cy="535"/>
            </a:xfrm>
            <a:prstGeom prst="line">
              <a:avLst/>
            </a:prstGeom>
            <a:noFill/>
            <a:ln w="50800">
              <a:solidFill>
                <a:srgbClr val="FAF200"/>
              </a:solidFill>
              <a:round/>
              <a:headEnd type="triangle" w="med" len="me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grpSp>
      <p:sp>
        <p:nvSpPr>
          <p:cNvPr id="33" name="Rectangle 8"/>
          <p:cNvSpPr>
            <a:spLocks noChangeArrowheads="1"/>
          </p:cNvSpPr>
          <p:nvPr/>
        </p:nvSpPr>
        <p:spPr bwMode="auto">
          <a:xfrm>
            <a:off x="5026530" y="2840610"/>
            <a:ext cx="15208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smtClean="0">
                <a:solidFill>
                  <a:schemeClr val="folHlink"/>
                </a:solidFill>
                <a:latin typeface="Times" pitchFamily="-110" charset="0"/>
                <a:ea typeface="+mn-ea"/>
                <a:cs typeface="+mn-cs"/>
              </a:rPr>
              <a:t>E</a:t>
            </a:r>
            <a:endParaRPr lang="en-US" sz="2400" b="1" i="0" dirty="0">
              <a:solidFill>
                <a:schemeClr val="folHlink"/>
              </a:solidFill>
              <a:latin typeface="Times" pitchFamily="-110" charset="0"/>
              <a:ea typeface="+mn-ea"/>
              <a:cs typeface="+mn-cs"/>
            </a:endParaRPr>
          </a:p>
        </p:txBody>
      </p:sp>
      <p:pic>
        <p:nvPicPr>
          <p:cNvPr id="29731" name="Picture 35"/>
          <p:cNvPicPr>
            <a:picLocks noChangeAspect="1" noChangeArrowheads="1"/>
          </p:cNvPicPr>
          <p:nvPr/>
        </p:nvPicPr>
        <p:blipFill>
          <a:blip r:embed="rId3">
            <a:extLst>
              <a:ext uri="{28A0092B-C50C-407E-A947-70E740481C1C}">
                <a14:useLocalDpi xmlns:a14="http://schemas.microsoft.com/office/drawing/2010/main" xmlns="" val="0"/>
              </a:ext>
            </a:extLst>
          </a:blip>
          <a:srcRect b="9668"/>
          <a:stretch>
            <a:fillRect/>
          </a:stretch>
        </p:blipFill>
        <p:spPr bwMode="auto">
          <a:xfrm>
            <a:off x="4167495" y="348302"/>
            <a:ext cx="4765675" cy="3203575"/>
          </a:xfrm>
          <a:prstGeom prst="rect">
            <a:avLst/>
          </a:prstGeom>
          <a:noFill/>
          <a:ln>
            <a:noFill/>
          </a:ln>
          <a:effectLst>
            <a:outerShdw blurRad="63500" dist="125724"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36" fill="hold" nodeType="withEffect">
                                  <p:stCondLst>
                                    <p:cond delay="0"/>
                                  </p:stCondLst>
                                  <p:childTnLst>
                                    <p:set>
                                      <p:cBhvr>
                                        <p:cTn id="6" dur="1" fill="hold">
                                          <p:stCondLst>
                                            <p:cond delay="0"/>
                                          </p:stCondLst>
                                        </p:cTn>
                                        <p:tgtEl>
                                          <p:spTgt spid="29716"/>
                                        </p:tgtEl>
                                        <p:attrNameLst>
                                          <p:attrName>style.visibility</p:attrName>
                                        </p:attrNameLst>
                                      </p:cBhvr>
                                      <p:to>
                                        <p:strVal val="visible"/>
                                      </p:to>
                                    </p:set>
                                    <p:anim calcmode="lin" valueType="num">
                                      <p:cBhvr>
                                        <p:cTn id="7" dur="500" fill="hold"/>
                                        <p:tgtEl>
                                          <p:spTgt spid="29716"/>
                                        </p:tgtEl>
                                        <p:attrNameLst>
                                          <p:attrName>ppt_w</p:attrName>
                                        </p:attrNameLst>
                                      </p:cBhvr>
                                      <p:tavLst>
                                        <p:tav tm="0">
                                          <p:val>
                                            <p:strVal val="(6*min(max(#ppt_w*#ppt_h,.3),1)-7.4)/-.7*#ppt_w"/>
                                          </p:val>
                                        </p:tav>
                                        <p:tav tm="100000">
                                          <p:val>
                                            <p:strVal val="#ppt_w"/>
                                          </p:val>
                                        </p:tav>
                                      </p:tavLst>
                                    </p:anim>
                                    <p:anim calcmode="lin" valueType="num">
                                      <p:cBhvr>
                                        <p:cTn id="8" dur="500" fill="hold"/>
                                        <p:tgtEl>
                                          <p:spTgt spid="29716"/>
                                        </p:tgtEl>
                                        <p:attrNameLst>
                                          <p:attrName>ppt_h</p:attrName>
                                        </p:attrNameLst>
                                      </p:cBhvr>
                                      <p:tavLst>
                                        <p:tav tm="0">
                                          <p:val>
                                            <p:strVal val="(6*min(max(#ppt_w*#ppt_h,.3),1)-7.4)/-.7*#ppt_h"/>
                                          </p:val>
                                        </p:tav>
                                        <p:tav tm="100000">
                                          <p:val>
                                            <p:strVal val="#ppt_h"/>
                                          </p:val>
                                        </p:tav>
                                      </p:tavLst>
                                    </p:anim>
                                    <p:anim calcmode="lin" valueType="num">
                                      <p:cBhvr>
                                        <p:cTn id="9" dur="500" fill="hold"/>
                                        <p:tgtEl>
                                          <p:spTgt spid="29716"/>
                                        </p:tgtEl>
                                        <p:attrNameLst>
                                          <p:attrName>ppt_x</p:attrName>
                                        </p:attrNameLst>
                                      </p:cBhvr>
                                      <p:tavLst>
                                        <p:tav tm="0">
                                          <p:val>
                                            <p:fltVal val="0.5"/>
                                          </p:val>
                                        </p:tav>
                                        <p:tav tm="100000">
                                          <p:val>
                                            <p:strVal val="#ppt_x"/>
                                          </p:val>
                                        </p:tav>
                                      </p:tavLst>
                                    </p:anim>
                                    <p:anim calcmode="lin" valueType="num">
                                      <p:cBhvr>
                                        <p:cTn id="10" dur="500" fill="hold"/>
                                        <p:tgtEl>
                                          <p:spTgt spid="29716"/>
                                        </p:tgtEl>
                                        <p:attrNameLst>
                                          <p:attrName>ppt_y</p:attrName>
                                        </p:attrNameLst>
                                      </p:cBhvr>
                                      <p:tavLst>
                                        <p:tav tm="0">
                                          <p:val>
                                            <p:strVal val="1+(6*min(max(#ppt_w*#ppt_h,.3),1)-7.4)/-.7*#ppt_h/2"/>
                                          </p:val>
                                        </p:tav>
                                        <p:tav tm="100000">
                                          <p:val>
                                            <p:strVal val="#ppt_y"/>
                                          </p:val>
                                        </p:tav>
                                      </p:tavLst>
                                    </p:anim>
                                  </p:childTnLst>
                                </p:cTn>
                              </p:par>
                            </p:childTnLst>
                          </p:cTn>
                        </p:par>
                        <p:par>
                          <p:cTn id="11" fill="hold" nodeType="afterGroup">
                            <p:stCondLst>
                              <p:cond delay="500"/>
                            </p:stCondLst>
                            <p:childTnLst>
                              <p:par>
                                <p:cTn id="12" presetID="22" presetClass="entr" presetSubtype="8" fill="hold" nodeType="after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left)">
                                      <p:cBhvr>
                                        <p:cTn id="14" dur="500"/>
                                        <p:tgtEl>
                                          <p:spTgt spid="2"/>
                                        </p:tgtEl>
                                      </p:cBhvr>
                                    </p:animEffect>
                                  </p:childTnLst>
                                </p:cTn>
                              </p:par>
                            </p:childTnLst>
                          </p:cTn>
                        </p:par>
                        <p:par>
                          <p:cTn id="15" fill="hold" nodeType="afterGroup">
                            <p:stCondLst>
                              <p:cond delay="1000"/>
                            </p:stCondLst>
                            <p:childTnLst>
                              <p:par>
                                <p:cTn id="16" presetID="10" presetClass="entr" presetSubtype="0" fill="hold" nodeType="afterEffect">
                                  <p:stCondLst>
                                    <p:cond delay="0"/>
                                  </p:stCondLst>
                                  <p:childTnLst>
                                    <p:set>
                                      <p:cBhvr>
                                        <p:cTn id="17" dur="1" fill="hold">
                                          <p:stCondLst>
                                            <p:cond delay="0"/>
                                          </p:stCondLst>
                                        </p:cTn>
                                        <p:tgtEl>
                                          <p:spTgt spid="29731"/>
                                        </p:tgtEl>
                                        <p:attrNameLst>
                                          <p:attrName>style.visibility</p:attrName>
                                        </p:attrNameLst>
                                      </p:cBhvr>
                                      <p:to>
                                        <p:strVal val="visible"/>
                                      </p:to>
                                    </p:set>
                                    <p:animEffect transition="in" filter="fade">
                                      <p:cBhvr>
                                        <p:cTn id="18" dur="1000"/>
                                        <p:tgtEl>
                                          <p:spTgt spid="297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Freeform 3"/>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2532" name="Rectangle 4"/>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2533" name="Rectangle 5"/>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2534" name="Freeform 6"/>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2535" name="Freeform 7"/>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2536" name="Rectangle 8"/>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2537" name="Line 9"/>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2538" name="Line 10"/>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2540" name="Line 12"/>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2542" name="Rectangle 14"/>
          <p:cNvSpPr>
            <a:spLocks noChangeArrowheads="1"/>
          </p:cNvSpPr>
          <p:nvPr/>
        </p:nvSpPr>
        <p:spPr bwMode="auto">
          <a:xfrm>
            <a:off x="7259638" y="5259388"/>
            <a:ext cx="13112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PG</a:t>
            </a:r>
          </a:p>
        </p:txBody>
      </p:sp>
      <p:sp>
        <p:nvSpPr>
          <p:cNvPr id="22543" name="Rectangle 15"/>
          <p:cNvSpPr>
            <a:spLocks noChangeArrowheads="1"/>
          </p:cNvSpPr>
          <p:nvPr/>
        </p:nvSpPr>
        <p:spPr bwMode="auto">
          <a:xfrm>
            <a:off x="2020888" y="992188"/>
            <a:ext cx="8350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smtClean="0">
                <a:solidFill>
                  <a:schemeClr val="folHlink"/>
                </a:solidFill>
                <a:latin typeface="Times" pitchFamily="-110" charset="0"/>
                <a:ea typeface="+mn-ea"/>
                <a:cs typeface="+mn-cs"/>
              </a:rPr>
              <a:t>MM</a:t>
            </a:r>
            <a:endParaRPr lang="en-US" sz="2400" b="1" i="0" dirty="0">
              <a:solidFill>
                <a:schemeClr val="folHlink"/>
              </a:solidFill>
              <a:latin typeface="Times" pitchFamily="-110" charset="0"/>
              <a:ea typeface="+mn-ea"/>
              <a:cs typeface="+mn-cs"/>
            </a:endParaRPr>
          </a:p>
        </p:txBody>
      </p:sp>
      <p:sp>
        <p:nvSpPr>
          <p:cNvPr id="22544" name="Freeform 16"/>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2545" name="Rectangle 17"/>
          <p:cNvSpPr>
            <a:spLocks noChangeArrowheads="1"/>
          </p:cNvSpPr>
          <p:nvPr/>
        </p:nvSpPr>
        <p:spPr bwMode="auto">
          <a:xfrm>
            <a:off x="2516188" y="5640388"/>
            <a:ext cx="7016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smtClean="0">
                <a:solidFill>
                  <a:schemeClr val="folHlink"/>
                </a:solidFill>
                <a:latin typeface="Times" pitchFamily="-110" charset="0"/>
                <a:ea typeface="+mn-ea"/>
                <a:cs typeface="+mn-cs"/>
              </a:rPr>
              <a:t>RM</a:t>
            </a:r>
            <a:endParaRPr lang="en-US" sz="2400" b="1" i="0" dirty="0">
              <a:solidFill>
                <a:schemeClr val="folHlink"/>
              </a:solidFill>
              <a:latin typeface="Times" pitchFamily="-110" charset="0"/>
              <a:ea typeface="+mn-ea"/>
              <a:cs typeface="+mn-cs"/>
            </a:endParaRPr>
          </a:p>
        </p:txBody>
      </p:sp>
      <p:sp>
        <p:nvSpPr>
          <p:cNvPr id="22546" name="Freeform 18"/>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2547" name="Freeform 19"/>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2548" name="Freeform 20"/>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2549" name="Rectangle 21"/>
          <p:cNvSpPr>
            <a:spLocks noChangeArrowheads="1"/>
          </p:cNvSpPr>
          <p:nvPr/>
        </p:nvSpPr>
        <p:spPr bwMode="auto">
          <a:xfrm>
            <a:off x="3449638" y="2382838"/>
            <a:ext cx="1273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SG</a:t>
            </a:r>
          </a:p>
        </p:txBody>
      </p:sp>
      <p:sp>
        <p:nvSpPr>
          <p:cNvPr id="22550" name="Rectangle 22"/>
          <p:cNvSpPr>
            <a:spLocks noChangeArrowheads="1"/>
          </p:cNvSpPr>
          <p:nvPr/>
        </p:nvSpPr>
        <p:spPr bwMode="auto">
          <a:xfrm>
            <a:off x="2613025" y="3613150"/>
            <a:ext cx="17303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smtClean="0">
                <a:solidFill>
                  <a:schemeClr val="folHlink"/>
                </a:solidFill>
                <a:latin typeface="Times" pitchFamily="-110" charset="0"/>
                <a:ea typeface="+mn-ea"/>
                <a:cs typeface="+mn-cs"/>
              </a:rPr>
              <a:t>TM</a:t>
            </a:r>
            <a:endParaRPr lang="en-US" sz="2400" b="1" i="0" dirty="0">
              <a:solidFill>
                <a:schemeClr val="folHlink"/>
              </a:solidFill>
              <a:latin typeface="Times" pitchFamily="-110" charset="0"/>
              <a:ea typeface="+mn-ea"/>
              <a:cs typeface="+mn-cs"/>
            </a:endParaRPr>
          </a:p>
        </p:txBody>
      </p:sp>
      <p:sp>
        <p:nvSpPr>
          <p:cNvPr id="52244" name="Text Box 31"/>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endParaRPr>
          </a:p>
        </p:txBody>
      </p:sp>
      <p:sp>
        <p:nvSpPr>
          <p:cNvPr id="22566" name="Rectangle 38"/>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rPr>
              <a:t>24</a:t>
            </a:r>
          </a:p>
        </p:txBody>
      </p:sp>
      <p:sp>
        <p:nvSpPr>
          <p:cNvPr id="52246" name="Text Box 39"/>
          <p:cNvSpPr txBox="1">
            <a:spLocks noChangeArrowheads="1"/>
          </p:cNvSpPr>
          <p:nvPr/>
        </p:nvSpPr>
        <p:spPr bwMode="auto">
          <a:xfrm>
            <a:off x="8734425" y="6400800"/>
            <a:ext cx="325438"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2000" i="0">
                <a:solidFill>
                  <a:srgbClr val="FFFFFF"/>
                </a:solidFill>
                <a:latin typeface="Arial" charset="0"/>
              </a:rPr>
              <a:t>7</a:t>
            </a:r>
          </a:p>
        </p:txBody>
      </p:sp>
      <p:sp>
        <p:nvSpPr>
          <p:cNvPr id="52247" name="Text Box 40"/>
          <p:cNvSpPr txBox="1">
            <a:spLocks noChangeArrowheads="1"/>
          </p:cNvSpPr>
          <p:nvPr/>
        </p:nvSpPr>
        <p:spPr bwMode="auto">
          <a:xfrm>
            <a:off x="7532688" y="5884863"/>
            <a:ext cx="268287"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Arial" charset="0"/>
              </a:rPr>
              <a:t>  </a:t>
            </a:r>
          </a:p>
        </p:txBody>
      </p:sp>
      <p:sp>
        <p:nvSpPr>
          <p:cNvPr id="52248" name="Rectangle 41"/>
          <p:cNvSpPr>
            <a:spLocks noChangeArrowheads="1"/>
          </p:cNvSpPr>
          <p:nvPr/>
        </p:nvSpPr>
        <p:spPr bwMode="auto">
          <a:xfrm>
            <a:off x="7102702" y="6269038"/>
            <a:ext cx="1561646"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p>
            <a:r>
              <a:rPr lang="en-US" sz="1200" b="1" i="0" dirty="0" err="1" smtClean="0">
                <a:solidFill>
                  <a:schemeClr val="tx1"/>
                </a:solidFill>
                <a:latin typeface="Arial" charset="0"/>
              </a:rPr>
              <a:t>Handbuch</a:t>
            </a:r>
            <a:r>
              <a:rPr lang="en-US" sz="1200" b="1" i="0" dirty="0" smtClean="0">
                <a:solidFill>
                  <a:schemeClr val="tx1"/>
                </a:solidFill>
                <a:latin typeface="Arial" charset="0"/>
              </a:rPr>
              <a:t> S. 15-16</a:t>
            </a:r>
            <a:endParaRPr lang="en-US" sz="1200" b="1" i="0" dirty="0">
              <a:solidFill>
                <a:schemeClr val="tx1"/>
              </a:solidFill>
              <a:latin typeface="Arial" charset="0"/>
            </a:endParaRPr>
          </a:p>
        </p:txBody>
      </p:sp>
      <p:pic>
        <p:nvPicPr>
          <p:cNvPr id="22570" name="Picture 42"/>
          <p:cNvPicPr>
            <a:picLocks noChangeAspect="1" noChangeArrowheads="1"/>
          </p:cNvPicPr>
          <p:nvPr/>
        </p:nvPicPr>
        <p:blipFill>
          <a:blip r:embed="rId4">
            <a:extLst>
              <a:ext uri="{28A0092B-C50C-407E-A947-70E740481C1C}">
                <a14:useLocalDpi xmlns:a14="http://schemas.microsoft.com/office/drawing/2010/main" xmlns="" val="0"/>
              </a:ext>
            </a:extLst>
          </a:blip>
          <a:srcRect b="9908"/>
          <a:stretch>
            <a:fillRect/>
          </a:stretch>
        </p:blipFill>
        <p:spPr bwMode="auto">
          <a:xfrm>
            <a:off x="557213" y="1435100"/>
            <a:ext cx="1808162" cy="1231900"/>
          </a:xfrm>
          <a:prstGeom prst="rect">
            <a:avLst/>
          </a:prstGeom>
          <a:noFill/>
          <a:ln>
            <a:noFill/>
          </a:ln>
          <a:effectLst>
            <a:outerShdw blurRad="63500" dist="107763"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2571" name="Picture 43"/>
          <p:cNvPicPr>
            <a:picLocks noChangeAspect="1" noChangeArrowheads="1"/>
          </p:cNvPicPr>
          <p:nvPr/>
        </p:nvPicPr>
        <p:blipFill>
          <a:blip r:embed="rId5"/>
          <a:srcRect l="2489" t="2005" r="2151" b="7901"/>
          <a:stretch>
            <a:fillRect/>
          </a:stretch>
        </p:blipFill>
        <p:spPr bwMode="auto">
          <a:xfrm>
            <a:off x="5452991" y="1723528"/>
            <a:ext cx="1985963" cy="1343025"/>
          </a:xfrm>
          <a:prstGeom prst="rect">
            <a:avLst/>
          </a:prstGeom>
          <a:noFill/>
          <a:effectLst>
            <a:outerShdw blurRad="63500" dist="107763" dir="2700000" algn="ctr" rotWithShape="0">
              <a:schemeClr val="bg2">
                <a:alpha val="74998"/>
              </a:schemeClr>
            </a:outerShdw>
          </a:effectLst>
        </p:spPr>
      </p:pic>
      <p:pic>
        <p:nvPicPr>
          <p:cNvPr id="22572" name="Picture 44"/>
          <p:cNvPicPr>
            <a:picLocks noChangeAspect="1" noChangeArrowheads="1"/>
          </p:cNvPicPr>
          <p:nvPr/>
        </p:nvPicPr>
        <p:blipFill>
          <a:blip r:embed="rId6">
            <a:extLst>
              <a:ext uri="{28A0092B-C50C-407E-A947-70E740481C1C}">
                <a14:useLocalDpi xmlns:a14="http://schemas.microsoft.com/office/drawing/2010/main" xmlns="" val="0"/>
              </a:ext>
            </a:extLst>
          </a:blip>
          <a:srcRect b="7428"/>
          <a:stretch>
            <a:fillRect/>
          </a:stretch>
        </p:blipFill>
        <p:spPr bwMode="auto">
          <a:xfrm>
            <a:off x="666750" y="3249613"/>
            <a:ext cx="1990725" cy="1503362"/>
          </a:xfrm>
          <a:prstGeom prst="rect">
            <a:avLst/>
          </a:prstGeom>
          <a:noFill/>
          <a:ln>
            <a:noFill/>
          </a:ln>
          <a:effectLst>
            <a:outerShdw blurRad="63500" dist="107763"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2573" name="Picture 45"/>
          <p:cNvPicPr>
            <a:picLocks noChangeAspect="1" noChangeArrowheads="1"/>
          </p:cNvPicPr>
          <p:nvPr/>
        </p:nvPicPr>
        <p:blipFill>
          <a:blip r:embed="rId7"/>
          <a:srcRect/>
          <a:stretch>
            <a:fillRect/>
          </a:stretch>
        </p:blipFill>
        <p:spPr bwMode="auto">
          <a:xfrm>
            <a:off x="3203575" y="1023938"/>
            <a:ext cx="1633538" cy="1241425"/>
          </a:xfrm>
          <a:prstGeom prst="rect">
            <a:avLst/>
          </a:prstGeom>
          <a:noFill/>
          <a:effectLst>
            <a:outerShdw blurRad="63500" dist="107763" dir="2700000" algn="ctr" rotWithShape="0">
              <a:schemeClr val="bg2">
                <a:alpha val="74998"/>
              </a:schemeClr>
            </a:outerShdw>
          </a:effectLst>
        </p:spPr>
      </p:pic>
      <p:pic>
        <p:nvPicPr>
          <p:cNvPr id="22574" name="Picture 46" descr="Coral Island from coast, tb n030300 sr"/>
          <p:cNvPicPr preferRelativeResize="0">
            <a:picLocks noChangeAspect="1" noChangeArrowheads="1"/>
          </p:cNvPicPr>
          <p:nvPr>
            <p:custDataLst>
              <p:tags r:id="rId1"/>
            </p:custDataLst>
          </p:nvPr>
        </p:nvPicPr>
        <p:blipFill>
          <a:blip r:embed="rId8"/>
          <a:srcRect/>
          <a:stretch>
            <a:fillRect/>
          </a:stretch>
        </p:blipFill>
        <p:spPr bwMode="auto">
          <a:xfrm>
            <a:off x="3092450" y="5094288"/>
            <a:ext cx="1849438" cy="1385887"/>
          </a:xfrm>
          <a:prstGeom prst="rect">
            <a:avLst/>
          </a:prstGeom>
          <a:noFill/>
          <a:ln w="101600" cmpd="thinThick">
            <a:noFill/>
            <a:miter lim="800000"/>
            <a:headEnd/>
            <a:tailEnd/>
          </a:ln>
          <a:effectLst>
            <a:outerShdw blurRad="63500" dist="107763" dir="2700000" algn="ctr" rotWithShape="0">
              <a:schemeClr val="bg2">
                <a:alpha val="74998"/>
              </a:schemeClr>
            </a:outerShdw>
          </a:effectLst>
        </p:spPr>
      </p:pic>
      <p:pic>
        <p:nvPicPr>
          <p:cNvPr id="22575" name="Picture 47"/>
          <p:cNvPicPr>
            <a:picLocks noChangeAspect="1" noChangeArrowheads="1"/>
          </p:cNvPicPr>
          <p:nvPr/>
        </p:nvPicPr>
        <p:blipFill>
          <a:blip r:embed="rId9">
            <a:extLst>
              <a:ext uri="{28A0092B-C50C-407E-A947-70E740481C1C}">
                <a14:useLocalDpi xmlns:a14="http://schemas.microsoft.com/office/drawing/2010/main" xmlns="" val="0"/>
              </a:ext>
            </a:extLst>
          </a:blip>
          <a:srcRect/>
          <a:stretch>
            <a:fillRect/>
          </a:stretch>
        </p:blipFill>
        <p:spPr bwMode="auto">
          <a:xfrm>
            <a:off x="5659438" y="4837113"/>
            <a:ext cx="1574800" cy="1073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556" name="Oval 28"/>
          <p:cNvSpPr>
            <a:spLocks noChangeArrowheads="1"/>
          </p:cNvSpPr>
          <p:nvPr/>
        </p:nvSpPr>
        <p:spPr bwMode="auto">
          <a:xfrm>
            <a:off x="1914525" y="876300"/>
            <a:ext cx="830263" cy="728663"/>
          </a:xfrm>
          <a:prstGeom prst="ellipse">
            <a:avLst/>
          </a:prstGeom>
          <a:noFill/>
          <a:ln w="508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2555" name="Oval 27"/>
          <p:cNvSpPr>
            <a:spLocks noChangeArrowheads="1"/>
          </p:cNvSpPr>
          <p:nvPr/>
        </p:nvSpPr>
        <p:spPr bwMode="auto">
          <a:xfrm>
            <a:off x="3284538" y="2243138"/>
            <a:ext cx="830262" cy="728662"/>
          </a:xfrm>
          <a:prstGeom prst="ellipse">
            <a:avLst/>
          </a:prstGeom>
          <a:noFill/>
          <a:ln w="508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2552" name="Oval 24"/>
          <p:cNvSpPr>
            <a:spLocks noChangeArrowheads="1"/>
          </p:cNvSpPr>
          <p:nvPr/>
        </p:nvSpPr>
        <p:spPr bwMode="auto">
          <a:xfrm>
            <a:off x="4755108" y="2678374"/>
            <a:ext cx="830263" cy="728663"/>
          </a:xfrm>
          <a:prstGeom prst="ellipse">
            <a:avLst/>
          </a:prstGeom>
          <a:noFill/>
          <a:ln w="508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2551" name="Oval 23"/>
          <p:cNvSpPr>
            <a:spLocks noChangeArrowheads="1"/>
          </p:cNvSpPr>
          <p:nvPr/>
        </p:nvSpPr>
        <p:spPr bwMode="auto">
          <a:xfrm>
            <a:off x="7083425" y="5094288"/>
            <a:ext cx="830263" cy="728662"/>
          </a:xfrm>
          <a:prstGeom prst="ellipse">
            <a:avLst/>
          </a:prstGeom>
          <a:noFill/>
          <a:ln w="508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2553" name="Oval 25"/>
          <p:cNvSpPr>
            <a:spLocks noChangeArrowheads="1"/>
          </p:cNvSpPr>
          <p:nvPr/>
        </p:nvSpPr>
        <p:spPr bwMode="auto">
          <a:xfrm>
            <a:off x="2362200" y="5486400"/>
            <a:ext cx="830263" cy="728663"/>
          </a:xfrm>
          <a:prstGeom prst="ellipse">
            <a:avLst/>
          </a:prstGeom>
          <a:noFill/>
          <a:ln w="508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2554" name="Oval 26"/>
          <p:cNvSpPr>
            <a:spLocks noChangeArrowheads="1"/>
          </p:cNvSpPr>
          <p:nvPr/>
        </p:nvSpPr>
        <p:spPr bwMode="auto">
          <a:xfrm>
            <a:off x="2514600" y="3505200"/>
            <a:ext cx="830263" cy="728663"/>
          </a:xfrm>
          <a:prstGeom prst="ellipse">
            <a:avLst/>
          </a:prstGeom>
          <a:noFill/>
          <a:ln w="508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5" name="Rectangle 8"/>
          <p:cNvSpPr>
            <a:spLocks noChangeArrowheads="1"/>
          </p:cNvSpPr>
          <p:nvPr/>
        </p:nvSpPr>
        <p:spPr bwMode="auto">
          <a:xfrm>
            <a:off x="5026530" y="2840610"/>
            <a:ext cx="15208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smtClean="0">
                <a:solidFill>
                  <a:schemeClr val="folHlink"/>
                </a:solidFill>
                <a:latin typeface="Times" pitchFamily="-110" charset="0"/>
                <a:ea typeface="+mn-ea"/>
                <a:cs typeface="+mn-cs"/>
              </a:rPr>
              <a:t>E</a:t>
            </a:r>
            <a:endParaRPr lang="en-US" sz="2400" b="1" i="0" dirty="0">
              <a:solidFill>
                <a:schemeClr val="folHlink"/>
              </a:solidFill>
              <a:latin typeface="Times" pitchFamily="-110" charset="0"/>
              <a:ea typeface="+mn-ea"/>
              <a:cs typeface="+mn-cs"/>
            </a:endParaRPr>
          </a:p>
        </p:txBody>
      </p:sp>
      <p:sp>
        <p:nvSpPr>
          <p:cNvPr id="48" name="Text Box 50"/>
          <p:cNvSpPr txBox="1">
            <a:spLocks noChangeArrowheads="1"/>
          </p:cNvSpPr>
          <p:nvPr/>
        </p:nvSpPr>
        <p:spPr bwMode="auto">
          <a:xfrm>
            <a:off x="2738438" y="288925"/>
            <a:ext cx="3870325" cy="5213350"/>
          </a:xfrm>
          <a:prstGeom prst="rect">
            <a:avLst/>
          </a:prstGeom>
          <a:noFill/>
          <a:ln w="12700">
            <a:noFill/>
            <a:miter lim="800000"/>
            <a:headEnd/>
            <a:tailEnd/>
          </a:ln>
          <a:effec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defRPr/>
            </a:pPr>
            <a:r>
              <a:rPr lang="en-US" sz="33600" dirty="0" smtClean="0">
                <a:solidFill>
                  <a:srgbClr val="00FF00"/>
                </a:solidFill>
                <a:effectLst>
                  <a:outerShdw blurRad="38100" dist="38100" dir="2700000" algn="tl">
                    <a:srgbClr val="000000"/>
                  </a:outerShdw>
                </a:effectLst>
              </a:rPr>
              <a:t>6</a:t>
            </a:r>
          </a:p>
        </p:txBody>
      </p:sp>
      <p:sp>
        <p:nvSpPr>
          <p:cNvPr id="49" name="Text Box 51"/>
          <p:cNvSpPr txBox="1">
            <a:spLocks noChangeArrowheads="1"/>
          </p:cNvSpPr>
          <p:nvPr/>
        </p:nvSpPr>
        <p:spPr bwMode="auto">
          <a:xfrm>
            <a:off x="2376488" y="5265738"/>
            <a:ext cx="5376862" cy="823913"/>
          </a:xfrm>
          <a:prstGeom prst="rect">
            <a:avLst/>
          </a:prstGeom>
          <a:noFill/>
          <a:ln w="12700">
            <a:noFill/>
            <a:miter lim="800000"/>
            <a:headEnd/>
            <a:tailEnd/>
          </a:ln>
          <a:effectLst>
            <a:outerShdw blurRad="63500" dist="109250" dir="3267739" algn="ctr" rotWithShape="0">
              <a:schemeClr val="bg2">
                <a:alpha val="74998"/>
              </a:schemeClr>
            </a:outerShdw>
          </a:effec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defRPr/>
            </a:pPr>
            <a:r>
              <a:rPr lang="en-US" sz="4800" b="1" dirty="0" smtClean="0">
                <a:solidFill>
                  <a:srgbClr val="00FF00"/>
                </a:solidFill>
                <a:effectLst>
                  <a:outerShdw blurRad="38100" dist="38100" dir="2700000" algn="tl">
                    <a:srgbClr val="000000"/>
                  </a:outerShdw>
                </a:effectLst>
              </a:rPr>
              <a:t>GEWÄSSER</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22556"/>
                                        </p:tgtEl>
                                        <p:attrNameLst>
                                          <p:attrName>style.visibility</p:attrName>
                                        </p:attrNameLst>
                                      </p:cBhvr>
                                      <p:to>
                                        <p:strVal val="visible"/>
                                      </p:to>
                                    </p:set>
                                    <p:anim calcmode="lin" valueType="num">
                                      <p:cBhvr>
                                        <p:cTn id="7" dur="500" fill="hold"/>
                                        <p:tgtEl>
                                          <p:spTgt spid="22556"/>
                                        </p:tgtEl>
                                        <p:attrNameLst>
                                          <p:attrName>ppt_w</p:attrName>
                                        </p:attrNameLst>
                                      </p:cBhvr>
                                      <p:tavLst>
                                        <p:tav tm="0">
                                          <p:val>
                                            <p:fltVal val="0"/>
                                          </p:val>
                                        </p:tav>
                                        <p:tav tm="100000">
                                          <p:val>
                                            <p:strVal val="#ppt_w"/>
                                          </p:val>
                                        </p:tav>
                                      </p:tavLst>
                                    </p:anim>
                                    <p:anim calcmode="lin" valueType="num">
                                      <p:cBhvr>
                                        <p:cTn id="8" dur="500" fill="hold"/>
                                        <p:tgtEl>
                                          <p:spTgt spid="22556"/>
                                        </p:tgtEl>
                                        <p:attrNameLst>
                                          <p:attrName>ppt_h</p:attrName>
                                        </p:attrNameLst>
                                      </p:cBhvr>
                                      <p:tavLst>
                                        <p:tav tm="0">
                                          <p:val>
                                            <p:fltVal val="0"/>
                                          </p:val>
                                        </p:tav>
                                        <p:tav tm="100000">
                                          <p:val>
                                            <p:strVal val="#ppt_h"/>
                                          </p:val>
                                        </p:tav>
                                      </p:tavLst>
                                    </p:anim>
                                    <p:anim calcmode="lin" valueType="num">
                                      <p:cBhvr>
                                        <p:cTn id="9" dur="500" fill="hold"/>
                                        <p:tgtEl>
                                          <p:spTgt spid="22556"/>
                                        </p:tgtEl>
                                        <p:attrNameLst>
                                          <p:attrName>ppt_x</p:attrName>
                                        </p:attrNameLst>
                                      </p:cBhvr>
                                      <p:tavLst>
                                        <p:tav tm="0">
                                          <p:val>
                                            <p:fltVal val="0.5"/>
                                          </p:val>
                                        </p:tav>
                                        <p:tav tm="100000">
                                          <p:val>
                                            <p:strVal val="#ppt_x"/>
                                          </p:val>
                                        </p:tav>
                                      </p:tavLst>
                                    </p:anim>
                                    <p:anim calcmode="lin" valueType="num">
                                      <p:cBhvr>
                                        <p:cTn id="10" dur="500" fill="hold"/>
                                        <p:tgtEl>
                                          <p:spTgt spid="22556"/>
                                        </p:tgtEl>
                                        <p:attrNameLst>
                                          <p:attrName>ppt_y</p:attrName>
                                        </p:attrNameLst>
                                      </p:cBhvr>
                                      <p:tavLst>
                                        <p:tav tm="0">
                                          <p:val>
                                            <p:fltVal val="0.5"/>
                                          </p:val>
                                        </p:tav>
                                        <p:tav tm="100000">
                                          <p:val>
                                            <p:strVal val="#ppt_y"/>
                                          </p:val>
                                        </p:tav>
                                      </p:tavLst>
                                    </p:anim>
                                  </p:childTnLst>
                                </p:cTn>
                              </p:par>
                              <p:par>
                                <p:cTn id="11" presetID="10" presetClass="entr" presetSubtype="0" fill="hold" nodeType="withEffect">
                                  <p:stCondLst>
                                    <p:cond delay="0"/>
                                  </p:stCondLst>
                                  <p:childTnLst>
                                    <p:set>
                                      <p:cBhvr>
                                        <p:cTn id="12" dur="1" fill="hold">
                                          <p:stCondLst>
                                            <p:cond delay="0"/>
                                          </p:stCondLst>
                                        </p:cTn>
                                        <p:tgtEl>
                                          <p:spTgt spid="22570"/>
                                        </p:tgtEl>
                                        <p:attrNameLst>
                                          <p:attrName>style.visibility</p:attrName>
                                        </p:attrNameLst>
                                      </p:cBhvr>
                                      <p:to>
                                        <p:strVal val="visible"/>
                                      </p:to>
                                    </p:set>
                                    <p:animEffect transition="in" filter="fade">
                                      <p:cBhvr>
                                        <p:cTn id="13" dur="500"/>
                                        <p:tgtEl>
                                          <p:spTgt spid="22570"/>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3" presetClass="entr" presetSubtype="528" fill="hold" grpId="0" nodeType="clickEffect">
                                  <p:stCondLst>
                                    <p:cond delay="0"/>
                                  </p:stCondLst>
                                  <p:childTnLst>
                                    <p:set>
                                      <p:cBhvr>
                                        <p:cTn id="17" dur="1" fill="hold">
                                          <p:stCondLst>
                                            <p:cond delay="0"/>
                                          </p:stCondLst>
                                        </p:cTn>
                                        <p:tgtEl>
                                          <p:spTgt spid="22552"/>
                                        </p:tgtEl>
                                        <p:attrNameLst>
                                          <p:attrName>style.visibility</p:attrName>
                                        </p:attrNameLst>
                                      </p:cBhvr>
                                      <p:to>
                                        <p:strVal val="visible"/>
                                      </p:to>
                                    </p:set>
                                    <p:anim calcmode="lin" valueType="num">
                                      <p:cBhvr>
                                        <p:cTn id="18" dur="500" fill="hold"/>
                                        <p:tgtEl>
                                          <p:spTgt spid="22552"/>
                                        </p:tgtEl>
                                        <p:attrNameLst>
                                          <p:attrName>ppt_w</p:attrName>
                                        </p:attrNameLst>
                                      </p:cBhvr>
                                      <p:tavLst>
                                        <p:tav tm="0">
                                          <p:val>
                                            <p:fltVal val="0"/>
                                          </p:val>
                                        </p:tav>
                                        <p:tav tm="100000">
                                          <p:val>
                                            <p:strVal val="#ppt_w"/>
                                          </p:val>
                                        </p:tav>
                                      </p:tavLst>
                                    </p:anim>
                                    <p:anim calcmode="lin" valueType="num">
                                      <p:cBhvr>
                                        <p:cTn id="19" dur="500" fill="hold"/>
                                        <p:tgtEl>
                                          <p:spTgt spid="22552"/>
                                        </p:tgtEl>
                                        <p:attrNameLst>
                                          <p:attrName>ppt_h</p:attrName>
                                        </p:attrNameLst>
                                      </p:cBhvr>
                                      <p:tavLst>
                                        <p:tav tm="0">
                                          <p:val>
                                            <p:fltVal val="0"/>
                                          </p:val>
                                        </p:tav>
                                        <p:tav tm="100000">
                                          <p:val>
                                            <p:strVal val="#ppt_h"/>
                                          </p:val>
                                        </p:tav>
                                      </p:tavLst>
                                    </p:anim>
                                    <p:anim calcmode="lin" valueType="num">
                                      <p:cBhvr>
                                        <p:cTn id="20" dur="500" fill="hold"/>
                                        <p:tgtEl>
                                          <p:spTgt spid="22552"/>
                                        </p:tgtEl>
                                        <p:attrNameLst>
                                          <p:attrName>ppt_x</p:attrName>
                                        </p:attrNameLst>
                                      </p:cBhvr>
                                      <p:tavLst>
                                        <p:tav tm="0">
                                          <p:val>
                                            <p:fltVal val="0.5"/>
                                          </p:val>
                                        </p:tav>
                                        <p:tav tm="100000">
                                          <p:val>
                                            <p:strVal val="#ppt_x"/>
                                          </p:val>
                                        </p:tav>
                                      </p:tavLst>
                                    </p:anim>
                                    <p:anim calcmode="lin" valueType="num">
                                      <p:cBhvr>
                                        <p:cTn id="21" dur="500" fill="hold"/>
                                        <p:tgtEl>
                                          <p:spTgt spid="22552"/>
                                        </p:tgtEl>
                                        <p:attrNameLst>
                                          <p:attrName>ppt_y</p:attrName>
                                        </p:attrNameLst>
                                      </p:cBhvr>
                                      <p:tavLst>
                                        <p:tav tm="0">
                                          <p:val>
                                            <p:fltVal val="0.5"/>
                                          </p:val>
                                        </p:tav>
                                        <p:tav tm="100000">
                                          <p:val>
                                            <p:strVal val="#ppt_y"/>
                                          </p:val>
                                        </p:tav>
                                      </p:tavLst>
                                    </p:anim>
                                  </p:childTnLst>
                                </p:cTn>
                              </p:par>
                              <p:par>
                                <p:cTn id="22" presetID="10" presetClass="entr" presetSubtype="0" fill="hold" nodeType="withEffect">
                                  <p:stCondLst>
                                    <p:cond delay="0"/>
                                  </p:stCondLst>
                                  <p:childTnLst>
                                    <p:set>
                                      <p:cBhvr>
                                        <p:cTn id="23" dur="1" fill="hold">
                                          <p:stCondLst>
                                            <p:cond delay="0"/>
                                          </p:stCondLst>
                                        </p:cTn>
                                        <p:tgtEl>
                                          <p:spTgt spid="22571"/>
                                        </p:tgtEl>
                                        <p:attrNameLst>
                                          <p:attrName>style.visibility</p:attrName>
                                        </p:attrNameLst>
                                      </p:cBhvr>
                                      <p:to>
                                        <p:strVal val="visible"/>
                                      </p:to>
                                    </p:set>
                                    <p:animEffect transition="in" filter="fade">
                                      <p:cBhvr>
                                        <p:cTn id="24" dur="500"/>
                                        <p:tgtEl>
                                          <p:spTgt spid="22571"/>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23" presetClass="entr" presetSubtype="528" fill="hold" grpId="0" nodeType="clickEffect">
                                  <p:stCondLst>
                                    <p:cond delay="0"/>
                                  </p:stCondLst>
                                  <p:childTnLst>
                                    <p:set>
                                      <p:cBhvr>
                                        <p:cTn id="28" dur="1" fill="hold">
                                          <p:stCondLst>
                                            <p:cond delay="0"/>
                                          </p:stCondLst>
                                        </p:cTn>
                                        <p:tgtEl>
                                          <p:spTgt spid="22551"/>
                                        </p:tgtEl>
                                        <p:attrNameLst>
                                          <p:attrName>style.visibility</p:attrName>
                                        </p:attrNameLst>
                                      </p:cBhvr>
                                      <p:to>
                                        <p:strVal val="visible"/>
                                      </p:to>
                                    </p:set>
                                    <p:anim calcmode="lin" valueType="num">
                                      <p:cBhvr>
                                        <p:cTn id="29" dur="500" fill="hold"/>
                                        <p:tgtEl>
                                          <p:spTgt spid="22551"/>
                                        </p:tgtEl>
                                        <p:attrNameLst>
                                          <p:attrName>ppt_w</p:attrName>
                                        </p:attrNameLst>
                                      </p:cBhvr>
                                      <p:tavLst>
                                        <p:tav tm="0">
                                          <p:val>
                                            <p:fltVal val="0"/>
                                          </p:val>
                                        </p:tav>
                                        <p:tav tm="100000">
                                          <p:val>
                                            <p:strVal val="#ppt_w"/>
                                          </p:val>
                                        </p:tav>
                                      </p:tavLst>
                                    </p:anim>
                                    <p:anim calcmode="lin" valueType="num">
                                      <p:cBhvr>
                                        <p:cTn id="30" dur="500" fill="hold"/>
                                        <p:tgtEl>
                                          <p:spTgt spid="22551"/>
                                        </p:tgtEl>
                                        <p:attrNameLst>
                                          <p:attrName>ppt_h</p:attrName>
                                        </p:attrNameLst>
                                      </p:cBhvr>
                                      <p:tavLst>
                                        <p:tav tm="0">
                                          <p:val>
                                            <p:fltVal val="0"/>
                                          </p:val>
                                        </p:tav>
                                        <p:tav tm="100000">
                                          <p:val>
                                            <p:strVal val="#ppt_h"/>
                                          </p:val>
                                        </p:tav>
                                      </p:tavLst>
                                    </p:anim>
                                    <p:anim calcmode="lin" valueType="num">
                                      <p:cBhvr>
                                        <p:cTn id="31" dur="500" fill="hold"/>
                                        <p:tgtEl>
                                          <p:spTgt spid="22551"/>
                                        </p:tgtEl>
                                        <p:attrNameLst>
                                          <p:attrName>ppt_x</p:attrName>
                                        </p:attrNameLst>
                                      </p:cBhvr>
                                      <p:tavLst>
                                        <p:tav tm="0">
                                          <p:val>
                                            <p:fltVal val="0.5"/>
                                          </p:val>
                                        </p:tav>
                                        <p:tav tm="100000">
                                          <p:val>
                                            <p:strVal val="#ppt_x"/>
                                          </p:val>
                                        </p:tav>
                                      </p:tavLst>
                                    </p:anim>
                                    <p:anim calcmode="lin" valueType="num">
                                      <p:cBhvr>
                                        <p:cTn id="32" dur="500" fill="hold"/>
                                        <p:tgtEl>
                                          <p:spTgt spid="22551"/>
                                        </p:tgtEl>
                                        <p:attrNameLst>
                                          <p:attrName>ppt_y</p:attrName>
                                        </p:attrNameLst>
                                      </p:cBhvr>
                                      <p:tavLst>
                                        <p:tav tm="0">
                                          <p:val>
                                            <p:fltVal val="0.5"/>
                                          </p:val>
                                        </p:tav>
                                        <p:tav tm="100000">
                                          <p:val>
                                            <p:strVal val="#ppt_y"/>
                                          </p:val>
                                        </p:tav>
                                      </p:tavLst>
                                    </p:anim>
                                  </p:childTnLst>
                                </p:cTn>
                              </p:par>
                              <p:par>
                                <p:cTn id="33" presetID="10" presetClass="entr" presetSubtype="0" fill="hold" nodeType="withEffect">
                                  <p:stCondLst>
                                    <p:cond delay="0"/>
                                  </p:stCondLst>
                                  <p:childTnLst>
                                    <p:set>
                                      <p:cBhvr>
                                        <p:cTn id="34" dur="1" fill="hold">
                                          <p:stCondLst>
                                            <p:cond delay="0"/>
                                          </p:stCondLst>
                                        </p:cTn>
                                        <p:tgtEl>
                                          <p:spTgt spid="22575"/>
                                        </p:tgtEl>
                                        <p:attrNameLst>
                                          <p:attrName>style.visibility</p:attrName>
                                        </p:attrNameLst>
                                      </p:cBhvr>
                                      <p:to>
                                        <p:strVal val="visible"/>
                                      </p:to>
                                    </p:set>
                                    <p:animEffect transition="in" filter="fade">
                                      <p:cBhvr>
                                        <p:cTn id="35" dur="500"/>
                                        <p:tgtEl>
                                          <p:spTgt spid="22575"/>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23" presetClass="entr" presetSubtype="528" fill="hold" grpId="0" nodeType="clickEffect">
                                  <p:stCondLst>
                                    <p:cond delay="0"/>
                                  </p:stCondLst>
                                  <p:childTnLst>
                                    <p:set>
                                      <p:cBhvr>
                                        <p:cTn id="39" dur="1" fill="hold">
                                          <p:stCondLst>
                                            <p:cond delay="0"/>
                                          </p:stCondLst>
                                        </p:cTn>
                                        <p:tgtEl>
                                          <p:spTgt spid="22553"/>
                                        </p:tgtEl>
                                        <p:attrNameLst>
                                          <p:attrName>style.visibility</p:attrName>
                                        </p:attrNameLst>
                                      </p:cBhvr>
                                      <p:to>
                                        <p:strVal val="visible"/>
                                      </p:to>
                                    </p:set>
                                    <p:anim calcmode="lin" valueType="num">
                                      <p:cBhvr>
                                        <p:cTn id="40" dur="500" fill="hold"/>
                                        <p:tgtEl>
                                          <p:spTgt spid="22553"/>
                                        </p:tgtEl>
                                        <p:attrNameLst>
                                          <p:attrName>ppt_w</p:attrName>
                                        </p:attrNameLst>
                                      </p:cBhvr>
                                      <p:tavLst>
                                        <p:tav tm="0">
                                          <p:val>
                                            <p:fltVal val="0"/>
                                          </p:val>
                                        </p:tav>
                                        <p:tav tm="100000">
                                          <p:val>
                                            <p:strVal val="#ppt_w"/>
                                          </p:val>
                                        </p:tav>
                                      </p:tavLst>
                                    </p:anim>
                                    <p:anim calcmode="lin" valueType="num">
                                      <p:cBhvr>
                                        <p:cTn id="41" dur="500" fill="hold"/>
                                        <p:tgtEl>
                                          <p:spTgt spid="22553"/>
                                        </p:tgtEl>
                                        <p:attrNameLst>
                                          <p:attrName>ppt_h</p:attrName>
                                        </p:attrNameLst>
                                      </p:cBhvr>
                                      <p:tavLst>
                                        <p:tav tm="0">
                                          <p:val>
                                            <p:fltVal val="0"/>
                                          </p:val>
                                        </p:tav>
                                        <p:tav tm="100000">
                                          <p:val>
                                            <p:strVal val="#ppt_h"/>
                                          </p:val>
                                        </p:tav>
                                      </p:tavLst>
                                    </p:anim>
                                    <p:anim calcmode="lin" valueType="num">
                                      <p:cBhvr>
                                        <p:cTn id="42" dur="500" fill="hold"/>
                                        <p:tgtEl>
                                          <p:spTgt spid="22553"/>
                                        </p:tgtEl>
                                        <p:attrNameLst>
                                          <p:attrName>ppt_x</p:attrName>
                                        </p:attrNameLst>
                                      </p:cBhvr>
                                      <p:tavLst>
                                        <p:tav tm="0">
                                          <p:val>
                                            <p:fltVal val="0.5"/>
                                          </p:val>
                                        </p:tav>
                                        <p:tav tm="100000">
                                          <p:val>
                                            <p:strVal val="#ppt_x"/>
                                          </p:val>
                                        </p:tav>
                                      </p:tavLst>
                                    </p:anim>
                                    <p:anim calcmode="lin" valueType="num">
                                      <p:cBhvr>
                                        <p:cTn id="43" dur="500" fill="hold"/>
                                        <p:tgtEl>
                                          <p:spTgt spid="22553"/>
                                        </p:tgtEl>
                                        <p:attrNameLst>
                                          <p:attrName>ppt_y</p:attrName>
                                        </p:attrNameLst>
                                      </p:cBhvr>
                                      <p:tavLst>
                                        <p:tav tm="0">
                                          <p:val>
                                            <p:fltVal val="0.5"/>
                                          </p:val>
                                        </p:tav>
                                        <p:tav tm="100000">
                                          <p:val>
                                            <p:strVal val="#ppt_y"/>
                                          </p:val>
                                        </p:tav>
                                      </p:tavLst>
                                    </p:anim>
                                  </p:childTnLst>
                                </p:cTn>
                              </p:par>
                              <p:par>
                                <p:cTn id="44" presetID="10" presetClass="entr" presetSubtype="0" fill="hold" grpId="0" nodeType="withEffect" nodePh="1">
                                  <p:stCondLst>
                                    <p:cond delay="0"/>
                                  </p:stCondLst>
                                  <p:endCondLst>
                                    <p:cond evt="begin" delay="0">
                                      <p:tn val="44"/>
                                    </p:cond>
                                  </p:endCondLst>
                                  <p:childTnLst>
                                    <p:set>
                                      <p:cBhvr>
                                        <p:cTn id="45" dur="1" fill="hold">
                                          <p:stCondLst>
                                            <p:cond delay="0"/>
                                          </p:stCondLst>
                                        </p:cTn>
                                        <p:tgtEl>
                                          <p:spTgt spid="22574"/>
                                        </p:tgtEl>
                                        <p:attrNameLst>
                                          <p:attrName>style.visibility</p:attrName>
                                        </p:attrNameLst>
                                      </p:cBhvr>
                                      <p:to>
                                        <p:strVal val="visible"/>
                                      </p:to>
                                    </p:set>
                                    <p:animEffect transition="in" filter="fade">
                                      <p:cBhvr>
                                        <p:cTn id="46" dur="500"/>
                                        <p:tgtEl>
                                          <p:spTgt spid="22574"/>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23" presetClass="entr" presetSubtype="528" fill="hold" grpId="0" nodeType="clickEffect">
                                  <p:stCondLst>
                                    <p:cond delay="0"/>
                                  </p:stCondLst>
                                  <p:childTnLst>
                                    <p:set>
                                      <p:cBhvr>
                                        <p:cTn id="50" dur="1" fill="hold">
                                          <p:stCondLst>
                                            <p:cond delay="0"/>
                                          </p:stCondLst>
                                        </p:cTn>
                                        <p:tgtEl>
                                          <p:spTgt spid="22554"/>
                                        </p:tgtEl>
                                        <p:attrNameLst>
                                          <p:attrName>style.visibility</p:attrName>
                                        </p:attrNameLst>
                                      </p:cBhvr>
                                      <p:to>
                                        <p:strVal val="visible"/>
                                      </p:to>
                                    </p:set>
                                    <p:anim calcmode="lin" valueType="num">
                                      <p:cBhvr>
                                        <p:cTn id="51" dur="500" fill="hold"/>
                                        <p:tgtEl>
                                          <p:spTgt spid="22554"/>
                                        </p:tgtEl>
                                        <p:attrNameLst>
                                          <p:attrName>ppt_w</p:attrName>
                                        </p:attrNameLst>
                                      </p:cBhvr>
                                      <p:tavLst>
                                        <p:tav tm="0">
                                          <p:val>
                                            <p:fltVal val="0"/>
                                          </p:val>
                                        </p:tav>
                                        <p:tav tm="100000">
                                          <p:val>
                                            <p:strVal val="#ppt_w"/>
                                          </p:val>
                                        </p:tav>
                                      </p:tavLst>
                                    </p:anim>
                                    <p:anim calcmode="lin" valueType="num">
                                      <p:cBhvr>
                                        <p:cTn id="52" dur="500" fill="hold"/>
                                        <p:tgtEl>
                                          <p:spTgt spid="22554"/>
                                        </p:tgtEl>
                                        <p:attrNameLst>
                                          <p:attrName>ppt_h</p:attrName>
                                        </p:attrNameLst>
                                      </p:cBhvr>
                                      <p:tavLst>
                                        <p:tav tm="0">
                                          <p:val>
                                            <p:fltVal val="0"/>
                                          </p:val>
                                        </p:tav>
                                        <p:tav tm="100000">
                                          <p:val>
                                            <p:strVal val="#ppt_h"/>
                                          </p:val>
                                        </p:tav>
                                      </p:tavLst>
                                    </p:anim>
                                    <p:anim calcmode="lin" valueType="num">
                                      <p:cBhvr>
                                        <p:cTn id="53" dur="500" fill="hold"/>
                                        <p:tgtEl>
                                          <p:spTgt spid="22554"/>
                                        </p:tgtEl>
                                        <p:attrNameLst>
                                          <p:attrName>ppt_x</p:attrName>
                                        </p:attrNameLst>
                                      </p:cBhvr>
                                      <p:tavLst>
                                        <p:tav tm="0">
                                          <p:val>
                                            <p:fltVal val="0.5"/>
                                          </p:val>
                                        </p:tav>
                                        <p:tav tm="100000">
                                          <p:val>
                                            <p:strVal val="#ppt_x"/>
                                          </p:val>
                                        </p:tav>
                                      </p:tavLst>
                                    </p:anim>
                                    <p:anim calcmode="lin" valueType="num">
                                      <p:cBhvr>
                                        <p:cTn id="54" dur="500" fill="hold"/>
                                        <p:tgtEl>
                                          <p:spTgt spid="22554"/>
                                        </p:tgtEl>
                                        <p:attrNameLst>
                                          <p:attrName>ppt_y</p:attrName>
                                        </p:attrNameLst>
                                      </p:cBhvr>
                                      <p:tavLst>
                                        <p:tav tm="0">
                                          <p:val>
                                            <p:fltVal val="0.5"/>
                                          </p:val>
                                        </p:tav>
                                        <p:tav tm="100000">
                                          <p:val>
                                            <p:strVal val="#ppt_y"/>
                                          </p:val>
                                        </p:tav>
                                      </p:tavLst>
                                    </p:anim>
                                  </p:childTnLst>
                                </p:cTn>
                              </p:par>
                              <p:par>
                                <p:cTn id="55" presetID="10" presetClass="entr" presetSubtype="0" fill="hold" nodeType="withEffect">
                                  <p:stCondLst>
                                    <p:cond delay="0"/>
                                  </p:stCondLst>
                                  <p:childTnLst>
                                    <p:set>
                                      <p:cBhvr>
                                        <p:cTn id="56" dur="1" fill="hold">
                                          <p:stCondLst>
                                            <p:cond delay="0"/>
                                          </p:stCondLst>
                                        </p:cTn>
                                        <p:tgtEl>
                                          <p:spTgt spid="22572"/>
                                        </p:tgtEl>
                                        <p:attrNameLst>
                                          <p:attrName>style.visibility</p:attrName>
                                        </p:attrNameLst>
                                      </p:cBhvr>
                                      <p:to>
                                        <p:strVal val="visible"/>
                                      </p:to>
                                    </p:set>
                                    <p:animEffect transition="in" filter="fade">
                                      <p:cBhvr>
                                        <p:cTn id="57" dur="500"/>
                                        <p:tgtEl>
                                          <p:spTgt spid="22572"/>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23" presetClass="entr" presetSubtype="528" fill="hold" grpId="0" nodeType="clickEffect">
                                  <p:stCondLst>
                                    <p:cond delay="0"/>
                                  </p:stCondLst>
                                  <p:childTnLst>
                                    <p:set>
                                      <p:cBhvr>
                                        <p:cTn id="61" dur="1" fill="hold">
                                          <p:stCondLst>
                                            <p:cond delay="0"/>
                                          </p:stCondLst>
                                        </p:cTn>
                                        <p:tgtEl>
                                          <p:spTgt spid="22555"/>
                                        </p:tgtEl>
                                        <p:attrNameLst>
                                          <p:attrName>style.visibility</p:attrName>
                                        </p:attrNameLst>
                                      </p:cBhvr>
                                      <p:to>
                                        <p:strVal val="visible"/>
                                      </p:to>
                                    </p:set>
                                    <p:anim calcmode="lin" valueType="num">
                                      <p:cBhvr>
                                        <p:cTn id="62" dur="500" fill="hold"/>
                                        <p:tgtEl>
                                          <p:spTgt spid="22555"/>
                                        </p:tgtEl>
                                        <p:attrNameLst>
                                          <p:attrName>ppt_w</p:attrName>
                                        </p:attrNameLst>
                                      </p:cBhvr>
                                      <p:tavLst>
                                        <p:tav tm="0">
                                          <p:val>
                                            <p:fltVal val="0"/>
                                          </p:val>
                                        </p:tav>
                                        <p:tav tm="100000">
                                          <p:val>
                                            <p:strVal val="#ppt_w"/>
                                          </p:val>
                                        </p:tav>
                                      </p:tavLst>
                                    </p:anim>
                                    <p:anim calcmode="lin" valueType="num">
                                      <p:cBhvr>
                                        <p:cTn id="63" dur="500" fill="hold"/>
                                        <p:tgtEl>
                                          <p:spTgt spid="22555"/>
                                        </p:tgtEl>
                                        <p:attrNameLst>
                                          <p:attrName>ppt_h</p:attrName>
                                        </p:attrNameLst>
                                      </p:cBhvr>
                                      <p:tavLst>
                                        <p:tav tm="0">
                                          <p:val>
                                            <p:fltVal val="0"/>
                                          </p:val>
                                        </p:tav>
                                        <p:tav tm="100000">
                                          <p:val>
                                            <p:strVal val="#ppt_h"/>
                                          </p:val>
                                        </p:tav>
                                      </p:tavLst>
                                    </p:anim>
                                    <p:anim calcmode="lin" valueType="num">
                                      <p:cBhvr>
                                        <p:cTn id="64" dur="500" fill="hold"/>
                                        <p:tgtEl>
                                          <p:spTgt spid="22555"/>
                                        </p:tgtEl>
                                        <p:attrNameLst>
                                          <p:attrName>ppt_x</p:attrName>
                                        </p:attrNameLst>
                                      </p:cBhvr>
                                      <p:tavLst>
                                        <p:tav tm="0">
                                          <p:val>
                                            <p:fltVal val="0.5"/>
                                          </p:val>
                                        </p:tav>
                                        <p:tav tm="100000">
                                          <p:val>
                                            <p:strVal val="#ppt_x"/>
                                          </p:val>
                                        </p:tav>
                                      </p:tavLst>
                                    </p:anim>
                                    <p:anim calcmode="lin" valueType="num">
                                      <p:cBhvr>
                                        <p:cTn id="65" dur="500" fill="hold"/>
                                        <p:tgtEl>
                                          <p:spTgt spid="22555"/>
                                        </p:tgtEl>
                                        <p:attrNameLst>
                                          <p:attrName>ppt_y</p:attrName>
                                        </p:attrNameLst>
                                      </p:cBhvr>
                                      <p:tavLst>
                                        <p:tav tm="0">
                                          <p:val>
                                            <p:fltVal val="0.5"/>
                                          </p:val>
                                        </p:tav>
                                        <p:tav tm="100000">
                                          <p:val>
                                            <p:strVal val="#ppt_y"/>
                                          </p:val>
                                        </p:tav>
                                      </p:tavLst>
                                    </p:anim>
                                  </p:childTnLst>
                                </p:cTn>
                              </p:par>
                              <p:par>
                                <p:cTn id="66" presetID="10" presetClass="entr" presetSubtype="0" fill="hold" nodeType="withEffect">
                                  <p:stCondLst>
                                    <p:cond delay="0"/>
                                  </p:stCondLst>
                                  <p:childTnLst>
                                    <p:set>
                                      <p:cBhvr>
                                        <p:cTn id="67" dur="1" fill="hold">
                                          <p:stCondLst>
                                            <p:cond delay="0"/>
                                          </p:stCondLst>
                                        </p:cTn>
                                        <p:tgtEl>
                                          <p:spTgt spid="22573"/>
                                        </p:tgtEl>
                                        <p:attrNameLst>
                                          <p:attrName>style.visibility</p:attrName>
                                        </p:attrNameLst>
                                      </p:cBhvr>
                                      <p:to>
                                        <p:strVal val="visible"/>
                                      </p:to>
                                    </p:set>
                                    <p:animEffect transition="in" filter="fade">
                                      <p:cBhvr>
                                        <p:cTn id="68" dur="500"/>
                                        <p:tgtEl>
                                          <p:spTgt spid="225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74" grpId="0" autoUpdateAnimBg="0"/>
      <p:bldP spid="22556" grpId="0" animBg="1"/>
      <p:bldP spid="22555" grpId="0" animBg="1"/>
      <p:bldP spid="22552" grpId="0" animBg="1"/>
      <p:bldP spid="22551" grpId="0" animBg="1"/>
      <p:bldP spid="22553" grpId="0" animBg="1"/>
      <p:bldP spid="2255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Freeform 3"/>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0724" name="Rectangle 4"/>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0725" name="Rectangle 5"/>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0726" name="Freeform 6"/>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0727" name="Freeform 7"/>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0728" name="Rectangle 8"/>
          <p:cNvSpPr>
            <a:spLocks noChangeArrowheads="1"/>
          </p:cNvSpPr>
          <p:nvPr/>
        </p:nvSpPr>
        <p:spPr bwMode="auto">
          <a:xfrm>
            <a:off x="4630738" y="2649538"/>
            <a:ext cx="15208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ER</a:t>
            </a:r>
          </a:p>
        </p:txBody>
      </p:sp>
      <p:sp>
        <p:nvSpPr>
          <p:cNvPr id="30729" name="Freeform 9"/>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0730" name="Rectangle 10"/>
          <p:cNvSpPr>
            <a:spLocks noChangeArrowheads="1"/>
          </p:cNvSpPr>
          <p:nvPr/>
        </p:nvSpPr>
        <p:spPr bwMode="auto">
          <a:xfrm>
            <a:off x="7259638" y="5259388"/>
            <a:ext cx="13112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PG</a:t>
            </a:r>
          </a:p>
        </p:txBody>
      </p:sp>
      <p:sp>
        <p:nvSpPr>
          <p:cNvPr id="30731" name="Freeform 11"/>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0732" name="Freeform 12"/>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0733" name="Freeform 13"/>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0734" name="Rectangle 14"/>
          <p:cNvSpPr>
            <a:spLocks noChangeArrowheads="1"/>
          </p:cNvSpPr>
          <p:nvPr/>
        </p:nvSpPr>
        <p:spPr bwMode="auto">
          <a:xfrm>
            <a:off x="3449638" y="2382838"/>
            <a:ext cx="1273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SG</a:t>
            </a:r>
          </a:p>
        </p:txBody>
      </p:sp>
      <p:sp>
        <p:nvSpPr>
          <p:cNvPr id="30735" name="Rectangle 15"/>
          <p:cNvSpPr>
            <a:spLocks noChangeArrowheads="1"/>
          </p:cNvSpPr>
          <p:nvPr/>
        </p:nvSpPr>
        <p:spPr bwMode="auto">
          <a:xfrm>
            <a:off x="2516188" y="5640388"/>
            <a:ext cx="7016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RS</a:t>
            </a:r>
          </a:p>
        </p:txBody>
      </p:sp>
      <p:sp>
        <p:nvSpPr>
          <p:cNvPr id="30736" name="Rectangle 16"/>
          <p:cNvSpPr>
            <a:spLocks noChangeArrowheads="1"/>
          </p:cNvSpPr>
          <p:nvPr/>
        </p:nvSpPr>
        <p:spPr bwMode="auto">
          <a:xfrm>
            <a:off x="2020888" y="9921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MS</a:t>
            </a:r>
          </a:p>
        </p:txBody>
      </p:sp>
      <p:sp>
        <p:nvSpPr>
          <p:cNvPr id="30737" name="Rectangle 17"/>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0738" name="Line 18"/>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0739" name="Line 19"/>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0741" name="Rectangle 21"/>
          <p:cNvSpPr>
            <a:spLocks noChangeArrowheads="1"/>
          </p:cNvSpPr>
          <p:nvPr/>
        </p:nvSpPr>
        <p:spPr bwMode="auto">
          <a:xfrm>
            <a:off x="2613025" y="3613150"/>
            <a:ext cx="1730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DS</a:t>
            </a:r>
          </a:p>
        </p:txBody>
      </p:sp>
      <p:sp>
        <p:nvSpPr>
          <p:cNvPr id="30742" name="Line 22"/>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0747" name="Freeform 27"/>
          <p:cNvSpPr>
            <a:spLocks/>
          </p:cNvSpPr>
          <p:nvPr/>
        </p:nvSpPr>
        <p:spPr bwMode="auto">
          <a:xfrm>
            <a:off x="1800225" y="1054100"/>
            <a:ext cx="6378575" cy="4025900"/>
          </a:xfrm>
          <a:custGeom>
            <a:avLst/>
            <a:gdLst/>
            <a:ahLst/>
            <a:cxnLst>
              <a:cxn ang="0">
                <a:pos x="2658" y="2528"/>
              </a:cxn>
              <a:cxn ang="0">
                <a:pos x="2242" y="2368"/>
              </a:cxn>
              <a:cxn ang="0">
                <a:pos x="1570" y="2264"/>
              </a:cxn>
              <a:cxn ang="0">
                <a:pos x="1210" y="2280"/>
              </a:cxn>
              <a:cxn ang="0">
                <a:pos x="1114" y="2336"/>
              </a:cxn>
              <a:cxn ang="0">
                <a:pos x="1066" y="2368"/>
              </a:cxn>
              <a:cxn ang="0">
                <a:pos x="938" y="2488"/>
              </a:cxn>
              <a:cxn ang="0">
                <a:pos x="890" y="2512"/>
              </a:cxn>
              <a:cxn ang="0">
                <a:pos x="842" y="2528"/>
              </a:cxn>
              <a:cxn ang="0">
                <a:pos x="722" y="2336"/>
              </a:cxn>
              <a:cxn ang="0">
                <a:pos x="674" y="2248"/>
              </a:cxn>
              <a:cxn ang="0">
                <a:pos x="602" y="2168"/>
              </a:cxn>
              <a:cxn ang="0">
                <a:pos x="146" y="2104"/>
              </a:cxn>
              <a:cxn ang="0">
                <a:pos x="90" y="2088"/>
              </a:cxn>
              <a:cxn ang="0">
                <a:pos x="18" y="2008"/>
              </a:cxn>
              <a:cxn ang="0">
                <a:pos x="42" y="1896"/>
              </a:cxn>
              <a:cxn ang="0">
                <a:pos x="58" y="1872"/>
              </a:cxn>
              <a:cxn ang="0">
                <a:pos x="82" y="1864"/>
              </a:cxn>
              <a:cxn ang="0">
                <a:pos x="130" y="1832"/>
              </a:cxn>
              <a:cxn ang="0">
                <a:pos x="330" y="1760"/>
              </a:cxn>
              <a:cxn ang="0">
                <a:pos x="378" y="1744"/>
              </a:cxn>
              <a:cxn ang="0">
                <a:pos x="506" y="1656"/>
              </a:cxn>
              <a:cxn ang="0">
                <a:pos x="570" y="1584"/>
              </a:cxn>
              <a:cxn ang="0">
                <a:pos x="626" y="1504"/>
              </a:cxn>
              <a:cxn ang="0">
                <a:pos x="690" y="1408"/>
              </a:cxn>
              <a:cxn ang="0">
                <a:pos x="722" y="1360"/>
              </a:cxn>
              <a:cxn ang="0">
                <a:pos x="730" y="1336"/>
              </a:cxn>
              <a:cxn ang="0">
                <a:pos x="762" y="1288"/>
              </a:cxn>
              <a:cxn ang="0">
                <a:pos x="778" y="1256"/>
              </a:cxn>
              <a:cxn ang="0">
                <a:pos x="810" y="1208"/>
              </a:cxn>
              <a:cxn ang="0">
                <a:pos x="850" y="1080"/>
              </a:cxn>
              <a:cxn ang="0">
                <a:pos x="938" y="696"/>
              </a:cxn>
              <a:cxn ang="0">
                <a:pos x="994" y="472"/>
              </a:cxn>
              <a:cxn ang="0">
                <a:pos x="1074" y="232"/>
              </a:cxn>
              <a:cxn ang="0">
                <a:pos x="1138" y="136"/>
              </a:cxn>
              <a:cxn ang="0">
                <a:pos x="1194" y="80"/>
              </a:cxn>
              <a:cxn ang="0">
                <a:pos x="1354" y="24"/>
              </a:cxn>
              <a:cxn ang="0">
                <a:pos x="1594" y="0"/>
              </a:cxn>
              <a:cxn ang="0">
                <a:pos x="2674" y="48"/>
              </a:cxn>
              <a:cxn ang="0">
                <a:pos x="2970" y="72"/>
              </a:cxn>
              <a:cxn ang="0">
                <a:pos x="3186" y="88"/>
              </a:cxn>
              <a:cxn ang="0">
                <a:pos x="3850" y="240"/>
              </a:cxn>
              <a:cxn ang="0">
                <a:pos x="3930" y="376"/>
              </a:cxn>
              <a:cxn ang="0">
                <a:pos x="3986" y="496"/>
              </a:cxn>
              <a:cxn ang="0">
                <a:pos x="4018" y="688"/>
              </a:cxn>
              <a:cxn ang="0">
                <a:pos x="4010" y="1200"/>
              </a:cxn>
              <a:cxn ang="0">
                <a:pos x="3906" y="1616"/>
              </a:cxn>
              <a:cxn ang="0">
                <a:pos x="3874" y="1664"/>
              </a:cxn>
              <a:cxn ang="0">
                <a:pos x="3762" y="1912"/>
              </a:cxn>
              <a:cxn ang="0">
                <a:pos x="3730" y="1960"/>
              </a:cxn>
              <a:cxn ang="0">
                <a:pos x="3682" y="2040"/>
              </a:cxn>
              <a:cxn ang="0">
                <a:pos x="3594" y="2176"/>
              </a:cxn>
              <a:cxn ang="0">
                <a:pos x="3474" y="2320"/>
              </a:cxn>
              <a:cxn ang="0">
                <a:pos x="3378" y="2424"/>
              </a:cxn>
              <a:cxn ang="0">
                <a:pos x="3354" y="2432"/>
              </a:cxn>
              <a:cxn ang="0">
                <a:pos x="3242" y="2488"/>
              </a:cxn>
              <a:cxn ang="0">
                <a:pos x="3034" y="2536"/>
              </a:cxn>
              <a:cxn ang="0">
                <a:pos x="2658" y="2528"/>
              </a:cxn>
            </a:cxnLst>
            <a:rect l="0" t="0" r="r" b="b"/>
            <a:pathLst>
              <a:path w="4018" h="2536">
                <a:moveTo>
                  <a:pt x="2658" y="2528"/>
                </a:moveTo>
                <a:cubicBezTo>
                  <a:pt x="2517" y="2481"/>
                  <a:pt x="2387" y="2404"/>
                  <a:pt x="2242" y="2368"/>
                </a:cubicBezTo>
                <a:cubicBezTo>
                  <a:pt x="2021" y="2312"/>
                  <a:pt x="1795" y="2292"/>
                  <a:pt x="1570" y="2264"/>
                </a:cubicBezTo>
                <a:cubicBezTo>
                  <a:pt x="1449" y="2267"/>
                  <a:pt x="1322" y="2237"/>
                  <a:pt x="1210" y="2280"/>
                </a:cubicBezTo>
                <a:cubicBezTo>
                  <a:pt x="1178" y="2291"/>
                  <a:pt x="1140" y="2318"/>
                  <a:pt x="1114" y="2336"/>
                </a:cubicBezTo>
                <a:cubicBezTo>
                  <a:pt x="1098" y="2346"/>
                  <a:pt x="1066" y="2368"/>
                  <a:pt x="1066" y="2368"/>
                </a:cubicBezTo>
                <a:cubicBezTo>
                  <a:pt x="1044" y="2400"/>
                  <a:pt x="973" y="2470"/>
                  <a:pt x="938" y="2488"/>
                </a:cubicBezTo>
                <a:cubicBezTo>
                  <a:pt x="922" y="2496"/>
                  <a:pt x="906" y="2504"/>
                  <a:pt x="890" y="2512"/>
                </a:cubicBezTo>
                <a:cubicBezTo>
                  <a:pt x="874" y="2518"/>
                  <a:pt x="842" y="2528"/>
                  <a:pt x="842" y="2528"/>
                </a:cubicBezTo>
                <a:cubicBezTo>
                  <a:pt x="737" y="2493"/>
                  <a:pt x="761" y="2414"/>
                  <a:pt x="722" y="2336"/>
                </a:cubicBezTo>
                <a:cubicBezTo>
                  <a:pt x="707" y="2306"/>
                  <a:pt x="691" y="2275"/>
                  <a:pt x="674" y="2248"/>
                </a:cubicBezTo>
                <a:cubicBezTo>
                  <a:pt x="650" y="2210"/>
                  <a:pt x="641" y="2181"/>
                  <a:pt x="602" y="2168"/>
                </a:cubicBezTo>
                <a:cubicBezTo>
                  <a:pt x="542" y="2078"/>
                  <a:pt x="155" y="2104"/>
                  <a:pt x="146" y="2104"/>
                </a:cubicBezTo>
                <a:cubicBezTo>
                  <a:pt x="127" y="2097"/>
                  <a:pt x="105" y="2099"/>
                  <a:pt x="90" y="2088"/>
                </a:cubicBezTo>
                <a:cubicBezTo>
                  <a:pt x="59" y="2066"/>
                  <a:pt x="39" y="2036"/>
                  <a:pt x="18" y="2008"/>
                </a:cubicBezTo>
                <a:cubicBezTo>
                  <a:pt x="0" y="1954"/>
                  <a:pt x="9" y="1935"/>
                  <a:pt x="42" y="1896"/>
                </a:cubicBezTo>
                <a:cubicBezTo>
                  <a:pt x="48" y="1888"/>
                  <a:pt x="50" y="1878"/>
                  <a:pt x="58" y="1872"/>
                </a:cubicBezTo>
                <a:cubicBezTo>
                  <a:pt x="64" y="1866"/>
                  <a:pt x="74" y="1868"/>
                  <a:pt x="82" y="1864"/>
                </a:cubicBezTo>
                <a:cubicBezTo>
                  <a:pt x="98" y="1854"/>
                  <a:pt x="111" y="1838"/>
                  <a:pt x="130" y="1832"/>
                </a:cubicBezTo>
                <a:cubicBezTo>
                  <a:pt x="198" y="1809"/>
                  <a:pt x="265" y="1788"/>
                  <a:pt x="330" y="1760"/>
                </a:cubicBezTo>
                <a:cubicBezTo>
                  <a:pt x="345" y="1753"/>
                  <a:pt x="363" y="1752"/>
                  <a:pt x="378" y="1744"/>
                </a:cubicBezTo>
                <a:cubicBezTo>
                  <a:pt x="411" y="1723"/>
                  <a:pt x="486" y="1684"/>
                  <a:pt x="506" y="1656"/>
                </a:cubicBezTo>
                <a:cubicBezTo>
                  <a:pt x="523" y="1629"/>
                  <a:pt x="555" y="1612"/>
                  <a:pt x="570" y="1584"/>
                </a:cubicBezTo>
                <a:cubicBezTo>
                  <a:pt x="586" y="1551"/>
                  <a:pt x="600" y="1529"/>
                  <a:pt x="626" y="1504"/>
                </a:cubicBezTo>
                <a:cubicBezTo>
                  <a:pt x="639" y="1464"/>
                  <a:pt x="661" y="1436"/>
                  <a:pt x="690" y="1408"/>
                </a:cubicBezTo>
                <a:cubicBezTo>
                  <a:pt x="709" y="1350"/>
                  <a:pt x="682" y="1419"/>
                  <a:pt x="722" y="1360"/>
                </a:cubicBezTo>
                <a:cubicBezTo>
                  <a:pt x="726" y="1352"/>
                  <a:pt x="725" y="1343"/>
                  <a:pt x="730" y="1336"/>
                </a:cubicBezTo>
                <a:cubicBezTo>
                  <a:pt x="739" y="1319"/>
                  <a:pt x="753" y="1305"/>
                  <a:pt x="762" y="1288"/>
                </a:cubicBezTo>
                <a:cubicBezTo>
                  <a:pt x="767" y="1277"/>
                  <a:pt x="771" y="1266"/>
                  <a:pt x="778" y="1256"/>
                </a:cubicBezTo>
                <a:cubicBezTo>
                  <a:pt x="787" y="1239"/>
                  <a:pt x="810" y="1208"/>
                  <a:pt x="810" y="1208"/>
                </a:cubicBezTo>
                <a:cubicBezTo>
                  <a:pt x="819" y="1162"/>
                  <a:pt x="840" y="1125"/>
                  <a:pt x="850" y="1080"/>
                </a:cubicBezTo>
                <a:cubicBezTo>
                  <a:pt x="875" y="952"/>
                  <a:pt x="896" y="819"/>
                  <a:pt x="938" y="696"/>
                </a:cubicBezTo>
                <a:cubicBezTo>
                  <a:pt x="947" y="617"/>
                  <a:pt x="975" y="547"/>
                  <a:pt x="994" y="472"/>
                </a:cubicBezTo>
                <a:cubicBezTo>
                  <a:pt x="1014" y="388"/>
                  <a:pt x="1029" y="306"/>
                  <a:pt x="1074" y="232"/>
                </a:cubicBezTo>
                <a:cubicBezTo>
                  <a:pt x="1085" y="185"/>
                  <a:pt x="1105" y="165"/>
                  <a:pt x="1138" y="136"/>
                </a:cubicBezTo>
                <a:cubicBezTo>
                  <a:pt x="1157" y="118"/>
                  <a:pt x="1168" y="88"/>
                  <a:pt x="1194" y="80"/>
                </a:cubicBezTo>
                <a:cubicBezTo>
                  <a:pt x="1247" y="62"/>
                  <a:pt x="1296" y="31"/>
                  <a:pt x="1354" y="24"/>
                </a:cubicBezTo>
                <a:cubicBezTo>
                  <a:pt x="1433" y="13"/>
                  <a:pt x="1514" y="7"/>
                  <a:pt x="1594" y="0"/>
                </a:cubicBezTo>
                <a:cubicBezTo>
                  <a:pt x="1959" y="5"/>
                  <a:pt x="2312" y="11"/>
                  <a:pt x="2674" y="48"/>
                </a:cubicBezTo>
                <a:cubicBezTo>
                  <a:pt x="2773" y="57"/>
                  <a:pt x="2868" y="65"/>
                  <a:pt x="2970" y="72"/>
                </a:cubicBezTo>
                <a:cubicBezTo>
                  <a:pt x="3042" y="76"/>
                  <a:pt x="3186" y="88"/>
                  <a:pt x="3186" y="88"/>
                </a:cubicBezTo>
                <a:cubicBezTo>
                  <a:pt x="3404" y="124"/>
                  <a:pt x="3660" y="104"/>
                  <a:pt x="3850" y="240"/>
                </a:cubicBezTo>
                <a:cubicBezTo>
                  <a:pt x="3893" y="271"/>
                  <a:pt x="3903" y="332"/>
                  <a:pt x="3930" y="376"/>
                </a:cubicBezTo>
                <a:cubicBezTo>
                  <a:pt x="3955" y="418"/>
                  <a:pt x="3973" y="446"/>
                  <a:pt x="3986" y="496"/>
                </a:cubicBezTo>
                <a:cubicBezTo>
                  <a:pt x="4002" y="561"/>
                  <a:pt x="4011" y="619"/>
                  <a:pt x="4018" y="688"/>
                </a:cubicBezTo>
                <a:cubicBezTo>
                  <a:pt x="4015" y="858"/>
                  <a:pt x="4014" y="1029"/>
                  <a:pt x="4010" y="1200"/>
                </a:cubicBezTo>
                <a:cubicBezTo>
                  <a:pt x="4006" y="1320"/>
                  <a:pt x="3961" y="1505"/>
                  <a:pt x="3906" y="1616"/>
                </a:cubicBezTo>
                <a:cubicBezTo>
                  <a:pt x="3897" y="1633"/>
                  <a:pt x="3880" y="1645"/>
                  <a:pt x="3874" y="1664"/>
                </a:cubicBezTo>
                <a:cubicBezTo>
                  <a:pt x="3845" y="1749"/>
                  <a:pt x="3806" y="1832"/>
                  <a:pt x="3762" y="1912"/>
                </a:cubicBezTo>
                <a:cubicBezTo>
                  <a:pt x="3752" y="1928"/>
                  <a:pt x="3736" y="1941"/>
                  <a:pt x="3730" y="1960"/>
                </a:cubicBezTo>
                <a:cubicBezTo>
                  <a:pt x="3709" y="2022"/>
                  <a:pt x="3725" y="1996"/>
                  <a:pt x="3682" y="2040"/>
                </a:cubicBezTo>
                <a:cubicBezTo>
                  <a:pt x="3663" y="2095"/>
                  <a:pt x="3622" y="2126"/>
                  <a:pt x="3594" y="2176"/>
                </a:cubicBezTo>
                <a:cubicBezTo>
                  <a:pt x="3562" y="2231"/>
                  <a:pt x="3519" y="2274"/>
                  <a:pt x="3474" y="2320"/>
                </a:cubicBezTo>
                <a:cubicBezTo>
                  <a:pt x="3443" y="2350"/>
                  <a:pt x="3412" y="2399"/>
                  <a:pt x="3378" y="2424"/>
                </a:cubicBezTo>
                <a:cubicBezTo>
                  <a:pt x="3371" y="2428"/>
                  <a:pt x="3361" y="2427"/>
                  <a:pt x="3354" y="2432"/>
                </a:cubicBezTo>
                <a:cubicBezTo>
                  <a:pt x="3310" y="2455"/>
                  <a:pt x="3290" y="2475"/>
                  <a:pt x="3242" y="2488"/>
                </a:cubicBezTo>
                <a:cubicBezTo>
                  <a:pt x="3179" y="2529"/>
                  <a:pt x="3107" y="2529"/>
                  <a:pt x="3034" y="2536"/>
                </a:cubicBezTo>
                <a:cubicBezTo>
                  <a:pt x="2690" y="2527"/>
                  <a:pt x="2815" y="2528"/>
                  <a:pt x="2658" y="2528"/>
                </a:cubicBezTo>
                <a:close/>
              </a:path>
            </a:pathLst>
          </a:custGeom>
          <a:noFill/>
          <a:ln w="57150" cap="flat" cmpd="sng">
            <a:solidFill>
              <a:srgbClr val="FF0000"/>
            </a:solidFill>
            <a:prstDash val="lgDashDot"/>
            <a:round/>
            <a:headEnd/>
            <a:tailEnd/>
          </a:ln>
          <a:effectLst>
            <a:outerShdw blurRad="63500" dist="71842"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54293" name="Text Box 28"/>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endParaRPr>
          </a:p>
        </p:txBody>
      </p:sp>
      <p:sp>
        <p:nvSpPr>
          <p:cNvPr id="30754" name="Rectangle 34"/>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rPr>
              <a:t>25</a:t>
            </a:r>
          </a:p>
        </p:txBody>
      </p:sp>
      <p:sp>
        <p:nvSpPr>
          <p:cNvPr id="54295" name="Text Box 35"/>
          <p:cNvSpPr txBox="1">
            <a:spLocks noChangeArrowheads="1"/>
          </p:cNvSpPr>
          <p:nvPr/>
        </p:nvSpPr>
        <p:spPr bwMode="auto">
          <a:xfrm>
            <a:off x="7532688" y="5884863"/>
            <a:ext cx="268287"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Arial" charset="0"/>
              </a:rPr>
              <a:t>  </a:t>
            </a:r>
          </a:p>
        </p:txBody>
      </p:sp>
      <p:sp>
        <p:nvSpPr>
          <p:cNvPr id="54296" name="Rectangle 36"/>
          <p:cNvSpPr>
            <a:spLocks noChangeArrowheads="1"/>
          </p:cNvSpPr>
          <p:nvPr/>
        </p:nvSpPr>
        <p:spPr bwMode="auto">
          <a:xfrm>
            <a:off x="7102702" y="6269038"/>
            <a:ext cx="1561646"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p>
            <a:r>
              <a:rPr lang="en-US" sz="1200" b="1" i="0" dirty="0" err="1" smtClean="0">
                <a:solidFill>
                  <a:schemeClr val="tx1"/>
                </a:solidFill>
                <a:latin typeface="Arial" charset="0"/>
              </a:rPr>
              <a:t>Handbuch</a:t>
            </a:r>
            <a:r>
              <a:rPr lang="en-US" sz="1200" b="1" i="0" dirty="0" smtClean="0">
                <a:solidFill>
                  <a:schemeClr val="tx1"/>
                </a:solidFill>
                <a:latin typeface="Arial" charset="0"/>
              </a:rPr>
              <a:t> S. 15-16</a:t>
            </a:r>
            <a:endParaRPr lang="en-US" sz="1200" b="1" i="0" dirty="0">
              <a:solidFill>
                <a:schemeClr val="tx1"/>
              </a:solidFill>
              <a:latin typeface="Arial" charset="0"/>
            </a:endParaRPr>
          </a:p>
        </p:txBody>
      </p:sp>
      <p:pic>
        <p:nvPicPr>
          <p:cNvPr id="30757" name="Picture 37"/>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592263" y="896938"/>
            <a:ext cx="6851650" cy="5256212"/>
          </a:xfrm>
          <a:prstGeom prst="rect">
            <a:avLst/>
          </a:prstGeom>
          <a:noFill/>
          <a:ln w="76200">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pic>
      <p:sp>
        <p:nvSpPr>
          <p:cNvPr id="54298" name="Text Box 38"/>
          <p:cNvSpPr txBox="1">
            <a:spLocks noChangeArrowheads="1"/>
          </p:cNvSpPr>
          <p:nvPr/>
        </p:nvSpPr>
        <p:spPr bwMode="auto">
          <a:xfrm>
            <a:off x="8721725" y="6413500"/>
            <a:ext cx="325438"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2000" i="0">
                <a:solidFill>
                  <a:srgbClr val="FFFFFF"/>
                </a:solidFill>
                <a:latin typeface="Arial" charset="0"/>
              </a:rPr>
              <a:t>1</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xit" presetSubtype="16" fill="hold" nodeType="clickEffect">
                                  <p:stCondLst>
                                    <p:cond delay="0"/>
                                  </p:stCondLst>
                                  <p:childTnLst>
                                    <p:animEffect transition="out" filter="box(in)">
                                      <p:cBhvr>
                                        <p:cTn id="6" dur="500"/>
                                        <p:tgtEl>
                                          <p:spTgt spid="30757"/>
                                        </p:tgtEl>
                                      </p:cBhvr>
                                    </p:animEffect>
                                    <p:set>
                                      <p:cBhvr>
                                        <p:cTn id="7" dur="1" fill="hold">
                                          <p:stCondLst>
                                            <p:cond delay="499"/>
                                          </p:stCondLst>
                                        </p:cTn>
                                        <p:tgtEl>
                                          <p:spTgt spid="30757"/>
                                        </p:tgtEl>
                                        <p:attrNameLst>
                                          <p:attrName>style.visibility</p:attrName>
                                        </p:attrNameLst>
                                      </p:cBhvr>
                                      <p:to>
                                        <p:strVal val="hidden"/>
                                      </p:to>
                                    </p:set>
                                  </p:childTnLst>
                                </p:cTn>
                              </p:par>
                            </p:childTnLst>
                          </p:cTn>
                        </p:par>
                        <p:par>
                          <p:cTn id="8" fill="hold" nodeType="afterGroup">
                            <p:stCondLst>
                              <p:cond delay="500"/>
                            </p:stCondLst>
                            <p:childTnLst>
                              <p:par>
                                <p:cTn id="9" presetID="22" presetClass="entr" presetSubtype="8" fill="hold" nodeType="afterEffect">
                                  <p:stCondLst>
                                    <p:cond delay="0"/>
                                  </p:stCondLst>
                                  <p:childTnLst>
                                    <p:set>
                                      <p:cBhvr>
                                        <p:cTn id="10" dur="1" fill="hold">
                                          <p:stCondLst>
                                            <p:cond delay="0"/>
                                          </p:stCondLst>
                                        </p:cTn>
                                        <p:tgtEl>
                                          <p:spTgt spid="30747"/>
                                        </p:tgtEl>
                                        <p:attrNameLst>
                                          <p:attrName>style.visibility</p:attrName>
                                        </p:attrNameLst>
                                      </p:cBhvr>
                                      <p:to>
                                        <p:strVal val="visible"/>
                                      </p:to>
                                    </p:set>
                                    <p:animEffect transition="in" filter="wipe(left)">
                                      <p:cBhvr>
                                        <p:cTn id="11" dur="500"/>
                                        <p:tgtEl>
                                          <p:spTgt spid="307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Freeform 2"/>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2995" name="Rectangle 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2996" name="Rectangle 4"/>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2997" name="Freeform 5"/>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2998" name="Freeform 6"/>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3000" name="Freeform 8"/>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3001" name="Rectangle 9"/>
          <p:cNvSpPr>
            <a:spLocks noChangeArrowheads="1"/>
          </p:cNvSpPr>
          <p:nvPr/>
        </p:nvSpPr>
        <p:spPr bwMode="auto">
          <a:xfrm>
            <a:off x="7259638" y="5259388"/>
            <a:ext cx="13112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PG</a:t>
            </a:r>
          </a:p>
        </p:txBody>
      </p:sp>
      <p:sp>
        <p:nvSpPr>
          <p:cNvPr id="213002" name="Freeform 10"/>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3003" name="Freeform 11"/>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3004" name="Freeform 12"/>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3005" name="Rectangle 13"/>
          <p:cNvSpPr>
            <a:spLocks noChangeArrowheads="1"/>
          </p:cNvSpPr>
          <p:nvPr/>
        </p:nvSpPr>
        <p:spPr bwMode="auto">
          <a:xfrm>
            <a:off x="3449638" y="2382838"/>
            <a:ext cx="1273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SG</a:t>
            </a:r>
          </a:p>
        </p:txBody>
      </p:sp>
      <p:sp>
        <p:nvSpPr>
          <p:cNvPr id="213006" name="Rectangle 14"/>
          <p:cNvSpPr>
            <a:spLocks noChangeArrowheads="1"/>
          </p:cNvSpPr>
          <p:nvPr/>
        </p:nvSpPr>
        <p:spPr bwMode="auto">
          <a:xfrm>
            <a:off x="2516188" y="5640388"/>
            <a:ext cx="7016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smtClean="0">
                <a:solidFill>
                  <a:schemeClr val="folHlink"/>
                </a:solidFill>
                <a:latin typeface="Times" pitchFamily="-110" charset="0"/>
                <a:ea typeface="+mn-ea"/>
                <a:cs typeface="+mn-cs"/>
              </a:rPr>
              <a:t>RM</a:t>
            </a:r>
            <a:endParaRPr lang="en-US" sz="2400" b="1" i="0" dirty="0">
              <a:solidFill>
                <a:schemeClr val="folHlink"/>
              </a:solidFill>
              <a:latin typeface="Times" pitchFamily="-110" charset="0"/>
              <a:ea typeface="+mn-ea"/>
              <a:cs typeface="+mn-cs"/>
            </a:endParaRPr>
          </a:p>
        </p:txBody>
      </p:sp>
      <p:sp>
        <p:nvSpPr>
          <p:cNvPr id="213007" name="Rectangle 15"/>
          <p:cNvSpPr>
            <a:spLocks noChangeArrowheads="1"/>
          </p:cNvSpPr>
          <p:nvPr/>
        </p:nvSpPr>
        <p:spPr bwMode="auto">
          <a:xfrm>
            <a:off x="2020888" y="992188"/>
            <a:ext cx="8350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smtClean="0">
                <a:solidFill>
                  <a:schemeClr val="folHlink"/>
                </a:solidFill>
                <a:latin typeface="Times" pitchFamily="-110" charset="0"/>
                <a:ea typeface="+mn-ea"/>
                <a:cs typeface="+mn-cs"/>
              </a:rPr>
              <a:t>MM</a:t>
            </a:r>
            <a:endParaRPr lang="en-US" sz="2400" b="1" i="0" dirty="0">
              <a:solidFill>
                <a:schemeClr val="folHlink"/>
              </a:solidFill>
              <a:latin typeface="Times" pitchFamily="-110" charset="0"/>
              <a:ea typeface="+mn-ea"/>
              <a:cs typeface="+mn-cs"/>
            </a:endParaRPr>
          </a:p>
        </p:txBody>
      </p:sp>
      <p:sp>
        <p:nvSpPr>
          <p:cNvPr id="213008" name="Rectangle 16"/>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3009" name="Line 17"/>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3010" name="Line 18"/>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3012" name="Rectangle 20"/>
          <p:cNvSpPr>
            <a:spLocks noChangeArrowheads="1"/>
          </p:cNvSpPr>
          <p:nvPr/>
        </p:nvSpPr>
        <p:spPr bwMode="auto">
          <a:xfrm>
            <a:off x="2613025" y="3613150"/>
            <a:ext cx="17303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smtClean="0">
                <a:solidFill>
                  <a:schemeClr val="folHlink"/>
                </a:solidFill>
                <a:latin typeface="Times" pitchFamily="-110" charset="0"/>
                <a:ea typeface="+mn-ea"/>
                <a:cs typeface="+mn-cs"/>
              </a:rPr>
              <a:t>TM</a:t>
            </a:r>
            <a:endParaRPr lang="en-US" sz="2400" b="1" i="0" dirty="0">
              <a:solidFill>
                <a:schemeClr val="folHlink"/>
              </a:solidFill>
              <a:latin typeface="Times" pitchFamily="-110" charset="0"/>
              <a:ea typeface="+mn-ea"/>
              <a:cs typeface="+mn-cs"/>
            </a:endParaRPr>
          </a:p>
        </p:txBody>
      </p:sp>
      <p:sp>
        <p:nvSpPr>
          <p:cNvPr id="213013" name="Line 21"/>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grpSp>
        <p:nvGrpSpPr>
          <p:cNvPr id="2" name="Group 25"/>
          <p:cNvGrpSpPr>
            <a:grpSpLocks/>
          </p:cNvGrpSpPr>
          <p:nvPr/>
        </p:nvGrpSpPr>
        <p:grpSpPr bwMode="auto">
          <a:xfrm>
            <a:off x="3598863" y="654050"/>
            <a:ext cx="4210050" cy="612775"/>
            <a:chOff x="2267" y="412"/>
            <a:chExt cx="2652" cy="386"/>
          </a:xfrm>
        </p:grpSpPr>
        <p:sp>
          <p:nvSpPr>
            <p:cNvPr id="213014" name="Rectangle 22"/>
            <p:cNvSpPr>
              <a:spLocks noChangeArrowheads="1"/>
            </p:cNvSpPr>
            <p:nvPr/>
          </p:nvSpPr>
          <p:spPr bwMode="auto">
            <a:xfrm>
              <a:off x="2581" y="481"/>
              <a:ext cx="2338" cy="289"/>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rgbClr val="FAF200"/>
                  </a:solidFill>
                  <a:latin typeface="Times" pitchFamily="-110" charset="0"/>
                  <a:ea typeface="+mn-ea"/>
                  <a:cs typeface="+mn-cs"/>
                </a:rPr>
                <a:t>10 </a:t>
              </a:r>
              <a:r>
                <a:rPr lang="en-US" sz="2400" b="1" i="0" dirty="0" smtClean="0">
                  <a:solidFill>
                    <a:srgbClr val="FAF200"/>
                  </a:solidFill>
                  <a:latin typeface="Times" pitchFamily="-110" charset="0"/>
                  <a:ea typeface="+mn-ea"/>
                  <a:cs typeface="+mn-cs"/>
                </a:rPr>
                <a:t>ORTE</a:t>
              </a:r>
              <a:endParaRPr lang="en-US" sz="2400" b="1" i="0" dirty="0">
                <a:solidFill>
                  <a:srgbClr val="FAF200"/>
                </a:solidFill>
                <a:latin typeface="Times" pitchFamily="-110" charset="0"/>
                <a:ea typeface="+mn-ea"/>
                <a:cs typeface="+mn-cs"/>
              </a:endParaRPr>
            </a:p>
          </p:txBody>
        </p:sp>
        <p:sp>
          <p:nvSpPr>
            <p:cNvPr id="213015" name="Oval 23"/>
            <p:cNvSpPr>
              <a:spLocks noChangeArrowheads="1"/>
            </p:cNvSpPr>
            <p:nvPr/>
          </p:nvSpPr>
          <p:spPr bwMode="auto">
            <a:xfrm>
              <a:off x="2267" y="412"/>
              <a:ext cx="1653" cy="386"/>
            </a:xfrm>
            <a:prstGeom prst="ellipse">
              <a:avLst/>
            </a:prstGeom>
            <a:noFill/>
            <a:ln w="508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grpSp>
      <p:sp>
        <p:nvSpPr>
          <p:cNvPr id="56341" name="Text Box 27"/>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endParaRPr>
          </a:p>
        </p:txBody>
      </p:sp>
      <p:sp>
        <p:nvSpPr>
          <p:cNvPr id="213028" name="Rectangle 36"/>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rPr>
              <a:t>26</a:t>
            </a:r>
          </a:p>
        </p:txBody>
      </p:sp>
      <p:sp>
        <p:nvSpPr>
          <p:cNvPr id="56344" name="Text Box 37"/>
          <p:cNvSpPr txBox="1">
            <a:spLocks noChangeArrowheads="1"/>
          </p:cNvSpPr>
          <p:nvPr/>
        </p:nvSpPr>
        <p:spPr bwMode="auto">
          <a:xfrm>
            <a:off x="7532688" y="5884863"/>
            <a:ext cx="268287"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Arial" charset="0"/>
              </a:rPr>
              <a:t>  </a:t>
            </a:r>
          </a:p>
        </p:txBody>
      </p:sp>
      <p:sp>
        <p:nvSpPr>
          <p:cNvPr id="56345" name="Rectangle 38"/>
          <p:cNvSpPr>
            <a:spLocks noChangeArrowheads="1"/>
          </p:cNvSpPr>
          <p:nvPr/>
        </p:nvSpPr>
        <p:spPr bwMode="auto">
          <a:xfrm>
            <a:off x="7102702" y="6269038"/>
            <a:ext cx="1561646"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p>
            <a:r>
              <a:rPr lang="en-US" sz="1200" b="1" i="0" dirty="0" err="1" smtClean="0">
                <a:solidFill>
                  <a:schemeClr val="tx1"/>
                </a:solidFill>
                <a:latin typeface="Arial" charset="0"/>
              </a:rPr>
              <a:t>Handbuch</a:t>
            </a:r>
            <a:r>
              <a:rPr lang="en-US" sz="1200" b="1" i="0" dirty="0" smtClean="0">
                <a:solidFill>
                  <a:schemeClr val="tx1"/>
                </a:solidFill>
                <a:latin typeface="Arial" charset="0"/>
              </a:rPr>
              <a:t> S. 15-16</a:t>
            </a:r>
            <a:endParaRPr lang="en-US" sz="1200" b="1" i="0" dirty="0">
              <a:solidFill>
                <a:schemeClr val="tx1"/>
              </a:solidFill>
              <a:latin typeface="Arial" charset="0"/>
            </a:endParaRPr>
          </a:p>
        </p:txBody>
      </p:sp>
      <p:sp>
        <p:nvSpPr>
          <p:cNvPr id="56346" name="Text Box 39"/>
          <p:cNvSpPr txBox="1">
            <a:spLocks noChangeArrowheads="1"/>
          </p:cNvSpPr>
          <p:nvPr/>
        </p:nvSpPr>
        <p:spPr bwMode="auto">
          <a:xfrm>
            <a:off x="8721725" y="6413500"/>
            <a:ext cx="325438"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2000" i="0">
                <a:solidFill>
                  <a:srgbClr val="FFFFFF"/>
                </a:solidFill>
                <a:latin typeface="Arial" charset="0"/>
              </a:rPr>
              <a:t>1</a:t>
            </a:r>
          </a:p>
        </p:txBody>
      </p:sp>
      <p:sp>
        <p:nvSpPr>
          <p:cNvPr id="35" name="Rectangle 8"/>
          <p:cNvSpPr>
            <a:spLocks noChangeArrowheads="1"/>
          </p:cNvSpPr>
          <p:nvPr/>
        </p:nvSpPr>
        <p:spPr bwMode="auto">
          <a:xfrm>
            <a:off x="5026530" y="2840610"/>
            <a:ext cx="15208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smtClean="0">
                <a:solidFill>
                  <a:schemeClr val="folHlink"/>
                </a:solidFill>
                <a:latin typeface="Times" pitchFamily="-110" charset="0"/>
                <a:ea typeface="+mn-ea"/>
                <a:cs typeface="+mn-cs"/>
              </a:rPr>
              <a:t>E</a:t>
            </a:r>
            <a:endParaRPr lang="en-US" sz="2400" b="1" i="0" dirty="0">
              <a:solidFill>
                <a:schemeClr val="folHlink"/>
              </a:solidFill>
              <a:latin typeface="Times" pitchFamily="-110" charset="0"/>
              <a:ea typeface="+mn-ea"/>
              <a:cs typeface="+mn-cs"/>
            </a:endParaRPr>
          </a:p>
        </p:txBody>
      </p:sp>
      <p:sp>
        <p:nvSpPr>
          <p:cNvPr id="38" name="Text Box 34"/>
          <p:cNvSpPr txBox="1">
            <a:spLocks noChangeArrowheads="1"/>
          </p:cNvSpPr>
          <p:nvPr/>
        </p:nvSpPr>
        <p:spPr bwMode="auto">
          <a:xfrm>
            <a:off x="2270125" y="4697413"/>
            <a:ext cx="5737225" cy="1098550"/>
          </a:xfrm>
          <a:prstGeom prst="rect">
            <a:avLst/>
          </a:prstGeom>
          <a:noFill/>
          <a:ln w="12700">
            <a:noFill/>
            <a:miter lim="800000"/>
            <a:headEnd/>
            <a:tailEnd/>
          </a:ln>
          <a:effectLst>
            <a:outerShdw blurRad="63500" dist="109250" dir="3267739" algn="ctr" rotWithShape="0">
              <a:schemeClr val="bg2">
                <a:alpha val="74998"/>
              </a:schemeClr>
            </a:outerShdw>
          </a:effec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defRPr/>
            </a:pPr>
            <a:r>
              <a:rPr lang="en-US" sz="6600" b="1" dirty="0" smtClean="0">
                <a:solidFill>
                  <a:srgbClr val="00FF00"/>
                </a:solidFill>
                <a:effectLst>
                  <a:outerShdw blurRad="38100" dist="38100" dir="2700000" algn="tl">
                    <a:srgbClr val="000000"/>
                  </a:outerShdw>
                </a:effectLst>
              </a:rPr>
              <a:t>ORTE</a:t>
            </a:r>
          </a:p>
        </p:txBody>
      </p:sp>
      <p:sp>
        <p:nvSpPr>
          <p:cNvPr id="39" name="Text Box 33"/>
          <p:cNvSpPr txBox="1">
            <a:spLocks noChangeArrowheads="1"/>
          </p:cNvSpPr>
          <p:nvPr/>
        </p:nvSpPr>
        <p:spPr bwMode="auto">
          <a:xfrm>
            <a:off x="2679700" y="762000"/>
            <a:ext cx="4926013" cy="4313238"/>
          </a:xfrm>
          <a:prstGeom prst="rect">
            <a:avLst/>
          </a:prstGeom>
          <a:noFill/>
          <a:ln w="12700">
            <a:noFill/>
            <a:miter lim="800000"/>
            <a:headEnd/>
            <a:tailEnd/>
          </a:ln>
          <a:effec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defRPr/>
            </a:pPr>
            <a:r>
              <a:rPr lang="en-US" sz="27700" dirty="0" smtClean="0">
                <a:solidFill>
                  <a:srgbClr val="00FF00"/>
                </a:solidFill>
                <a:effectLst>
                  <a:outerShdw blurRad="38100" dist="38100" dir="2700000" algn="tl">
                    <a:srgbClr val="000000"/>
                  </a:outerShdw>
                </a:effectLst>
              </a:rPr>
              <a:t>10</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7" presetClass="entr" presetSubtype="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0" fill="hold"/>
                                        <p:tgtEl>
                                          <p:spTgt spid="2"/>
                                        </p:tgtEl>
                                        <p:attrNameLst>
                                          <p:attrName>ppt_x</p:attrName>
                                        </p:attrNameLst>
                                      </p:cBhvr>
                                      <p:tavLst>
                                        <p:tav tm="0">
                                          <p:val>
                                            <p:strVal val="1+#ppt_w/2"/>
                                          </p:val>
                                        </p:tav>
                                        <p:tav tm="100000">
                                          <p:val>
                                            <p:strVal val="#ppt_x"/>
                                          </p:val>
                                        </p:tav>
                                      </p:tavLst>
                                    </p:anim>
                                    <p:anim calcmode="lin" valueType="num">
                                      <p:cBhvr additive="base">
                                        <p:cTn id="8" dur="50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Freeform 3"/>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2772" name="Rectangle 4"/>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2773" name="Rectangle 5"/>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2774" name="Freeform 6"/>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2775" name="Freeform 7"/>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2777" name="Freeform 9"/>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2778" name="Rectangle 10"/>
          <p:cNvSpPr>
            <a:spLocks noChangeArrowheads="1"/>
          </p:cNvSpPr>
          <p:nvPr/>
        </p:nvSpPr>
        <p:spPr bwMode="auto">
          <a:xfrm>
            <a:off x="7259638" y="5259388"/>
            <a:ext cx="13112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PG</a:t>
            </a:r>
          </a:p>
        </p:txBody>
      </p:sp>
      <p:sp>
        <p:nvSpPr>
          <p:cNvPr id="32779" name="Freeform 11"/>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2780" name="Freeform 12"/>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2781" name="Freeform 13"/>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2782" name="Rectangle 14"/>
          <p:cNvSpPr>
            <a:spLocks noChangeArrowheads="1"/>
          </p:cNvSpPr>
          <p:nvPr/>
        </p:nvSpPr>
        <p:spPr bwMode="auto">
          <a:xfrm>
            <a:off x="3449638" y="2382838"/>
            <a:ext cx="1273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SG</a:t>
            </a:r>
          </a:p>
        </p:txBody>
      </p:sp>
      <p:sp>
        <p:nvSpPr>
          <p:cNvPr id="32783" name="Rectangle 15"/>
          <p:cNvSpPr>
            <a:spLocks noChangeArrowheads="1"/>
          </p:cNvSpPr>
          <p:nvPr/>
        </p:nvSpPr>
        <p:spPr bwMode="auto">
          <a:xfrm>
            <a:off x="2516188" y="5640388"/>
            <a:ext cx="7016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smtClean="0">
                <a:solidFill>
                  <a:schemeClr val="folHlink"/>
                </a:solidFill>
                <a:latin typeface="Times" pitchFamily="-110" charset="0"/>
                <a:ea typeface="+mn-ea"/>
                <a:cs typeface="+mn-cs"/>
              </a:rPr>
              <a:t>RM</a:t>
            </a:r>
            <a:endParaRPr lang="en-US" sz="2400" b="1" i="0" dirty="0">
              <a:solidFill>
                <a:schemeClr val="folHlink"/>
              </a:solidFill>
              <a:latin typeface="Times" pitchFamily="-110" charset="0"/>
              <a:ea typeface="+mn-ea"/>
              <a:cs typeface="+mn-cs"/>
            </a:endParaRPr>
          </a:p>
        </p:txBody>
      </p:sp>
      <p:sp>
        <p:nvSpPr>
          <p:cNvPr id="32784" name="AutoShape 16"/>
          <p:cNvSpPr>
            <a:spLocks noChangeArrowheads="1"/>
          </p:cNvSpPr>
          <p:nvPr/>
        </p:nvSpPr>
        <p:spPr bwMode="auto">
          <a:xfrm>
            <a:off x="5626100" y="1301750"/>
            <a:ext cx="292100" cy="215900"/>
          </a:xfrm>
          <a:prstGeom prst="rightArrow">
            <a:avLst>
              <a:gd name="adj1" fmla="val 50000"/>
              <a:gd name="adj2" fmla="val 67653"/>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dirty="0">
              <a:effectLst>
                <a:outerShdw blurRad="38100" dist="38100" dir="2700000" algn="tl">
                  <a:srgbClr val="000000">
                    <a:alpha val="43137"/>
                  </a:srgbClr>
                </a:outerShdw>
              </a:effectLst>
              <a:latin typeface="Comic Sans MS" pitchFamily="-110" charset="0"/>
              <a:ea typeface="+mn-ea"/>
              <a:cs typeface="+mn-cs"/>
            </a:endParaRPr>
          </a:p>
        </p:txBody>
      </p:sp>
      <p:sp>
        <p:nvSpPr>
          <p:cNvPr id="32785" name="Rectangle 17"/>
          <p:cNvSpPr>
            <a:spLocks noChangeArrowheads="1"/>
          </p:cNvSpPr>
          <p:nvPr/>
        </p:nvSpPr>
        <p:spPr bwMode="auto">
          <a:xfrm>
            <a:off x="2020888" y="992188"/>
            <a:ext cx="8350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smtClean="0">
                <a:solidFill>
                  <a:schemeClr val="folHlink"/>
                </a:solidFill>
                <a:latin typeface="Times" pitchFamily="-110" charset="0"/>
                <a:ea typeface="+mn-ea"/>
                <a:cs typeface="+mn-cs"/>
              </a:rPr>
              <a:t>MM</a:t>
            </a:r>
            <a:endParaRPr lang="en-US" sz="2400" b="1" i="0" dirty="0">
              <a:solidFill>
                <a:schemeClr val="folHlink"/>
              </a:solidFill>
              <a:latin typeface="Times" pitchFamily="-110" charset="0"/>
              <a:ea typeface="+mn-ea"/>
              <a:cs typeface="+mn-cs"/>
            </a:endParaRPr>
          </a:p>
        </p:txBody>
      </p:sp>
      <p:sp>
        <p:nvSpPr>
          <p:cNvPr id="32786" name="Rectangle 18"/>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dirty="0">
              <a:effectLst>
                <a:outerShdw blurRad="38100" dist="38100" dir="2700000" algn="tl">
                  <a:srgbClr val="000000">
                    <a:alpha val="43137"/>
                  </a:srgbClr>
                </a:outerShdw>
              </a:effectLst>
              <a:latin typeface="Comic Sans MS" pitchFamily="-110" charset="0"/>
              <a:ea typeface="+mn-ea"/>
              <a:cs typeface="+mn-cs"/>
            </a:endParaRPr>
          </a:p>
        </p:txBody>
      </p:sp>
      <p:sp>
        <p:nvSpPr>
          <p:cNvPr id="32787" name="Line 19"/>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dirty="0">
              <a:effectLst>
                <a:outerShdw blurRad="38100" dist="38100" dir="2700000" algn="tl">
                  <a:srgbClr val="000000">
                    <a:alpha val="43137"/>
                  </a:srgbClr>
                </a:outerShdw>
              </a:effectLst>
              <a:latin typeface="Comic Sans MS" pitchFamily="-110" charset="0"/>
              <a:ea typeface="+mn-ea"/>
              <a:cs typeface="+mn-cs"/>
            </a:endParaRPr>
          </a:p>
        </p:txBody>
      </p:sp>
      <p:sp>
        <p:nvSpPr>
          <p:cNvPr id="32788" name="Line 20"/>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dirty="0">
              <a:effectLst>
                <a:outerShdw blurRad="38100" dist="38100" dir="2700000" algn="tl">
                  <a:srgbClr val="000000">
                    <a:alpha val="43137"/>
                  </a:srgbClr>
                </a:outerShdw>
              </a:effectLst>
              <a:latin typeface="Comic Sans MS" pitchFamily="-110" charset="0"/>
              <a:ea typeface="+mn-ea"/>
              <a:cs typeface="+mn-cs"/>
            </a:endParaRPr>
          </a:p>
        </p:txBody>
      </p:sp>
      <p:sp>
        <p:nvSpPr>
          <p:cNvPr id="32790" name="Rectangle 22"/>
          <p:cNvSpPr>
            <a:spLocks noChangeArrowheads="1"/>
          </p:cNvSpPr>
          <p:nvPr/>
        </p:nvSpPr>
        <p:spPr bwMode="auto">
          <a:xfrm>
            <a:off x="2613025" y="3613150"/>
            <a:ext cx="17303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smtClean="0">
                <a:solidFill>
                  <a:schemeClr val="folHlink"/>
                </a:solidFill>
                <a:latin typeface="Times" pitchFamily="-110" charset="0"/>
                <a:ea typeface="+mn-ea"/>
                <a:cs typeface="+mn-cs"/>
              </a:rPr>
              <a:t>TM</a:t>
            </a:r>
            <a:endParaRPr lang="en-US" sz="2400" b="1" i="0" dirty="0">
              <a:solidFill>
                <a:schemeClr val="folHlink"/>
              </a:solidFill>
              <a:latin typeface="Times" pitchFamily="-110" charset="0"/>
              <a:ea typeface="+mn-ea"/>
              <a:cs typeface="+mn-cs"/>
            </a:endParaRPr>
          </a:p>
        </p:txBody>
      </p:sp>
      <p:sp>
        <p:nvSpPr>
          <p:cNvPr id="32791" name="Line 23"/>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dirty="0">
              <a:effectLst>
                <a:outerShdw blurRad="38100" dist="38100" dir="2700000" algn="tl">
                  <a:srgbClr val="000000">
                    <a:alpha val="43137"/>
                  </a:srgbClr>
                </a:outerShdw>
              </a:effectLst>
              <a:latin typeface="Comic Sans MS" pitchFamily="-110" charset="0"/>
              <a:ea typeface="+mn-ea"/>
              <a:cs typeface="+mn-cs"/>
            </a:endParaRPr>
          </a:p>
        </p:txBody>
      </p:sp>
      <p:sp>
        <p:nvSpPr>
          <p:cNvPr id="32792" name="Line 24"/>
          <p:cNvSpPr>
            <a:spLocks noChangeShapeType="1"/>
          </p:cNvSpPr>
          <p:nvPr/>
        </p:nvSpPr>
        <p:spPr bwMode="auto">
          <a:xfrm>
            <a:off x="4178300" y="1666875"/>
            <a:ext cx="1668463" cy="0"/>
          </a:xfrm>
          <a:prstGeom prst="line">
            <a:avLst/>
          </a:prstGeom>
          <a:noFill/>
          <a:ln w="254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dirty="0">
              <a:effectLst>
                <a:outerShdw blurRad="38100" dist="38100" dir="2700000" algn="tl">
                  <a:srgbClr val="000000">
                    <a:alpha val="43137"/>
                  </a:srgbClr>
                </a:outerShdw>
              </a:effectLst>
              <a:latin typeface="Comic Sans MS" pitchFamily="-110" charset="0"/>
              <a:ea typeface="+mn-ea"/>
              <a:cs typeface="+mn-cs"/>
            </a:endParaRPr>
          </a:p>
        </p:txBody>
      </p:sp>
      <p:sp>
        <p:nvSpPr>
          <p:cNvPr id="32793" name="Rectangle 25"/>
          <p:cNvSpPr>
            <a:spLocks noChangeArrowheads="1"/>
          </p:cNvSpPr>
          <p:nvPr/>
        </p:nvSpPr>
        <p:spPr bwMode="auto">
          <a:xfrm>
            <a:off x="4097338" y="763588"/>
            <a:ext cx="37115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rgbClr val="FAF200"/>
                </a:solidFill>
                <a:latin typeface="Times" pitchFamily="-110" charset="0"/>
                <a:ea typeface="+mn-ea"/>
                <a:cs typeface="+mn-cs"/>
              </a:rPr>
              <a:t>10 </a:t>
            </a:r>
            <a:r>
              <a:rPr lang="en-US" sz="2400" b="1" i="0" dirty="0" smtClean="0">
                <a:solidFill>
                  <a:srgbClr val="FAF200"/>
                </a:solidFill>
                <a:latin typeface="Times" pitchFamily="-110" charset="0"/>
                <a:ea typeface="+mn-ea"/>
                <a:cs typeface="+mn-cs"/>
              </a:rPr>
              <a:t>ORTE</a:t>
            </a:r>
            <a:endParaRPr lang="en-US" sz="2400" b="1" i="0" dirty="0">
              <a:solidFill>
                <a:srgbClr val="FAF200"/>
              </a:solidFill>
              <a:latin typeface="Times" pitchFamily="-110" charset="0"/>
              <a:ea typeface="+mn-ea"/>
              <a:cs typeface="+mn-cs"/>
            </a:endParaRPr>
          </a:p>
        </p:txBody>
      </p:sp>
      <p:sp>
        <p:nvSpPr>
          <p:cNvPr id="32794" name="Oval 26"/>
          <p:cNvSpPr>
            <a:spLocks noChangeArrowheads="1"/>
          </p:cNvSpPr>
          <p:nvPr/>
        </p:nvSpPr>
        <p:spPr bwMode="auto">
          <a:xfrm>
            <a:off x="5035550" y="909638"/>
            <a:ext cx="1066800" cy="1035050"/>
          </a:xfrm>
          <a:prstGeom prst="ellipse">
            <a:avLst/>
          </a:prstGeom>
          <a:noFill/>
          <a:ln w="508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dirty="0">
              <a:effectLst>
                <a:outerShdw blurRad="38100" dist="38100" dir="2700000" algn="tl">
                  <a:srgbClr val="000000">
                    <a:alpha val="43137"/>
                  </a:srgbClr>
                </a:outerShdw>
              </a:effectLst>
              <a:latin typeface="Comic Sans MS" pitchFamily="-110" charset="0"/>
              <a:ea typeface="+mn-ea"/>
              <a:cs typeface="+mn-cs"/>
            </a:endParaRPr>
          </a:p>
        </p:txBody>
      </p:sp>
      <p:sp>
        <p:nvSpPr>
          <p:cNvPr id="32795" name="Rectangle 27"/>
          <p:cNvSpPr>
            <a:spLocks noChangeArrowheads="1"/>
          </p:cNvSpPr>
          <p:nvPr/>
        </p:nvSpPr>
        <p:spPr bwMode="auto">
          <a:xfrm>
            <a:off x="4329113" y="1201738"/>
            <a:ext cx="1593850"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defRPr/>
            </a:pPr>
            <a:r>
              <a:rPr lang="en-US" sz="2400" b="1" i="0" dirty="0">
                <a:solidFill>
                  <a:srgbClr val="FAF200"/>
                </a:solidFill>
                <a:latin typeface="Times" pitchFamily="-110" charset="0"/>
                <a:ea typeface="+mn-ea"/>
                <a:cs typeface="+mn-cs"/>
              </a:rPr>
              <a:t>    </a:t>
            </a:r>
            <a:r>
              <a:rPr lang="en-US" sz="2400" b="1" i="0" dirty="0">
                <a:solidFill>
                  <a:schemeClr val="folHlink"/>
                </a:solidFill>
                <a:latin typeface="Times" pitchFamily="-110" charset="0"/>
                <a:ea typeface="+mn-ea"/>
                <a:cs typeface="+mn-cs"/>
              </a:rPr>
              <a:t>         </a:t>
            </a:r>
          </a:p>
        </p:txBody>
      </p:sp>
      <p:sp>
        <p:nvSpPr>
          <p:cNvPr id="32796" name="Rectangle 28"/>
          <p:cNvSpPr>
            <a:spLocks noChangeArrowheads="1"/>
          </p:cNvSpPr>
          <p:nvPr/>
        </p:nvSpPr>
        <p:spPr bwMode="auto">
          <a:xfrm>
            <a:off x="5146675" y="1127125"/>
            <a:ext cx="520700" cy="5159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i="0" dirty="0">
                <a:solidFill>
                  <a:srgbClr val="FAF200"/>
                </a:solidFill>
                <a:effectLst>
                  <a:outerShdw blurRad="38100" dist="38100" dir="2700000" algn="tl">
                    <a:srgbClr val="000000"/>
                  </a:outerShdw>
                </a:effectLst>
                <a:latin typeface="Times" charset="0"/>
              </a:rPr>
              <a:t>4</a:t>
            </a:r>
          </a:p>
        </p:txBody>
      </p:sp>
      <p:sp>
        <p:nvSpPr>
          <p:cNvPr id="58394" name="Text Box 30"/>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dirty="0">
              <a:solidFill>
                <a:srgbClr val="FFA27C"/>
              </a:solidFill>
            </a:endParaRPr>
          </a:p>
        </p:txBody>
      </p:sp>
      <p:sp>
        <p:nvSpPr>
          <p:cNvPr id="32803" name="Rectangle 35"/>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defRPr/>
            </a:pPr>
            <a:r>
              <a:rPr lang="en-US" sz="1000" b="1" i="0" dirty="0">
                <a:solidFill>
                  <a:schemeClr val="tx1"/>
                </a:solidFill>
                <a:effectLst>
                  <a:outerShdw blurRad="38100" dist="38100" dir="2700000" algn="tl">
                    <a:srgbClr val="000000"/>
                  </a:outerShdw>
                </a:effectLst>
              </a:rPr>
              <a:t>27</a:t>
            </a:r>
          </a:p>
        </p:txBody>
      </p:sp>
      <p:sp>
        <p:nvSpPr>
          <p:cNvPr id="58396" name="Text Box 36"/>
          <p:cNvSpPr txBox="1">
            <a:spLocks noChangeArrowheads="1"/>
          </p:cNvSpPr>
          <p:nvPr/>
        </p:nvSpPr>
        <p:spPr bwMode="auto">
          <a:xfrm>
            <a:off x="7532688" y="5884863"/>
            <a:ext cx="268287"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dirty="0">
                <a:solidFill>
                  <a:schemeClr val="tx1"/>
                </a:solidFill>
                <a:latin typeface="Arial" charset="0"/>
              </a:rPr>
              <a:t>  </a:t>
            </a:r>
          </a:p>
        </p:txBody>
      </p:sp>
      <p:sp>
        <p:nvSpPr>
          <p:cNvPr id="58397" name="Rectangle 37"/>
          <p:cNvSpPr>
            <a:spLocks noChangeArrowheads="1"/>
          </p:cNvSpPr>
          <p:nvPr/>
        </p:nvSpPr>
        <p:spPr bwMode="auto">
          <a:xfrm>
            <a:off x="7102702" y="6269038"/>
            <a:ext cx="1561646"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p>
            <a:r>
              <a:rPr lang="en-US" sz="1200" b="1" i="0" dirty="0" err="1" smtClean="0">
                <a:solidFill>
                  <a:schemeClr val="tx1"/>
                </a:solidFill>
                <a:latin typeface="Arial" charset="0"/>
              </a:rPr>
              <a:t>Handbuch</a:t>
            </a:r>
            <a:r>
              <a:rPr lang="en-US" sz="1200" b="1" i="0" dirty="0" smtClean="0">
                <a:solidFill>
                  <a:schemeClr val="tx1"/>
                </a:solidFill>
                <a:latin typeface="Arial" charset="0"/>
              </a:rPr>
              <a:t> S. 15-16</a:t>
            </a:r>
            <a:endParaRPr lang="en-US" sz="1200" b="1" i="0" dirty="0">
              <a:solidFill>
                <a:schemeClr val="tx1"/>
              </a:solidFill>
              <a:latin typeface="Arial" charset="0"/>
            </a:endParaRPr>
          </a:p>
        </p:txBody>
      </p:sp>
      <p:sp>
        <p:nvSpPr>
          <p:cNvPr id="32" name="Rectangle 8"/>
          <p:cNvSpPr>
            <a:spLocks noChangeArrowheads="1"/>
          </p:cNvSpPr>
          <p:nvPr/>
        </p:nvSpPr>
        <p:spPr bwMode="auto">
          <a:xfrm>
            <a:off x="5026530" y="2840610"/>
            <a:ext cx="15208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smtClean="0">
                <a:solidFill>
                  <a:schemeClr val="folHlink"/>
                </a:solidFill>
                <a:latin typeface="Times" pitchFamily="-110" charset="0"/>
                <a:ea typeface="+mn-ea"/>
                <a:cs typeface="+mn-cs"/>
              </a:rPr>
              <a:t>E</a:t>
            </a:r>
            <a:endParaRPr lang="en-US" sz="2400" b="1" i="0" dirty="0">
              <a:solidFill>
                <a:schemeClr val="folHlink"/>
              </a:solidFill>
              <a:latin typeface="Times" pitchFamily="-110" charset="0"/>
              <a:ea typeface="+mn-ea"/>
              <a:cs typeface="+mn-cs"/>
            </a:endParaRPr>
          </a:p>
        </p:txBody>
      </p:sp>
    </p:spTree>
  </p:cSld>
  <p:clrMapOvr>
    <a:masterClrMapping/>
  </p:clrMapOvr>
  <p:transition spd="med">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Freeform 3"/>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Comic Sans MS" pitchFamily="-110" charset="0"/>
              <a:ea typeface="+mn-ea"/>
              <a:cs typeface="+mn-cs"/>
            </a:endParaRPr>
          </a:p>
        </p:txBody>
      </p:sp>
      <p:sp>
        <p:nvSpPr>
          <p:cNvPr id="33796" name="Rectangle 4"/>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dirty="0">
              <a:effectLst>
                <a:outerShdw blurRad="38100" dist="38100" dir="2700000" algn="tl">
                  <a:srgbClr val="000000">
                    <a:alpha val="43137"/>
                  </a:srgbClr>
                </a:outerShdw>
              </a:effectLst>
              <a:latin typeface="Comic Sans MS" pitchFamily="-110" charset="0"/>
              <a:ea typeface="+mn-ea"/>
              <a:cs typeface="+mn-cs"/>
            </a:endParaRPr>
          </a:p>
        </p:txBody>
      </p:sp>
      <p:sp>
        <p:nvSpPr>
          <p:cNvPr id="33797" name="Rectangle 5"/>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dirty="0">
              <a:effectLst>
                <a:outerShdw blurRad="38100" dist="38100" dir="2700000" algn="tl">
                  <a:srgbClr val="000000">
                    <a:alpha val="43137"/>
                  </a:srgbClr>
                </a:outerShdw>
              </a:effectLst>
              <a:latin typeface="Comic Sans MS" pitchFamily="-110" charset="0"/>
              <a:ea typeface="+mn-ea"/>
              <a:cs typeface="+mn-cs"/>
            </a:endParaRPr>
          </a:p>
        </p:txBody>
      </p:sp>
      <p:sp>
        <p:nvSpPr>
          <p:cNvPr id="33798" name="Freeform 6"/>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Comic Sans MS" pitchFamily="-110" charset="0"/>
              <a:ea typeface="+mn-ea"/>
              <a:cs typeface="+mn-cs"/>
            </a:endParaRPr>
          </a:p>
        </p:txBody>
      </p:sp>
      <p:sp>
        <p:nvSpPr>
          <p:cNvPr id="33799" name="Freeform 7"/>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Comic Sans MS" pitchFamily="-110" charset="0"/>
              <a:ea typeface="+mn-ea"/>
              <a:cs typeface="+mn-cs"/>
            </a:endParaRPr>
          </a:p>
        </p:txBody>
      </p:sp>
      <p:sp>
        <p:nvSpPr>
          <p:cNvPr id="33800" name="Rectangle 8"/>
          <p:cNvSpPr>
            <a:spLocks noChangeArrowheads="1"/>
          </p:cNvSpPr>
          <p:nvPr/>
        </p:nvSpPr>
        <p:spPr bwMode="auto">
          <a:xfrm>
            <a:off x="5026530" y="2840610"/>
            <a:ext cx="15208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smtClean="0">
                <a:solidFill>
                  <a:schemeClr val="folHlink"/>
                </a:solidFill>
                <a:latin typeface="Times" pitchFamily="-110" charset="0"/>
                <a:ea typeface="+mn-ea"/>
                <a:cs typeface="+mn-cs"/>
              </a:rPr>
              <a:t>E</a:t>
            </a:r>
            <a:endParaRPr lang="en-US" sz="2400" b="1" i="0" dirty="0">
              <a:solidFill>
                <a:schemeClr val="folHlink"/>
              </a:solidFill>
              <a:latin typeface="Times" pitchFamily="-110" charset="0"/>
              <a:ea typeface="+mn-ea"/>
              <a:cs typeface="+mn-cs"/>
            </a:endParaRPr>
          </a:p>
        </p:txBody>
      </p:sp>
      <p:sp>
        <p:nvSpPr>
          <p:cNvPr id="33801" name="Freeform 9"/>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Comic Sans MS" pitchFamily="-110" charset="0"/>
              <a:ea typeface="+mn-ea"/>
              <a:cs typeface="+mn-cs"/>
            </a:endParaRPr>
          </a:p>
        </p:txBody>
      </p:sp>
      <p:sp>
        <p:nvSpPr>
          <p:cNvPr id="33802" name="Rectangle 10"/>
          <p:cNvSpPr>
            <a:spLocks noChangeArrowheads="1"/>
          </p:cNvSpPr>
          <p:nvPr/>
        </p:nvSpPr>
        <p:spPr bwMode="auto">
          <a:xfrm>
            <a:off x="7259638" y="5259388"/>
            <a:ext cx="13112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PG</a:t>
            </a:r>
          </a:p>
        </p:txBody>
      </p:sp>
      <p:sp>
        <p:nvSpPr>
          <p:cNvPr id="33803" name="Freeform 11"/>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Comic Sans MS" pitchFamily="-110" charset="0"/>
              <a:ea typeface="+mn-ea"/>
              <a:cs typeface="+mn-cs"/>
            </a:endParaRPr>
          </a:p>
        </p:txBody>
      </p:sp>
      <p:sp>
        <p:nvSpPr>
          <p:cNvPr id="33804" name="Freeform 12"/>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Comic Sans MS" pitchFamily="-110" charset="0"/>
              <a:ea typeface="+mn-ea"/>
              <a:cs typeface="+mn-cs"/>
            </a:endParaRPr>
          </a:p>
        </p:txBody>
      </p:sp>
      <p:sp>
        <p:nvSpPr>
          <p:cNvPr id="33805" name="Freeform 13"/>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Comic Sans MS" pitchFamily="-110" charset="0"/>
              <a:ea typeface="+mn-ea"/>
              <a:cs typeface="+mn-cs"/>
            </a:endParaRPr>
          </a:p>
        </p:txBody>
      </p:sp>
      <p:sp>
        <p:nvSpPr>
          <p:cNvPr id="33806" name="Rectangle 14"/>
          <p:cNvSpPr>
            <a:spLocks noChangeArrowheads="1"/>
          </p:cNvSpPr>
          <p:nvPr/>
        </p:nvSpPr>
        <p:spPr bwMode="auto">
          <a:xfrm>
            <a:off x="3449638" y="2382838"/>
            <a:ext cx="1273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SG</a:t>
            </a:r>
          </a:p>
        </p:txBody>
      </p:sp>
      <p:sp>
        <p:nvSpPr>
          <p:cNvPr id="33807" name="Rectangle 15"/>
          <p:cNvSpPr>
            <a:spLocks noChangeArrowheads="1"/>
          </p:cNvSpPr>
          <p:nvPr/>
        </p:nvSpPr>
        <p:spPr bwMode="auto">
          <a:xfrm>
            <a:off x="2516188" y="5640388"/>
            <a:ext cx="7016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smtClean="0">
                <a:solidFill>
                  <a:schemeClr val="folHlink"/>
                </a:solidFill>
                <a:latin typeface="Times" pitchFamily="-110" charset="0"/>
                <a:ea typeface="+mn-ea"/>
                <a:cs typeface="+mn-cs"/>
              </a:rPr>
              <a:t>RM</a:t>
            </a:r>
            <a:endParaRPr lang="en-US" sz="2400" b="1" i="0" dirty="0">
              <a:solidFill>
                <a:schemeClr val="folHlink"/>
              </a:solidFill>
              <a:latin typeface="Times" pitchFamily="-110" charset="0"/>
              <a:ea typeface="+mn-ea"/>
              <a:cs typeface="+mn-cs"/>
            </a:endParaRPr>
          </a:p>
        </p:txBody>
      </p:sp>
      <p:sp>
        <p:nvSpPr>
          <p:cNvPr id="33808" name="AutoShape 16"/>
          <p:cNvSpPr>
            <a:spLocks noChangeArrowheads="1"/>
          </p:cNvSpPr>
          <p:nvPr/>
        </p:nvSpPr>
        <p:spPr bwMode="auto">
          <a:xfrm>
            <a:off x="5591175" y="1249363"/>
            <a:ext cx="292100" cy="215900"/>
          </a:xfrm>
          <a:prstGeom prst="rightArrow">
            <a:avLst>
              <a:gd name="adj1" fmla="val 50000"/>
              <a:gd name="adj2" fmla="val 67653"/>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dirty="0">
              <a:effectLst>
                <a:outerShdw blurRad="38100" dist="38100" dir="2700000" algn="tl">
                  <a:srgbClr val="000000">
                    <a:alpha val="43137"/>
                  </a:srgbClr>
                </a:outerShdw>
              </a:effectLst>
              <a:latin typeface="Comic Sans MS" pitchFamily="-110" charset="0"/>
              <a:ea typeface="+mn-ea"/>
              <a:cs typeface="+mn-cs"/>
            </a:endParaRPr>
          </a:p>
        </p:txBody>
      </p:sp>
      <p:sp>
        <p:nvSpPr>
          <p:cNvPr id="33809" name="AutoShape 17"/>
          <p:cNvSpPr>
            <a:spLocks noChangeArrowheads="1"/>
          </p:cNvSpPr>
          <p:nvPr/>
        </p:nvSpPr>
        <p:spPr bwMode="auto">
          <a:xfrm rot="10740000">
            <a:off x="4005263" y="1243013"/>
            <a:ext cx="292100" cy="223837"/>
          </a:xfrm>
          <a:prstGeom prst="rightArrow">
            <a:avLst>
              <a:gd name="adj1" fmla="val 50000"/>
              <a:gd name="adj2" fmla="val 65254"/>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dirty="0">
              <a:effectLst>
                <a:outerShdw blurRad="38100" dist="38100" dir="2700000" algn="tl">
                  <a:srgbClr val="000000">
                    <a:alpha val="43137"/>
                  </a:srgbClr>
                </a:outerShdw>
              </a:effectLst>
              <a:latin typeface="Comic Sans MS" pitchFamily="-110" charset="0"/>
              <a:ea typeface="+mn-ea"/>
              <a:cs typeface="+mn-cs"/>
            </a:endParaRPr>
          </a:p>
        </p:txBody>
      </p:sp>
      <p:sp>
        <p:nvSpPr>
          <p:cNvPr id="33810" name="Rectangle 18"/>
          <p:cNvSpPr>
            <a:spLocks noChangeArrowheads="1"/>
          </p:cNvSpPr>
          <p:nvPr/>
        </p:nvSpPr>
        <p:spPr bwMode="auto">
          <a:xfrm>
            <a:off x="2020888" y="992188"/>
            <a:ext cx="8350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smtClean="0">
                <a:solidFill>
                  <a:schemeClr val="folHlink"/>
                </a:solidFill>
                <a:latin typeface="Times" pitchFamily="-110" charset="0"/>
                <a:ea typeface="+mn-ea"/>
                <a:cs typeface="+mn-cs"/>
              </a:rPr>
              <a:t>MM</a:t>
            </a:r>
            <a:endParaRPr lang="en-US" sz="2400" b="1" i="0" dirty="0">
              <a:solidFill>
                <a:schemeClr val="folHlink"/>
              </a:solidFill>
              <a:latin typeface="Times" pitchFamily="-110" charset="0"/>
              <a:ea typeface="+mn-ea"/>
              <a:cs typeface="+mn-cs"/>
            </a:endParaRPr>
          </a:p>
        </p:txBody>
      </p:sp>
      <p:sp>
        <p:nvSpPr>
          <p:cNvPr id="33811" name="Rectangle 19"/>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dirty="0">
              <a:effectLst>
                <a:outerShdw blurRad="38100" dist="38100" dir="2700000" algn="tl">
                  <a:srgbClr val="000000">
                    <a:alpha val="43137"/>
                  </a:srgbClr>
                </a:outerShdw>
              </a:effectLst>
              <a:latin typeface="Comic Sans MS" pitchFamily="-110" charset="0"/>
              <a:ea typeface="+mn-ea"/>
              <a:cs typeface="+mn-cs"/>
            </a:endParaRPr>
          </a:p>
        </p:txBody>
      </p:sp>
      <p:sp>
        <p:nvSpPr>
          <p:cNvPr id="33812" name="Line 20"/>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dirty="0">
              <a:effectLst>
                <a:outerShdw blurRad="38100" dist="38100" dir="2700000" algn="tl">
                  <a:srgbClr val="000000">
                    <a:alpha val="43137"/>
                  </a:srgbClr>
                </a:outerShdw>
              </a:effectLst>
              <a:latin typeface="Comic Sans MS" pitchFamily="-110" charset="0"/>
              <a:ea typeface="+mn-ea"/>
              <a:cs typeface="+mn-cs"/>
            </a:endParaRPr>
          </a:p>
        </p:txBody>
      </p:sp>
      <p:sp>
        <p:nvSpPr>
          <p:cNvPr id="33813" name="Line 21"/>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dirty="0">
              <a:effectLst>
                <a:outerShdw blurRad="38100" dist="38100" dir="2700000" algn="tl">
                  <a:srgbClr val="000000">
                    <a:alpha val="43137"/>
                  </a:srgbClr>
                </a:outerShdw>
              </a:effectLst>
              <a:latin typeface="Comic Sans MS" pitchFamily="-110" charset="0"/>
              <a:ea typeface="+mn-ea"/>
              <a:cs typeface="+mn-cs"/>
            </a:endParaRPr>
          </a:p>
        </p:txBody>
      </p:sp>
      <p:sp>
        <p:nvSpPr>
          <p:cNvPr id="33815" name="Rectangle 23"/>
          <p:cNvSpPr>
            <a:spLocks noChangeArrowheads="1"/>
          </p:cNvSpPr>
          <p:nvPr/>
        </p:nvSpPr>
        <p:spPr bwMode="auto">
          <a:xfrm>
            <a:off x="2613025" y="3613150"/>
            <a:ext cx="17303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smtClean="0">
                <a:solidFill>
                  <a:schemeClr val="folHlink"/>
                </a:solidFill>
                <a:latin typeface="Times" pitchFamily="-110" charset="0"/>
                <a:ea typeface="+mn-ea"/>
                <a:cs typeface="+mn-cs"/>
              </a:rPr>
              <a:t>TM</a:t>
            </a:r>
            <a:endParaRPr lang="en-US" sz="2400" b="1" i="0" dirty="0">
              <a:solidFill>
                <a:schemeClr val="folHlink"/>
              </a:solidFill>
              <a:latin typeface="Times" pitchFamily="-110" charset="0"/>
              <a:ea typeface="+mn-ea"/>
              <a:cs typeface="+mn-cs"/>
            </a:endParaRPr>
          </a:p>
        </p:txBody>
      </p:sp>
      <p:sp>
        <p:nvSpPr>
          <p:cNvPr id="33816" name="Line 24"/>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dirty="0">
              <a:effectLst>
                <a:outerShdw blurRad="38100" dist="38100" dir="2700000" algn="tl">
                  <a:srgbClr val="000000">
                    <a:alpha val="43137"/>
                  </a:srgbClr>
                </a:outerShdw>
              </a:effectLst>
              <a:latin typeface="Comic Sans MS" pitchFamily="-110" charset="0"/>
              <a:ea typeface="+mn-ea"/>
              <a:cs typeface="+mn-cs"/>
            </a:endParaRPr>
          </a:p>
        </p:txBody>
      </p:sp>
      <p:sp>
        <p:nvSpPr>
          <p:cNvPr id="33817" name="Line 25"/>
          <p:cNvSpPr>
            <a:spLocks noChangeShapeType="1"/>
          </p:cNvSpPr>
          <p:nvPr/>
        </p:nvSpPr>
        <p:spPr bwMode="auto">
          <a:xfrm>
            <a:off x="4178300" y="1666875"/>
            <a:ext cx="1668463" cy="0"/>
          </a:xfrm>
          <a:prstGeom prst="line">
            <a:avLst/>
          </a:prstGeom>
          <a:noFill/>
          <a:ln w="254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dirty="0">
              <a:effectLst>
                <a:outerShdw blurRad="38100" dist="38100" dir="2700000" algn="tl">
                  <a:srgbClr val="000000">
                    <a:alpha val="43137"/>
                  </a:srgbClr>
                </a:outerShdw>
              </a:effectLst>
              <a:latin typeface="Comic Sans MS" pitchFamily="-110" charset="0"/>
              <a:ea typeface="+mn-ea"/>
              <a:cs typeface="+mn-cs"/>
            </a:endParaRPr>
          </a:p>
        </p:txBody>
      </p:sp>
      <p:sp>
        <p:nvSpPr>
          <p:cNvPr id="33818" name="Rectangle 26"/>
          <p:cNvSpPr>
            <a:spLocks noChangeArrowheads="1"/>
          </p:cNvSpPr>
          <p:nvPr/>
        </p:nvSpPr>
        <p:spPr bwMode="auto">
          <a:xfrm>
            <a:off x="4097338" y="763588"/>
            <a:ext cx="37115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rgbClr val="FAF200"/>
                </a:solidFill>
                <a:latin typeface="Times" pitchFamily="-110" charset="0"/>
                <a:ea typeface="+mn-ea"/>
                <a:cs typeface="+mn-cs"/>
              </a:rPr>
              <a:t>10 </a:t>
            </a:r>
            <a:r>
              <a:rPr lang="en-US" sz="2400" b="1" i="0" dirty="0" smtClean="0">
                <a:solidFill>
                  <a:srgbClr val="FAF200"/>
                </a:solidFill>
                <a:latin typeface="Times" pitchFamily="-110" charset="0"/>
                <a:ea typeface="+mn-ea"/>
                <a:cs typeface="+mn-cs"/>
              </a:rPr>
              <a:t>ORTE</a:t>
            </a:r>
            <a:endParaRPr lang="en-US" sz="2400" b="1" i="0" dirty="0">
              <a:solidFill>
                <a:srgbClr val="FAF200"/>
              </a:solidFill>
              <a:latin typeface="Times" pitchFamily="-110" charset="0"/>
              <a:ea typeface="+mn-ea"/>
              <a:cs typeface="+mn-cs"/>
            </a:endParaRPr>
          </a:p>
        </p:txBody>
      </p:sp>
      <p:sp>
        <p:nvSpPr>
          <p:cNvPr id="33819" name="Oval 27"/>
          <p:cNvSpPr>
            <a:spLocks noChangeArrowheads="1"/>
          </p:cNvSpPr>
          <p:nvPr/>
        </p:nvSpPr>
        <p:spPr bwMode="auto">
          <a:xfrm>
            <a:off x="3751263" y="893763"/>
            <a:ext cx="1066800" cy="1035050"/>
          </a:xfrm>
          <a:prstGeom prst="ellipse">
            <a:avLst/>
          </a:prstGeom>
          <a:noFill/>
          <a:ln w="508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dirty="0">
              <a:effectLst>
                <a:outerShdw blurRad="38100" dist="38100" dir="2700000" algn="tl">
                  <a:srgbClr val="000000">
                    <a:alpha val="43137"/>
                  </a:srgbClr>
                </a:outerShdw>
              </a:effectLst>
              <a:latin typeface="Comic Sans MS" pitchFamily="-110" charset="0"/>
              <a:ea typeface="+mn-ea"/>
              <a:cs typeface="+mn-cs"/>
            </a:endParaRPr>
          </a:p>
        </p:txBody>
      </p:sp>
      <p:sp>
        <p:nvSpPr>
          <p:cNvPr id="33820" name="Rectangle 28"/>
          <p:cNvSpPr>
            <a:spLocks noChangeArrowheads="1"/>
          </p:cNvSpPr>
          <p:nvPr/>
        </p:nvSpPr>
        <p:spPr bwMode="auto">
          <a:xfrm>
            <a:off x="4083050" y="1127125"/>
            <a:ext cx="809625" cy="5159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i="0" dirty="0">
                <a:solidFill>
                  <a:srgbClr val="FAF200"/>
                </a:solidFill>
                <a:effectLst>
                  <a:outerShdw blurRad="38100" dist="38100" dir="2700000" algn="tl">
                    <a:srgbClr val="000000"/>
                  </a:outerShdw>
                </a:effectLst>
                <a:latin typeface="Times" charset="0"/>
              </a:rPr>
              <a:t>6</a:t>
            </a:r>
          </a:p>
        </p:txBody>
      </p:sp>
      <p:sp>
        <p:nvSpPr>
          <p:cNvPr id="33821" name="Rectangle 29"/>
          <p:cNvSpPr>
            <a:spLocks noChangeArrowheads="1"/>
          </p:cNvSpPr>
          <p:nvPr/>
        </p:nvSpPr>
        <p:spPr bwMode="auto">
          <a:xfrm>
            <a:off x="5146675" y="1127125"/>
            <a:ext cx="520700" cy="5159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i="0" dirty="0">
                <a:solidFill>
                  <a:srgbClr val="FAF200"/>
                </a:solidFill>
                <a:effectLst>
                  <a:outerShdw blurRad="38100" dist="38100" dir="2700000" algn="tl">
                    <a:srgbClr val="000000"/>
                  </a:outerShdw>
                </a:effectLst>
                <a:latin typeface="Times" charset="0"/>
              </a:rPr>
              <a:t>4</a:t>
            </a:r>
          </a:p>
        </p:txBody>
      </p:sp>
      <p:sp>
        <p:nvSpPr>
          <p:cNvPr id="60443" name="Text Box 31"/>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dirty="0">
              <a:solidFill>
                <a:srgbClr val="FFA27C"/>
              </a:solidFill>
            </a:endParaRPr>
          </a:p>
        </p:txBody>
      </p:sp>
      <p:sp>
        <p:nvSpPr>
          <p:cNvPr id="33828" name="Rectangle 36"/>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defRPr/>
            </a:pPr>
            <a:r>
              <a:rPr lang="en-US" sz="1000" b="1" i="0" dirty="0">
                <a:solidFill>
                  <a:schemeClr val="tx1"/>
                </a:solidFill>
                <a:effectLst>
                  <a:outerShdw blurRad="38100" dist="38100" dir="2700000" algn="tl">
                    <a:srgbClr val="000000"/>
                  </a:outerShdw>
                </a:effectLst>
              </a:rPr>
              <a:t>28</a:t>
            </a:r>
          </a:p>
        </p:txBody>
      </p:sp>
      <p:sp>
        <p:nvSpPr>
          <p:cNvPr id="60445" name="Text Box 37"/>
          <p:cNvSpPr txBox="1">
            <a:spLocks noChangeArrowheads="1"/>
          </p:cNvSpPr>
          <p:nvPr/>
        </p:nvSpPr>
        <p:spPr bwMode="auto">
          <a:xfrm>
            <a:off x="7532688" y="5884863"/>
            <a:ext cx="268287"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dirty="0">
                <a:solidFill>
                  <a:schemeClr val="tx1"/>
                </a:solidFill>
                <a:latin typeface="Arial" charset="0"/>
              </a:rPr>
              <a:t>  </a:t>
            </a:r>
          </a:p>
        </p:txBody>
      </p:sp>
      <p:sp>
        <p:nvSpPr>
          <p:cNvPr id="60446" name="Rectangle 38"/>
          <p:cNvSpPr>
            <a:spLocks noChangeArrowheads="1"/>
          </p:cNvSpPr>
          <p:nvPr/>
        </p:nvSpPr>
        <p:spPr bwMode="auto">
          <a:xfrm>
            <a:off x="7102702" y="6269038"/>
            <a:ext cx="1561646"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p>
            <a:r>
              <a:rPr lang="en-US" sz="1200" b="1" i="0" dirty="0" err="1" smtClean="0">
                <a:solidFill>
                  <a:schemeClr val="tx1"/>
                </a:solidFill>
                <a:latin typeface="Arial" charset="0"/>
              </a:rPr>
              <a:t>Handbuch</a:t>
            </a:r>
            <a:r>
              <a:rPr lang="en-US" sz="1200" b="1" i="0" dirty="0" smtClean="0">
                <a:solidFill>
                  <a:schemeClr val="tx1"/>
                </a:solidFill>
                <a:latin typeface="Arial" charset="0"/>
              </a:rPr>
              <a:t> S. 15-16</a:t>
            </a:r>
            <a:endParaRPr lang="en-US" sz="1200" b="1" i="0" dirty="0">
              <a:solidFill>
                <a:schemeClr val="tx1"/>
              </a:solidFill>
              <a:latin typeface="Arial" charset="0"/>
            </a:endParaRPr>
          </a:p>
        </p:txBody>
      </p:sp>
      <p:sp>
        <p:nvSpPr>
          <p:cNvPr id="33831" name="Text Box 39"/>
          <p:cNvSpPr txBox="1">
            <a:spLocks noChangeArrowheads="1"/>
          </p:cNvSpPr>
          <p:nvPr/>
        </p:nvSpPr>
        <p:spPr bwMode="auto">
          <a:xfrm>
            <a:off x="3714750" y="3659188"/>
            <a:ext cx="3346450" cy="1754326"/>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defRPr/>
            </a:pPr>
            <a:r>
              <a:rPr lang="en-US" altLang="ja-JP" sz="3600" b="1" dirty="0" smtClean="0">
                <a:solidFill>
                  <a:srgbClr val="FFEA18"/>
                </a:solidFill>
                <a:effectLst>
                  <a:outerShdw blurRad="38100" dist="38100" dir="2700000" algn="tl">
                    <a:srgbClr val="000000"/>
                  </a:outerShdw>
                </a:effectLst>
              </a:rPr>
              <a:t>“</a:t>
            </a:r>
            <a:r>
              <a:rPr lang="en-US" sz="3600" b="1" dirty="0" smtClean="0">
                <a:solidFill>
                  <a:srgbClr val="FFEA18"/>
                </a:solidFill>
                <a:effectLst>
                  <a:outerShdw blurRad="38100" dist="38100" dir="2700000" algn="tl">
                    <a:srgbClr val="000000"/>
                  </a:outerShdw>
                </a:effectLst>
              </a:rPr>
              <a:t>Die </a:t>
            </a:r>
            <a:r>
              <a:rPr lang="en-US" sz="3600" b="1" dirty="0" err="1" smtClean="0">
                <a:solidFill>
                  <a:srgbClr val="FFEA18"/>
                </a:solidFill>
                <a:effectLst>
                  <a:outerShdw blurRad="38100" dist="38100" dir="2700000" algn="tl">
                    <a:srgbClr val="000000"/>
                  </a:outerShdw>
                </a:effectLst>
              </a:rPr>
              <a:t>Bühne</a:t>
            </a:r>
            <a:r>
              <a:rPr lang="en-US" sz="3600" b="1" dirty="0" smtClean="0">
                <a:solidFill>
                  <a:srgbClr val="FFEA18"/>
                </a:solidFill>
                <a:effectLst>
                  <a:outerShdw blurRad="38100" dist="38100" dir="2700000" algn="tl">
                    <a:srgbClr val="000000"/>
                  </a:outerShdw>
                </a:effectLst>
              </a:rPr>
              <a:t> </a:t>
            </a:r>
            <a:r>
              <a:rPr lang="en-US" sz="3600" b="1" dirty="0" err="1" smtClean="0">
                <a:solidFill>
                  <a:srgbClr val="FFEA18"/>
                </a:solidFill>
                <a:effectLst>
                  <a:outerShdw blurRad="38100" dist="38100" dir="2700000" algn="tl">
                    <a:srgbClr val="000000"/>
                  </a:outerShdw>
                </a:effectLst>
              </a:rPr>
              <a:t>der</a:t>
            </a:r>
            <a:r>
              <a:rPr lang="en-US" sz="3600" b="1" dirty="0" smtClean="0">
                <a:solidFill>
                  <a:srgbClr val="FFEA18"/>
                </a:solidFill>
                <a:effectLst>
                  <a:outerShdw blurRad="38100" dist="38100" dir="2700000" algn="tl">
                    <a:srgbClr val="000000"/>
                  </a:outerShdw>
                </a:effectLst>
              </a:rPr>
              <a:t> </a:t>
            </a:r>
            <a:r>
              <a:rPr lang="en-US" sz="3600" b="1" dirty="0" err="1" smtClean="0">
                <a:solidFill>
                  <a:srgbClr val="FFEA18"/>
                </a:solidFill>
                <a:effectLst>
                  <a:outerShdw blurRad="38100" dist="38100" dir="2700000" algn="tl">
                    <a:srgbClr val="000000"/>
                  </a:outerShdw>
                </a:effectLst>
              </a:rPr>
              <a:t>biblischen</a:t>
            </a:r>
            <a:r>
              <a:rPr lang="en-US" sz="3600" b="1" dirty="0" smtClean="0">
                <a:solidFill>
                  <a:srgbClr val="FFEA18"/>
                </a:solidFill>
                <a:effectLst>
                  <a:outerShdw blurRad="38100" dist="38100" dir="2700000" algn="tl">
                    <a:srgbClr val="000000"/>
                  </a:outerShdw>
                </a:effectLst>
              </a:rPr>
              <a:t> </a:t>
            </a:r>
            <a:r>
              <a:rPr lang="en-US" sz="3600" b="1" dirty="0" err="1" smtClean="0">
                <a:solidFill>
                  <a:srgbClr val="FFEA18"/>
                </a:solidFill>
                <a:effectLst>
                  <a:outerShdw blurRad="38100" dist="38100" dir="2700000" algn="tl">
                    <a:srgbClr val="000000"/>
                  </a:outerShdw>
                </a:effectLst>
              </a:rPr>
              <a:t>Handlungen</a:t>
            </a:r>
            <a:r>
              <a:rPr lang="en-US" sz="3600" b="1" dirty="0" smtClean="0">
                <a:solidFill>
                  <a:srgbClr val="FFEA18"/>
                </a:solidFill>
                <a:effectLst>
                  <a:outerShdw blurRad="38100" dist="38100" dir="2700000" algn="tl">
                    <a:srgbClr val="000000"/>
                  </a:outerShdw>
                </a:effectLst>
              </a:rPr>
              <a:t>”</a:t>
            </a:r>
            <a:endParaRPr lang="en-US" sz="3600" b="1" dirty="0" smtClean="0">
              <a:solidFill>
                <a:srgbClr val="FFEA18"/>
              </a:solidFill>
              <a:effectLst>
                <a:outerShdw blurRad="38100" dist="38100" dir="2700000" algn="tl">
                  <a:srgbClr val="000000"/>
                </a:outerShdw>
              </a:effectLst>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272" fill="hold" grpId="0" nodeType="withEffect">
                                  <p:stCondLst>
                                    <p:cond delay="0"/>
                                  </p:stCondLst>
                                  <p:childTnLst>
                                    <p:set>
                                      <p:cBhvr>
                                        <p:cTn id="6" dur="1" fill="hold">
                                          <p:stCondLst>
                                            <p:cond delay="0"/>
                                          </p:stCondLst>
                                        </p:cTn>
                                        <p:tgtEl>
                                          <p:spTgt spid="33831"/>
                                        </p:tgtEl>
                                        <p:attrNameLst>
                                          <p:attrName>style.visibility</p:attrName>
                                        </p:attrNameLst>
                                      </p:cBhvr>
                                      <p:to>
                                        <p:strVal val="visible"/>
                                      </p:to>
                                    </p:set>
                                    <p:anim calcmode="lin" valueType="num">
                                      <p:cBhvr>
                                        <p:cTn id="7" dur="500" fill="hold"/>
                                        <p:tgtEl>
                                          <p:spTgt spid="33831"/>
                                        </p:tgtEl>
                                        <p:attrNameLst>
                                          <p:attrName>ppt_w</p:attrName>
                                        </p:attrNameLst>
                                      </p:cBhvr>
                                      <p:tavLst>
                                        <p:tav tm="0">
                                          <p:val>
                                            <p:strVal val="2/3*#ppt_w"/>
                                          </p:val>
                                        </p:tav>
                                        <p:tav tm="100000">
                                          <p:val>
                                            <p:strVal val="#ppt_w"/>
                                          </p:val>
                                        </p:tav>
                                      </p:tavLst>
                                    </p:anim>
                                    <p:anim calcmode="lin" valueType="num">
                                      <p:cBhvr>
                                        <p:cTn id="8" dur="500" fill="hold"/>
                                        <p:tgtEl>
                                          <p:spTgt spid="33831"/>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831" grpId="0" autoUpdateAnimBg="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Freeform 3"/>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Comic Sans MS" pitchFamily="-110" charset="0"/>
              <a:ea typeface="+mn-ea"/>
              <a:cs typeface="+mn-cs"/>
            </a:endParaRPr>
          </a:p>
        </p:txBody>
      </p:sp>
      <p:sp>
        <p:nvSpPr>
          <p:cNvPr id="35844" name="Rectangle 4"/>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dirty="0">
              <a:effectLst>
                <a:outerShdw blurRad="38100" dist="38100" dir="2700000" algn="tl">
                  <a:srgbClr val="000000">
                    <a:alpha val="43137"/>
                  </a:srgbClr>
                </a:outerShdw>
              </a:effectLst>
              <a:latin typeface="Comic Sans MS" pitchFamily="-110" charset="0"/>
              <a:ea typeface="+mn-ea"/>
              <a:cs typeface="+mn-cs"/>
            </a:endParaRPr>
          </a:p>
        </p:txBody>
      </p:sp>
      <p:sp>
        <p:nvSpPr>
          <p:cNvPr id="35845" name="Rectangle 5"/>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dirty="0">
              <a:effectLst>
                <a:outerShdw blurRad="38100" dist="38100" dir="2700000" algn="tl">
                  <a:srgbClr val="000000">
                    <a:alpha val="43137"/>
                  </a:srgbClr>
                </a:outerShdw>
              </a:effectLst>
              <a:latin typeface="Comic Sans MS" pitchFamily="-110" charset="0"/>
              <a:ea typeface="+mn-ea"/>
              <a:cs typeface="+mn-cs"/>
            </a:endParaRPr>
          </a:p>
        </p:txBody>
      </p:sp>
      <p:sp>
        <p:nvSpPr>
          <p:cNvPr id="35846" name="Freeform 6"/>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Comic Sans MS" pitchFamily="-110" charset="0"/>
              <a:ea typeface="+mn-ea"/>
              <a:cs typeface="+mn-cs"/>
            </a:endParaRPr>
          </a:p>
        </p:txBody>
      </p:sp>
      <p:sp>
        <p:nvSpPr>
          <p:cNvPr id="35847" name="Freeform 7"/>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Comic Sans MS" pitchFamily="-110" charset="0"/>
              <a:ea typeface="+mn-ea"/>
              <a:cs typeface="+mn-cs"/>
            </a:endParaRPr>
          </a:p>
        </p:txBody>
      </p:sp>
      <p:sp>
        <p:nvSpPr>
          <p:cNvPr id="35848" name="Rectangle 8"/>
          <p:cNvSpPr>
            <a:spLocks noChangeArrowheads="1"/>
          </p:cNvSpPr>
          <p:nvPr/>
        </p:nvSpPr>
        <p:spPr bwMode="auto">
          <a:xfrm>
            <a:off x="4630738" y="2649538"/>
            <a:ext cx="15208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ER</a:t>
            </a:r>
          </a:p>
        </p:txBody>
      </p:sp>
      <p:sp>
        <p:nvSpPr>
          <p:cNvPr id="35849" name="Freeform 9"/>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Comic Sans MS" pitchFamily="-110" charset="0"/>
              <a:ea typeface="+mn-ea"/>
              <a:cs typeface="+mn-cs"/>
            </a:endParaRPr>
          </a:p>
        </p:txBody>
      </p:sp>
      <p:sp>
        <p:nvSpPr>
          <p:cNvPr id="35850" name="Rectangle 10"/>
          <p:cNvSpPr>
            <a:spLocks noChangeArrowheads="1"/>
          </p:cNvSpPr>
          <p:nvPr/>
        </p:nvSpPr>
        <p:spPr bwMode="auto">
          <a:xfrm>
            <a:off x="7259638" y="5259388"/>
            <a:ext cx="13112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PG</a:t>
            </a:r>
          </a:p>
        </p:txBody>
      </p:sp>
      <p:sp>
        <p:nvSpPr>
          <p:cNvPr id="35851" name="Freeform 11"/>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Comic Sans MS" pitchFamily="-110" charset="0"/>
              <a:ea typeface="+mn-ea"/>
              <a:cs typeface="+mn-cs"/>
            </a:endParaRPr>
          </a:p>
        </p:txBody>
      </p:sp>
      <p:sp>
        <p:nvSpPr>
          <p:cNvPr id="35852" name="Freeform 12"/>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Comic Sans MS" pitchFamily="-110" charset="0"/>
              <a:ea typeface="+mn-ea"/>
              <a:cs typeface="+mn-cs"/>
            </a:endParaRPr>
          </a:p>
        </p:txBody>
      </p:sp>
      <p:sp>
        <p:nvSpPr>
          <p:cNvPr id="35853" name="Freeform 13"/>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Comic Sans MS" pitchFamily="-110" charset="0"/>
              <a:ea typeface="+mn-ea"/>
              <a:cs typeface="+mn-cs"/>
            </a:endParaRPr>
          </a:p>
        </p:txBody>
      </p:sp>
      <p:sp>
        <p:nvSpPr>
          <p:cNvPr id="35854" name="Rectangle 14"/>
          <p:cNvSpPr>
            <a:spLocks noChangeArrowheads="1"/>
          </p:cNvSpPr>
          <p:nvPr/>
        </p:nvSpPr>
        <p:spPr bwMode="auto">
          <a:xfrm>
            <a:off x="3449638" y="2382838"/>
            <a:ext cx="1273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SG</a:t>
            </a:r>
          </a:p>
        </p:txBody>
      </p:sp>
      <p:sp>
        <p:nvSpPr>
          <p:cNvPr id="35855" name="Rectangle 15"/>
          <p:cNvSpPr>
            <a:spLocks noChangeArrowheads="1"/>
          </p:cNvSpPr>
          <p:nvPr/>
        </p:nvSpPr>
        <p:spPr bwMode="auto">
          <a:xfrm>
            <a:off x="2516188" y="5640388"/>
            <a:ext cx="7016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bg1"/>
                </a:solidFill>
                <a:latin typeface="Times" charset="0"/>
              </a:rPr>
              <a:t>RS</a:t>
            </a:r>
            <a:endParaRPr lang="en-US" sz="2400" b="1" i="0" dirty="0">
              <a:solidFill>
                <a:schemeClr val="folHlink"/>
              </a:solidFill>
              <a:latin typeface="Times" charset="0"/>
            </a:endParaRPr>
          </a:p>
        </p:txBody>
      </p:sp>
      <p:sp>
        <p:nvSpPr>
          <p:cNvPr id="35856" name="Rectangle 16"/>
          <p:cNvSpPr>
            <a:spLocks noChangeArrowheads="1"/>
          </p:cNvSpPr>
          <p:nvPr/>
        </p:nvSpPr>
        <p:spPr bwMode="auto">
          <a:xfrm>
            <a:off x="2020888" y="992188"/>
            <a:ext cx="8350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smtClean="0">
                <a:solidFill>
                  <a:schemeClr val="folHlink"/>
                </a:solidFill>
                <a:latin typeface="Times" pitchFamily="-110" charset="0"/>
                <a:ea typeface="+mn-ea"/>
                <a:cs typeface="+mn-cs"/>
              </a:rPr>
              <a:t>MM</a:t>
            </a:r>
            <a:endParaRPr lang="en-US" sz="2400" b="1" i="0" dirty="0">
              <a:solidFill>
                <a:schemeClr val="folHlink"/>
              </a:solidFill>
              <a:latin typeface="Times" pitchFamily="-110" charset="0"/>
              <a:ea typeface="+mn-ea"/>
              <a:cs typeface="+mn-cs"/>
            </a:endParaRPr>
          </a:p>
        </p:txBody>
      </p:sp>
      <p:sp>
        <p:nvSpPr>
          <p:cNvPr id="35857" name="Rectangle 17"/>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dirty="0">
              <a:effectLst>
                <a:outerShdw blurRad="38100" dist="38100" dir="2700000" algn="tl">
                  <a:srgbClr val="000000">
                    <a:alpha val="43137"/>
                  </a:srgbClr>
                </a:outerShdw>
              </a:effectLst>
              <a:latin typeface="Comic Sans MS" pitchFamily="-110" charset="0"/>
              <a:ea typeface="+mn-ea"/>
              <a:cs typeface="+mn-cs"/>
            </a:endParaRPr>
          </a:p>
        </p:txBody>
      </p:sp>
      <p:sp>
        <p:nvSpPr>
          <p:cNvPr id="35858" name="Line 18"/>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dirty="0">
              <a:effectLst>
                <a:outerShdw blurRad="38100" dist="38100" dir="2700000" algn="tl">
                  <a:srgbClr val="000000">
                    <a:alpha val="43137"/>
                  </a:srgbClr>
                </a:outerShdw>
              </a:effectLst>
              <a:latin typeface="Comic Sans MS" pitchFamily="-110" charset="0"/>
              <a:ea typeface="+mn-ea"/>
              <a:cs typeface="+mn-cs"/>
            </a:endParaRPr>
          </a:p>
        </p:txBody>
      </p:sp>
      <p:sp>
        <p:nvSpPr>
          <p:cNvPr id="35859" name="Line 19"/>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dirty="0">
              <a:effectLst>
                <a:outerShdw blurRad="38100" dist="38100" dir="2700000" algn="tl">
                  <a:srgbClr val="000000">
                    <a:alpha val="43137"/>
                  </a:srgbClr>
                </a:outerShdw>
              </a:effectLst>
              <a:latin typeface="Comic Sans MS" pitchFamily="-110" charset="0"/>
              <a:ea typeface="+mn-ea"/>
              <a:cs typeface="+mn-cs"/>
            </a:endParaRPr>
          </a:p>
        </p:txBody>
      </p:sp>
      <p:sp>
        <p:nvSpPr>
          <p:cNvPr id="35861" name="Rectangle 21"/>
          <p:cNvSpPr>
            <a:spLocks noChangeArrowheads="1"/>
          </p:cNvSpPr>
          <p:nvPr/>
        </p:nvSpPr>
        <p:spPr bwMode="auto">
          <a:xfrm>
            <a:off x="2613025" y="3613150"/>
            <a:ext cx="1730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DS</a:t>
            </a:r>
          </a:p>
        </p:txBody>
      </p:sp>
      <p:sp>
        <p:nvSpPr>
          <p:cNvPr id="35862" name="Line 22"/>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dirty="0">
              <a:effectLst>
                <a:outerShdw blurRad="38100" dist="38100" dir="2700000" algn="tl">
                  <a:srgbClr val="000000">
                    <a:alpha val="43137"/>
                  </a:srgbClr>
                </a:outerShdw>
              </a:effectLst>
              <a:latin typeface="Comic Sans MS" pitchFamily="-110" charset="0"/>
              <a:ea typeface="+mn-ea"/>
              <a:cs typeface="+mn-cs"/>
            </a:endParaRPr>
          </a:p>
        </p:txBody>
      </p:sp>
      <p:sp>
        <p:nvSpPr>
          <p:cNvPr id="35863" name="Oval 23"/>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dirty="0">
              <a:effectLst>
                <a:outerShdw blurRad="38100" dist="38100" dir="2700000" algn="tl">
                  <a:srgbClr val="000000">
                    <a:alpha val="43137"/>
                  </a:srgbClr>
                </a:outerShdw>
              </a:effectLst>
              <a:latin typeface="Comic Sans MS" pitchFamily="-110" charset="0"/>
              <a:ea typeface="+mn-ea"/>
              <a:cs typeface="+mn-cs"/>
            </a:endParaRPr>
          </a:p>
        </p:txBody>
      </p:sp>
      <p:sp>
        <p:nvSpPr>
          <p:cNvPr id="35864" name="AutoShape 24"/>
          <p:cNvSpPr>
            <a:spLocks noChangeArrowheads="1"/>
          </p:cNvSpPr>
          <p:nvPr/>
        </p:nvSpPr>
        <p:spPr bwMode="auto">
          <a:xfrm>
            <a:off x="5591175" y="1249363"/>
            <a:ext cx="292100" cy="215900"/>
          </a:xfrm>
          <a:prstGeom prst="rightArrow">
            <a:avLst>
              <a:gd name="adj1" fmla="val 50000"/>
              <a:gd name="adj2" fmla="val 67653"/>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dirty="0">
              <a:effectLst>
                <a:outerShdw blurRad="38100" dist="38100" dir="2700000" algn="tl">
                  <a:srgbClr val="000000">
                    <a:alpha val="43137"/>
                  </a:srgbClr>
                </a:outerShdw>
              </a:effectLst>
              <a:latin typeface="Comic Sans MS" pitchFamily="-110" charset="0"/>
              <a:ea typeface="+mn-ea"/>
              <a:cs typeface="+mn-cs"/>
            </a:endParaRPr>
          </a:p>
        </p:txBody>
      </p:sp>
      <p:sp>
        <p:nvSpPr>
          <p:cNvPr id="35865" name="AutoShape 25"/>
          <p:cNvSpPr>
            <a:spLocks noChangeArrowheads="1"/>
          </p:cNvSpPr>
          <p:nvPr/>
        </p:nvSpPr>
        <p:spPr bwMode="auto">
          <a:xfrm rot="10740000">
            <a:off x="4005263" y="1243013"/>
            <a:ext cx="292100" cy="223837"/>
          </a:xfrm>
          <a:prstGeom prst="rightArrow">
            <a:avLst>
              <a:gd name="adj1" fmla="val 50000"/>
              <a:gd name="adj2" fmla="val 65254"/>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dirty="0">
              <a:effectLst>
                <a:outerShdw blurRad="38100" dist="38100" dir="2700000" algn="tl">
                  <a:srgbClr val="000000">
                    <a:alpha val="43137"/>
                  </a:srgbClr>
                </a:outerShdw>
              </a:effectLst>
              <a:latin typeface="Comic Sans MS" pitchFamily="-110" charset="0"/>
              <a:ea typeface="+mn-ea"/>
              <a:cs typeface="+mn-cs"/>
            </a:endParaRPr>
          </a:p>
        </p:txBody>
      </p:sp>
      <p:sp>
        <p:nvSpPr>
          <p:cNvPr id="35866" name="Line 26"/>
          <p:cNvSpPr>
            <a:spLocks noChangeShapeType="1"/>
          </p:cNvSpPr>
          <p:nvPr/>
        </p:nvSpPr>
        <p:spPr bwMode="auto">
          <a:xfrm>
            <a:off x="4178300" y="1666875"/>
            <a:ext cx="1668463" cy="0"/>
          </a:xfrm>
          <a:prstGeom prst="line">
            <a:avLst/>
          </a:prstGeom>
          <a:noFill/>
          <a:ln w="254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dirty="0">
              <a:effectLst>
                <a:outerShdw blurRad="38100" dist="38100" dir="2700000" algn="tl">
                  <a:srgbClr val="000000">
                    <a:alpha val="43137"/>
                  </a:srgbClr>
                </a:outerShdw>
              </a:effectLst>
              <a:latin typeface="Comic Sans MS" pitchFamily="-110" charset="0"/>
              <a:ea typeface="+mn-ea"/>
              <a:cs typeface="+mn-cs"/>
            </a:endParaRPr>
          </a:p>
        </p:txBody>
      </p:sp>
      <p:sp>
        <p:nvSpPr>
          <p:cNvPr id="35867" name="Rectangle 27"/>
          <p:cNvSpPr>
            <a:spLocks noChangeArrowheads="1"/>
          </p:cNvSpPr>
          <p:nvPr/>
        </p:nvSpPr>
        <p:spPr bwMode="auto">
          <a:xfrm>
            <a:off x="4097338" y="763588"/>
            <a:ext cx="37115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rgbClr val="FAF200"/>
                </a:solidFill>
                <a:latin typeface="Times" pitchFamily="-110" charset="0"/>
                <a:ea typeface="+mn-ea"/>
                <a:cs typeface="+mn-cs"/>
              </a:rPr>
              <a:t>10 </a:t>
            </a:r>
            <a:r>
              <a:rPr lang="en-US" sz="2400" b="1" i="0" dirty="0" smtClean="0">
                <a:solidFill>
                  <a:srgbClr val="FAF200"/>
                </a:solidFill>
                <a:latin typeface="Times" pitchFamily="-110" charset="0"/>
                <a:ea typeface="+mn-ea"/>
                <a:cs typeface="+mn-cs"/>
              </a:rPr>
              <a:t>ORTE</a:t>
            </a:r>
            <a:endParaRPr lang="en-US" sz="2400" b="1" i="0" dirty="0">
              <a:solidFill>
                <a:srgbClr val="FAF200"/>
              </a:solidFill>
              <a:latin typeface="Times" pitchFamily="-110" charset="0"/>
              <a:ea typeface="+mn-ea"/>
              <a:cs typeface="+mn-cs"/>
            </a:endParaRPr>
          </a:p>
        </p:txBody>
      </p:sp>
      <p:sp>
        <p:nvSpPr>
          <p:cNvPr id="35868" name="Rectangle 28"/>
          <p:cNvSpPr>
            <a:spLocks noChangeArrowheads="1"/>
          </p:cNvSpPr>
          <p:nvPr/>
        </p:nvSpPr>
        <p:spPr bwMode="auto">
          <a:xfrm>
            <a:off x="4083050" y="1127125"/>
            <a:ext cx="809625" cy="5159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i="0" dirty="0">
                <a:solidFill>
                  <a:srgbClr val="FAF200"/>
                </a:solidFill>
                <a:effectLst>
                  <a:outerShdw blurRad="38100" dist="38100" dir="2700000" algn="tl">
                    <a:srgbClr val="000000"/>
                  </a:outerShdw>
                </a:effectLst>
                <a:latin typeface="Times" charset="0"/>
              </a:rPr>
              <a:t>6</a:t>
            </a:r>
          </a:p>
        </p:txBody>
      </p:sp>
      <p:sp>
        <p:nvSpPr>
          <p:cNvPr id="35869" name="Rectangle 29"/>
          <p:cNvSpPr>
            <a:spLocks noChangeArrowheads="1"/>
          </p:cNvSpPr>
          <p:nvPr/>
        </p:nvSpPr>
        <p:spPr bwMode="auto">
          <a:xfrm>
            <a:off x="5146675" y="1127125"/>
            <a:ext cx="520700" cy="5159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i="0" dirty="0">
                <a:solidFill>
                  <a:srgbClr val="FAF200"/>
                </a:solidFill>
                <a:effectLst>
                  <a:outerShdw blurRad="38100" dist="38100" dir="2700000" algn="tl">
                    <a:srgbClr val="000000"/>
                  </a:outerShdw>
                </a:effectLst>
                <a:latin typeface="Times" charset="0"/>
              </a:rPr>
              <a:t>4</a:t>
            </a:r>
          </a:p>
        </p:txBody>
      </p:sp>
      <p:sp>
        <p:nvSpPr>
          <p:cNvPr id="35870" name="Oval 30"/>
          <p:cNvSpPr>
            <a:spLocks noChangeArrowheads="1"/>
          </p:cNvSpPr>
          <p:nvPr/>
        </p:nvSpPr>
        <p:spPr bwMode="auto">
          <a:xfrm>
            <a:off x="5189538" y="1012825"/>
            <a:ext cx="728662" cy="731838"/>
          </a:xfrm>
          <a:prstGeom prst="ellipse">
            <a:avLst/>
          </a:prstGeom>
          <a:noFill/>
          <a:ln w="50800">
            <a:solidFill>
              <a:srgbClr val="00AE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dirty="0">
              <a:effectLst>
                <a:outerShdw blurRad="38100" dist="38100" dir="2700000" algn="tl">
                  <a:srgbClr val="000000">
                    <a:alpha val="43137"/>
                  </a:srgbClr>
                </a:outerShdw>
              </a:effectLst>
              <a:latin typeface="Comic Sans MS" pitchFamily="-110" charset="0"/>
              <a:ea typeface="+mn-ea"/>
              <a:cs typeface="+mn-cs"/>
            </a:endParaRPr>
          </a:p>
        </p:txBody>
      </p:sp>
      <p:sp>
        <p:nvSpPr>
          <p:cNvPr id="35872" name="Rectangle 32"/>
          <p:cNvSpPr>
            <a:spLocks noChangeArrowheads="1"/>
          </p:cNvSpPr>
          <p:nvPr/>
        </p:nvSpPr>
        <p:spPr bwMode="auto">
          <a:xfrm>
            <a:off x="6896100" y="4395788"/>
            <a:ext cx="835025" cy="57626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3200" b="1" i="0" dirty="0">
                <a:solidFill>
                  <a:srgbClr val="FAF200"/>
                </a:solidFill>
                <a:latin typeface="Times" pitchFamily="-110" charset="0"/>
                <a:ea typeface="+mn-ea"/>
                <a:cs typeface="+mn-cs"/>
              </a:rPr>
              <a:t>U</a:t>
            </a:r>
          </a:p>
        </p:txBody>
      </p:sp>
      <p:sp>
        <p:nvSpPr>
          <p:cNvPr id="35871" name="Oval 31"/>
          <p:cNvSpPr>
            <a:spLocks noChangeArrowheads="1"/>
          </p:cNvSpPr>
          <p:nvPr/>
        </p:nvSpPr>
        <p:spPr bwMode="auto">
          <a:xfrm>
            <a:off x="6596063" y="4298950"/>
            <a:ext cx="728662" cy="731838"/>
          </a:xfrm>
          <a:prstGeom prst="ellipse">
            <a:avLst/>
          </a:prstGeom>
          <a:noFill/>
          <a:ln w="50800">
            <a:solidFill>
              <a:srgbClr val="FFFFFF"/>
            </a:solidFill>
            <a:round/>
            <a:headEnd/>
            <a:tailEnd/>
          </a:ln>
          <a:effectLst>
            <a:outerShdw blurRad="63500" dist="71842" dir="2700000" algn="ctr" rotWithShape="0">
              <a:schemeClr val="bg2">
                <a:alpha val="74998"/>
              </a:schemeClr>
            </a:outerShdw>
          </a:effectLst>
        </p:spPr>
        <p:txBody>
          <a:bodyPr wrap="none" anchor="ctr"/>
          <a:lstStyle/>
          <a:p>
            <a:pPr>
              <a:defRPr/>
            </a:pPr>
            <a:endParaRPr lang="en-US" dirty="0">
              <a:effectLst>
                <a:outerShdw blurRad="38100" dist="38100" dir="2700000" algn="tl">
                  <a:srgbClr val="000000">
                    <a:alpha val="43137"/>
                  </a:srgbClr>
                </a:outerShdw>
              </a:effectLst>
              <a:latin typeface="Comic Sans MS" pitchFamily="-110" charset="0"/>
              <a:ea typeface="+mn-ea"/>
              <a:cs typeface="+mn-cs"/>
            </a:endParaRPr>
          </a:p>
        </p:txBody>
      </p:sp>
      <p:sp>
        <p:nvSpPr>
          <p:cNvPr id="62494" name="Text Box 34"/>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dirty="0">
              <a:solidFill>
                <a:srgbClr val="FFA27C"/>
              </a:solidFill>
            </a:endParaRPr>
          </a:p>
        </p:txBody>
      </p:sp>
      <p:sp>
        <p:nvSpPr>
          <p:cNvPr id="35879" name="Rectangle 39"/>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defRPr/>
            </a:pPr>
            <a:r>
              <a:rPr lang="en-US" sz="1000" b="1" i="0" dirty="0">
                <a:solidFill>
                  <a:schemeClr val="tx1"/>
                </a:solidFill>
                <a:effectLst>
                  <a:outerShdw blurRad="38100" dist="38100" dir="2700000" algn="tl">
                    <a:srgbClr val="000000"/>
                  </a:outerShdw>
                </a:effectLst>
              </a:rPr>
              <a:t>29</a:t>
            </a:r>
          </a:p>
        </p:txBody>
      </p:sp>
      <p:sp>
        <p:nvSpPr>
          <p:cNvPr id="62496" name="Text Box 40"/>
          <p:cNvSpPr txBox="1">
            <a:spLocks noChangeArrowheads="1"/>
          </p:cNvSpPr>
          <p:nvPr/>
        </p:nvSpPr>
        <p:spPr bwMode="auto">
          <a:xfrm>
            <a:off x="7532688" y="5884863"/>
            <a:ext cx="268287"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dirty="0">
                <a:solidFill>
                  <a:schemeClr val="tx1"/>
                </a:solidFill>
                <a:latin typeface="Arial" charset="0"/>
              </a:rPr>
              <a:t>  </a:t>
            </a:r>
          </a:p>
        </p:txBody>
      </p:sp>
      <p:sp>
        <p:nvSpPr>
          <p:cNvPr id="62497" name="Rectangle 41"/>
          <p:cNvSpPr>
            <a:spLocks noChangeArrowheads="1"/>
          </p:cNvSpPr>
          <p:nvPr/>
        </p:nvSpPr>
        <p:spPr bwMode="auto">
          <a:xfrm>
            <a:off x="7102702" y="6269038"/>
            <a:ext cx="1561646"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p>
            <a:r>
              <a:rPr lang="en-US" sz="1200" b="1" i="0" dirty="0" err="1" smtClean="0">
                <a:solidFill>
                  <a:schemeClr val="tx1"/>
                </a:solidFill>
                <a:latin typeface="Arial" charset="0"/>
              </a:rPr>
              <a:t>Handbuch</a:t>
            </a:r>
            <a:r>
              <a:rPr lang="en-US" sz="1200" b="1" i="0" dirty="0" smtClean="0">
                <a:solidFill>
                  <a:schemeClr val="tx1"/>
                </a:solidFill>
                <a:latin typeface="Arial" charset="0"/>
              </a:rPr>
              <a:t> S. 15-16</a:t>
            </a:r>
            <a:endParaRPr lang="en-US" sz="1200" b="1" i="0" dirty="0">
              <a:solidFill>
                <a:schemeClr val="tx1"/>
              </a:solidFill>
              <a:latin typeface="Arial" charset="0"/>
            </a:endParaRPr>
          </a:p>
        </p:txBody>
      </p:sp>
      <p:sp>
        <p:nvSpPr>
          <p:cNvPr id="35891" name="Rectangle 51"/>
          <p:cNvSpPr>
            <a:spLocks noChangeArrowheads="1"/>
          </p:cNvSpPr>
          <p:nvPr/>
        </p:nvSpPr>
        <p:spPr bwMode="auto">
          <a:xfrm>
            <a:off x="830263" y="2487613"/>
            <a:ext cx="4625975" cy="3616325"/>
          </a:xfrm>
          <a:prstGeom prst="rect">
            <a:avLst/>
          </a:prstGeom>
          <a:solidFill>
            <a:schemeClr val="bg2"/>
          </a:solidFill>
          <a:ln w="12700">
            <a:noFill/>
            <a:miter lim="800000"/>
            <a:headEnd/>
            <a:tailEnd/>
          </a:ln>
          <a:effectLst/>
        </p:spPr>
        <p:txBody>
          <a:bodyPr wrap="none" anchor="ctr"/>
          <a:lstStyle/>
          <a:p>
            <a:pPr>
              <a:defRPr/>
            </a:pPr>
            <a:endParaRPr lang="en-US" dirty="0">
              <a:effectLst>
                <a:outerShdw blurRad="38100" dist="38100" dir="2700000" algn="tl">
                  <a:srgbClr val="000000">
                    <a:alpha val="43137"/>
                  </a:srgbClr>
                </a:outerShdw>
              </a:effectLst>
              <a:latin typeface="Comic Sans MS" pitchFamily="-110" charset="0"/>
              <a:ea typeface="+mn-ea"/>
              <a:cs typeface="+mn-cs"/>
            </a:endParaRPr>
          </a:p>
        </p:txBody>
      </p:sp>
      <p:grpSp>
        <p:nvGrpSpPr>
          <p:cNvPr id="62499" name="Group 50"/>
          <p:cNvGrpSpPr>
            <a:grpSpLocks/>
          </p:cNvGrpSpPr>
          <p:nvPr/>
        </p:nvGrpSpPr>
        <p:grpSpPr bwMode="auto">
          <a:xfrm>
            <a:off x="1789113" y="1811338"/>
            <a:ext cx="4573587" cy="3632200"/>
            <a:chOff x="490" y="1498"/>
            <a:chExt cx="2881" cy="2288"/>
          </a:xfrm>
        </p:grpSpPr>
        <p:grpSp>
          <p:nvGrpSpPr>
            <p:cNvPr id="62501" name="Group 48"/>
            <p:cNvGrpSpPr>
              <a:grpSpLocks/>
            </p:cNvGrpSpPr>
            <p:nvPr/>
          </p:nvGrpSpPr>
          <p:grpSpPr bwMode="auto">
            <a:xfrm>
              <a:off x="511" y="1498"/>
              <a:ext cx="2860" cy="2288"/>
              <a:chOff x="519" y="1506"/>
              <a:chExt cx="2860" cy="2288"/>
            </a:xfrm>
          </p:grpSpPr>
          <p:pic>
            <p:nvPicPr>
              <p:cNvPr id="62503" name="Picture 46"/>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519" y="1506"/>
                <a:ext cx="2860" cy="20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6200">
                    <a:solidFill>
                      <a:srgbClr val="000000"/>
                    </a:solidFill>
                    <a:miter lim="800000"/>
                    <a:headEnd/>
                    <a:tailEnd/>
                  </a14:hiddenLine>
                </a:ext>
              </a:extLst>
            </p:spPr>
          </p:pic>
          <p:sp>
            <p:nvSpPr>
              <p:cNvPr id="35887" name="Rectangle 47"/>
              <p:cNvSpPr>
                <a:spLocks noChangeArrowheads="1"/>
              </p:cNvSpPr>
              <p:nvPr/>
            </p:nvSpPr>
            <p:spPr bwMode="auto">
              <a:xfrm>
                <a:off x="525" y="3509"/>
                <a:ext cx="2849" cy="285"/>
              </a:xfrm>
              <a:prstGeom prst="rect">
                <a:avLst/>
              </a:prstGeom>
              <a:solidFill>
                <a:srgbClr val="FFFFFF"/>
              </a:solidFill>
              <a:ln w="12700">
                <a:solidFill>
                  <a:schemeClr val="tx1"/>
                </a:solidFill>
                <a:miter lim="800000"/>
                <a:headEnd/>
                <a:tailEnd/>
              </a:ln>
              <a:effectLst/>
            </p:spPr>
            <p:txBody>
              <a:bodyPr wrap="none" anchor="ctr"/>
              <a:lstStyle/>
              <a:p>
                <a:pPr>
                  <a:defRPr/>
                </a:pPr>
                <a:endParaRPr lang="en-US" dirty="0">
                  <a:effectLst>
                    <a:outerShdw blurRad="38100" dist="38100" dir="2700000" algn="tl">
                      <a:srgbClr val="000000">
                        <a:alpha val="43137"/>
                      </a:srgbClr>
                    </a:outerShdw>
                  </a:effectLst>
                  <a:latin typeface="Comic Sans MS" pitchFamily="-110" charset="0"/>
                  <a:ea typeface="+mn-ea"/>
                  <a:cs typeface="+mn-cs"/>
                </a:endParaRPr>
              </a:p>
            </p:txBody>
          </p:sp>
        </p:grpSp>
        <p:sp>
          <p:nvSpPr>
            <p:cNvPr id="35889" name="Rectangle 49"/>
            <p:cNvSpPr>
              <a:spLocks noChangeArrowheads="1"/>
            </p:cNvSpPr>
            <p:nvPr/>
          </p:nvSpPr>
          <p:spPr bwMode="auto">
            <a:xfrm>
              <a:off x="490" y="1502"/>
              <a:ext cx="2874" cy="2277"/>
            </a:xfrm>
            <a:prstGeom prst="rect">
              <a:avLst/>
            </a:prstGeom>
            <a:noFill/>
            <a:ln w="76200">
              <a:solidFill>
                <a:srgbClr val="65FE98"/>
              </a:solidFill>
              <a:miter lim="800000"/>
              <a:headEnd/>
              <a:tailEnd/>
            </a:ln>
            <a:effectLst/>
          </p:spPr>
          <p:txBody>
            <a:bodyPr wrap="none" anchor="ctr"/>
            <a:lstStyle/>
            <a:p>
              <a:pPr>
                <a:defRPr/>
              </a:pPr>
              <a:endParaRPr lang="en-US" dirty="0">
                <a:effectLst>
                  <a:outerShdw blurRad="38100" dist="38100" dir="2700000" algn="tl">
                    <a:srgbClr val="000000">
                      <a:alpha val="43137"/>
                    </a:srgbClr>
                  </a:outerShdw>
                </a:effectLst>
                <a:latin typeface="Comic Sans MS" pitchFamily="-110" charset="0"/>
                <a:ea typeface="+mn-ea"/>
                <a:cs typeface="+mn-cs"/>
              </a:endParaRPr>
            </a:p>
          </p:txBody>
        </p:sp>
      </p:grpSp>
      <p:sp>
        <p:nvSpPr>
          <p:cNvPr id="35883" name="Text Box 43"/>
          <p:cNvSpPr txBox="1">
            <a:spLocks noChangeArrowheads="1"/>
          </p:cNvSpPr>
          <p:nvPr/>
        </p:nvSpPr>
        <p:spPr bwMode="auto">
          <a:xfrm>
            <a:off x="1077913" y="5429250"/>
            <a:ext cx="6003925" cy="519113"/>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defRPr/>
            </a:pPr>
            <a:r>
              <a:rPr lang="en-US" b="1" dirty="0" smtClean="0">
                <a:solidFill>
                  <a:srgbClr val="66FF99"/>
                </a:solidFill>
                <a:effectLst>
                  <a:outerShdw blurRad="38100" dist="38100" dir="2700000" algn="tl">
                    <a:srgbClr val="000000"/>
                  </a:outerShdw>
                </a:effectLst>
                <a:latin typeface="Arial Black" charset="0"/>
              </a:rPr>
              <a:t>UR IN CHALDÄA</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withEffect">
                                  <p:stCondLst>
                                    <p:cond delay="0"/>
                                  </p:stCondLst>
                                  <p:childTnLst>
                                    <p:set>
                                      <p:cBhvr>
                                        <p:cTn id="6" dur="1" fill="hold">
                                          <p:stCondLst>
                                            <p:cond delay="0"/>
                                          </p:stCondLst>
                                        </p:cTn>
                                        <p:tgtEl>
                                          <p:spTgt spid="35871"/>
                                        </p:tgtEl>
                                        <p:attrNameLst>
                                          <p:attrName>style.visibility</p:attrName>
                                        </p:attrNameLst>
                                      </p:cBhvr>
                                      <p:to>
                                        <p:strVal val="visible"/>
                                      </p:to>
                                    </p:set>
                                    <p:anim calcmode="lin" valueType="num">
                                      <p:cBhvr>
                                        <p:cTn id="7" dur="500" fill="hold"/>
                                        <p:tgtEl>
                                          <p:spTgt spid="35871"/>
                                        </p:tgtEl>
                                        <p:attrNameLst>
                                          <p:attrName>ppt_w</p:attrName>
                                        </p:attrNameLst>
                                      </p:cBhvr>
                                      <p:tavLst>
                                        <p:tav tm="0">
                                          <p:val>
                                            <p:fltVal val="0"/>
                                          </p:val>
                                        </p:tav>
                                        <p:tav tm="100000">
                                          <p:val>
                                            <p:strVal val="#ppt_w"/>
                                          </p:val>
                                        </p:tav>
                                      </p:tavLst>
                                    </p:anim>
                                    <p:anim calcmode="lin" valueType="num">
                                      <p:cBhvr>
                                        <p:cTn id="8" dur="500" fill="hold"/>
                                        <p:tgtEl>
                                          <p:spTgt spid="35871"/>
                                        </p:tgtEl>
                                        <p:attrNameLst>
                                          <p:attrName>ppt_h</p:attrName>
                                        </p:attrNameLst>
                                      </p:cBhvr>
                                      <p:tavLst>
                                        <p:tav tm="0">
                                          <p:val>
                                            <p:fltVal val="0"/>
                                          </p:val>
                                        </p:tav>
                                        <p:tav tm="100000">
                                          <p:val>
                                            <p:strVal val="#ppt_h"/>
                                          </p:val>
                                        </p:tav>
                                      </p:tavLst>
                                    </p:anim>
                                    <p:anim calcmode="lin" valueType="num">
                                      <p:cBhvr>
                                        <p:cTn id="9" dur="500" fill="hold"/>
                                        <p:tgtEl>
                                          <p:spTgt spid="35871"/>
                                        </p:tgtEl>
                                        <p:attrNameLst>
                                          <p:attrName>ppt_x</p:attrName>
                                        </p:attrNameLst>
                                      </p:cBhvr>
                                      <p:tavLst>
                                        <p:tav tm="0">
                                          <p:val>
                                            <p:fltVal val="0.5"/>
                                          </p:val>
                                        </p:tav>
                                        <p:tav tm="100000">
                                          <p:val>
                                            <p:strVal val="#ppt_x"/>
                                          </p:val>
                                        </p:tav>
                                      </p:tavLst>
                                    </p:anim>
                                    <p:anim calcmode="lin" valueType="num">
                                      <p:cBhvr>
                                        <p:cTn id="10" dur="500" fill="hold"/>
                                        <p:tgtEl>
                                          <p:spTgt spid="35871"/>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35883"/>
                                        </p:tgtEl>
                                        <p:attrNameLst>
                                          <p:attrName>style.visibility</p:attrName>
                                        </p:attrNameLst>
                                      </p:cBhvr>
                                      <p:to>
                                        <p:strVal val="visible"/>
                                      </p:to>
                                    </p:set>
                                    <p:animEffect transition="in" filter="fade">
                                      <p:cBhvr>
                                        <p:cTn id="14" dur="1000"/>
                                        <p:tgtEl>
                                          <p:spTgt spid="358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71" grpId="0" animBg="1"/>
      <p:bldP spid="35883" grpId="0" autoUpdateAnimBg="0"/>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70018" name="Text Box 2"/>
          <p:cNvSpPr txBox="1">
            <a:spLocks noChangeArrowheads="1"/>
          </p:cNvSpPr>
          <p:nvPr/>
        </p:nvSpPr>
        <p:spPr bwMode="auto">
          <a:xfrm>
            <a:off x="11945938" y="8121650"/>
            <a:ext cx="1009650" cy="396875"/>
          </a:xfrm>
          <a:prstGeom prst="rect">
            <a:avLst/>
          </a:prstGeom>
          <a:noFill/>
          <a:ln w="12700">
            <a:noFill/>
            <a:miter lim="800000"/>
            <a:headEnd/>
            <a:tailEnd/>
          </a:ln>
          <a:effectLst/>
        </p:spPr>
        <p:txBody>
          <a:bodyPr>
            <a:spAutoFit/>
          </a:bodyPr>
          <a:lstStyle/>
          <a:p>
            <a:pPr>
              <a:spcBef>
                <a:spcPct val="50000"/>
              </a:spcBef>
              <a:defRPr/>
            </a:pPr>
            <a:endParaRPr lang="en-US" sz="2000" b="1" i="0">
              <a:effectLst>
                <a:outerShdw blurRad="38100" dist="38100" dir="2700000" algn="tl">
                  <a:srgbClr val="000000"/>
                </a:outerShdw>
              </a:effectLst>
              <a:latin typeface="Comic Sans MS" pitchFamily="-110" charset="0"/>
              <a:ea typeface="+mn-ea"/>
              <a:cs typeface="+mn-cs"/>
            </a:endParaRPr>
          </a:p>
        </p:txBody>
      </p:sp>
      <p:sp>
        <p:nvSpPr>
          <p:cNvPr id="470020" name="Text Box 4"/>
          <p:cNvSpPr txBox="1">
            <a:spLocks noChangeArrowheads="1"/>
          </p:cNvSpPr>
          <p:nvPr/>
        </p:nvSpPr>
        <p:spPr bwMode="auto">
          <a:xfrm>
            <a:off x="11963400" y="8137525"/>
            <a:ext cx="1009650" cy="396875"/>
          </a:xfrm>
          <a:prstGeom prst="rect">
            <a:avLst/>
          </a:prstGeom>
          <a:noFill/>
          <a:ln w="12700">
            <a:noFill/>
            <a:miter lim="800000"/>
            <a:headEnd/>
            <a:tailEnd/>
          </a:ln>
          <a:effectLst/>
        </p:spPr>
        <p:txBody>
          <a:bodyPr>
            <a:spAutoFit/>
          </a:bodyPr>
          <a:lstStyle/>
          <a:p>
            <a:pPr>
              <a:spcBef>
                <a:spcPct val="50000"/>
              </a:spcBef>
              <a:defRPr/>
            </a:pPr>
            <a:endParaRPr lang="en-US" sz="2000" b="1" i="0">
              <a:effectLst>
                <a:outerShdw blurRad="38100" dist="38100" dir="2700000" algn="tl">
                  <a:srgbClr val="000000"/>
                </a:outerShdw>
              </a:effectLst>
              <a:latin typeface="Comic Sans MS" pitchFamily="-110" charset="0"/>
              <a:ea typeface="+mn-ea"/>
              <a:cs typeface="+mn-cs"/>
            </a:endParaRPr>
          </a:p>
        </p:txBody>
      </p:sp>
      <p:sp>
        <p:nvSpPr>
          <p:cNvPr id="9219" name="Text Box 5"/>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endParaRPr>
          </a:p>
        </p:txBody>
      </p:sp>
      <p:sp>
        <p:nvSpPr>
          <p:cNvPr id="470023" name="Rectangle 7"/>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rPr>
              <a:t>03</a:t>
            </a:r>
          </a:p>
        </p:txBody>
      </p:sp>
      <p:sp>
        <p:nvSpPr>
          <p:cNvPr id="9221" name="Text Box 8"/>
          <p:cNvSpPr txBox="1">
            <a:spLocks noChangeArrowheads="1"/>
          </p:cNvSpPr>
          <p:nvPr/>
        </p:nvSpPr>
        <p:spPr bwMode="auto">
          <a:xfrm>
            <a:off x="8721725" y="6413500"/>
            <a:ext cx="325438"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2000" i="0">
                <a:solidFill>
                  <a:srgbClr val="FFFFFF"/>
                </a:solidFill>
                <a:latin typeface="Arial" charset="0"/>
              </a:rPr>
              <a:t>4</a:t>
            </a:r>
          </a:p>
        </p:txBody>
      </p:sp>
      <p:sp>
        <p:nvSpPr>
          <p:cNvPr id="470026" name="Rectangle 10"/>
          <p:cNvSpPr>
            <a:spLocks noChangeArrowheads="1"/>
          </p:cNvSpPr>
          <p:nvPr/>
        </p:nvSpPr>
        <p:spPr bwMode="auto">
          <a:xfrm>
            <a:off x="0" y="0"/>
            <a:ext cx="9132888" cy="6845300"/>
          </a:xfrm>
          <a:prstGeom prst="rect">
            <a:avLst/>
          </a:prstGeom>
          <a:gradFill rotWithShape="0">
            <a:gsLst>
              <a:gs pos="0">
                <a:srgbClr val="790015"/>
              </a:gs>
              <a:gs pos="100000">
                <a:srgbClr val="790015">
                  <a:gamma/>
                  <a:shade val="80000"/>
                  <a:invGamma/>
                </a:srgbClr>
              </a:gs>
            </a:gsLst>
            <a:lin ang="5400000" scaled="1"/>
          </a:grad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70027" name="Rectangle 11"/>
          <p:cNvSpPr>
            <a:spLocks noChangeArrowheads="1"/>
          </p:cNvSpPr>
          <p:nvPr/>
        </p:nvSpPr>
        <p:spPr bwMode="auto">
          <a:xfrm>
            <a:off x="506413" y="415925"/>
            <a:ext cx="8361362" cy="6176963"/>
          </a:xfrm>
          <a:prstGeom prst="rect">
            <a:avLst/>
          </a:prstGeom>
          <a:solidFill>
            <a:schemeClr val="bg2"/>
          </a:solid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70028" name="Rectangle 12"/>
          <p:cNvSpPr>
            <a:spLocks noChangeArrowheads="1"/>
          </p:cNvSpPr>
          <p:nvPr/>
        </p:nvSpPr>
        <p:spPr bwMode="auto">
          <a:xfrm>
            <a:off x="466725" y="361950"/>
            <a:ext cx="8281988" cy="6111875"/>
          </a:xfrm>
          <a:prstGeom prst="rect">
            <a:avLst/>
          </a:prstGeom>
          <a:solidFill>
            <a:srgbClr val="535353"/>
          </a:solid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70029" name="Freeform 13"/>
          <p:cNvSpPr>
            <a:spLocks/>
          </p:cNvSpPr>
          <p:nvPr/>
        </p:nvSpPr>
        <p:spPr bwMode="auto">
          <a:xfrm>
            <a:off x="4765675" y="600075"/>
            <a:ext cx="2239963" cy="5461000"/>
          </a:xfrm>
          <a:custGeom>
            <a:avLst/>
            <a:gdLst/>
            <a:ahLst/>
            <a:cxnLst>
              <a:cxn ang="0">
                <a:pos x="91" y="33"/>
              </a:cxn>
              <a:cxn ang="0">
                <a:pos x="212" y="76"/>
              </a:cxn>
              <a:cxn ang="0">
                <a:pos x="332" y="174"/>
              </a:cxn>
              <a:cxn ang="0">
                <a:pos x="383" y="305"/>
              </a:cxn>
              <a:cxn ang="0">
                <a:pos x="443" y="446"/>
              </a:cxn>
              <a:cxn ang="0">
                <a:pos x="453" y="620"/>
              </a:cxn>
              <a:cxn ang="0">
                <a:pos x="494" y="751"/>
              </a:cxn>
              <a:cxn ang="0">
                <a:pos x="494" y="882"/>
              </a:cxn>
              <a:cxn ang="0">
                <a:pos x="483" y="1012"/>
              </a:cxn>
              <a:cxn ang="0">
                <a:pos x="473" y="1143"/>
              </a:cxn>
              <a:cxn ang="0">
                <a:pos x="463" y="1284"/>
              </a:cxn>
              <a:cxn ang="0">
                <a:pos x="433" y="1426"/>
              </a:cxn>
              <a:cxn ang="0">
                <a:pos x="383" y="1556"/>
              </a:cxn>
              <a:cxn ang="0">
                <a:pos x="353" y="1687"/>
              </a:cxn>
              <a:cxn ang="0">
                <a:pos x="443" y="1796"/>
              </a:cxn>
              <a:cxn ang="0">
                <a:pos x="494" y="1937"/>
              </a:cxn>
              <a:cxn ang="0">
                <a:pos x="524" y="2068"/>
              </a:cxn>
              <a:cxn ang="0">
                <a:pos x="614" y="2198"/>
              </a:cxn>
              <a:cxn ang="0">
                <a:pos x="705" y="2351"/>
              </a:cxn>
              <a:cxn ang="0">
                <a:pos x="836" y="2470"/>
              </a:cxn>
              <a:cxn ang="0">
                <a:pos x="947" y="2612"/>
              </a:cxn>
              <a:cxn ang="0">
                <a:pos x="1078" y="2721"/>
              </a:cxn>
              <a:cxn ang="0">
                <a:pos x="1158" y="2851"/>
              </a:cxn>
              <a:cxn ang="0">
                <a:pos x="1269" y="3004"/>
              </a:cxn>
              <a:cxn ang="0">
                <a:pos x="1319" y="3156"/>
              </a:cxn>
              <a:cxn ang="0">
                <a:pos x="1370" y="3308"/>
              </a:cxn>
              <a:cxn ang="0">
                <a:pos x="1400" y="3439"/>
              </a:cxn>
              <a:cxn ang="0">
                <a:pos x="1410" y="3145"/>
              </a:cxn>
              <a:cxn ang="0">
                <a:pos x="1340" y="3058"/>
              </a:cxn>
              <a:cxn ang="0">
                <a:pos x="1259" y="2862"/>
              </a:cxn>
              <a:cxn ang="0">
                <a:pos x="1098" y="2721"/>
              </a:cxn>
              <a:cxn ang="0">
                <a:pos x="997" y="2514"/>
              </a:cxn>
              <a:cxn ang="0">
                <a:pos x="806" y="2449"/>
              </a:cxn>
              <a:cxn ang="0">
                <a:pos x="735" y="2307"/>
              </a:cxn>
              <a:cxn ang="0">
                <a:pos x="635" y="2187"/>
              </a:cxn>
              <a:cxn ang="0">
                <a:pos x="534" y="1959"/>
              </a:cxn>
              <a:cxn ang="0">
                <a:pos x="443" y="1785"/>
              </a:cxn>
              <a:cxn ang="0">
                <a:pos x="403" y="1632"/>
              </a:cxn>
              <a:cxn ang="0">
                <a:pos x="433" y="1491"/>
              </a:cxn>
              <a:cxn ang="0">
                <a:pos x="483" y="1349"/>
              </a:cxn>
              <a:cxn ang="0">
                <a:pos x="483" y="1208"/>
              </a:cxn>
              <a:cxn ang="0">
                <a:pos x="524" y="1023"/>
              </a:cxn>
              <a:cxn ang="0">
                <a:pos x="514" y="805"/>
              </a:cxn>
              <a:cxn ang="0">
                <a:pos x="534" y="642"/>
              </a:cxn>
              <a:cxn ang="0">
                <a:pos x="554" y="522"/>
              </a:cxn>
              <a:cxn ang="0">
                <a:pos x="665" y="392"/>
              </a:cxn>
              <a:cxn ang="0">
                <a:pos x="826" y="218"/>
              </a:cxn>
              <a:cxn ang="0">
                <a:pos x="876" y="76"/>
              </a:cxn>
              <a:cxn ang="0">
                <a:pos x="917" y="11"/>
              </a:cxn>
              <a:cxn ang="0">
                <a:pos x="765" y="87"/>
              </a:cxn>
              <a:cxn ang="0">
                <a:pos x="755" y="218"/>
              </a:cxn>
              <a:cxn ang="0">
                <a:pos x="745" y="305"/>
              </a:cxn>
              <a:cxn ang="0">
                <a:pos x="624" y="435"/>
              </a:cxn>
              <a:cxn ang="0">
                <a:pos x="534" y="522"/>
              </a:cxn>
              <a:cxn ang="0">
                <a:pos x="483" y="664"/>
              </a:cxn>
              <a:cxn ang="0">
                <a:pos x="473" y="511"/>
              </a:cxn>
              <a:cxn ang="0">
                <a:pos x="443" y="348"/>
              </a:cxn>
              <a:cxn ang="0">
                <a:pos x="383" y="218"/>
              </a:cxn>
              <a:cxn ang="0">
                <a:pos x="302" y="98"/>
              </a:cxn>
              <a:cxn ang="0">
                <a:pos x="181" y="33"/>
              </a:cxn>
              <a:cxn ang="0">
                <a:pos x="60" y="1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w="12700" cap="rnd" cmpd="sng">
            <a:no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70030" name="Freeform 14"/>
          <p:cNvSpPr>
            <a:spLocks/>
          </p:cNvSpPr>
          <p:nvPr/>
        </p:nvSpPr>
        <p:spPr bwMode="auto">
          <a:xfrm>
            <a:off x="796925" y="1946275"/>
            <a:ext cx="7750175" cy="2227263"/>
          </a:xfrm>
          <a:custGeom>
            <a:avLst/>
            <a:gdLst/>
            <a:ahLst/>
            <a:cxnLst>
              <a:cxn ang="0">
                <a:pos x="151" y="54"/>
              </a:cxn>
              <a:cxn ang="0">
                <a:pos x="282" y="250"/>
              </a:cxn>
              <a:cxn ang="0">
                <a:pos x="524" y="261"/>
              </a:cxn>
              <a:cxn ang="0">
                <a:pos x="686" y="467"/>
              </a:cxn>
              <a:cxn ang="0">
                <a:pos x="766" y="706"/>
              </a:cxn>
              <a:cxn ang="0">
                <a:pos x="918" y="739"/>
              </a:cxn>
              <a:cxn ang="0">
                <a:pos x="1008" y="815"/>
              </a:cxn>
              <a:cxn ang="0">
                <a:pos x="1210" y="869"/>
              </a:cxn>
              <a:cxn ang="0">
                <a:pos x="1331" y="772"/>
              </a:cxn>
              <a:cxn ang="0">
                <a:pos x="1412" y="565"/>
              </a:cxn>
              <a:cxn ang="0">
                <a:pos x="1291" y="359"/>
              </a:cxn>
              <a:cxn ang="0">
                <a:pos x="1412" y="163"/>
              </a:cxn>
              <a:cxn ang="0">
                <a:pos x="1603" y="206"/>
              </a:cxn>
              <a:cxn ang="0">
                <a:pos x="1785" y="250"/>
              </a:cxn>
              <a:cxn ang="0">
                <a:pos x="1967" y="250"/>
              </a:cxn>
              <a:cxn ang="0">
                <a:pos x="2088" y="217"/>
              </a:cxn>
              <a:cxn ang="0">
                <a:pos x="2219" y="120"/>
              </a:cxn>
              <a:cxn ang="0">
                <a:pos x="2420" y="261"/>
              </a:cxn>
              <a:cxn ang="0">
                <a:pos x="2612" y="348"/>
              </a:cxn>
              <a:cxn ang="0">
                <a:pos x="2783" y="478"/>
              </a:cxn>
              <a:cxn ang="0">
                <a:pos x="2985" y="576"/>
              </a:cxn>
              <a:cxn ang="0">
                <a:pos x="3177" y="652"/>
              </a:cxn>
              <a:cxn ang="0">
                <a:pos x="3378" y="772"/>
              </a:cxn>
              <a:cxn ang="0">
                <a:pos x="3580" y="706"/>
              </a:cxn>
              <a:cxn ang="0">
                <a:pos x="3782" y="772"/>
              </a:cxn>
              <a:cxn ang="0">
                <a:pos x="3983" y="706"/>
              </a:cxn>
              <a:cxn ang="0">
                <a:pos x="4195" y="696"/>
              </a:cxn>
              <a:cxn ang="0">
                <a:pos x="4397" y="783"/>
              </a:cxn>
              <a:cxn ang="0">
                <a:pos x="4599" y="783"/>
              </a:cxn>
              <a:cxn ang="0">
                <a:pos x="4800" y="761"/>
              </a:cxn>
              <a:cxn ang="0">
                <a:pos x="4760" y="848"/>
              </a:cxn>
              <a:cxn ang="0">
                <a:pos x="4498" y="924"/>
              </a:cxn>
              <a:cxn ang="0">
                <a:pos x="4296" y="978"/>
              </a:cxn>
              <a:cxn ang="0">
                <a:pos x="4276" y="1130"/>
              </a:cxn>
              <a:cxn ang="0">
                <a:pos x="4165" y="1293"/>
              </a:cxn>
              <a:cxn ang="0">
                <a:pos x="3933" y="1337"/>
              </a:cxn>
              <a:cxn ang="0">
                <a:pos x="3620" y="1185"/>
              </a:cxn>
              <a:cxn ang="0">
                <a:pos x="3409" y="1011"/>
              </a:cxn>
              <a:cxn ang="0">
                <a:pos x="3177" y="978"/>
              </a:cxn>
              <a:cxn ang="0">
                <a:pos x="2955" y="859"/>
              </a:cxn>
              <a:cxn ang="0">
                <a:pos x="2703" y="848"/>
              </a:cxn>
              <a:cxn ang="0">
                <a:pos x="2471" y="924"/>
              </a:cxn>
              <a:cxn ang="0">
                <a:pos x="2239" y="859"/>
              </a:cxn>
              <a:cxn ang="0">
                <a:pos x="2027" y="772"/>
              </a:cxn>
              <a:cxn ang="0">
                <a:pos x="1926" y="946"/>
              </a:cxn>
              <a:cxn ang="0">
                <a:pos x="1916" y="1163"/>
              </a:cxn>
              <a:cxn ang="0">
                <a:pos x="1805" y="1359"/>
              </a:cxn>
              <a:cxn ang="0">
                <a:pos x="1593" y="1402"/>
              </a:cxn>
              <a:cxn ang="0">
                <a:pos x="1382" y="1326"/>
              </a:cxn>
              <a:cxn ang="0">
                <a:pos x="1180" y="1239"/>
              </a:cxn>
              <a:cxn ang="0">
                <a:pos x="978" y="1217"/>
              </a:cxn>
              <a:cxn ang="0">
                <a:pos x="777" y="1337"/>
              </a:cxn>
              <a:cxn ang="0">
                <a:pos x="625" y="1250"/>
              </a:cxn>
              <a:cxn ang="0">
                <a:pos x="504" y="1087"/>
              </a:cxn>
              <a:cxn ang="0">
                <a:pos x="373" y="902"/>
              </a:cxn>
              <a:cxn ang="0">
                <a:pos x="182" y="783"/>
              </a:cxn>
              <a:cxn ang="0">
                <a:pos x="121" y="598"/>
              </a:cxn>
              <a:cxn ang="0">
                <a:pos x="61" y="413"/>
              </a:cxn>
              <a:cxn ang="0">
                <a:pos x="61" y="196"/>
              </a:cxn>
              <a:cxn ang="0">
                <a:pos x="0" y="0"/>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w="12700" cap="rnd" cmpd="sng">
            <a:no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70031" name="Freeform 15"/>
          <p:cNvSpPr>
            <a:spLocks/>
          </p:cNvSpPr>
          <p:nvPr/>
        </p:nvSpPr>
        <p:spPr bwMode="auto">
          <a:xfrm>
            <a:off x="663575" y="871538"/>
            <a:ext cx="7926388" cy="5164137"/>
          </a:xfrm>
          <a:custGeom>
            <a:avLst/>
            <a:gdLst/>
            <a:ahLst/>
            <a:cxnLst>
              <a:cxn ang="0">
                <a:pos x="968" y="2686"/>
              </a:cxn>
              <a:cxn ang="0">
                <a:pos x="766" y="3045"/>
              </a:cxn>
              <a:cxn ang="0">
                <a:pos x="474" y="3121"/>
              </a:cxn>
              <a:cxn ang="0">
                <a:pos x="161" y="3067"/>
              </a:cxn>
              <a:cxn ang="0">
                <a:pos x="182" y="2893"/>
              </a:cxn>
              <a:cxn ang="0">
                <a:pos x="504" y="2828"/>
              </a:cxn>
              <a:cxn ang="0">
                <a:pos x="807" y="2708"/>
              </a:cxn>
              <a:cxn ang="0">
                <a:pos x="958" y="2447"/>
              </a:cxn>
              <a:cxn ang="0">
                <a:pos x="645" y="2186"/>
              </a:cxn>
              <a:cxn ang="0">
                <a:pos x="303" y="2001"/>
              </a:cxn>
              <a:cxn ang="0">
                <a:pos x="444" y="2012"/>
              </a:cxn>
              <a:cxn ang="0">
                <a:pos x="837" y="2077"/>
              </a:cxn>
              <a:cxn ang="0">
                <a:pos x="1190" y="2186"/>
              </a:cxn>
              <a:cxn ang="0">
                <a:pos x="1291" y="2230"/>
              </a:cxn>
              <a:cxn ang="0">
                <a:pos x="1553" y="1990"/>
              </a:cxn>
              <a:cxn ang="0">
                <a:pos x="1896" y="1795"/>
              </a:cxn>
              <a:cxn ang="0">
                <a:pos x="2047" y="1468"/>
              </a:cxn>
              <a:cxn ang="0">
                <a:pos x="2148" y="1523"/>
              </a:cxn>
              <a:cxn ang="0">
                <a:pos x="2350" y="1370"/>
              </a:cxn>
              <a:cxn ang="0">
                <a:pos x="2158" y="1088"/>
              </a:cxn>
              <a:cxn ang="0">
                <a:pos x="2077" y="653"/>
              </a:cxn>
              <a:cxn ang="0">
                <a:pos x="1876" y="359"/>
              </a:cxn>
              <a:cxn ang="0">
                <a:pos x="1674" y="65"/>
              </a:cxn>
              <a:cxn ang="0">
                <a:pos x="1967" y="131"/>
              </a:cxn>
              <a:cxn ang="0">
                <a:pos x="2198" y="348"/>
              </a:cxn>
              <a:cxn ang="0">
                <a:pos x="2188" y="674"/>
              </a:cxn>
              <a:cxn ang="0">
                <a:pos x="2309" y="914"/>
              </a:cxn>
              <a:cxn ang="0">
                <a:pos x="2562" y="707"/>
              </a:cxn>
              <a:cxn ang="0">
                <a:pos x="2400" y="326"/>
              </a:cxn>
              <a:cxn ang="0">
                <a:pos x="2794" y="163"/>
              </a:cxn>
              <a:cxn ang="0">
                <a:pos x="3207" y="196"/>
              </a:cxn>
              <a:cxn ang="0">
                <a:pos x="3247" y="555"/>
              </a:cxn>
              <a:cxn ang="0">
                <a:pos x="3086" y="783"/>
              </a:cxn>
              <a:cxn ang="0">
                <a:pos x="2783" y="881"/>
              </a:cxn>
              <a:cxn ang="0">
                <a:pos x="3096" y="1055"/>
              </a:cxn>
              <a:cxn ang="0">
                <a:pos x="3499" y="1033"/>
              </a:cxn>
              <a:cxn ang="0">
                <a:pos x="3741" y="1283"/>
              </a:cxn>
              <a:cxn ang="0">
                <a:pos x="3661" y="1664"/>
              </a:cxn>
              <a:cxn ang="0">
                <a:pos x="3873" y="1903"/>
              </a:cxn>
              <a:cxn ang="0">
                <a:pos x="4175" y="1784"/>
              </a:cxn>
              <a:cxn ang="0">
                <a:pos x="4468" y="1631"/>
              </a:cxn>
              <a:cxn ang="0">
                <a:pos x="4720" y="1392"/>
              </a:cxn>
              <a:cxn ang="0">
                <a:pos x="4992" y="1490"/>
              </a:cxn>
              <a:cxn ang="0">
                <a:pos x="4730" y="1762"/>
              </a:cxn>
              <a:cxn ang="0">
                <a:pos x="4518" y="2132"/>
              </a:cxn>
              <a:cxn ang="0">
                <a:pos x="4266" y="2491"/>
              </a:cxn>
              <a:cxn ang="0">
                <a:pos x="3812" y="2469"/>
              </a:cxn>
              <a:cxn ang="0">
                <a:pos x="3560" y="2317"/>
              </a:cxn>
              <a:cxn ang="0">
                <a:pos x="3550" y="1849"/>
              </a:cxn>
              <a:cxn ang="0">
                <a:pos x="3348" y="1566"/>
              </a:cxn>
              <a:cxn ang="0">
                <a:pos x="3005" y="1773"/>
              </a:cxn>
              <a:cxn ang="0">
                <a:pos x="2824" y="1566"/>
              </a:cxn>
              <a:cxn ang="0">
                <a:pos x="2582" y="1294"/>
              </a:cxn>
              <a:cxn ang="0">
                <a:pos x="2279" y="1577"/>
              </a:cxn>
              <a:cxn ang="0">
                <a:pos x="2158" y="2001"/>
              </a:cxn>
              <a:cxn ang="0">
                <a:pos x="1896" y="2328"/>
              </a:cxn>
              <a:cxn ang="0">
                <a:pos x="1755" y="2643"/>
              </a:cxn>
              <a:cxn ang="0">
                <a:pos x="1392" y="2436"/>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w="12700" cap="rnd" cmpd="sng">
            <a:no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70033" name="Freeform 17"/>
          <p:cNvSpPr>
            <a:spLocks/>
          </p:cNvSpPr>
          <p:nvPr/>
        </p:nvSpPr>
        <p:spPr bwMode="auto">
          <a:xfrm>
            <a:off x="796925" y="600075"/>
            <a:ext cx="1803400" cy="4032250"/>
          </a:xfrm>
          <a:custGeom>
            <a:avLst/>
            <a:gdLst/>
            <a:ahLst/>
            <a:cxnLst>
              <a:cxn ang="0">
                <a:pos x="1122" y="87"/>
              </a:cxn>
              <a:cxn ang="0">
                <a:pos x="1095" y="210"/>
              </a:cxn>
              <a:cxn ang="0">
                <a:pos x="1054" y="319"/>
              </a:cxn>
              <a:cxn ang="0">
                <a:pos x="1034" y="406"/>
              </a:cxn>
              <a:cxn ang="0">
                <a:pos x="1075" y="522"/>
              </a:cxn>
              <a:cxn ang="0">
                <a:pos x="1054" y="638"/>
              </a:cxn>
              <a:cxn ang="0">
                <a:pos x="1028" y="754"/>
              </a:cxn>
              <a:cxn ang="0">
                <a:pos x="947" y="863"/>
              </a:cxn>
              <a:cxn ang="0">
                <a:pos x="913" y="979"/>
              </a:cxn>
              <a:cxn ang="0">
                <a:pos x="860" y="1103"/>
              </a:cxn>
              <a:cxn ang="0">
                <a:pos x="813" y="1219"/>
              </a:cxn>
              <a:cxn ang="0">
                <a:pos x="719" y="1313"/>
              </a:cxn>
              <a:cxn ang="0">
                <a:pos x="611" y="1320"/>
              </a:cxn>
              <a:cxn ang="0">
                <a:pos x="504" y="1320"/>
              </a:cxn>
              <a:cxn ang="0">
                <a:pos x="396" y="1364"/>
              </a:cxn>
              <a:cxn ang="0">
                <a:pos x="316" y="1248"/>
              </a:cxn>
              <a:cxn ang="0">
                <a:pos x="208" y="1175"/>
              </a:cxn>
              <a:cxn ang="0">
                <a:pos x="101" y="1175"/>
              </a:cxn>
              <a:cxn ang="0">
                <a:pos x="40" y="1182"/>
              </a:cxn>
              <a:cxn ang="0">
                <a:pos x="141" y="1240"/>
              </a:cxn>
              <a:cxn ang="0">
                <a:pos x="235" y="1328"/>
              </a:cxn>
              <a:cxn ang="0">
                <a:pos x="349" y="1386"/>
              </a:cxn>
              <a:cxn ang="0">
                <a:pos x="356" y="1531"/>
              </a:cxn>
              <a:cxn ang="0">
                <a:pos x="349" y="1690"/>
              </a:cxn>
              <a:cxn ang="0">
                <a:pos x="296" y="1821"/>
              </a:cxn>
              <a:cxn ang="0">
                <a:pos x="235" y="1951"/>
              </a:cxn>
              <a:cxn ang="0">
                <a:pos x="168" y="2082"/>
              </a:cxn>
              <a:cxn ang="0">
                <a:pos x="134" y="2213"/>
              </a:cxn>
              <a:cxn ang="0">
                <a:pos x="67" y="2329"/>
              </a:cxn>
              <a:cxn ang="0">
                <a:pos x="27" y="2452"/>
              </a:cxn>
              <a:cxn ang="0">
                <a:pos x="20" y="2510"/>
              </a:cxn>
              <a:cxn ang="0">
                <a:pos x="81" y="2387"/>
              </a:cxn>
              <a:cxn ang="0">
                <a:pos x="148" y="2271"/>
              </a:cxn>
              <a:cxn ang="0">
                <a:pos x="201" y="2147"/>
              </a:cxn>
              <a:cxn ang="0">
                <a:pos x="242" y="2002"/>
              </a:cxn>
              <a:cxn ang="0">
                <a:pos x="316" y="1886"/>
              </a:cxn>
              <a:cxn ang="0">
                <a:pos x="403" y="1763"/>
              </a:cxn>
              <a:cxn ang="0">
                <a:pos x="430" y="1639"/>
              </a:cxn>
              <a:cxn ang="0">
                <a:pos x="423" y="1523"/>
              </a:cxn>
              <a:cxn ang="0">
                <a:pos x="497" y="1444"/>
              </a:cxn>
              <a:cxn ang="0">
                <a:pos x="651" y="1407"/>
              </a:cxn>
              <a:cxn ang="0">
                <a:pos x="792" y="1364"/>
              </a:cxn>
              <a:cxn ang="0">
                <a:pos x="866" y="1255"/>
              </a:cxn>
              <a:cxn ang="0">
                <a:pos x="907" y="1074"/>
              </a:cxn>
              <a:cxn ang="0">
                <a:pos x="1014" y="979"/>
              </a:cxn>
              <a:cxn ang="0">
                <a:pos x="1048" y="856"/>
              </a:cxn>
              <a:cxn ang="0">
                <a:pos x="1088" y="733"/>
              </a:cxn>
              <a:cxn ang="0">
                <a:pos x="1115" y="617"/>
              </a:cxn>
              <a:cxn ang="0">
                <a:pos x="1108" y="493"/>
              </a:cxn>
              <a:cxn ang="0">
                <a:pos x="1081" y="377"/>
              </a:cxn>
              <a:cxn ang="0">
                <a:pos x="1088" y="261"/>
              </a:cxn>
              <a:cxn ang="0">
                <a:pos x="1135" y="138"/>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w="12700" cap="rnd" cmpd="sng">
            <a:no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70034" name="Freeform 18"/>
          <p:cNvSpPr>
            <a:spLocks/>
          </p:cNvSpPr>
          <p:nvPr/>
        </p:nvSpPr>
        <p:spPr bwMode="auto">
          <a:xfrm>
            <a:off x="842963" y="565150"/>
            <a:ext cx="7639050" cy="5495925"/>
          </a:xfrm>
          <a:custGeom>
            <a:avLst/>
            <a:gdLst/>
            <a:ahLst/>
            <a:cxnLst>
              <a:cxn ang="0">
                <a:pos x="444" y="348"/>
              </a:cxn>
              <a:cxn ang="0">
                <a:pos x="817" y="664"/>
              </a:cxn>
              <a:cxn ang="0">
                <a:pos x="1190" y="925"/>
              </a:cxn>
              <a:cxn ang="0">
                <a:pos x="1614" y="1252"/>
              </a:cxn>
              <a:cxn ang="0">
                <a:pos x="2058" y="1611"/>
              </a:cxn>
              <a:cxn ang="0">
                <a:pos x="2421" y="1926"/>
              </a:cxn>
              <a:cxn ang="0">
                <a:pos x="2673" y="2362"/>
              </a:cxn>
              <a:cxn ang="0">
                <a:pos x="2249" y="2318"/>
              </a:cxn>
              <a:cxn ang="0">
                <a:pos x="1815" y="2307"/>
              </a:cxn>
              <a:cxn ang="0">
                <a:pos x="1311" y="2373"/>
              </a:cxn>
              <a:cxn ang="0">
                <a:pos x="918" y="2318"/>
              </a:cxn>
              <a:cxn ang="0">
                <a:pos x="474" y="2122"/>
              </a:cxn>
              <a:cxn ang="0">
                <a:pos x="30" y="1752"/>
              </a:cxn>
              <a:cxn ang="0">
                <a:pos x="403" y="2090"/>
              </a:cxn>
              <a:cxn ang="0">
                <a:pos x="827" y="2296"/>
              </a:cxn>
              <a:cxn ang="0">
                <a:pos x="635" y="2416"/>
              </a:cxn>
              <a:cxn ang="0">
                <a:pos x="212" y="2569"/>
              </a:cxn>
              <a:cxn ang="0">
                <a:pos x="252" y="2612"/>
              </a:cxn>
              <a:cxn ang="0">
                <a:pos x="676" y="2438"/>
              </a:cxn>
              <a:cxn ang="0">
                <a:pos x="1089" y="2405"/>
              </a:cxn>
              <a:cxn ang="0">
                <a:pos x="1553" y="2569"/>
              </a:cxn>
              <a:cxn ang="0">
                <a:pos x="1624" y="3004"/>
              </a:cxn>
              <a:cxn ang="0">
                <a:pos x="1069" y="3189"/>
              </a:cxn>
              <a:cxn ang="0">
                <a:pos x="595" y="3298"/>
              </a:cxn>
              <a:cxn ang="0">
                <a:pos x="161" y="3341"/>
              </a:cxn>
              <a:cxn ang="0">
                <a:pos x="292" y="3320"/>
              </a:cxn>
              <a:cxn ang="0">
                <a:pos x="767" y="3298"/>
              </a:cxn>
              <a:cxn ang="0">
                <a:pos x="1241" y="3189"/>
              </a:cxn>
              <a:cxn ang="0">
                <a:pos x="1654" y="2982"/>
              </a:cxn>
              <a:cxn ang="0">
                <a:pos x="2088" y="2917"/>
              </a:cxn>
              <a:cxn ang="0">
                <a:pos x="2521" y="3058"/>
              </a:cxn>
              <a:cxn ang="0">
                <a:pos x="2975" y="3200"/>
              </a:cxn>
              <a:cxn ang="0">
                <a:pos x="3490" y="3309"/>
              </a:cxn>
              <a:cxn ang="0">
                <a:pos x="3944" y="3385"/>
              </a:cxn>
              <a:cxn ang="0">
                <a:pos x="4408" y="3450"/>
              </a:cxn>
              <a:cxn ang="0">
                <a:pos x="4297" y="3439"/>
              </a:cxn>
              <a:cxn ang="0">
                <a:pos x="3782" y="3330"/>
              </a:cxn>
              <a:cxn ang="0">
                <a:pos x="3197" y="3200"/>
              </a:cxn>
              <a:cxn ang="0">
                <a:pos x="2733" y="3124"/>
              </a:cxn>
              <a:cxn ang="0">
                <a:pos x="2199" y="2884"/>
              </a:cxn>
              <a:cxn ang="0">
                <a:pos x="1684" y="2677"/>
              </a:cxn>
              <a:cxn ang="0">
                <a:pos x="1220" y="2471"/>
              </a:cxn>
              <a:cxn ang="0">
                <a:pos x="1493" y="2394"/>
              </a:cxn>
              <a:cxn ang="0">
                <a:pos x="2078" y="2318"/>
              </a:cxn>
              <a:cxn ang="0">
                <a:pos x="2582" y="2362"/>
              </a:cxn>
              <a:cxn ang="0">
                <a:pos x="3056" y="2569"/>
              </a:cxn>
              <a:cxn ang="0">
                <a:pos x="3500" y="2743"/>
              </a:cxn>
              <a:cxn ang="0">
                <a:pos x="4075" y="3004"/>
              </a:cxn>
              <a:cxn ang="0">
                <a:pos x="4569" y="3243"/>
              </a:cxn>
              <a:cxn ang="0">
                <a:pos x="4650" y="3265"/>
              </a:cxn>
              <a:cxn ang="0">
                <a:pos x="4196" y="3015"/>
              </a:cxn>
              <a:cxn ang="0">
                <a:pos x="3742" y="2764"/>
              </a:cxn>
              <a:cxn ang="0">
                <a:pos x="3278" y="2634"/>
              </a:cxn>
              <a:cxn ang="0">
                <a:pos x="2733" y="2362"/>
              </a:cxn>
              <a:cxn ang="0">
                <a:pos x="2461" y="1959"/>
              </a:cxn>
              <a:cxn ang="0">
                <a:pos x="2168" y="1600"/>
              </a:cxn>
              <a:cxn ang="0">
                <a:pos x="1765" y="1317"/>
              </a:cxn>
              <a:cxn ang="0">
                <a:pos x="1362" y="969"/>
              </a:cxn>
              <a:cxn ang="0">
                <a:pos x="938" y="740"/>
              </a:cxn>
              <a:cxn ang="0">
                <a:pos x="595" y="392"/>
              </a:cxn>
              <a:cxn ang="0">
                <a:pos x="242" y="87"/>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w="12700" cap="rnd" cmpd="sng">
            <a:no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pic>
        <p:nvPicPr>
          <p:cNvPr id="470068" name="Picture 52"/>
          <p:cNvPicPr>
            <a:picLocks noChangeAspect="1" noChangeArrowheads="1"/>
          </p:cNvPicPr>
          <p:nvPr/>
        </p:nvPicPr>
        <p:blipFill>
          <a:blip r:embed="rId4">
            <a:lum contrast="-10000"/>
            <a:extLst>
              <a:ext uri="{28A0092B-C50C-407E-A947-70E740481C1C}">
                <a14:useLocalDpi xmlns:a14="http://schemas.microsoft.com/office/drawing/2010/main" xmlns="" val="0"/>
              </a:ext>
            </a:extLst>
          </a:blip>
          <a:srcRect l="9019" r="11223"/>
          <a:stretch>
            <a:fillRect/>
          </a:stretch>
        </p:blipFill>
        <p:spPr bwMode="auto">
          <a:xfrm>
            <a:off x="2039463" y="838200"/>
            <a:ext cx="6350424" cy="5035289"/>
          </a:xfrm>
          <a:prstGeom prst="rect">
            <a:avLst/>
          </a:prstGeom>
          <a:noFill/>
          <a:ln w="69850">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pic>
      <p:sp>
        <p:nvSpPr>
          <p:cNvPr id="470035" name="Freeform 19"/>
          <p:cNvSpPr>
            <a:spLocks/>
          </p:cNvSpPr>
          <p:nvPr/>
        </p:nvSpPr>
        <p:spPr bwMode="auto">
          <a:xfrm>
            <a:off x="390525" y="323850"/>
            <a:ext cx="8367713" cy="185738"/>
          </a:xfrm>
          <a:custGeom>
            <a:avLst/>
            <a:gdLst/>
            <a:ahLst/>
            <a:cxnLst>
              <a:cxn ang="0">
                <a:pos x="0" y="0"/>
              </a:cxn>
              <a:cxn ang="0">
                <a:pos x="108" y="116"/>
              </a:cxn>
              <a:cxn ang="0">
                <a:pos x="5162" y="116"/>
              </a:cxn>
              <a:cxn ang="0">
                <a:pos x="5270" y="0"/>
              </a:cxn>
              <a:cxn ang="0">
                <a:pos x="0" y="0"/>
              </a:cxn>
            </a:cxnLst>
            <a:rect l="0" t="0" r="r" b="b"/>
            <a:pathLst>
              <a:path w="5271" h="117">
                <a:moveTo>
                  <a:pt x="0" y="0"/>
                </a:moveTo>
                <a:lnTo>
                  <a:pt x="108" y="116"/>
                </a:lnTo>
                <a:lnTo>
                  <a:pt x="5162" y="116"/>
                </a:lnTo>
                <a:lnTo>
                  <a:pt x="5270" y="0"/>
                </a:lnTo>
                <a:lnTo>
                  <a:pt x="0" y="0"/>
                </a:lnTo>
              </a:path>
            </a:pathLst>
          </a:custGeom>
          <a:solidFill>
            <a:srgbClr val="9A9A9A"/>
          </a:solidFill>
          <a:ln w="12700" cap="rnd" cmpd="sng">
            <a:no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pic>
        <p:nvPicPr>
          <p:cNvPr id="470074" name="Picture 58"/>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522844" y="725601"/>
            <a:ext cx="8229600" cy="5635625"/>
          </a:xfrm>
          <a:prstGeom prst="rect">
            <a:avLst/>
          </a:prstGeom>
          <a:noFill/>
          <a:ln w="76200">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pic>
      <p:sp>
        <p:nvSpPr>
          <p:cNvPr id="470036" name="Freeform 20"/>
          <p:cNvSpPr>
            <a:spLocks/>
          </p:cNvSpPr>
          <p:nvPr/>
        </p:nvSpPr>
        <p:spPr bwMode="auto">
          <a:xfrm>
            <a:off x="390525" y="323850"/>
            <a:ext cx="169863" cy="6173788"/>
          </a:xfrm>
          <a:custGeom>
            <a:avLst/>
            <a:gdLst/>
            <a:ahLst/>
            <a:cxnLst>
              <a:cxn ang="0">
                <a:pos x="0" y="0"/>
              </a:cxn>
              <a:cxn ang="0">
                <a:pos x="0" y="3888"/>
              </a:cxn>
              <a:cxn ang="0">
                <a:pos x="106" y="3772"/>
              </a:cxn>
              <a:cxn ang="0">
                <a:pos x="106" y="116"/>
              </a:cxn>
              <a:cxn ang="0">
                <a:pos x="0" y="0"/>
              </a:cxn>
            </a:cxnLst>
            <a:rect l="0" t="0" r="r" b="b"/>
            <a:pathLst>
              <a:path w="107" h="3889">
                <a:moveTo>
                  <a:pt x="0" y="0"/>
                </a:moveTo>
                <a:lnTo>
                  <a:pt x="0" y="3888"/>
                </a:lnTo>
                <a:lnTo>
                  <a:pt x="106" y="3772"/>
                </a:lnTo>
                <a:lnTo>
                  <a:pt x="106" y="116"/>
                </a:lnTo>
                <a:lnTo>
                  <a:pt x="0" y="0"/>
                </a:lnTo>
              </a:path>
            </a:pathLst>
          </a:custGeom>
          <a:solidFill>
            <a:srgbClr val="747474"/>
          </a:solidFill>
          <a:ln w="12700" cap="rnd" cmpd="sng">
            <a:no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70037" name="Freeform 21"/>
          <p:cNvSpPr>
            <a:spLocks/>
          </p:cNvSpPr>
          <p:nvPr/>
        </p:nvSpPr>
        <p:spPr bwMode="auto">
          <a:xfrm>
            <a:off x="8588375" y="323850"/>
            <a:ext cx="169863" cy="6173788"/>
          </a:xfrm>
          <a:custGeom>
            <a:avLst/>
            <a:gdLst/>
            <a:ahLst/>
            <a:cxnLst>
              <a:cxn ang="0">
                <a:pos x="0" y="116"/>
              </a:cxn>
              <a:cxn ang="0">
                <a:pos x="0" y="3772"/>
              </a:cxn>
              <a:cxn ang="0">
                <a:pos x="106" y="3888"/>
              </a:cxn>
              <a:cxn ang="0">
                <a:pos x="106" y="0"/>
              </a:cxn>
              <a:cxn ang="0">
                <a:pos x="0" y="116"/>
              </a:cxn>
            </a:cxnLst>
            <a:rect l="0" t="0" r="r" b="b"/>
            <a:pathLst>
              <a:path w="107" h="3889">
                <a:moveTo>
                  <a:pt x="0" y="116"/>
                </a:moveTo>
                <a:lnTo>
                  <a:pt x="0" y="3772"/>
                </a:lnTo>
                <a:lnTo>
                  <a:pt x="106" y="3888"/>
                </a:lnTo>
                <a:lnTo>
                  <a:pt x="106" y="0"/>
                </a:lnTo>
                <a:lnTo>
                  <a:pt x="0" y="116"/>
                </a:lnTo>
              </a:path>
            </a:pathLst>
          </a:custGeom>
          <a:solidFill>
            <a:srgbClr val="747474"/>
          </a:solidFill>
          <a:ln w="12700" cap="rnd" cmpd="sng">
            <a:no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70038" name="Freeform 22"/>
          <p:cNvSpPr>
            <a:spLocks/>
          </p:cNvSpPr>
          <p:nvPr/>
        </p:nvSpPr>
        <p:spPr bwMode="auto">
          <a:xfrm>
            <a:off x="390525" y="6311900"/>
            <a:ext cx="8367713" cy="185738"/>
          </a:xfrm>
          <a:custGeom>
            <a:avLst/>
            <a:gdLst/>
            <a:ahLst/>
            <a:cxnLst>
              <a:cxn ang="0">
                <a:pos x="108" y="0"/>
              </a:cxn>
              <a:cxn ang="0">
                <a:pos x="5162" y="0"/>
              </a:cxn>
              <a:cxn ang="0">
                <a:pos x="5270" y="116"/>
              </a:cxn>
              <a:cxn ang="0">
                <a:pos x="0" y="116"/>
              </a:cxn>
              <a:cxn ang="0">
                <a:pos x="108" y="0"/>
              </a:cxn>
            </a:cxnLst>
            <a:rect l="0" t="0" r="r" b="b"/>
            <a:pathLst>
              <a:path w="5271" h="117">
                <a:moveTo>
                  <a:pt x="108" y="0"/>
                </a:moveTo>
                <a:lnTo>
                  <a:pt x="5162" y="0"/>
                </a:lnTo>
                <a:lnTo>
                  <a:pt x="5270" y="116"/>
                </a:lnTo>
                <a:lnTo>
                  <a:pt x="0" y="116"/>
                </a:lnTo>
                <a:lnTo>
                  <a:pt x="108" y="0"/>
                </a:lnTo>
              </a:path>
            </a:pathLst>
          </a:custGeom>
          <a:solidFill>
            <a:srgbClr val="494949"/>
          </a:solidFill>
          <a:ln w="12700" cap="rnd" cmpd="sng">
            <a:no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70039" name="Freeform 23"/>
          <p:cNvSpPr>
            <a:spLocks/>
          </p:cNvSpPr>
          <p:nvPr/>
        </p:nvSpPr>
        <p:spPr bwMode="auto">
          <a:xfrm>
            <a:off x="1477963" y="6337300"/>
            <a:ext cx="2371725" cy="127000"/>
          </a:xfrm>
          <a:custGeom>
            <a:avLst/>
            <a:gdLst/>
            <a:ahLst/>
            <a:cxnLst>
              <a:cxn ang="0">
                <a:pos x="87" y="0"/>
              </a:cxn>
              <a:cxn ang="0">
                <a:pos x="141" y="29"/>
              </a:cxn>
              <a:cxn ang="0">
                <a:pos x="202" y="43"/>
              </a:cxn>
              <a:cxn ang="0">
                <a:pos x="269" y="43"/>
              </a:cxn>
              <a:cxn ang="0">
                <a:pos x="336" y="65"/>
              </a:cxn>
              <a:cxn ang="0">
                <a:pos x="444" y="79"/>
              </a:cxn>
              <a:cxn ang="0">
                <a:pos x="525" y="72"/>
              </a:cxn>
              <a:cxn ang="0">
                <a:pos x="612" y="65"/>
              </a:cxn>
              <a:cxn ang="0">
                <a:pos x="713" y="43"/>
              </a:cxn>
              <a:cxn ang="0">
                <a:pos x="773" y="43"/>
              </a:cxn>
              <a:cxn ang="0">
                <a:pos x="841" y="50"/>
              </a:cxn>
              <a:cxn ang="0">
                <a:pos x="901" y="57"/>
              </a:cxn>
              <a:cxn ang="0">
                <a:pos x="1002" y="43"/>
              </a:cxn>
              <a:cxn ang="0">
                <a:pos x="1069" y="36"/>
              </a:cxn>
              <a:cxn ang="0">
                <a:pos x="1137" y="36"/>
              </a:cxn>
              <a:cxn ang="0">
                <a:pos x="1231" y="36"/>
              </a:cxn>
              <a:cxn ang="0">
                <a:pos x="1311" y="29"/>
              </a:cxn>
              <a:cxn ang="0">
                <a:pos x="1379" y="29"/>
              </a:cxn>
              <a:cxn ang="0">
                <a:pos x="1439" y="43"/>
              </a:cxn>
              <a:cxn ang="0">
                <a:pos x="1493" y="14"/>
              </a:cxn>
              <a:cxn ang="0">
                <a:pos x="1439" y="29"/>
              </a:cxn>
              <a:cxn ang="0">
                <a:pos x="1385" y="36"/>
              </a:cxn>
              <a:cxn ang="0">
                <a:pos x="1325" y="29"/>
              </a:cxn>
              <a:cxn ang="0">
                <a:pos x="1237" y="43"/>
              </a:cxn>
              <a:cxn ang="0">
                <a:pos x="1170" y="72"/>
              </a:cxn>
              <a:cxn ang="0">
                <a:pos x="1110" y="65"/>
              </a:cxn>
              <a:cxn ang="0">
                <a:pos x="1056" y="50"/>
              </a:cxn>
              <a:cxn ang="0">
                <a:pos x="962" y="36"/>
              </a:cxn>
              <a:cxn ang="0">
                <a:pos x="881" y="43"/>
              </a:cxn>
              <a:cxn ang="0">
                <a:pos x="827" y="57"/>
              </a:cxn>
              <a:cxn ang="0">
                <a:pos x="747" y="57"/>
              </a:cxn>
              <a:cxn ang="0">
                <a:pos x="659" y="57"/>
              </a:cxn>
              <a:cxn ang="0">
                <a:pos x="605" y="50"/>
              </a:cxn>
              <a:cxn ang="0">
                <a:pos x="551" y="57"/>
              </a:cxn>
              <a:cxn ang="0">
                <a:pos x="484" y="65"/>
              </a:cxn>
              <a:cxn ang="0">
                <a:pos x="417" y="57"/>
              </a:cxn>
              <a:cxn ang="0">
                <a:pos x="363" y="36"/>
              </a:cxn>
              <a:cxn ang="0">
                <a:pos x="309" y="57"/>
              </a:cxn>
              <a:cxn ang="0">
                <a:pos x="256" y="57"/>
              </a:cxn>
              <a:cxn ang="0">
                <a:pos x="195" y="50"/>
              </a:cxn>
              <a:cxn ang="0">
                <a:pos x="141" y="7"/>
              </a:cxn>
              <a:cxn ang="0">
                <a:pos x="81" y="22"/>
              </a:cxn>
              <a:cxn ang="0">
                <a:pos x="27" y="36"/>
              </a:cxn>
              <a:cxn ang="0">
                <a:pos x="13" y="43"/>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w="12700" cap="rnd" cmpd="sng">
            <a:no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70040" name="Freeform 24"/>
          <p:cNvSpPr>
            <a:spLocks/>
          </p:cNvSpPr>
          <p:nvPr/>
        </p:nvSpPr>
        <p:spPr bwMode="auto">
          <a:xfrm>
            <a:off x="4402138" y="6311900"/>
            <a:ext cx="2733675" cy="128588"/>
          </a:xfrm>
          <a:custGeom>
            <a:avLst/>
            <a:gdLst/>
            <a:ahLst/>
            <a:cxnLst>
              <a:cxn ang="0">
                <a:pos x="0" y="0"/>
              </a:cxn>
              <a:cxn ang="0">
                <a:pos x="1721" y="0"/>
              </a:cxn>
              <a:cxn ang="0">
                <a:pos x="1721" y="0"/>
              </a:cxn>
              <a:cxn ang="0">
                <a:pos x="1640" y="22"/>
              </a:cxn>
              <a:cxn ang="0">
                <a:pos x="1613" y="7"/>
              </a:cxn>
              <a:cxn ang="0">
                <a:pos x="1587" y="0"/>
              </a:cxn>
              <a:cxn ang="0">
                <a:pos x="1560" y="15"/>
              </a:cxn>
              <a:cxn ang="0">
                <a:pos x="1533" y="44"/>
              </a:cxn>
              <a:cxn ang="0">
                <a:pos x="1506" y="58"/>
              </a:cxn>
              <a:cxn ang="0">
                <a:pos x="1479" y="73"/>
              </a:cxn>
              <a:cxn ang="0">
                <a:pos x="1418" y="80"/>
              </a:cxn>
              <a:cxn ang="0">
                <a:pos x="1351" y="80"/>
              </a:cxn>
              <a:cxn ang="0">
                <a:pos x="1311" y="73"/>
              </a:cxn>
              <a:cxn ang="0">
                <a:pos x="1284" y="65"/>
              </a:cxn>
              <a:cxn ang="0">
                <a:pos x="1250" y="73"/>
              </a:cxn>
              <a:cxn ang="0">
                <a:pos x="1224" y="73"/>
              </a:cxn>
              <a:cxn ang="0">
                <a:pos x="1170" y="73"/>
              </a:cxn>
              <a:cxn ang="0">
                <a:pos x="1123" y="65"/>
              </a:cxn>
              <a:cxn ang="0">
                <a:pos x="1096" y="65"/>
              </a:cxn>
              <a:cxn ang="0">
                <a:pos x="1055" y="58"/>
              </a:cxn>
              <a:cxn ang="0">
                <a:pos x="1029" y="58"/>
              </a:cxn>
              <a:cxn ang="0">
                <a:pos x="1002" y="36"/>
              </a:cxn>
              <a:cxn ang="0">
                <a:pos x="968" y="15"/>
              </a:cxn>
              <a:cxn ang="0">
                <a:pos x="934" y="15"/>
              </a:cxn>
              <a:cxn ang="0">
                <a:pos x="908" y="15"/>
              </a:cxn>
              <a:cxn ang="0">
                <a:pos x="881" y="15"/>
              </a:cxn>
              <a:cxn ang="0">
                <a:pos x="847" y="29"/>
              </a:cxn>
              <a:cxn ang="0">
                <a:pos x="787" y="44"/>
              </a:cxn>
              <a:cxn ang="0">
                <a:pos x="753" y="51"/>
              </a:cxn>
              <a:cxn ang="0">
                <a:pos x="726" y="51"/>
              </a:cxn>
              <a:cxn ang="0">
                <a:pos x="686" y="44"/>
              </a:cxn>
              <a:cxn ang="0">
                <a:pos x="659" y="29"/>
              </a:cxn>
              <a:cxn ang="0">
                <a:pos x="632" y="22"/>
              </a:cxn>
              <a:cxn ang="0">
                <a:pos x="598" y="22"/>
              </a:cxn>
              <a:cxn ang="0">
                <a:pos x="565" y="22"/>
              </a:cxn>
              <a:cxn ang="0">
                <a:pos x="531" y="29"/>
              </a:cxn>
              <a:cxn ang="0">
                <a:pos x="477" y="29"/>
              </a:cxn>
              <a:cxn ang="0">
                <a:pos x="437" y="36"/>
              </a:cxn>
              <a:cxn ang="0">
                <a:pos x="403" y="44"/>
              </a:cxn>
              <a:cxn ang="0">
                <a:pos x="376" y="44"/>
              </a:cxn>
              <a:cxn ang="0">
                <a:pos x="343" y="44"/>
              </a:cxn>
              <a:cxn ang="0">
                <a:pos x="282" y="44"/>
              </a:cxn>
              <a:cxn ang="0">
                <a:pos x="229" y="29"/>
              </a:cxn>
              <a:cxn ang="0">
                <a:pos x="195" y="22"/>
              </a:cxn>
              <a:cxn ang="0">
                <a:pos x="168" y="22"/>
              </a:cxn>
              <a:cxn ang="0">
                <a:pos x="141" y="15"/>
              </a:cxn>
              <a:cxn ang="0">
                <a:pos x="114" y="7"/>
              </a:cxn>
              <a:cxn ang="0">
                <a:pos x="87" y="7"/>
              </a:cxn>
              <a:cxn ang="0">
                <a:pos x="61" y="15"/>
              </a:cxn>
              <a:cxn ang="0">
                <a:pos x="34" y="22"/>
              </a:cxn>
              <a:cxn ang="0">
                <a:pos x="7" y="36"/>
              </a:cxn>
            </a:cxnLst>
            <a:rect l="0" t="0" r="r" b="b"/>
            <a:pathLst>
              <a:path w="1722" h="81">
                <a:moveTo>
                  <a:pt x="0" y="0"/>
                </a:moveTo>
                <a:lnTo>
                  <a:pt x="1721" y="0"/>
                </a:ln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w="12700" cap="rnd" cmpd="sng">
            <a:no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70041" name="Freeform 25"/>
          <p:cNvSpPr>
            <a:spLocks/>
          </p:cNvSpPr>
          <p:nvPr/>
        </p:nvSpPr>
        <p:spPr bwMode="auto">
          <a:xfrm>
            <a:off x="390525" y="323850"/>
            <a:ext cx="169863" cy="3389313"/>
          </a:xfrm>
          <a:custGeom>
            <a:avLst/>
            <a:gdLst/>
            <a:ahLst/>
            <a:cxnLst>
              <a:cxn ang="0">
                <a:pos x="0" y="0"/>
              </a:cxn>
              <a:cxn ang="0">
                <a:pos x="106" y="116"/>
              </a:cxn>
              <a:cxn ang="0">
                <a:pos x="106" y="987"/>
              </a:cxn>
              <a:cxn ang="0">
                <a:pos x="53" y="1045"/>
              </a:cxn>
              <a:cxn ang="0">
                <a:pos x="53" y="1161"/>
              </a:cxn>
              <a:cxn ang="0">
                <a:pos x="66" y="1219"/>
              </a:cxn>
              <a:cxn ang="0">
                <a:pos x="40" y="1277"/>
              </a:cxn>
              <a:cxn ang="0">
                <a:pos x="40" y="1336"/>
              </a:cxn>
              <a:cxn ang="0">
                <a:pos x="27" y="1394"/>
              </a:cxn>
              <a:cxn ang="0">
                <a:pos x="40" y="1452"/>
              </a:cxn>
              <a:cxn ang="0">
                <a:pos x="53" y="1510"/>
              </a:cxn>
              <a:cxn ang="0">
                <a:pos x="53" y="1568"/>
              </a:cxn>
              <a:cxn ang="0">
                <a:pos x="66" y="1626"/>
              </a:cxn>
              <a:cxn ang="0">
                <a:pos x="40" y="1684"/>
              </a:cxn>
              <a:cxn ang="0">
                <a:pos x="27" y="1742"/>
              </a:cxn>
              <a:cxn ang="0">
                <a:pos x="27" y="1800"/>
              </a:cxn>
              <a:cxn ang="0">
                <a:pos x="40" y="1873"/>
              </a:cxn>
              <a:cxn ang="0">
                <a:pos x="40" y="1945"/>
              </a:cxn>
              <a:cxn ang="0">
                <a:pos x="27" y="2018"/>
              </a:cxn>
              <a:cxn ang="0">
                <a:pos x="40" y="2076"/>
              </a:cxn>
              <a:cxn ang="0">
                <a:pos x="53" y="2134"/>
              </a:cxn>
              <a:cxn ang="0">
                <a:pos x="13" y="2061"/>
              </a:cxn>
              <a:cxn ang="0">
                <a:pos x="13" y="1974"/>
              </a:cxn>
              <a:cxn ang="0">
                <a:pos x="13" y="1916"/>
              </a:cxn>
              <a:cxn ang="0">
                <a:pos x="27" y="1858"/>
              </a:cxn>
              <a:cxn ang="0">
                <a:pos x="40" y="1800"/>
              </a:cxn>
              <a:cxn ang="0">
                <a:pos x="40" y="1684"/>
              </a:cxn>
              <a:cxn ang="0">
                <a:pos x="40" y="1597"/>
              </a:cxn>
              <a:cxn ang="0">
                <a:pos x="40" y="1539"/>
              </a:cxn>
              <a:cxn ang="0">
                <a:pos x="40" y="1481"/>
              </a:cxn>
              <a:cxn ang="0">
                <a:pos x="53" y="1423"/>
              </a:cxn>
              <a:cxn ang="0">
                <a:pos x="53" y="1350"/>
              </a:cxn>
              <a:cxn ang="0">
                <a:pos x="53" y="1292"/>
              </a:cxn>
              <a:cxn ang="0">
                <a:pos x="40" y="1234"/>
              </a:cxn>
              <a:cxn ang="0">
                <a:pos x="40" y="1176"/>
              </a:cxn>
              <a:cxn ang="0">
                <a:pos x="53" y="1118"/>
              </a:cxn>
              <a:cxn ang="0">
                <a:pos x="66" y="1060"/>
              </a:cxn>
              <a:cxn ang="0">
                <a:pos x="66" y="987"/>
              </a:cxn>
              <a:cxn ang="0">
                <a:pos x="66" y="929"/>
              </a:cxn>
              <a:cxn ang="0">
                <a:pos x="66" y="871"/>
              </a:cxn>
              <a:cxn ang="0">
                <a:pos x="66" y="798"/>
              </a:cxn>
              <a:cxn ang="0">
                <a:pos x="66" y="726"/>
              </a:cxn>
              <a:cxn ang="0">
                <a:pos x="66" y="668"/>
              </a:cxn>
              <a:cxn ang="0">
                <a:pos x="66" y="552"/>
              </a:cxn>
              <a:cxn ang="0">
                <a:pos x="53" y="494"/>
              </a:cxn>
              <a:cxn ang="0">
                <a:pos x="53" y="436"/>
              </a:cxn>
              <a:cxn ang="0">
                <a:pos x="53" y="377"/>
              </a:cxn>
              <a:cxn ang="0">
                <a:pos x="53" y="319"/>
              </a:cxn>
              <a:cxn ang="0">
                <a:pos x="53" y="261"/>
              </a:cxn>
              <a:cxn ang="0">
                <a:pos x="53" y="203"/>
              </a:cxn>
              <a:cxn ang="0">
                <a:pos x="53" y="145"/>
              </a:cxn>
              <a:cxn ang="0">
                <a:pos x="27" y="87"/>
              </a:cxn>
              <a:cxn ang="0">
                <a:pos x="0" y="0"/>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w="12700" cap="rnd" cmpd="sng">
            <a:no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70042" name="Freeform 26"/>
          <p:cNvSpPr>
            <a:spLocks/>
          </p:cNvSpPr>
          <p:nvPr/>
        </p:nvSpPr>
        <p:spPr bwMode="auto">
          <a:xfrm>
            <a:off x="412750" y="693738"/>
            <a:ext cx="147638" cy="2697162"/>
          </a:xfrm>
          <a:custGeom>
            <a:avLst/>
            <a:gdLst/>
            <a:ahLst/>
            <a:cxnLst>
              <a:cxn ang="0">
                <a:pos x="92" y="0"/>
              </a:cxn>
              <a:cxn ang="0">
                <a:pos x="79" y="73"/>
              </a:cxn>
              <a:cxn ang="0">
                <a:pos x="79" y="131"/>
              </a:cxn>
              <a:cxn ang="0">
                <a:pos x="66" y="189"/>
              </a:cxn>
              <a:cxn ang="0">
                <a:pos x="26" y="247"/>
              </a:cxn>
              <a:cxn ang="0">
                <a:pos x="26" y="305"/>
              </a:cxn>
              <a:cxn ang="0">
                <a:pos x="26" y="363"/>
              </a:cxn>
              <a:cxn ang="0">
                <a:pos x="39" y="421"/>
              </a:cxn>
              <a:cxn ang="0">
                <a:pos x="53" y="479"/>
              </a:cxn>
              <a:cxn ang="0">
                <a:pos x="53" y="537"/>
              </a:cxn>
              <a:cxn ang="0">
                <a:pos x="39" y="610"/>
              </a:cxn>
              <a:cxn ang="0">
                <a:pos x="39" y="668"/>
              </a:cxn>
              <a:cxn ang="0">
                <a:pos x="39" y="726"/>
              </a:cxn>
              <a:cxn ang="0">
                <a:pos x="39" y="784"/>
              </a:cxn>
              <a:cxn ang="0">
                <a:pos x="13" y="856"/>
              </a:cxn>
              <a:cxn ang="0">
                <a:pos x="0" y="914"/>
              </a:cxn>
              <a:cxn ang="0">
                <a:pos x="0" y="972"/>
              </a:cxn>
              <a:cxn ang="0">
                <a:pos x="26" y="1030"/>
              </a:cxn>
              <a:cxn ang="0">
                <a:pos x="26" y="1103"/>
              </a:cxn>
              <a:cxn ang="0">
                <a:pos x="13" y="1176"/>
              </a:cxn>
              <a:cxn ang="0">
                <a:pos x="13" y="1234"/>
              </a:cxn>
              <a:cxn ang="0">
                <a:pos x="13" y="1292"/>
              </a:cxn>
              <a:cxn ang="0">
                <a:pos x="13" y="1350"/>
              </a:cxn>
              <a:cxn ang="0">
                <a:pos x="0" y="1408"/>
              </a:cxn>
              <a:cxn ang="0">
                <a:pos x="0" y="1466"/>
              </a:cxn>
              <a:cxn ang="0">
                <a:pos x="13" y="1524"/>
              </a:cxn>
              <a:cxn ang="0">
                <a:pos x="53" y="1582"/>
              </a:cxn>
              <a:cxn ang="0">
                <a:pos x="53" y="1640"/>
              </a:cxn>
              <a:cxn ang="0">
                <a:pos x="26" y="1698"/>
              </a:cxn>
              <a:cxn ang="0">
                <a:pos x="53" y="1640"/>
              </a:cxn>
              <a:cxn ang="0">
                <a:pos x="39" y="1567"/>
              </a:cxn>
              <a:cxn ang="0">
                <a:pos x="26" y="1509"/>
              </a:cxn>
              <a:cxn ang="0">
                <a:pos x="26" y="1437"/>
              </a:cxn>
              <a:cxn ang="0">
                <a:pos x="26" y="1379"/>
              </a:cxn>
              <a:cxn ang="0">
                <a:pos x="26" y="1321"/>
              </a:cxn>
              <a:cxn ang="0">
                <a:pos x="26" y="1263"/>
              </a:cxn>
              <a:cxn ang="0">
                <a:pos x="26" y="1205"/>
              </a:cxn>
              <a:cxn ang="0">
                <a:pos x="53" y="1147"/>
              </a:cxn>
              <a:cxn ang="0">
                <a:pos x="66" y="1088"/>
              </a:cxn>
              <a:cxn ang="0">
                <a:pos x="39" y="1030"/>
              </a:cxn>
              <a:cxn ang="0">
                <a:pos x="13" y="972"/>
              </a:cxn>
              <a:cxn ang="0">
                <a:pos x="13" y="914"/>
              </a:cxn>
              <a:cxn ang="0">
                <a:pos x="26" y="856"/>
              </a:cxn>
              <a:cxn ang="0">
                <a:pos x="39" y="798"/>
              </a:cxn>
              <a:cxn ang="0">
                <a:pos x="39" y="740"/>
              </a:cxn>
              <a:cxn ang="0">
                <a:pos x="53" y="682"/>
              </a:cxn>
              <a:cxn ang="0">
                <a:pos x="66" y="624"/>
              </a:cxn>
              <a:cxn ang="0">
                <a:pos x="66" y="566"/>
              </a:cxn>
              <a:cxn ang="0">
                <a:pos x="53" y="508"/>
              </a:cxn>
              <a:cxn ang="0">
                <a:pos x="39" y="450"/>
              </a:cxn>
              <a:cxn ang="0">
                <a:pos x="26" y="392"/>
              </a:cxn>
              <a:cxn ang="0">
                <a:pos x="26" y="334"/>
              </a:cxn>
              <a:cxn ang="0">
                <a:pos x="26" y="276"/>
              </a:cxn>
              <a:cxn ang="0">
                <a:pos x="66" y="218"/>
              </a:cxn>
              <a:cxn ang="0">
                <a:pos x="66" y="160"/>
              </a:cxn>
              <a:cxn ang="0">
                <a:pos x="66" y="102"/>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w="12700" cap="rnd" cmpd="sng">
            <a:no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70048" name="Rectangle 32"/>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241" name="Text Box 34"/>
          <p:cNvSpPr txBox="1">
            <a:spLocks noChangeArrowheads="1"/>
          </p:cNvSpPr>
          <p:nvPr/>
        </p:nvSpPr>
        <p:spPr bwMode="auto">
          <a:xfrm>
            <a:off x="263525" y="6542088"/>
            <a:ext cx="1033463"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000" b="1" i="0">
                <a:solidFill>
                  <a:srgbClr val="FFFFFF"/>
                </a:solidFill>
                <a:latin typeface="Arial" charset="0"/>
              </a:rPr>
              <a:t>© 2006 TBBMI</a:t>
            </a:r>
          </a:p>
        </p:txBody>
      </p:sp>
      <p:sp>
        <p:nvSpPr>
          <p:cNvPr id="470051" name="Rectangle 35"/>
          <p:cNvSpPr>
            <a:spLocks noChangeArrowheads="1"/>
          </p:cNvSpPr>
          <p:nvPr/>
        </p:nvSpPr>
        <p:spPr bwMode="auto">
          <a:xfrm>
            <a:off x="7539038" y="6519863"/>
            <a:ext cx="736600" cy="244475"/>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rPr>
              <a:t>9.65.02.</a:t>
            </a:r>
          </a:p>
        </p:txBody>
      </p:sp>
      <p:sp>
        <p:nvSpPr>
          <p:cNvPr id="470058" name="Oval 42"/>
          <p:cNvSpPr>
            <a:spLocks noChangeArrowheads="1"/>
          </p:cNvSpPr>
          <p:nvPr/>
        </p:nvSpPr>
        <p:spPr bwMode="auto">
          <a:xfrm>
            <a:off x="7342188" y="3078163"/>
            <a:ext cx="947737" cy="2293937"/>
          </a:xfrm>
          <a:prstGeom prst="ellipse">
            <a:avLst/>
          </a:prstGeom>
          <a:noFill/>
          <a:ln w="76200">
            <a:solidFill>
              <a:srgbClr val="FF020B"/>
            </a:solidFill>
            <a:round/>
            <a:headEnd/>
            <a:tailEnd/>
          </a:ln>
          <a:effectLst>
            <a:outerShdw blurRad="63500" dist="91581" dir="3378596"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70059" name="Oval 43"/>
          <p:cNvSpPr>
            <a:spLocks noChangeArrowheads="1"/>
          </p:cNvSpPr>
          <p:nvPr/>
        </p:nvSpPr>
        <p:spPr bwMode="auto">
          <a:xfrm>
            <a:off x="7018338" y="2763838"/>
            <a:ext cx="1570037" cy="2901950"/>
          </a:xfrm>
          <a:prstGeom prst="ellipse">
            <a:avLst/>
          </a:prstGeom>
          <a:noFill/>
          <a:ln w="76200">
            <a:solidFill>
              <a:srgbClr val="2EF9FF"/>
            </a:solidFill>
            <a:round/>
            <a:headEnd/>
            <a:tailEnd/>
          </a:ln>
          <a:effectLst>
            <a:outerShdw blurRad="63500" dist="91581" dir="3378596" algn="ctr" rotWithShape="0">
              <a:schemeClr val="bg2">
                <a:alpha val="74998"/>
              </a:schemeClr>
            </a:outerShdw>
          </a:effectLst>
        </p:spPr>
        <p:txBody>
          <a:bodyPr wrap="none" anchor="ctr"/>
          <a:lstStyle/>
          <a:p>
            <a:pPr>
              <a:defRPr/>
            </a:pPr>
            <a:endParaRPr lang="en-US">
              <a:solidFill>
                <a:schemeClr val="tx1"/>
              </a:solidFill>
              <a:effectLst>
                <a:outerShdw blurRad="38100" dist="38100" dir="2700000" algn="tl">
                  <a:srgbClr val="000000"/>
                </a:outerShdw>
              </a:effectLst>
              <a:latin typeface="Comic Sans MS" pitchFamily="-110" charset="0"/>
              <a:ea typeface="+mn-ea"/>
              <a:cs typeface="+mn-cs"/>
            </a:endParaRPr>
          </a:p>
        </p:txBody>
      </p:sp>
      <p:sp>
        <p:nvSpPr>
          <p:cNvPr id="470060" name="Oval 44"/>
          <p:cNvSpPr>
            <a:spLocks noChangeArrowheads="1"/>
          </p:cNvSpPr>
          <p:nvPr/>
        </p:nvSpPr>
        <p:spPr bwMode="auto">
          <a:xfrm>
            <a:off x="7170738" y="2932113"/>
            <a:ext cx="1284287" cy="2592387"/>
          </a:xfrm>
          <a:prstGeom prst="ellipse">
            <a:avLst/>
          </a:prstGeom>
          <a:noFill/>
          <a:ln w="76200">
            <a:solidFill>
              <a:schemeClr val="tx1"/>
            </a:solidFill>
            <a:round/>
            <a:headEnd/>
            <a:tailEnd/>
          </a:ln>
          <a:effectLst>
            <a:outerShdw blurRad="63500" dist="91581" dir="3378596"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70061" name="Oval 45"/>
          <p:cNvSpPr>
            <a:spLocks noChangeArrowheads="1"/>
          </p:cNvSpPr>
          <p:nvPr/>
        </p:nvSpPr>
        <p:spPr bwMode="auto">
          <a:xfrm rot="995914">
            <a:off x="1069975" y="1200150"/>
            <a:ext cx="8061325" cy="4738688"/>
          </a:xfrm>
          <a:prstGeom prst="ellipse">
            <a:avLst/>
          </a:prstGeom>
          <a:noFill/>
          <a:ln w="76200" cmpd="tri">
            <a:solidFill>
              <a:srgbClr val="00FF00"/>
            </a:solidFill>
            <a:round/>
            <a:headEnd/>
            <a:tailEnd/>
          </a:ln>
          <a:effectLst>
            <a:outerShdw blurRad="63500" dist="142274" dir="4745098"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70062" name="Text Box 46"/>
          <p:cNvSpPr txBox="1">
            <a:spLocks noChangeArrowheads="1"/>
          </p:cNvSpPr>
          <p:nvPr/>
        </p:nvSpPr>
        <p:spPr bwMode="auto">
          <a:xfrm>
            <a:off x="3546475" y="563563"/>
            <a:ext cx="1100138" cy="5213350"/>
          </a:xfrm>
          <a:prstGeom prst="rect">
            <a:avLst/>
          </a:prstGeom>
          <a:noFill/>
          <a:ln w="12700">
            <a:noFill/>
            <a:miter lim="800000"/>
            <a:headEnd/>
            <a:tailEnd/>
          </a:ln>
          <a:effec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defRPr/>
            </a:pPr>
            <a:r>
              <a:rPr lang="en-US" sz="33600" b="1" i="0" dirty="0" smtClean="0">
                <a:solidFill>
                  <a:srgbClr val="FF020B"/>
                </a:solidFill>
                <a:effectLst>
                  <a:outerShdw blurRad="38100" dist="38100" dir="2700000" algn="tl">
                    <a:srgbClr val="000000"/>
                  </a:outerShdw>
                </a:effectLst>
                <a:latin typeface="Arial" charset="0"/>
              </a:rPr>
              <a:t>?</a:t>
            </a:r>
          </a:p>
        </p:txBody>
      </p:sp>
      <p:sp>
        <p:nvSpPr>
          <p:cNvPr id="470063" name="Text Box 47"/>
          <p:cNvSpPr txBox="1">
            <a:spLocks noChangeArrowheads="1"/>
          </p:cNvSpPr>
          <p:nvPr/>
        </p:nvSpPr>
        <p:spPr bwMode="auto">
          <a:xfrm>
            <a:off x="1282890" y="4921250"/>
            <a:ext cx="5503673" cy="954107"/>
          </a:xfrm>
          <a:prstGeom prst="rect">
            <a:avLst/>
          </a:prstGeom>
          <a:noFill/>
          <a:ln w="12700">
            <a:noFill/>
            <a:miter lim="800000"/>
            <a:headEnd/>
            <a:tailEnd/>
          </a:ln>
          <a:effectLst>
            <a:outerShdw blurRad="63500" dist="81320" dir="3080412" algn="ctr" rotWithShape="0">
              <a:schemeClr val="bg2">
                <a:alpha val="74998"/>
              </a:schemeClr>
            </a:outerShdw>
          </a:effectLst>
        </p:spPr>
        <p:txBody>
          <a:bodyPr wrap="square">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defRPr/>
            </a:pPr>
            <a:r>
              <a:rPr lang="en-US" dirty="0" smtClean="0">
                <a:solidFill>
                  <a:srgbClr val="FFEA18"/>
                </a:solidFill>
                <a:effectLst>
                  <a:outerShdw blurRad="38100" dist="38100" dir="2700000" algn="tl">
                    <a:srgbClr val="000000"/>
                  </a:outerShdw>
                </a:effectLst>
              </a:rPr>
              <a:t>Die </a:t>
            </a:r>
            <a:r>
              <a:rPr lang="en-US" dirty="0" err="1" smtClean="0">
                <a:solidFill>
                  <a:srgbClr val="FFEA18"/>
                </a:solidFill>
                <a:effectLst>
                  <a:outerShdw blurRad="38100" dist="38100" dir="2700000" algn="tl">
                    <a:srgbClr val="000000"/>
                  </a:outerShdw>
                </a:effectLst>
              </a:rPr>
              <a:t>Bühne</a:t>
            </a:r>
            <a:r>
              <a:rPr lang="en-US" dirty="0" smtClean="0">
                <a:solidFill>
                  <a:srgbClr val="FFEA18"/>
                </a:solidFill>
                <a:effectLst>
                  <a:outerShdw blurRad="38100" dist="38100" dir="2700000" algn="tl">
                    <a:srgbClr val="000000"/>
                  </a:outerShdw>
                </a:effectLst>
              </a:rPr>
              <a:t> </a:t>
            </a:r>
            <a:r>
              <a:rPr lang="en-US" dirty="0" err="1" smtClean="0">
                <a:solidFill>
                  <a:srgbClr val="FFEA18"/>
                </a:solidFill>
                <a:effectLst>
                  <a:outerShdw blurRad="38100" dist="38100" dir="2700000" algn="tl">
                    <a:srgbClr val="000000"/>
                  </a:outerShdw>
                </a:effectLst>
              </a:rPr>
              <a:t>der</a:t>
            </a:r>
            <a:r>
              <a:rPr lang="en-US" dirty="0" smtClean="0">
                <a:solidFill>
                  <a:srgbClr val="FFEA18"/>
                </a:solidFill>
                <a:effectLst>
                  <a:outerShdw blurRad="38100" dist="38100" dir="2700000" algn="tl">
                    <a:srgbClr val="000000"/>
                  </a:outerShdw>
                </a:effectLst>
              </a:rPr>
              <a:t> </a:t>
            </a:r>
            <a:r>
              <a:rPr lang="en-US" dirty="0" err="1" smtClean="0">
                <a:solidFill>
                  <a:srgbClr val="FFEA18"/>
                </a:solidFill>
                <a:effectLst>
                  <a:outerShdw blurRad="38100" dist="38100" dir="2700000" algn="tl">
                    <a:srgbClr val="000000"/>
                  </a:outerShdw>
                </a:effectLst>
              </a:rPr>
              <a:t>biblischen</a:t>
            </a:r>
            <a:r>
              <a:rPr lang="en-US" dirty="0" smtClean="0">
                <a:solidFill>
                  <a:srgbClr val="FFEA18"/>
                </a:solidFill>
                <a:effectLst>
                  <a:outerShdw blurRad="38100" dist="38100" dir="2700000" algn="tl">
                    <a:srgbClr val="000000"/>
                  </a:outerShdw>
                </a:effectLst>
              </a:rPr>
              <a:t> </a:t>
            </a:r>
            <a:r>
              <a:rPr lang="en-US" dirty="0" err="1" smtClean="0">
                <a:solidFill>
                  <a:srgbClr val="FFEA18"/>
                </a:solidFill>
                <a:effectLst>
                  <a:outerShdw blurRad="38100" dist="38100" dir="2700000" algn="tl">
                    <a:srgbClr val="000000"/>
                  </a:outerShdw>
                </a:effectLst>
              </a:rPr>
              <a:t>Handlungen</a:t>
            </a:r>
            <a:r>
              <a:rPr lang="en-US" dirty="0" smtClean="0">
                <a:solidFill>
                  <a:srgbClr val="FFEA18"/>
                </a:solidFill>
                <a:effectLst>
                  <a:outerShdw blurRad="38100" dist="38100" dir="2700000" algn="tl">
                    <a:srgbClr val="000000"/>
                  </a:outerShdw>
                </a:effectLst>
              </a:rPr>
              <a:t> </a:t>
            </a:r>
            <a:r>
              <a:rPr lang="en-US" dirty="0" err="1" smtClean="0">
                <a:solidFill>
                  <a:srgbClr val="FFEA18"/>
                </a:solidFill>
                <a:effectLst>
                  <a:outerShdw blurRad="38100" dist="38100" dir="2700000" algn="tl">
                    <a:srgbClr val="000000"/>
                  </a:outerShdw>
                </a:effectLst>
              </a:rPr>
              <a:t>im</a:t>
            </a:r>
            <a:r>
              <a:rPr lang="en-US" dirty="0" smtClean="0">
                <a:solidFill>
                  <a:srgbClr val="FFEA18"/>
                </a:solidFill>
                <a:effectLst>
                  <a:outerShdw blurRad="38100" dist="38100" dir="2700000" algn="tl">
                    <a:srgbClr val="000000"/>
                  </a:outerShdw>
                </a:effectLst>
              </a:rPr>
              <a:t> </a:t>
            </a:r>
            <a:r>
              <a:rPr lang="en-US" dirty="0" err="1" smtClean="0">
                <a:solidFill>
                  <a:srgbClr val="FFEA18"/>
                </a:solidFill>
                <a:effectLst>
                  <a:outerShdw blurRad="38100" dist="38100" dir="2700000" algn="tl">
                    <a:srgbClr val="000000"/>
                  </a:outerShdw>
                </a:effectLst>
              </a:rPr>
              <a:t>Mittelmeerraum</a:t>
            </a:r>
            <a:endParaRPr lang="en-US" dirty="0" smtClean="0">
              <a:solidFill>
                <a:srgbClr val="FFEA18"/>
              </a:solidFill>
              <a:effectLst>
                <a:outerShdw blurRad="38100" dist="38100" dir="2700000" algn="tl">
                  <a:srgbClr val="000000"/>
                </a:outerShdw>
              </a:effectLst>
            </a:endParaRPr>
          </a:p>
        </p:txBody>
      </p:sp>
      <p:sp>
        <p:nvSpPr>
          <p:cNvPr id="470072" name="Rectangle 56"/>
          <p:cNvSpPr>
            <a:spLocks noChangeArrowheads="1"/>
          </p:cNvSpPr>
          <p:nvPr/>
        </p:nvSpPr>
        <p:spPr bwMode="auto">
          <a:xfrm>
            <a:off x="8086725" y="6519863"/>
            <a:ext cx="339725" cy="244475"/>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rPr>
              <a:t>03</a:t>
            </a:r>
          </a:p>
        </p:txBody>
      </p:sp>
      <p:sp>
        <p:nvSpPr>
          <p:cNvPr id="9250" name="Text Box 57"/>
          <p:cNvSpPr txBox="1">
            <a:spLocks noChangeArrowheads="1"/>
          </p:cNvSpPr>
          <p:nvPr/>
        </p:nvSpPr>
        <p:spPr bwMode="auto">
          <a:xfrm>
            <a:off x="8743950" y="6394450"/>
            <a:ext cx="325438"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2000" i="0">
                <a:solidFill>
                  <a:srgbClr val="FFFFFF"/>
                </a:solidFill>
                <a:latin typeface="Arial" charset="0"/>
              </a:rPr>
              <a:t>4</a:t>
            </a:r>
          </a:p>
        </p:txBody>
      </p:sp>
      <p:sp>
        <p:nvSpPr>
          <p:cNvPr id="470032" name="Freeform 16"/>
          <p:cNvSpPr>
            <a:spLocks/>
          </p:cNvSpPr>
          <p:nvPr/>
        </p:nvSpPr>
        <p:spPr bwMode="auto">
          <a:xfrm>
            <a:off x="839788" y="817563"/>
            <a:ext cx="1066800" cy="960437"/>
          </a:xfrm>
          <a:custGeom>
            <a:avLst/>
            <a:gdLst/>
            <a:ahLst/>
            <a:cxnLst>
              <a:cxn ang="0">
                <a:pos x="154" y="44"/>
              </a:cxn>
              <a:cxn ang="0">
                <a:pos x="168" y="102"/>
              </a:cxn>
              <a:cxn ang="0">
                <a:pos x="174" y="160"/>
              </a:cxn>
              <a:cxn ang="0">
                <a:pos x="201" y="226"/>
              </a:cxn>
              <a:cxn ang="0">
                <a:pos x="208" y="291"/>
              </a:cxn>
              <a:cxn ang="0">
                <a:pos x="221" y="349"/>
              </a:cxn>
              <a:cxn ang="0">
                <a:pos x="228" y="415"/>
              </a:cxn>
              <a:cxn ang="0">
                <a:pos x="221" y="473"/>
              </a:cxn>
              <a:cxn ang="0">
                <a:pos x="201" y="524"/>
              </a:cxn>
              <a:cxn ang="0">
                <a:pos x="161" y="466"/>
              </a:cxn>
              <a:cxn ang="0">
                <a:pos x="107" y="437"/>
              </a:cxn>
              <a:cxn ang="0">
                <a:pos x="54" y="422"/>
              </a:cxn>
              <a:cxn ang="0">
                <a:pos x="0" y="408"/>
              </a:cxn>
              <a:cxn ang="0">
                <a:pos x="54" y="451"/>
              </a:cxn>
              <a:cxn ang="0">
                <a:pos x="107" y="458"/>
              </a:cxn>
              <a:cxn ang="0">
                <a:pos x="148" y="488"/>
              </a:cxn>
              <a:cxn ang="0">
                <a:pos x="181" y="546"/>
              </a:cxn>
              <a:cxn ang="0">
                <a:pos x="235" y="531"/>
              </a:cxn>
              <a:cxn ang="0">
                <a:pos x="289" y="546"/>
              </a:cxn>
              <a:cxn ang="0">
                <a:pos x="342" y="582"/>
              </a:cxn>
              <a:cxn ang="0">
                <a:pos x="396" y="597"/>
              </a:cxn>
              <a:cxn ang="0">
                <a:pos x="483" y="604"/>
              </a:cxn>
              <a:cxn ang="0">
                <a:pos x="544" y="589"/>
              </a:cxn>
              <a:cxn ang="0">
                <a:pos x="604" y="582"/>
              </a:cxn>
              <a:cxn ang="0">
                <a:pos x="671" y="568"/>
              </a:cxn>
              <a:cxn ang="0">
                <a:pos x="604" y="568"/>
              </a:cxn>
              <a:cxn ang="0">
                <a:pos x="537" y="575"/>
              </a:cxn>
              <a:cxn ang="0">
                <a:pos x="483" y="575"/>
              </a:cxn>
              <a:cxn ang="0">
                <a:pos x="429" y="575"/>
              </a:cxn>
              <a:cxn ang="0">
                <a:pos x="376" y="568"/>
              </a:cxn>
              <a:cxn ang="0">
                <a:pos x="322" y="524"/>
              </a:cxn>
              <a:cxn ang="0">
                <a:pos x="268" y="509"/>
              </a:cxn>
              <a:cxn ang="0">
                <a:pos x="255" y="451"/>
              </a:cxn>
              <a:cxn ang="0">
                <a:pos x="255" y="393"/>
              </a:cxn>
              <a:cxn ang="0">
                <a:pos x="248" y="327"/>
              </a:cxn>
              <a:cxn ang="0">
                <a:pos x="242" y="269"/>
              </a:cxn>
              <a:cxn ang="0">
                <a:pos x="228" y="211"/>
              </a:cxn>
              <a:cxn ang="0">
                <a:pos x="201" y="146"/>
              </a:cxn>
              <a:cxn ang="0">
                <a:pos x="141" y="109"/>
              </a:cxn>
              <a:cxn ang="0">
                <a:pos x="161" y="51"/>
              </a:cxn>
              <a:cxn ang="0">
                <a:pos x="134" y="0"/>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w="12700" cap="rnd" cmpd="sng">
            <a:no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70057" name="Oval 41"/>
          <p:cNvSpPr>
            <a:spLocks noChangeArrowheads="1"/>
          </p:cNvSpPr>
          <p:nvPr/>
        </p:nvSpPr>
        <p:spPr bwMode="auto">
          <a:xfrm>
            <a:off x="3505200" y="931863"/>
            <a:ext cx="2005013" cy="1158875"/>
          </a:xfrm>
          <a:prstGeom prst="ellipse">
            <a:avLst/>
          </a:prstGeom>
          <a:noFill/>
          <a:ln w="76200">
            <a:solidFill>
              <a:srgbClr val="FF0B34"/>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70047" name="Rectangle 31"/>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grpSp>
        <p:nvGrpSpPr>
          <p:cNvPr id="9254" name="Group 27"/>
          <p:cNvGrpSpPr>
            <a:grpSpLocks/>
          </p:cNvGrpSpPr>
          <p:nvPr/>
        </p:nvGrpSpPr>
        <p:grpSpPr bwMode="auto">
          <a:xfrm>
            <a:off x="0" y="0"/>
            <a:ext cx="1978025" cy="1955800"/>
            <a:chOff x="0" y="0"/>
            <a:chExt cx="1246" cy="1232"/>
          </a:xfrm>
        </p:grpSpPr>
        <p:sp>
          <p:nvSpPr>
            <p:cNvPr id="470044" name="Rectangle 28"/>
            <p:cNvSpPr>
              <a:spLocks noChangeArrowheads="1"/>
            </p:cNvSpPr>
            <p:nvPr/>
          </p:nvSpPr>
          <p:spPr bwMode="auto">
            <a:xfrm>
              <a:off x="0" y="0"/>
              <a:ext cx="1246" cy="1232"/>
            </a:xfrm>
            <a:prstGeom prst="rect">
              <a:avLst/>
            </a:prstGeom>
            <a:solidFill>
              <a:schemeClr val="bg2"/>
            </a:solid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70045" name="Rectangle 29"/>
            <p:cNvSpPr>
              <a:spLocks noChangeArrowheads="1"/>
            </p:cNvSpPr>
            <p:nvPr/>
          </p:nvSpPr>
          <p:spPr bwMode="auto">
            <a:xfrm>
              <a:off x="246" y="202"/>
              <a:ext cx="1000" cy="1030"/>
            </a:xfrm>
            <a:prstGeom prst="rect">
              <a:avLst/>
            </a:prstGeom>
            <a:solidFill>
              <a:srgbClr val="474747"/>
            </a:solid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70046" name="Rectangle 30"/>
            <p:cNvSpPr>
              <a:spLocks noChangeArrowheads="1"/>
            </p:cNvSpPr>
            <p:nvPr/>
          </p:nvSpPr>
          <p:spPr bwMode="auto">
            <a:xfrm>
              <a:off x="0" y="0"/>
              <a:ext cx="1172" cy="1165"/>
            </a:xfrm>
            <a:prstGeom prst="rect">
              <a:avLst/>
            </a:prstGeom>
            <a:gradFill rotWithShape="0">
              <a:gsLst>
                <a:gs pos="0">
                  <a:srgbClr val="790015"/>
                </a:gs>
                <a:gs pos="100000">
                  <a:srgbClr val="790015">
                    <a:gamma/>
                    <a:shade val="80000"/>
                    <a:invGamma/>
                  </a:srgbClr>
                </a:gs>
              </a:gsLst>
              <a:lin ang="5400000" scaled="1"/>
            </a:grad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grpSp>
      <p:sp>
        <p:nvSpPr>
          <p:cNvPr id="470049" name="Rectangle 33"/>
          <p:cNvSpPr>
            <a:spLocks noChangeArrowheads="1"/>
          </p:cNvSpPr>
          <p:nvPr/>
        </p:nvSpPr>
        <p:spPr bwMode="auto">
          <a:xfrm>
            <a:off x="34970" y="342614"/>
            <a:ext cx="1892300" cy="1197764"/>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1800" b="1" i="0" dirty="0" smtClean="0">
                <a:solidFill>
                  <a:schemeClr val="tx2"/>
                </a:solidFill>
                <a:latin typeface="Times" charset="0"/>
              </a:rPr>
              <a:t>DIE LANDKARTE DES NAHEN OSTENS</a:t>
            </a:r>
            <a:endParaRPr lang="en-US" sz="1800" b="1" i="0" dirty="0">
              <a:solidFill>
                <a:schemeClr val="tx2"/>
              </a:solidFill>
              <a:latin typeface="Times" charset="0"/>
            </a:endParaRPr>
          </a:p>
        </p:txBody>
      </p:sp>
    </p:spTree>
  </p:cSld>
  <p:clrMapOvr>
    <a:overrideClrMapping bg1="dk2" tx1="lt1" bg2="dk1" tx2="lt2" accent1="accent1" accent2="accent2" accent3="accent3" accent4="accent4" accent5="accent5" accent6="accent6" hlink="hlink" folHlink="folHlink"/>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withEffect">
                                  <p:stCondLst>
                                    <p:cond delay="0"/>
                                  </p:stCondLst>
                                  <p:childTnLst>
                                    <p:set>
                                      <p:cBhvr>
                                        <p:cTn id="6" dur="1" fill="hold">
                                          <p:stCondLst>
                                            <p:cond delay="0"/>
                                          </p:stCondLst>
                                        </p:cTn>
                                        <p:tgtEl>
                                          <p:spTgt spid="470068"/>
                                        </p:tgtEl>
                                        <p:attrNameLst>
                                          <p:attrName>style.visibility</p:attrName>
                                        </p:attrNameLst>
                                      </p:cBhvr>
                                      <p:to>
                                        <p:strVal val="visible"/>
                                      </p:to>
                                    </p:set>
                                    <p:anim calcmode="lin" valueType="num">
                                      <p:cBhvr>
                                        <p:cTn id="7" dur="500" fill="hold"/>
                                        <p:tgtEl>
                                          <p:spTgt spid="470068"/>
                                        </p:tgtEl>
                                        <p:attrNameLst>
                                          <p:attrName>ppt_w</p:attrName>
                                        </p:attrNameLst>
                                      </p:cBhvr>
                                      <p:tavLst>
                                        <p:tav tm="0">
                                          <p:val>
                                            <p:fltVal val="0"/>
                                          </p:val>
                                        </p:tav>
                                        <p:tav tm="100000">
                                          <p:val>
                                            <p:strVal val="#ppt_w"/>
                                          </p:val>
                                        </p:tav>
                                      </p:tavLst>
                                    </p:anim>
                                    <p:anim calcmode="lin" valueType="num">
                                      <p:cBhvr>
                                        <p:cTn id="8" dur="500" fill="hold"/>
                                        <p:tgtEl>
                                          <p:spTgt spid="470068"/>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36" fill="hold" grpId="0" nodeType="clickEffect">
                                  <p:stCondLst>
                                    <p:cond delay="0"/>
                                  </p:stCondLst>
                                  <p:childTnLst>
                                    <p:set>
                                      <p:cBhvr>
                                        <p:cTn id="12" dur="1" fill="hold">
                                          <p:stCondLst>
                                            <p:cond delay="0"/>
                                          </p:stCondLst>
                                        </p:cTn>
                                        <p:tgtEl>
                                          <p:spTgt spid="470057"/>
                                        </p:tgtEl>
                                        <p:attrNameLst>
                                          <p:attrName>style.visibility</p:attrName>
                                        </p:attrNameLst>
                                      </p:cBhvr>
                                      <p:to>
                                        <p:strVal val="visible"/>
                                      </p:to>
                                    </p:set>
                                    <p:anim calcmode="lin" valueType="num">
                                      <p:cBhvr>
                                        <p:cTn id="13" dur="500" fill="hold"/>
                                        <p:tgtEl>
                                          <p:spTgt spid="470057"/>
                                        </p:tgtEl>
                                        <p:attrNameLst>
                                          <p:attrName>ppt_w</p:attrName>
                                        </p:attrNameLst>
                                      </p:cBhvr>
                                      <p:tavLst>
                                        <p:tav tm="0">
                                          <p:val>
                                            <p:strVal val="(6*min(max(#ppt_w*#ppt_h,.3),1)-7.4)/-.7*#ppt_w"/>
                                          </p:val>
                                        </p:tav>
                                        <p:tav tm="100000">
                                          <p:val>
                                            <p:strVal val="#ppt_w"/>
                                          </p:val>
                                        </p:tav>
                                      </p:tavLst>
                                    </p:anim>
                                    <p:anim calcmode="lin" valueType="num">
                                      <p:cBhvr>
                                        <p:cTn id="14" dur="500" fill="hold"/>
                                        <p:tgtEl>
                                          <p:spTgt spid="470057"/>
                                        </p:tgtEl>
                                        <p:attrNameLst>
                                          <p:attrName>ppt_h</p:attrName>
                                        </p:attrNameLst>
                                      </p:cBhvr>
                                      <p:tavLst>
                                        <p:tav tm="0">
                                          <p:val>
                                            <p:strVal val="(6*min(max(#ppt_w*#ppt_h,.3),1)-7.4)/-.7*#ppt_h"/>
                                          </p:val>
                                        </p:tav>
                                        <p:tav tm="100000">
                                          <p:val>
                                            <p:strVal val="#ppt_h"/>
                                          </p:val>
                                        </p:tav>
                                      </p:tavLst>
                                    </p:anim>
                                    <p:anim calcmode="lin" valueType="num">
                                      <p:cBhvr>
                                        <p:cTn id="15" dur="500" fill="hold"/>
                                        <p:tgtEl>
                                          <p:spTgt spid="470057"/>
                                        </p:tgtEl>
                                        <p:attrNameLst>
                                          <p:attrName>ppt_x</p:attrName>
                                        </p:attrNameLst>
                                      </p:cBhvr>
                                      <p:tavLst>
                                        <p:tav tm="0">
                                          <p:val>
                                            <p:fltVal val="0.5"/>
                                          </p:val>
                                        </p:tav>
                                        <p:tav tm="100000">
                                          <p:val>
                                            <p:strVal val="#ppt_x"/>
                                          </p:val>
                                        </p:tav>
                                      </p:tavLst>
                                    </p:anim>
                                    <p:anim calcmode="lin" valueType="num">
                                      <p:cBhvr>
                                        <p:cTn id="16" dur="500" fill="hold"/>
                                        <p:tgtEl>
                                          <p:spTgt spid="470057"/>
                                        </p:tgtEl>
                                        <p:attrNameLst>
                                          <p:attrName>ppt_y</p:attrName>
                                        </p:attrNameLst>
                                      </p:cBhvr>
                                      <p:tavLst>
                                        <p:tav tm="0">
                                          <p:val>
                                            <p:strVal val="1+(6*min(max(#ppt_w*#ppt_h,.3),1)-7.4)/-.7*#ppt_h/2"/>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xit" presetSubtype="0" fill="hold" grpId="1" nodeType="clickEffect">
                                  <p:stCondLst>
                                    <p:cond delay="0"/>
                                  </p:stCondLst>
                                  <p:childTnLst>
                                    <p:animEffect transition="out" filter="fade">
                                      <p:cBhvr>
                                        <p:cTn id="20" dur="2000"/>
                                        <p:tgtEl>
                                          <p:spTgt spid="470057"/>
                                        </p:tgtEl>
                                      </p:cBhvr>
                                    </p:animEffect>
                                    <p:set>
                                      <p:cBhvr>
                                        <p:cTn id="21" dur="1" fill="hold">
                                          <p:stCondLst>
                                            <p:cond delay="1999"/>
                                          </p:stCondLst>
                                        </p:cTn>
                                        <p:tgtEl>
                                          <p:spTgt spid="470057"/>
                                        </p:tgtEl>
                                        <p:attrNameLst>
                                          <p:attrName>style.visibility</p:attrName>
                                        </p:attrNameLst>
                                      </p:cBhvr>
                                      <p:to>
                                        <p:strVal val="hidden"/>
                                      </p:to>
                                    </p:set>
                                  </p:childTnLst>
                                </p:cTn>
                              </p:par>
                              <p:par>
                                <p:cTn id="22" presetID="10" presetClass="entr" presetSubtype="0" fill="hold" grpId="0" nodeType="withEffect">
                                  <p:stCondLst>
                                    <p:cond delay="0"/>
                                  </p:stCondLst>
                                  <p:childTnLst>
                                    <p:set>
                                      <p:cBhvr>
                                        <p:cTn id="23" dur="1" fill="hold">
                                          <p:stCondLst>
                                            <p:cond delay="0"/>
                                          </p:stCondLst>
                                        </p:cTn>
                                        <p:tgtEl>
                                          <p:spTgt spid="470062"/>
                                        </p:tgtEl>
                                        <p:attrNameLst>
                                          <p:attrName>style.visibility</p:attrName>
                                        </p:attrNameLst>
                                      </p:cBhvr>
                                      <p:to>
                                        <p:strVal val="visible"/>
                                      </p:to>
                                    </p:set>
                                    <p:animEffect transition="in" filter="fade">
                                      <p:cBhvr>
                                        <p:cTn id="24" dur="500"/>
                                        <p:tgtEl>
                                          <p:spTgt spid="470062"/>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10" presetClass="exit" presetSubtype="0" fill="hold" grpId="1" nodeType="clickEffect">
                                  <p:stCondLst>
                                    <p:cond delay="0"/>
                                  </p:stCondLst>
                                  <p:childTnLst>
                                    <p:animEffect transition="out" filter="fade">
                                      <p:cBhvr>
                                        <p:cTn id="28" dur="2000"/>
                                        <p:tgtEl>
                                          <p:spTgt spid="470062"/>
                                        </p:tgtEl>
                                      </p:cBhvr>
                                    </p:animEffect>
                                    <p:set>
                                      <p:cBhvr>
                                        <p:cTn id="29" dur="1" fill="hold">
                                          <p:stCondLst>
                                            <p:cond delay="1999"/>
                                          </p:stCondLst>
                                        </p:cTn>
                                        <p:tgtEl>
                                          <p:spTgt spid="470062"/>
                                        </p:tgtEl>
                                        <p:attrNameLst>
                                          <p:attrName>style.visibility</p:attrName>
                                        </p:attrNameLst>
                                      </p:cBhvr>
                                      <p:to>
                                        <p:strVal val="hidden"/>
                                      </p:to>
                                    </p:set>
                                  </p:childTnLst>
                                </p:cTn>
                              </p:par>
                              <p:par>
                                <p:cTn id="30" presetID="10" presetClass="entr" presetSubtype="0" fill="hold" nodeType="withEffect">
                                  <p:stCondLst>
                                    <p:cond delay="0"/>
                                  </p:stCondLst>
                                  <p:childTnLst>
                                    <p:set>
                                      <p:cBhvr>
                                        <p:cTn id="31" dur="1" fill="hold">
                                          <p:stCondLst>
                                            <p:cond delay="0"/>
                                          </p:stCondLst>
                                        </p:cTn>
                                        <p:tgtEl>
                                          <p:spTgt spid="470074"/>
                                        </p:tgtEl>
                                        <p:attrNameLst>
                                          <p:attrName>style.visibility</p:attrName>
                                        </p:attrNameLst>
                                      </p:cBhvr>
                                      <p:to>
                                        <p:strVal val="visible"/>
                                      </p:to>
                                    </p:set>
                                    <p:animEffect transition="in" filter="fade">
                                      <p:cBhvr>
                                        <p:cTn id="32" dur="2000"/>
                                        <p:tgtEl>
                                          <p:spTgt spid="470074"/>
                                        </p:tgtEl>
                                      </p:cBhvr>
                                    </p:animEffect>
                                  </p:childTnLst>
                                </p:cTn>
                              </p:par>
                            </p:childTnLst>
                          </p:cTn>
                        </p:par>
                        <p:par>
                          <p:cTn id="33" fill="hold" nodeType="afterGroup">
                            <p:stCondLst>
                              <p:cond delay="2000"/>
                            </p:stCondLst>
                            <p:childTnLst>
                              <p:par>
                                <p:cTn id="34" presetID="10" presetClass="entr" presetSubtype="0" fill="hold" grpId="0" nodeType="afterEffect">
                                  <p:stCondLst>
                                    <p:cond delay="0"/>
                                  </p:stCondLst>
                                  <p:childTnLst>
                                    <p:set>
                                      <p:cBhvr>
                                        <p:cTn id="35" dur="1" fill="hold">
                                          <p:stCondLst>
                                            <p:cond delay="0"/>
                                          </p:stCondLst>
                                        </p:cTn>
                                        <p:tgtEl>
                                          <p:spTgt spid="470058"/>
                                        </p:tgtEl>
                                        <p:attrNameLst>
                                          <p:attrName>style.visibility</p:attrName>
                                        </p:attrNameLst>
                                      </p:cBhvr>
                                      <p:to>
                                        <p:strVal val="visible"/>
                                      </p:to>
                                    </p:set>
                                    <p:animEffect transition="in" filter="fade">
                                      <p:cBhvr>
                                        <p:cTn id="36" dur="500"/>
                                        <p:tgtEl>
                                          <p:spTgt spid="470058"/>
                                        </p:tgtEl>
                                      </p:cBhvr>
                                    </p:animEffect>
                                  </p:childTnLst>
                                </p:cTn>
                              </p:par>
                            </p:childTnLst>
                          </p:cTn>
                        </p:par>
                        <p:par>
                          <p:cTn id="37" fill="hold" nodeType="afterGroup">
                            <p:stCondLst>
                              <p:cond delay="2500"/>
                            </p:stCondLst>
                            <p:childTnLst>
                              <p:par>
                                <p:cTn id="38" presetID="10" presetClass="entr" presetSubtype="0" fill="hold" grpId="0" nodeType="afterEffect">
                                  <p:stCondLst>
                                    <p:cond delay="0"/>
                                  </p:stCondLst>
                                  <p:childTnLst>
                                    <p:set>
                                      <p:cBhvr>
                                        <p:cTn id="39" dur="1" fill="hold">
                                          <p:stCondLst>
                                            <p:cond delay="0"/>
                                          </p:stCondLst>
                                        </p:cTn>
                                        <p:tgtEl>
                                          <p:spTgt spid="470060"/>
                                        </p:tgtEl>
                                        <p:attrNameLst>
                                          <p:attrName>style.visibility</p:attrName>
                                        </p:attrNameLst>
                                      </p:cBhvr>
                                      <p:to>
                                        <p:strVal val="visible"/>
                                      </p:to>
                                    </p:set>
                                    <p:animEffect transition="in" filter="fade">
                                      <p:cBhvr>
                                        <p:cTn id="40" dur="500"/>
                                        <p:tgtEl>
                                          <p:spTgt spid="470060"/>
                                        </p:tgtEl>
                                      </p:cBhvr>
                                    </p:animEffect>
                                  </p:childTnLst>
                                </p:cTn>
                              </p:par>
                            </p:childTnLst>
                          </p:cTn>
                        </p:par>
                        <p:par>
                          <p:cTn id="41" fill="hold" nodeType="afterGroup">
                            <p:stCondLst>
                              <p:cond delay="3000"/>
                            </p:stCondLst>
                            <p:childTnLst>
                              <p:par>
                                <p:cTn id="42" presetID="10" presetClass="entr" presetSubtype="0" fill="hold" grpId="0" nodeType="afterEffect">
                                  <p:stCondLst>
                                    <p:cond delay="0"/>
                                  </p:stCondLst>
                                  <p:childTnLst>
                                    <p:set>
                                      <p:cBhvr>
                                        <p:cTn id="43" dur="1" fill="hold">
                                          <p:stCondLst>
                                            <p:cond delay="0"/>
                                          </p:stCondLst>
                                        </p:cTn>
                                        <p:tgtEl>
                                          <p:spTgt spid="470059"/>
                                        </p:tgtEl>
                                        <p:attrNameLst>
                                          <p:attrName>style.visibility</p:attrName>
                                        </p:attrNameLst>
                                      </p:cBhvr>
                                      <p:to>
                                        <p:strVal val="visible"/>
                                      </p:to>
                                    </p:set>
                                    <p:animEffect transition="in" filter="fade">
                                      <p:cBhvr>
                                        <p:cTn id="44" dur="500"/>
                                        <p:tgtEl>
                                          <p:spTgt spid="470059"/>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23" presetClass="entr" presetSubtype="16" fill="hold" grpId="0" nodeType="clickEffect">
                                  <p:stCondLst>
                                    <p:cond delay="0"/>
                                  </p:stCondLst>
                                  <p:childTnLst>
                                    <p:set>
                                      <p:cBhvr>
                                        <p:cTn id="48" dur="1" fill="hold">
                                          <p:stCondLst>
                                            <p:cond delay="0"/>
                                          </p:stCondLst>
                                        </p:cTn>
                                        <p:tgtEl>
                                          <p:spTgt spid="470061"/>
                                        </p:tgtEl>
                                        <p:attrNameLst>
                                          <p:attrName>style.visibility</p:attrName>
                                        </p:attrNameLst>
                                      </p:cBhvr>
                                      <p:to>
                                        <p:strVal val="visible"/>
                                      </p:to>
                                    </p:set>
                                    <p:anim calcmode="lin" valueType="num">
                                      <p:cBhvr>
                                        <p:cTn id="49" dur="500" fill="hold"/>
                                        <p:tgtEl>
                                          <p:spTgt spid="470061"/>
                                        </p:tgtEl>
                                        <p:attrNameLst>
                                          <p:attrName>ppt_w</p:attrName>
                                        </p:attrNameLst>
                                      </p:cBhvr>
                                      <p:tavLst>
                                        <p:tav tm="0">
                                          <p:val>
                                            <p:fltVal val="0"/>
                                          </p:val>
                                        </p:tav>
                                        <p:tav tm="100000">
                                          <p:val>
                                            <p:strVal val="#ppt_w"/>
                                          </p:val>
                                        </p:tav>
                                      </p:tavLst>
                                    </p:anim>
                                    <p:anim calcmode="lin" valueType="num">
                                      <p:cBhvr>
                                        <p:cTn id="50" dur="500" fill="hold"/>
                                        <p:tgtEl>
                                          <p:spTgt spid="470061"/>
                                        </p:tgtEl>
                                        <p:attrNameLst>
                                          <p:attrName>ppt_h</p:attrName>
                                        </p:attrNameLst>
                                      </p:cBhvr>
                                      <p:tavLst>
                                        <p:tav tm="0">
                                          <p:val>
                                            <p:fltVal val="0"/>
                                          </p:val>
                                        </p:tav>
                                        <p:tav tm="100000">
                                          <p:val>
                                            <p:strVal val="#ppt_h"/>
                                          </p:val>
                                        </p:tav>
                                      </p:tavLst>
                                    </p:anim>
                                  </p:childTnLst>
                                </p:cTn>
                              </p:par>
                              <p:par>
                                <p:cTn id="51" presetID="10" presetClass="entr" presetSubtype="0" fill="hold" grpId="0" nodeType="withEffect">
                                  <p:stCondLst>
                                    <p:cond delay="0"/>
                                  </p:stCondLst>
                                  <p:childTnLst>
                                    <p:set>
                                      <p:cBhvr>
                                        <p:cTn id="52" dur="1" fill="hold">
                                          <p:stCondLst>
                                            <p:cond delay="0"/>
                                          </p:stCondLst>
                                        </p:cTn>
                                        <p:tgtEl>
                                          <p:spTgt spid="470063"/>
                                        </p:tgtEl>
                                        <p:attrNameLst>
                                          <p:attrName>style.visibility</p:attrName>
                                        </p:attrNameLst>
                                      </p:cBhvr>
                                      <p:to>
                                        <p:strVal val="visible"/>
                                      </p:to>
                                    </p:set>
                                    <p:animEffect transition="in" filter="fade">
                                      <p:cBhvr>
                                        <p:cTn id="53" dur="2000"/>
                                        <p:tgtEl>
                                          <p:spTgt spid="4700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0058" grpId="0" animBg="1"/>
      <p:bldP spid="470059" grpId="0" animBg="1" autoUpdateAnimBg="0"/>
      <p:bldP spid="470060" grpId="0" animBg="1"/>
      <p:bldP spid="470061" grpId="0" animBg="1"/>
      <p:bldP spid="470062" grpId="0"/>
      <p:bldP spid="470062" grpId="1"/>
      <p:bldP spid="470063" grpId="0"/>
      <p:bldP spid="470057" grpId="0" animBg="1"/>
      <p:bldP spid="470057" grpId="1"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7" name="Freeform 3"/>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6868" name="Rectangle 4"/>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6869" name="Rectangle 5"/>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6870" name="Freeform 6"/>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6871" name="Freeform 7"/>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6872" name="Rectangle 8"/>
          <p:cNvSpPr>
            <a:spLocks noChangeArrowheads="1"/>
          </p:cNvSpPr>
          <p:nvPr/>
        </p:nvSpPr>
        <p:spPr bwMode="auto">
          <a:xfrm>
            <a:off x="4630738" y="2649538"/>
            <a:ext cx="15208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smtClean="0">
                <a:solidFill>
                  <a:schemeClr val="folHlink"/>
                </a:solidFill>
                <a:latin typeface="Times" pitchFamily="-110" charset="0"/>
                <a:ea typeface="+mn-ea"/>
                <a:cs typeface="+mn-cs"/>
              </a:rPr>
              <a:t>E</a:t>
            </a:r>
            <a:endParaRPr lang="en-US" sz="2400" b="1" i="0" dirty="0">
              <a:solidFill>
                <a:schemeClr val="folHlink"/>
              </a:solidFill>
              <a:latin typeface="Times" pitchFamily="-110" charset="0"/>
              <a:ea typeface="+mn-ea"/>
              <a:cs typeface="+mn-cs"/>
            </a:endParaRPr>
          </a:p>
        </p:txBody>
      </p:sp>
      <p:sp>
        <p:nvSpPr>
          <p:cNvPr id="36873" name="Freeform 9"/>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6874" name="Rectangle 10"/>
          <p:cNvSpPr>
            <a:spLocks noChangeArrowheads="1"/>
          </p:cNvSpPr>
          <p:nvPr/>
        </p:nvSpPr>
        <p:spPr bwMode="auto">
          <a:xfrm>
            <a:off x="7259638" y="5259388"/>
            <a:ext cx="13112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PG</a:t>
            </a:r>
          </a:p>
        </p:txBody>
      </p:sp>
      <p:sp>
        <p:nvSpPr>
          <p:cNvPr id="36875" name="Freeform 11"/>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6876" name="Freeform 12"/>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6877" name="Freeform 13"/>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6878" name="Rectangle 14"/>
          <p:cNvSpPr>
            <a:spLocks noChangeArrowheads="1"/>
          </p:cNvSpPr>
          <p:nvPr/>
        </p:nvSpPr>
        <p:spPr bwMode="auto">
          <a:xfrm>
            <a:off x="3449638" y="2382838"/>
            <a:ext cx="1273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SG</a:t>
            </a:r>
          </a:p>
        </p:txBody>
      </p:sp>
      <p:sp>
        <p:nvSpPr>
          <p:cNvPr id="36879" name="Rectangle 15"/>
          <p:cNvSpPr>
            <a:spLocks noChangeArrowheads="1"/>
          </p:cNvSpPr>
          <p:nvPr/>
        </p:nvSpPr>
        <p:spPr bwMode="auto">
          <a:xfrm>
            <a:off x="2516188" y="5640388"/>
            <a:ext cx="7016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RS</a:t>
            </a:r>
          </a:p>
        </p:txBody>
      </p:sp>
      <p:sp>
        <p:nvSpPr>
          <p:cNvPr id="36880" name="Rectangle 16"/>
          <p:cNvSpPr>
            <a:spLocks noChangeArrowheads="1"/>
          </p:cNvSpPr>
          <p:nvPr/>
        </p:nvSpPr>
        <p:spPr bwMode="auto">
          <a:xfrm>
            <a:off x="2020888" y="992188"/>
            <a:ext cx="8350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smtClean="0">
                <a:solidFill>
                  <a:schemeClr val="folHlink"/>
                </a:solidFill>
                <a:latin typeface="Times" pitchFamily="-110" charset="0"/>
                <a:ea typeface="+mn-ea"/>
                <a:cs typeface="+mn-cs"/>
              </a:rPr>
              <a:t>MM</a:t>
            </a:r>
            <a:endParaRPr lang="en-US" sz="2400" b="1" i="0" dirty="0">
              <a:solidFill>
                <a:schemeClr val="folHlink"/>
              </a:solidFill>
              <a:latin typeface="Times" pitchFamily="-110" charset="0"/>
              <a:ea typeface="+mn-ea"/>
              <a:cs typeface="+mn-cs"/>
            </a:endParaRPr>
          </a:p>
        </p:txBody>
      </p:sp>
      <p:sp>
        <p:nvSpPr>
          <p:cNvPr id="36881" name="Rectangle 17"/>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6882" name="Line 18"/>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6883" name="Line 19"/>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6885" name="Rectangle 21"/>
          <p:cNvSpPr>
            <a:spLocks noChangeArrowheads="1"/>
          </p:cNvSpPr>
          <p:nvPr/>
        </p:nvSpPr>
        <p:spPr bwMode="auto">
          <a:xfrm>
            <a:off x="2613025" y="3613150"/>
            <a:ext cx="1730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DS</a:t>
            </a:r>
          </a:p>
        </p:txBody>
      </p:sp>
      <p:sp>
        <p:nvSpPr>
          <p:cNvPr id="36886" name="Line 22"/>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6887" name="Oval 23"/>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6888" name="AutoShape 24"/>
          <p:cNvSpPr>
            <a:spLocks noChangeArrowheads="1"/>
          </p:cNvSpPr>
          <p:nvPr/>
        </p:nvSpPr>
        <p:spPr bwMode="auto">
          <a:xfrm>
            <a:off x="5591175" y="1249363"/>
            <a:ext cx="292100" cy="215900"/>
          </a:xfrm>
          <a:prstGeom prst="rightArrow">
            <a:avLst>
              <a:gd name="adj1" fmla="val 50000"/>
              <a:gd name="adj2" fmla="val 67653"/>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6889" name="AutoShape 25"/>
          <p:cNvSpPr>
            <a:spLocks noChangeArrowheads="1"/>
          </p:cNvSpPr>
          <p:nvPr/>
        </p:nvSpPr>
        <p:spPr bwMode="auto">
          <a:xfrm rot="10740000">
            <a:off x="4005263" y="1243013"/>
            <a:ext cx="292100" cy="223837"/>
          </a:xfrm>
          <a:prstGeom prst="rightArrow">
            <a:avLst>
              <a:gd name="adj1" fmla="val 50000"/>
              <a:gd name="adj2" fmla="val 65254"/>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6890" name="Line 26"/>
          <p:cNvSpPr>
            <a:spLocks noChangeShapeType="1"/>
          </p:cNvSpPr>
          <p:nvPr/>
        </p:nvSpPr>
        <p:spPr bwMode="auto">
          <a:xfrm>
            <a:off x="4178300" y="1666875"/>
            <a:ext cx="1668463" cy="0"/>
          </a:xfrm>
          <a:prstGeom prst="line">
            <a:avLst/>
          </a:prstGeom>
          <a:noFill/>
          <a:ln w="254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6891" name="Rectangle 27"/>
          <p:cNvSpPr>
            <a:spLocks noChangeArrowheads="1"/>
          </p:cNvSpPr>
          <p:nvPr/>
        </p:nvSpPr>
        <p:spPr bwMode="auto">
          <a:xfrm>
            <a:off x="4097338" y="763588"/>
            <a:ext cx="37115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rgbClr val="FAF200"/>
                </a:solidFill>
                <a:latin typeface="Times" pitchFamily="-110" charset="0"/>
                <a:ea typeface="+mn-ea"/>
                <a:cs typeface="+mn-cs"/>
              </a:rPr>
              <a:t>10 </a:t>
            </a:r>
            <a:r>
              <a:rPr lang="en-US" sz="2400" b="1" i="0" dirty="0" smtClean="0">
                <a:solidFill>
                  <a:srgbClr val="FAF200"/>
                </a:solidFill>
                <a:latin typeface="Times" pitchFamily="-110" charset="0"/>
                <a:ea typeface="+mn-ea"/>
                <a:cs typeface="+mn-cs"/>
              </a:rPr>
              <a:t>ORTE</a:t>
            </a:r>
            <a:endParaRPr lang="en-US" sz="2400" b="1" i="0" dirty="0">
              <a:solidFill>
                <a:srgbClr val="FAF200"/>
              </a:solidFill>
              <a:latin typeface="Times" pitchFamily="-110" charset="0"/>
              <a:ea typeface="+mn-ea"/>
              <a:cs typeface="+mn-cs"/>
            </a:endParaRPr>
          </a:p>
        </p:txBody>
      </p:sp>
      <p:sp>
        <p:nvSpPr>
          <p:cNvPr id="36892" name="Rectangle 28"/>
          <p:cNvSpPr>
            <a:spLocks noChangeArrowheads="1"/>
          </p:cNvSpPr>
          <p:nvPr/>
        </p:nvSpPr>
        <p:spPr bwMode="auto">
          <a:xfrm>
            <a:off x="4083050" y="1127125"/>
            <a:ext cx="809625" cy="5159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i="0">
                <a:solidFill>
                  <a:srgbClr val="FAF200"/>
                </a:solidFill>
                <a:effectLst>
                  <a:outerShdw blurRad="38100" dist="38100" dir="2700000" algn="tl">
                    <a:srgbClr val="000000"/>
                  </a:outerShdw>
                </a:effectLst>
                <a:latin typeface="Times" charset="0"/>
              </a:rPr>
              <a:t>6</a:t>
            </a:r>
          </a:p>
        </p:txBody>
      </p:sp>
      <p:sp>
        <p:nvSpPr>
          <p:cNvPr id="36893" name="Rectangle 29"/>
          <p:cNvSpPr>
            <a:spLocks noChangeArrowheads="1"/>
          </p:cNvSpPr>
          <p:nvPr/>
        </p:nvSpPr>
        <p:spPr bwMode="auto">
          <a:xfrm>
            <a:off x="5146675" y="1127125"/>
            <a:ext cx="520700" cy="5159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i="0">
                <a:solidFill>
                  <a:srgbClr val="FAF200"/>
                </a:solidFill>
                <a:effectLst>
                  <a:outerShdw blurRad="38100" dist="38100" dir="2700000" algn="tl">
                    <a:srgbClr val="000000"/>
                  </a:outerShdw>
                </a:effectLst>
                <a:latin typeface="Times" charset="0"/>
              </a:rPr>
              <a:t>4</a:t>
            </a:r>
          </a:p>
        </p:txBody>
      </p:sp>
      <p:sp>
        <p:nvSpPr>
          <p:cNvPr id="36894" name="Oval 30"/>
          <p:cNvSpPr>
            <a:spLocks noChangeArrowheads="1"/>
          </p:cNvSpPr>
          <p:nvPr/>
        </p:nvSpPr>
        <p:spPr bwMode="auto">
          <a:xfrm>
            <a:off x="5599113" y="2808288"/>
            <a:ext cx="728662" cy="731837"/>
          </a:xfrm>
          <a:prstGeom prst="ellipse">
            <a:avLst/>
          </a:prstGeom>
          <a:noFill/>
          <a:ln w="50800">
            <a:solidFill>
              <a:srgbClr val="FFFFFF"/>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6895" name="Rectangle 31"/>
          <p:cNvSpPr>
            <a:spLocks noChangeArrowheads="1"/>
          </p:cNvSpPr>
          <p:nvPr/>
        </p:nvSpPr>
        <p:spPr bwMode="auto">
          <a:xfrm>
            <a:off x="6896100" y="43957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U</a:t>
            </a:r>
          </a:p>
        </p:txBody>
      </p:sp>
      <p:sp>
        <p:nvSpPr>
          <p:cNvPr id="36896" name="Rectangle 32"/>
          <p:cNvSpPr>
            <a:spLocks noChangeArrowheads="1"/>
          </p:cNvSpPr>
          <p:nvPr/>
        </p:nvSpPr>
        <p:spPr bwMode="auto">
          <a:xfrm>
            <a:off x="5830888" y="2884488"/>
            <a:ext cx="835025" cy="57626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3200" b="1" i="0">
                <a:solidFill>
                  <a:srgbClr val="FAF200"/>
                </a:solidFill>
                <a:latin typeface="Times" pitchFamily="-110" charset="0"/>
                <a:ea typeface="+mn-ea"/>
                <a:cs typeface="+mn-cs"/>
              </a:rPr>
              <a:t>B</a:t>
            </a:r>
          </a:p>
        </p:txBody>
      </p:sp>
      <p:sp>
        <p:nvSpPr>
          <p:cNvPr id="36897" name="Oval 33"/>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6898" name="Oval 34"/>
          <p:cNvSpPr>
            <a:spLocks noChangeArrowheads="1"/>
          </p:cNvSpPr>
          <p:nvPr/>
        </p:nvSpPr>
        <p:spPr bwMode="auto">
          <a:xfrm>
            <a:off x="5189538" y="1012825"/>
            <a:ext cx="728662" cy="731838"/>
          </a:xfrm>
          <a:prstGeom prst="ellipse">
            <a:avLst/>
          </a:prstGeom>
          <a:noFill/>
          <a:ln w="50800">
            <a:solidFill>
              <a:srgbClr val="00AE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64544" name="Text Box 36"/>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endParaRPr>
          </a:p>
        </p:txBody>
      </p:sp>
      <p:sp>
        <p:nvSpPr>
          <p:cNvPr id="36905" name="Rectangle 41"/>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rPr>
              <a:t>30</a:t>
            </a:r>
          </a:p>
        </p:txBody>
      </p:sp>
      <p:sp>
        <p:nvSpPr>
          <p:cNvPr id="64546" name="Text Box 42"/>
          <p:cNvSpPr txBox="1">
            <a:spLocks noChangeArrowheads="1"/>
          </p:cNvSpPr>
          <p:nvPr/>
        </p:nvSpPr>
        <p:spPr bwMode="auto">
          <a:xfrm>
            <a:off x="7532688" y="5884863"/>
            <a:ext cx="268287"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Arial" charset="0"/>
              </a:rPr>
              <a:t>  </a:t>
            </a:r>
          </a:p>
        </p:txBody>
      </p:sp>
      <p:sp>
        <p:nvSpPr>
          <p:cNvPr id="64547" name="Rectangle 43"/>
          <p:cNvSpPr>
            <a:spLocks noChangeArrowheads="1"/>
          </p:cNvSpPr>
          <p:nvPr/>
        </p:nvSpPr>
        <p:spPr bwMode="auto">
          <a:xfrm>
            <a:off x="7102702" y="6269038"/>
            <a:ext cx="1561646"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p>
            <a:r>
              <a:rPr lang="en-US" sz="1200" b="1" i="0" dirty="0" err="1" smtClean="0">
                <a:solidFill>
                  <a:schemeClr val="tx1"/>
                </a:solidFill>
                <a:latin typeface="Arial" charset="0"/>
              </a:rPr>
              <a:t>Handbuch</a:t>
            </a:r>
            <a:r>
              <a:rPr lang="en-US" sz="1200" b="1" i="0" dirty="0" smtClean="0">
                <a:solidFill>
                  <a:schemeClr val="tx1"/>
                </a:solidFill>
                <a:latin typeface="Arial" charset="0"/>
              </a:rPr>
              <a:t> S. 15-16</a:t>
            </a:r>
            <a:endParaRPr lang="en-US" sz="1200" b="1" i="0" dirty="0">
              <a:solidFill>
                <a:schemeClr val="tx1"/>
              </a:solidFill>
              <a:latin typeface="Arial" charset="0"/>
            </a:endParaRPr>
          </a:p>
        </p:txBody>
      </p:sp>
      <p:pic>
        <p:nvPicPr>
          <p:cNvPr id="36908" name="Picture 44"/>
          <p:cNvPicPr>
            <a:picLocks noChangeAspect="1" noChangeArrowheads="1"/>
          </p:cNvPicPr>
          <p:nvPr/>
        </p:nvPicPr>
        <p:blipFill>
          <a:blip r:embed="rId3">
            <a:lum contrast="36000"/>
          </a:blip>
          <a:srcRect/>
          <a:stretch>
            <a:fillRect/>
          </a:stretch>
        </p:blipFill>
        <p:spPr bwMode="auto">
          <a:xfrm>
            <a:off x="1255713" y="3032125"/>
            <a:ext cx="3983037" cy="2954338"/>
          </a:xfrm>
          <a:prstGeom prst="rect">
            <a:avLst/>
          </a:prstGeom>
          <a:noFill/>
          <a:effectLst>
            <a:outerShdw blurRad="63500" dist="107763" dir="2700000" algn="ctr" rotWithShape="0">
              <a:schemeClr val="bg2">
                <a:alpha val="74998"/>
              </a:schemeClr>
            </a:outerShdw>
          </a:effectLst>
        </p:spPr>
      </p:pic>
      <p:sp>
        <p:nvSpPr>
          <p:cNvPr id="36909" name="Text Box 45"/>
          <p:cNvSpPr txBox="1">
            <a:spLocks noChangeArrowheads="1"/>
          </p:cNvSpPr>
          <p:nvPr/>
        </p:nvSpPr>
        <p:spPr bwMode="auto">
          <a:xfrm>
            <a:off x="5229225" y="3522663"/>
            <a:ext cx="2659063" cy="519112"/>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lgn="l">
              <a:spcBef>
                <a:spcPct val="50000"/>
              </a:spcBef>
              <a:defRPr/>
            </a:pPr>
            <a:r>
              <a:rPr lang="en-US" b="1" dirty="0" smtClean="0">
                <a:solidFill>
                  <a:srgbClr val="66FF99"/>
                </a:solidFill>
                <a:effectLst>
                  <a:outerShdw blurRad="38100" dist="38100" dir="2700000" algn="tl">
                    <a:srgbClr val="000000"/>
                  </a:outerShdw>
                </a:effectLst>
                <a:latin typeface="Arial Black" charset="0"/>
              </a:rPr>
              <a:t>BABYLON</a:t>
            </a:r>
          </a:p>
        </p:txBody>
      </p:sp>
      <p:sp>
        <p:nvSpPr>
          <p:cNvPr id="36911" name="Rectangle 47"/>
          <p:cNvSpPr>
            <a:spLocks noChangeArrowheads="1"/>
          </p:cNvSpPr>
          <p:nvPr/>
        </p:nvSpPr>
        <p:spPr bwMode="auto">
          <a:xfrm>
            <a:off x="1228725" y="3017838"/>
            <a:ext cx="4000500" cy="2949575"/>
          </a:xfrm>
          <a:prstGeom prst="rect">
            <a:avLst/>
          </a:prstGeom>
          <a:noFill/>
          <a:ln w="76200">
            <a:solidFill>
              <a:srgbClr val="65FE98"/>
            </a:solid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withEffect">
                                  <p:stCondLst>
                                    <p:cond delay="0"/>
                                  </p:stCondLst>
                                  <p:childTnLst>
                                    <p:set>
                                      <p:cBhvr>
                                        <p:cTn id="6" dur="1" fill="hold">
                                          <p:stCondLst>
                                            <p:cond delay="0"/>
                                          </p:stCondLst>
                                        </p:cTn>
                                        <p:tgtEl>
                                          <p:spTgt spid="36894"/>
                                        </p:tgtEl>
                                        <p:attrNameLst>
                                          <p:attrName>style.visibility</p:attrName>
                                        </p:attrNameLst>
                                      </p:cBhvr>
                                      <p:to>
                                        <p:strVal val="visible"/>
                                      </p:to>
                                    </p:set>
                                    <p:anim calcmode="lin" valueType="num">
                                      <p:cBhvr>
                                        <p:cTn id="7" dur="500" fill="hold"/>
                                        <p:tgtEl>
                                          <p:spTgt spid="36894"/>
                                        </p:tgtEl>
                                        <p:attrNameLst>
                                          <p:attrName>ppt_w</p:attrName>
                                        </p:attrNameLst>
                                      </p:cBhvr>
                                      <p:tavLst>
                                        <p:tav tm="0">
                                          <p:val>
                                            <p:fltVal val="0"/>
                                          </p:val>
                                        </p:tav>
                                        <p:tav tm="100000">
                                          <p:val>
                                            <p:strVal val="#ppt_w"/>
                                          </p:val>
                                        </p:tav>
                                      </p:tavLst>
                                    </p:anim>
                                    <p:anim calcmode="lin" valueType="num">
                                      <p:cBhvr>
                                        <p:cTn id="8" dur="500" fill="hold"/>
                                        <p:tgtEl>
                                          <p:spTgt spid="36894"/>
                                        </p:tgtEl>
                                        <p:attrNameLst>
                                          <p:attrName>ppt_h</p:attrName>
                                        </p:attrNameLst>
                                      </p:cBhvr>
                                      <p:tavLst>
                                        <p:tav tm="0">
                                          <p:val>
                                            <p:fltVal val="0"/>
                                          </p:val>
                                        </p:tav>
                                        <p:tav tm="100000">
                                          <p:val>
                                            <p:strVal val="#ppt_h"/>
                                          </p:val>
                                        </p:tav>
                                      </p:tavLst>
                                    </p:anim>
                                    <p:anim calcmode="lin" valueType="num">
                                      <p:cBhvr>
                                        <p:cTn id="9" dur="500" fill="hold"/>
                                        <p:tgtEl>
                                          <p:spTgt spid="36894"/>
                                        </p:tgtEl>
                                        <p:attrNameLst>
                                          <p:attrName>ppt_x</p:attrName>
                                        </p:attrNameLst>
                                      </p:cBhvr>
                                      <p:tavLst>
                                        <p:tav tm="0">
                                          <p:val>
                                            <p:fltVal val="0.5"/>
                                          </p:val>
                                        </p:tav>
                                        <p:tav tm="100000">
                                          <p:val>
                                            <p:strVal val="#ppt_x"/>
                                          </p:val>
                                        </p:tav>
                                      </p:tavLst>
                                    </p:anim>
                                    <p:anim calcmode="lin" valueType="num">
                                      <p:cBhvr>
                                        <p:cTn id="10" dur="500" fill="hold"/>
                                        <p:tgtEl>
                                          <p:spTgt spid="36894"/>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36909"/>
                                        </p:tgtEl>
                                        <p:attrNameLst>
                                          <p:attrName>style.visibility</p:attrName>
                                        </p:attrNameLst>
                                      </p:cBhvr>
                                      <p:to>
                                        <p:strVal val="visible"/>
                                      </p:to>
                                    </p:set>
                                    <p:animEffect transition="in" filter="fade">
                                      <p:cBhvr>
                                        <p:cTn id="14" dur="1000"/>
                                        <p:tgtEl>
                                          <p:spTgt spid="369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94" grpId="0" animBg="1"/>
      <p:bldP spid="36909" grpId="0" autoUpdateAnimBg="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Freeform 3"/>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7892" name="Rectangle 4"/>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7893" name="Rectangle 5"/>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7894" name="Freeform 6"/>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7895" name="Freeform 7"/>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7896" name="Rectangle 8"/>
          <p:cNvSpPr>
            <a:spLocks noChangeArrowheads="1"/>
          </p:cNvSpPr>
          <p:nvPr/>
        </p:nvSpPr>
        <p:spPr bwMode="auto">
          <a:xfrm>
            <a:off x="4630738" y="2649538"/>
            <a:ext cx="15208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smtClean="0">
                <a:solidFill>
                  <a:schemeClr val="folHlink"/>
                </a:solidFill>
                <a:latin typeface="Times" pitchFamily="-110" charset="0"/>
                <a:ea typeface="+mn-ea"/>
                <a:cs typeface="+mn-cs"/>
              </a:rPr>
              <a:t>E</a:t>
            </a:r>
            <a:endParaRPr lang="en-US" sz="2400" b="1" i="0" dirty="0">
              <a:solidFill>
                <a:schemeClr val="folHlink"/>
              </a:solidFill>
              <a:latin typeface="Times" pitchFamily="-110" charset="0"/>
              <a:ea typeface="+mn-ea"/>
              <a:cs typeface="+mn-cs"/>
            </a:endParaRPr>
          </a:p>
        </p:txBody>
      </p:sp>
      <p:sp>
        <p:nvSpPr>
          <p:cNvPr id="37897" name="Freeform 9"/>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7898" name="Rectangle 10"/>
          <p:cNvSpPr>
            <a:spLocks noChangeArrowheads="1"/>
          </p:cNvSpPr>
          <p:nvPr/>
        </p:nvSpPr>
        <p:spPr bwMode="auto">
          <a:xfrm>
            <a:off x="7259638" y="5259388"/>
            <a:ext cx="13112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PG</a:t>
            </a:r>
          </a:p>
        </p:txBody>
      </p:sp>
      <p:sp>
        <p:nvSpPr>
          <p:cNvPr id="37899" name="Freeform 11"/>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7900" name="Freeform 12"/>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7901" name="Freeform 13"/>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7902" name="Rectangle 14"/>
          <p:cNvSpPr>
            <a:spLocks noChangeArrowheads="1"/>
          </p:cNvSpPr>
          <p:nvPr/>
        </p:nvSpPr>
        <p:spPr bwMode="auto">
          <a:xfrm>
            <a:off x="3449638" y="2382838"/>
            <a:ext cx="1273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SG</a:t>
            </a:r>
          </a:p>
        </p:txBody>
      </p:sp>
      <p:sp>
        <p:nvSpPr>
          <p:cNvPr id="37903" name="Rectangle 15"/>
          <p:cNvSpPr>
            <a:spLocks noChangeArrowheads="1"/>
          </p:cNvSpPr>
          <p:nvPr/>
        </p:nvSpPr>
        <p:spPr bwMode="auto">
          <a:xfrm>
            <a:off x="2516188" y="5640388"/>
            <a:ext cx="7016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RS</a:t>
            </a:r>
          </a:p>
        </p:txBody>
      </p:sp>
      <p:sp>
        <p:nvSpPr>
          <p:cNvPr id="37904" name="Rectangle 16"/>
          <p:cNvSpPr>
            <a:spLocks noChangeArrowheads="1"/>
          </p:cNvSpPr>
          <p:nvPr/>
        </p:nvSpPr>
        <p:spPr bwMode="auto">
          <a:xfrm>
            <a:off x="2020888" y="992188"/>
            <a:ext cx="8350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smtClean="0">
                <a:solidFill>
                  <a:schemeClr val="folHlink"/>
                </a:solidFill>
                <a:latin typeface="Times" pitchFamily="-110" charset="0"/>
                <a:ea typeface="+mn-ea"/>
                <a:cs typeface="+mn-cs"/>
              </a:rPr>
              <a:t>MM</a:t>
            </a:r>
            <a:endParaRPr lang="en-US" sz="2400" b="1" i="0" dirty="0">
              <a:solidFill>
                <a:schemeClr val="folHlink"/>
              </a:solidFill>
              <a:latin typeface="Times" pitchFamily="-110" charset="0"/>
              <a:ea typeface="+mn-ea"/>
              <a:cs typeface="+mn-cs"/>
            </a:endParaRPr>
          </a:p>
        </p:txBody>
      </p:sp>
      <p:sp>
        <p:nvSpPr>
          <p:cNvPr id="37905" name="Rectangle 17"/>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7906" name="Line 18"/>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7907" name="Line 19"/>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7909" name="Rectangle 21"/>
          <p:cNvSpPr>
            <a:spLocks noChangeArrowheads="1"/>
          </p:cNvSpPr>
          <p:nvPr/>
        </p:nvSpPr>
        <p:spPr bwMode="auto">
          <a:xfrm>
            <a:off x="2613025" y="3613150"/>
            <a:ext cx="1730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DS</a:t>
            </a:r>
          </a:p>
        </p:txBody>
      </p:sp>
      <p:sp>
        <p:nvSpPr>
          <p:cNvPr id="37910" name="Line 22"/>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7911" name="Oval 23"/>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7912" name="AutoShape 24"/>
          <p:cNvSpPr>
            <a:spLocks noChangeArrowheads="1"/>
          </p:cNvSpPr>
          <p:nvPr/>
        </p:nvSpPr>
        <p:spPr bwMode="auto">
          <a:xfrm>
            <a:off x="5591175" y="1249363"/>
            <a:ext cx="292100" cy="215900"/>
          </a:xfrm>
          <a:prstGeom prst="rightArrow">
            <a:avLst>
              <a:gd name="adj1" fmla="val 50000"/>
              <a:gd name="adj2" fmla="val 67653"/>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7913" name="AutoShape 25"/>
          <p:cNvSpPr>
            <a:spLocks noChangeArrowheads="1"/>
          </p:cNvSpPr>
          <p:nvPr/>
        </p:nvSpPr>
        <p:spPr bwMode="auto">
          <a:xfrm rot="10740000">
            <a:off x="4005263" y="1243013"/>
            <a:ext cx="292100" cy="223837"/>
          </a:xfrm>
          <a:prstGeom prst="rightArrow">
            <a:avLst>
              <a:gd name="adj1" fmla="val 50000"/>
              <a:gd name="adj2" fmla="val 65254"/>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7914" name="Line 26"/>
          <p:cNvSpPr>
            <a:spLocks noChangeShapeType="1"/>
          </p:cNvSpPr>
          <p:nvPr/>
        </p:nvSpPr>
        <p:spPr bwMode="auto">
          <a:xfrm>
            <a:off x="4178300" y="1666875"/>
            <a:ext cx="1668463" cy="0"/>
          </a:xfrm>
          <a:prstGeom prst="line">
            <a:avLst/>
          </a:prstGeom>
          <a:noFill/>
          <a:ln w="254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7915" name="Rectangle 27"/>
          <p:cNvSpPr>
            <a:spLocks noChangeArrowheads="1"/>
          </p:cNvSpPr>
          <p:nvPr/>
        </p:nvSpPr>
        <p:spPr bwMode="auto">
          <a:xfrm>
            <a:off x="4097338" y="763588"/>
            <a:ext cx="37115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rgbClr val="FAF200"/>
                </a:solidFill>
                <a:latin typeface="Times" pitchFamily="-110" charset="0"/>
                <a:ea typeface="+mn-ea"/>
                <a:cs typeface="+mn-cs"/>
              </a:rPr>
              <a:t>10 </a:t>
            </a:r>
            <a:r>
              <a:rPr lang="en-US" sz="2400" b="1" i="0" dirty="0" smtClean="0">
                <a:solidFill>
                  <a:srgbClr val="FAF200"/>
                </a:solidFill>
                <a:latin typeface="Times" pitchFamily="-110" charset="0"/>
                <a:ea typeface="+mn-ea"/>
                <a:cs typeface="+mn-cs"/>
              </a:rPr>
              <a:t>ORTE</a:t>
            </a:r>
            <a:endParaRPr lang="en-US" sz="2400" b="1" i="0" dirty="0">
              <a:solidFill>
                <a:srgbClr val="FAF200"/>
              </a:solidFill>
              <a:latin typeface="Times" pitchFamily="-110" charset="0"/>
              <a:ea typeface="+mn-ea"/>
              <a:cs typeface="+mn-cs"/>
            </a:endParaRPr>
          </a:p>
        </p:txBody>
      </p:sp>
      <p:sp>
        <p:nvSpPr>
          <p:cNvPr id="37916" name="Rectangle 28"/>
          <p:cNvSpPr>
            <a:spLocks noChangeArrowheads="1"/>
          </p:cNvSpPr>
          <p:nvPr/>
        </p:nvSpPr>
        <p:spPr bwMode="auto">
          <a:xfrm>
            <a:off x="4083050" y="1127125"/>
            <a:ext cx="809625" cy="5159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i="0">
                <a:solidFill>
                  <a:srgbClr val="FAF200"/>
                </a:solidFill>
                <a:effectLst>
                  <a:outerShdw blurRad="38100" dist="38100" dir="2700000" algn="tl">
                    <a:srgbClr val="000000"/>
                  </a:outerShdw>
                </a:effectLst>
                <a:latin typeface="Times" charset="0"/>
              </a:rPr>
              <a:t>6</a:t>
            </a:r>
          </a:p>
        </p:txBody>
      </p:sp>
      <p:sp>
        <p:nvSpPr>
          <p:cNvPr id="37917" name="Rectangle 29"/>
          <p:cNvSpPr>
            <a:spLocks noChangeArrowheads="1"/>
          </p:cNvSpPr>
          <p:nvPr/>
        </p:nvSpPr>
        <p:spPr bwMode="auto">
          <a:xfrm>
            <a:off x="5146675" y="1127125"/>
            <a:ext cx="520700" cy="5159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i="0">
                <a:solidFill>
                  <a:srgbClr val="FAF200"/>
                </a:solidFill>
                <a:effectLst>
                  <a:outerShdw blurRad="38100" dist="38100" dir="2700000" algn="tl">
                    <a:srgbClr val="000000"/>
                  </a:outerShdw>
                </a:effectLst>
                <a:latin typeface="Times" charset="0"/>
              </a:rPr>
              <a:t>4</a:t>
            </a:r>
          </a:p>
        </p:txBody>
      </p:sp>
      <p:sp>
        <p:nvSpPr>
          <p:cNvPr id="37919" name="Rectangle 31"/>
          <p:cNvSpPr>
            <a:spLocks noChangeArrowheads="1"/>
          </p:cNvSpPr>
          <p:nvPr/>
        </p:nvSpPr>
        <p:spPr bwMode="auto">
          <a:xfrm>
            <a:off x="6896100" y="43957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U</a:t>
            </a:r>
          </a:p>
        </p:txBody>
      </p:sp>
      <p:sp>
        <p:nvSpPr>
          <p:cNvPr id="37920" name="Rectangle 32"/>
          <p:cNvSpPr>
            <a:spLocks noChangeArrowheads="1"/>
          </p:cNvSpPr>
          <p:nvPr/>
        </p:nvSpPr>
        <p:spPr bwMode="auto">
          <a:xfrm>
            <a:off x="5830888" y="28844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B</a:t>
            </a:r>
          </a:p>
        </p:txBody>
      </p:sp>
      <p:sp>
        <p:nvSpPr>
          <p:cNvPr id="37921" name="Oval 33"/>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7922" name="Rectangle 34"/>
          <p:cNvSpPr>
            <a:spLocks noChangeArrowheads="1"/>
          </p:cNvSpPr>
          <p:nvPr/>
        </p:nvSpPr>
        <p:spPr bwMode="auto">
          <a:xfrm>
            <a:off x="5487988" y="1811338"/>
            <a:ext cx="835025" cy="57626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3200" b="1" i="0">
                <a:solidFill>
                  <a:srgbClr val="FAF200"/>
                </a:solidFill>
                <a:latin typeface="Times" pitchFamily="-110" charset="0"/>
                <a:ea typeface="+mn-ea"/>
                <a:cs typeface="+mn-cs"/>
              </a:rPr>
              <a:t>H</a:t>
            </a:r>
          </a:p>
        </p:txBody>
      </p:sp>
      <p:sp>
        <p:nvSpPr>
          <p:cNvPr id="37923" name="Oval 35"/>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7924" name="Oval 36"/>
          <p:cNvSpPr>
            <a:spLocks noChangeArrowheads="1"/>
          </p:cNvSpPr>
          <p:nvPr/>
        </p:nvSpPr>
        <p:spPr bwMode="auto">
          <a:xfrm>
            <a:off x="5189538" y="1012825"/>
            <a:ext cx="728662" cy="731838"/>
          </a:xfrm>
          <a:prstGeom prst="ellipse">
            <a:avLst/>
          </a:prstGeom>
          <a:noFill/>
          <a:ln w="50800">
            <a:solidFill>
              <a:srgbClr val="00AE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66593" name="Text Box 38"/>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endParaRPr>
          </a:p>
        </p:txBody>
      </p:sp>
      <p:sp>
        <p:nvSpPr>
          <p:cNvPr id="37918" name="Oval 30"/>
          <p:cNvSpPr>
            <a:spLocks noChangeArrowheads="1"/>
          </p:cNvSpPr>
          <p:nvPr/>
        </p:nvSpPr>
        <p:spPr bwMode="auto">
          <a:xfrm>
            <a:off x="5233988" y="1733550"/>
            <a:ext cx="728662" cy="731838"/>
          </a:xfrm>
          <a:prstGeom prst="ellipse">
            <a:avLst/>
          </a:prstGeom>
          <a:noFill/>
          <a:ln w="50800">
            <a:solidFill>
              <a:srgbClr val="FFFFFF"/>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7931" name="Rectangle 43"/>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rPr>
              <a:t>31</a:t>
            </a:r>
          </a:p>
        </p:txBody>
      </p:sp>
      <p:sp>
        <p:nvSpPr>
          <p:cNvPr id="66596" name="Text Box 44"/>
          <p:cNvSpPr txBox="1">
            <a:spLocks noChangeArrowheads="1"/>
          </p:cNvSpPr>
          <p:nvPr/>
        </p:nvSpPr>
        <p:spPr bwMode="auto">
          <a:xfrm>
            <a:off x="7532688" y="5884863"/>
            <a:ext cx="268287"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Arial" charset="0"/>
              </a:rPr>
              <a:t>  </a:t>
            </a:r>
          </a:p>
        </p:txBody>
      </p:sp>
      <p:sp>
        <p:nvSpPr>
          <p:cNvPr id="66597" name="Rectangle 45"/>
          <p:cNvSpPr>
            <a:spLocks noChangeArrowheads="1"/>
          </p:cNvSpPr>
          <p:nvPr/>
        </p:nvSpPr>
        <p:spPr bwMode="auto">
          <a:xfrm>
            <a:off x="7102702" y="6269038"/>
            <a:ext cx="1561646"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p>
            <a:r>
              <a:rPr lang="en-US" sz="1200" b="1" i="0" dirty="0" err="1" smtClean="0">
                <a:solidFill>
                  <a:schemeClr val="tx1"/>
                </a:solidFill>
                <a:latin typeface="Arial" charset="0"/>
              </a:rPr>
              <a:t>Handbuch</a:t>
            </a:r>
            <a:r>
              <a:rPr lang="en-US" sz="1200" b="1" i="0" dirty="0" smtClean="0">
                <a:solidFill>
                  <a:schemeClr val="tx1"/>
                </a:solidFill>
                <a:latin typeface="Arial" charset="0"/>
              </a:rPr>
              <a:t> S. 15-16</a:t>
            </a:r>
            <a:endParaRPr lang="en-US" sz="1200" b="1" i="0" dirty="0">
              <a:solidFill>
                <a:schemeClr val="tx1"/>
              </a:solidFill>
              <a:latin typeface="Arial" charset="0"/>
            </a:endParaRPr>
          </a:p>
        </p:txBody>
      </p:sp>
      <p:pic>
        <p:nvPicPr>
          <p:cNvPr id="37934" name="Picture 46"/>
          <p:cNvPicPr>
            <a:picLocks noChangeAspect="1" noChangeArrowheads="1"/>
          </p:cNvPicPr>
          <p:nvPr/>
        </p:nvPicPr>
        <p:blipFill>
          <a:blip r:embed="rId3"/>
          <a:srcRect/>
          <a:stretch>
            <a:fillRect/>
          </a:stretch>
        </p:blipFill>
        <p:spPr bwMode="auto">
          <a:xfrm>
            <a:off x="1255713" y="3032125"/>
            <a:ext cx="3983037" cy="2954338"/>
          </a:xfrm>
          <a:prstGeom prst="rect">
            <a:avLst/>
          </a:prstGeom>
          <a:noFill/>
          <a:effectLst>
            <a:outerShdw blurRad="63500" dist="107763" dir="2700000" algn="ctr" rotWithShape="0">
              <a:schemeClr val="bg2">
                <a:alpha val="74998"/>
              </a:schemeClr>
            </a:outerShdw>
          </a:effectLst>
        </p:spPr>
      </p:pic>
      <p:sp>
        <p:nvSpPr>
          <p:cNvPr id="37935" name="Text Box 47"/>
          <p:cNvSpPr txBox="1">
            <a:spLocks noChangeArrowheads="1"/>
          </p:cNvSpPr>
          <p:nvPr/>
        </p:nvSpPr>
        <p:spPr bwMode="auto">
          <a:xfrm>
            <a:off x="2924175" y="4943475"/>
            <a:ext cx="2759075" cy="519113"/>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defRPr/>
            </a:pPr>
            <a:r>
              <a:rPr lang="en-US" b="1" smtClean="0">
                <a:solidFill>
                  <a:srgbClr val="66FF99"/>
                </a:solidFill>
                <a:effectLst>
                  <a:outerShdw blurRad="38100" dist="38100" dir="2700000" algn="tl">
                    <a:srgbClr val="000000"/>
                  </a:outerShdw>
                </a:effectLst>
                <a:latin typeface="Arial Black" charset="0"/>
              </a:rPr>
              <a:t>HARAN</a:t>
            </a:r>
          </a:p>
        </p:txBody>
      </p:sp>
      <p:sp>
        <p:nvSpPr>
          <p:cNvPr id="37936" name="Rectangle 48"/>
          <p:cNvSpPr>
            <a:spLocks noChangeArrowheads="1"/>
          </p:cNvSpPr>
          <p:nvPr/>
        </p:nvSpPr>
        <p:spPr bwMode="auto">
          <a:xfrm>
            <a:off x="1228725" y="3017838"/>
            <a:ext cx="4000500" cy="2949575"/>
          </a:xfrm>
          <a:prstGeom prst="rect">
            <a:avLst/>
          </a:prstGeom>
          <a:noFill/>
          <a:ln w="76200">
            <a:solidFill>
              <a:srgbClr val="65FE98"/>
            </a:solid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7937" name="Text Box 49"/>
          <p:cNvSpPr txBox="1">
            <a:spLocks noChangeArrowheads="1"/>
          </p:cNvSpPr>
          <p:nvPr/>
        </p:nvSpPr>
        <p:spPr bwMode="auto">
          <a:xfrm>
            <a:off x="1100138" y="5381625"/>
            <a:ext cx="4511675" cy="457200"/>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defRPr/>
            </a:pPr>
            <a:r>
              <a:rPr lang="en-US" sz="2400" b="1" dirty="0" smtClean="0">
                <a:solidFill>
                  <a:schemeClr val="tx1"/>
                </a:solidFill>
                <a:effectLst>
                  <a:outerShdw blurRad="38100" dist="38100" dir="2700000" algn="tl">
                    <a:srgbClr val="000000"/>
                  </a:outerShdw>
                </a:effectLst>
                <a:latin typeface="Arial Black" charset="0"/>
              </a:rPr>
              <a:t>(HARRAN,TÜRKEI)</a:t>
            </a:r>
            <a:endParaRPr lang="en-US" sz="2400" b="1" dirty="0" smtClean="0">
              <a:solidFill>
                <a:srgbClr val="66FF99"/>
              </a:solidFill>
              <a:effectLst>
                <a:outerShdw blurRad="38100" dist="38100" dir="2700000" algn="tl">
                  <a:srgbClr val="000000"/>
                </a:outerShdw>
              </a:effectLst>
              <a:latin typeface="Arial Black"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withEffect">
                                  <p:stCondLst>
                                    <p:cond delay="0"/>
                                  </p:stCondLst>
                                  <p:childTnLst>
                                    <p:set>
                                      <p:cBhvr>
                                        <p:cTn id="6" dur="1" fill="hold">
                                          <p:stCondLst>
                                            <p:cond delay="0"/>
                                          </p:stCondLst>
                                        </p:cTn>
                                        <p:tgtEl>
                                          <p:spTgt spid="37918"/>
                                        </p:tgtEl>
                                        <p:attrNameLst>
                                          <p:attrName>style.visibility</p:attrName>
                                        </p:attrNameLst>
                                      </p:cBhvr>
                                      <p:to>
                                        <p:strVal val="visible"/>
                                      </p:to>
                                    </p:set>
                                    <p:anim calcmode="lin" valueType="num">
                                      <p:cBhvr>
                                        <p:cTn id="7" dur="500" fill="hold"/>
                                        <p:tgtEl>
                                          <p:spTgt spid="37918"/>
                                        </p:tgtEl>
                                        <p:attrNameLst>
                                          <p:attrName>ppt_w</p:attrName>
                                        </p:attrNameLst>
                                      </p:cBhvr>
                                      <p:tavLst>
                                        <p:tav tm="0">
                                          <p:val>
                                            <p:fltVal val="0"/>
                                          </p:val>
                                        </p:tav>
                                        <p:tav tm="100000">
                                          <p:val>
                                            <p:strVal val="#ppt_w"/>
                                          </p:val>
                                        </p:tav>
                                      </p:tavLst>
                                    </p:anim>
                                    <p:anim calcmode="lin" valueType="num">
                                      <p:cBhvr>
                                        <p:cTn id="8" dur="500" fill="hold"/>
                                        <p:tgtEl>
                                          <p:spTgt spid="37918"/>
                                        </p:tgtEl>
                                        <p:attrNameLst>
                                          <p:attrName>ppt_h</p:attrName>
                                        </p:attrNameLst>
                                      </p:cBhvr>
                                      <p:tavLst>
                                        <p:tav tm="0">
                                          <p:val>
                                            <p:fltVal val="0"/>
                                          </p:val>
                                        </p:tav>
                                        <p:tav tm="100000">
                                          <p:val>
                                            <p:strVal val="#ppt_h"/>
                                          </p:val>
                                        </p:tav>
                                      </p:tavLst>
                                    </p:anim>
                                    <p:anim calcmode="lin" valueType="num">
                                      <p:cBhvr>
                                        <p:cTn id="9" dur="500" fill="hold"/>
                                        <p:tgtEl>
                                          <p:spTgt spid="37918"/>
                                        </p:tgtEl>
                                        <p:attrNameLst>
                                          <p:attrName>ppt_x</p:attrName>
                                        </p:attrNameLst>
                                      </p:cBhvr>
                                      <p:tavLst>
                                        <p:tav tm="0">
                                          <p:val>
                                            <p:fltVal val="0.5"/>
                                          </p:val>
                                        </p:tav>
                                        <p:tav tm="100000">
                                          <p:val>
                                            <p:strVal val="#ppt_x"/>
                                          </p:val>
                                        </p:tav>
                                      </p:tavLst>
                                    </p:anim>
                                    <p:anim calcmode="lin" valueType="num">
                                      <p:cBhvr>
                                        <p:cTn id="10" dur="500" fill="hold"/>
                                        <p:tgtEl>
                                          <p:spTgt spid="37918"/>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37935"/>
                                        </p:tgtEl>
                                        <p:attrNameLst>
                                          <p:attrName>style.visibility</p:attrName>
                                        </p:attrNameLst>
                                      </p:cBhvr>
                                      <p:to>
                                        <p:strVal val="visible"/>
                                      </p:to>
                                    </p:set>
                                    <p:animEffect transition="in" filter="fade">
                                      <p:cBhvr>
                                        <p:cTn id="14" dur="1000"/>
                                        <p:tgtEl>
                                          <p:spTgt spid="37935"/>
                                        </p:tgtEl>
                                      </p:cBhvr>
                                    </p:animEffect>
                                  </p:childTnLst>
                                </p:cTn>
                              </p:par>
                            </p:childTnLst>
                          </p:cTn>
                        </p:par>
                        <p:par>
                          <p:cTn id="15" fill="hold" nodeType="afterGroup">
                            <p:stCondLst>
                              <p:cond delay="1500"/>
                            </p:stCondLst>
                            <p:childTnLst>
                              <p:par>
                                <p:cTn id="16" presetID="10" presetClass="entr" presetSubtype="0" fill="hold" grpId="0" nodeType="afterEffect">
                                  <p:stCondLst>
                                    <p:cond delay="0"/>
                                  </p:stCondLst>
                                  <p:childTnLst>
                                    <p:set>
                                      <p:cBhvr>
                                        <p:cTn id="17" dur="1" fill="hold">
                                          <p:stCondLst>
                                            <p:cond delay="0"/>
                                          </p:stCondLst>
                                        </p:cTn>
                                        <p:tgtEl>
                                          <p:spTgt spid="37937"/>
                                        </p:tgtEl>
                                        <p:attrNameLst>
                                          <p:attrName>style.visibility</p:attrName>
                                        </p:attrNameLst>
                                      </p:cBhvr>
                                      <p:to>
                                        <p:strVal val="visible"/>
                                      </p:to>
                                    </p:set>
                                    <p:animEffect transition="in" filter="fade">
                                      <p:cBhvr>
                                        <p:cTn id="18" dur="1000"/>
                                        <p:tgtEl>
                                          <p:spTgt spid="379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918" grpId="0" animBg="1"/>
      <p:bldP spid="37935" grpId="0" autoUpdateAnimBg="0"/>
      <p:bldP spid="37937" grpId="0" autoUpdateAnimBg="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Freeform 3"/>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8916" name="Rectangle 4"/>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8917" name="Rectangle 5"/>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8918" name="Freeform 6"/>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8919" name="Freeform 7"/>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8920" name="Rectangle 8"/>
          <p:cNvSpPr>
            <a:spLocks noChangeArrowheads="1"/>
          </p:cNvSpPr>
          <p:nvPr/>
        </p:nvSpPr>
        <p:spPr bwMode="auto">
          <a:xfrm>
            <a:off x="4630738" y="2649538"/>
            <a:ext cx="15208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ER</a:t>
            </a:r>
          </a:p>
        </p:txBody>
      </p:sp>
      <p:sp>
        <p:nvSpPr>
          <p:cNvPr id="38921" name="Freeform 9"/>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8922" name="Rectangle 10"/>
          <p:cNvSpPr>
            <a:spLocks noChangeArrowheads="1"/>
          </p:cNvSpPr>
          <p:nvPr/>
        </p:nvSpPr>
        <p:spPr bwMode="auto">
          <a:xfrm>
            <a:off x="7259638" y="5259388"/>
            <a:ext cx="13112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PG</a:t>
            </a:r>
          </a:p>
        </p:txBody>
      </p:sp>
      <p:sp>
        <p:nvSpPr>
          <p:cNvPr id="38923" name="Freeform 11"/>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8924" name="Freeform 12"/>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8925" name="Freeform 13"/>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8926" name="Rectangle 14"/>
          <p:cNvSpPr>
            <a:spLocks noChangeArrowheads="1"/>
          </p:cNvSpPr>
          <p:nvPr/>
        </p:nvSpPr>
        <p:spPr bwMode="auto">
          <a:xfrm>
            <a:off x="3449638" y="2382838"/>
            <a:ext cx="1273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SG</a:t>
            </a:r>
          </a:p>
        </p:txBody>
      </p:sp>
      <p:sp>
        <p:nvSpPr>
          <p:cNvPr id="38927" name="Rectangle 15"/>
          <p:cNvSpPr>
            <a:spLocks noChangeArrowheads="1"/>
          </p:cNvSpPr>
          <p:nvPr/>
        </p:nvSpPr>
        <p:spPr bwMode="auto">
          <a:xfrm>
            <a:off x="2516188" y="5640388"/>
            <a:ext cx="7016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smtClean="0">
                <a:solidFill>
                  <a:schemeClr val="folHlink"/>
                </a:solidFill>
                <a:latin typeface="Times" pitchFamily="-110" charset="0"/>
                <a:ea typeface="+mn-ea"/>
                <a:cs typeface="+mn-cs"/>
              </a:rPr>
              <a:t>RM</a:t>
            </a:r>
            <a:endParaRPr lang="en-US" sz="2400" b="1" i="0" dirty="0">
              <a:solidFill>
                <a:schemeClr val="folHlink"/>
              </a:solidFill>
              <a:latin typeface="Times" pitchFamily="-110" charset="0"/>
              <a:ea typeface="+mn-ea"/>
              <a:cs typeface="+mn-cs"/>
            </a:endParaRPr>
          </a:p>
        </p:txBody>
      </p:sp>
      <p:sp>
        <p:nvSpPr>
          <p:cNvPr id="38928" name="Rectangle 16"/>
          <p:cNvSpPr>
            <a:spLocks noChangeArrowheads="1"/>
          </p:cNvSpPr>
          <p:nvPr/>
        </p:nvSpPr>
        <p:spPr bwMode="auto">
          <a:xfrm>
            <a:off x="2020888" y="9921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MS</a:t>
            </a:r>
          </a:p>
        </p:txBody>
      </p:sp>
      <p:sp>
        <p:nvSpPr>
          <p:cNvPr id="38929" name="Rectangle 17"/>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8930" name="Line 18"/>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8931" name="Line 19"/>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8933" name="Rectangle 21"/>
          <p:cNvSpPr>
            <a:spLocks noChangeArrowheads="1"/>
          </p:cNvSpPr>
          <p:nvPr/>
        </p:nvSpPr>
        <p:spPr bwMode="auto">
          <a:xfrm>
            <a:off x="2613025" y="3613150"/>
            <a:ext cx="1730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DS</a:t>
            </a:r>
          </a:p>
        </p:txBody>
      </p:sp>
      <p:sp>
        <p:nvSpPr>
          <p:cNvPr id="38934" name="Line 22"/>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8935" name="Oval 23"/>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8936" name="AutoShape 24"/>
          <p:cNvSpPr>
            <a:spLocks noChangeArrowheads="1"/>
          </p:cNvSpPr>
          <p:nvPr/>
        </p:nvSpPr>
        <p:spPr bwMode="auto">
          <a:xfrm>
            <a:off x="5591175" y="1249363"/>
            <a:ext cx="292100" cy="215900"/>
          </a:xfrm>
          <a:prstGeom prst="rightArrow">
            <a:avLst>
              <a:gd name="adj1" fmla="val 50000"/>
              <a:gd name="adj2" fmla="val 67653"/>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8937" name="AutoShape 25"/>
          <p:cNvSpPr>
            <a:spLocks noChangeArrowheads="1"/>
          </p:cNvSpPr>
          <p:nvPr/>
        </p:nvSpPr>
        <p:spPr bwMode="auto">
          <a:xfrm rot="10740000">
            <a:off x="4005263" y="1243013"/>
            <a:ext cx="292100" cy="223837"/>
          </a:xfrm>
          <a:prstGeom prst="rightArrow">
            <a:avLst>
              <a:gd name="adj1" fmla="val 50000"/>
              <a:gd name="adj2" fmla="val 65254"/>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8938" name="Line 26"/>
          <p:cNvSpPr>
            <a:spLocks noChangeShapeType="1"/>
          </p:cNvSpPr>
          <p:nvPr/>
        </p:nvSpPr>
        <p:spPr bwMode="auto">
          <a:xfrm>
            <a:off x="4178300" y="1666875"/>
            <a:ext cx="1668463" cy="0"/>
          </a:xfrm>
          <a:prstGeom prst="line">
            <a:avLst/>
          </a:prstGeom>
          <a:noFill/>
          <a:ln w="254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8939" name="Rectangle 27"/>
          <p:cNvSpPr>
            <a:spLocks noChangeArrowheads="1"/>
          </p:cNvSpPr>
          <p:nvPr/>
        </p:nvSpPr>
        <p:spPr bwMode="auto">
          <a:xfrm>
            <a:off x="4097338" y="763588"/>
            <a:ext cx="37115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rgbClr val="FAF200"/>
                </a:solidFill>
                <a:latin typeface="Times" pitchFamily="-110" charset="0"/>
                <a:ea typeface="+mn-ea"/>
                <a:cs typeface="+mn-cs"/>
              </a:rPr>
              <a:t>10 </a:t>
            </a:r>
            <a:r>
              <a:rPr lang="en-US" sz="2400" b="1" i="0" dirty="0" smtClean="0">
                <a:solidFill>
                  <a:srgbClr val="FAF200"/>
                </a:solidFill>
                <a:latin typeface="Times" pitchFamily="-110" charset="0"/>
                <a:ea typeface="+mn-ea"/>
                <a:cs typeface="+mn-cs"/>
              </a:rPr>
              <a:t>ORTE</a:t>
            </a:r>
            <a:endParaRPr lang="en-US" sz="2400" b="1" i="0" dirty="0">
              <a:solidFill>
                <a:srgbClr val="FAF200"/>
              </a:solidFill>
              <a:latin typeface="Times" pitchFamily="-110" charset="0"/>
              <a:ea typeface="+mn-ea"/>
              <a:cs typeface="+mn-cs"/>
            </a:endParaRPr>
          </a:p>
        </p:txBody>
      </p:sp>
      <p:sp>
        <p:nvSpPr>
          <p:cNvPr id="38940" name="Rectangle 28"/>
          <p:cNvSpPr>
            <a:spLocks noChangeArrowheads="1"/>
          </p:cNvSpPr>
          <p:nvPr/>
        </p:nvSpPr>
        <p:spPr bwMode="auto">
          <a:xfrm>
            <a:off x="4083050" y="1127125"/>
            <a:ext cx="809625" cy="5159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i="0">
                <a:solidFill>
                  <a:srgbClr val="FAF200"/>
                </a:solidFill>
                <a:effectLst>
                  <a:outerShdw blurRad="38100" dist="38100" dir="2700000" algn="tl">
                    <a:srgbClr val="000000"/>
                  </a:outerShdw>
                </a:effectLst>
                <a:latin typeface="Times" charset="0"/>
              </a:rPr>
              <a:t>6</a:t>
            </a:r>
          </a:p>
        </p:txBody>
      </p:sp>
      <p:sp>
        <p:nvSpPr>
          <p:cNvPr id="38941" name="Rectangle 29"/>
          <p:cNvSpPr>
            <a:spLocks noChangeArrowheads="1"/>
          </p:cNvSpPr>
          <p:nvPr/>
        </p:nvSpPr>
        <p:spPr bwMode="auto">
          <a:xfrm>
            <a:off x="5146675" y="1127125"/>
            <a:ext cx="520700" cy="5159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i="0">
                <a:solidFill>
                  <a:srgbClr val="FAF200"/>
                </a:solidFill>
                <a:effectLst>
                  <a:outerShdw blurRad="38100" dist="38100" dir="2700000" algn="tl">
                    <a:srgbClr val="000000"/>
                  </a:outerShdw>
                </a:effectLst>
                <a:latin typeface="Times" charset="0"/>
              </a:rPr>
              <a:t>4</a:t>
            </a:r>
          </a:p>
        </p:txBody>
      </p:sp>
      <p:sp>
        <p:nvSpPr>
          <p:cNvPr id="38943" name="Rectangle 31"/>
          <p:cNvSpPr>
            <a:spLocks noChangeArrowheads="1"/>
          </p:cNvSpPr>
          <p:nvPr/>
        </p:nvSpPr>
        <p:spPr bwMode="auto">
          <a:xfrm>
            <a:off x="6896100" y="43957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U</a:t>
            </a:r>
          </a:p>
        </p:txBody>
      </p:sp>
      <p:sp>
        <p:nvSpPr>
          <p:cNvPr id="38944" name="Rectangle 32"/>
          <p:cNvSpPr>
            <a:spLocks noChangeArrowheads="1"/>
          </p:cNvSpPr>
          <p:nvPr/>
        </p:nvSpPr>
        <p:spPr bwMode="auto">
          <a:xfrm>
            <a:off x="5830888" y="28844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B</a:t>
            </a:r>
          </a:p>
        </p:txBody>
      </p:sp>
      <p:sp>
        <p:nvSpPr>
          <p:cNvPr id="38945" name="Oval 33"/>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8946" name="Rectangle 34"/>
          <p:cNvSpPr>
            <a:spLocks noChangeArrowheads="1"/>
          </p:cNvSpPr>
          <p:nvPr/>
        </p:nvSpPr>
        <p:spPr bwMode="auto">
          <a:xfrm>
            <a:off x="5487988" y="181133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H</a:t>
            </a:r>
          </a:p>
        </p:txBody>
      </p:sp>
      <p:sp>
        <p:nvSpPr>
          <p:cNvPr id="38947" name="Oval 35"/>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8948" name="Rectangle 36"/>
          <p:cNvSpPr>
            <a:spLocks noChangeArrowheads="1"/>
          </p:cNvSpPr>
          <p:nvPr/>
        </p:nvSpPr>
        <p:spPr bwMode="auto">
          <a:xfrm>
            <a:off x="7088188" y="1525588"/>
            <a:ext cx="1292225" cy="57626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3200" b="1" i="0">
                <a:solidFill>
                  <a:srgbClr val="FAF200"/>
                </a:solidFill>
                <a:latin typeface="Times" pitchFamily="-110" charset="0"/>
                <a:ea typeface="+mn-ea"/>
                <a:cs typeface="+mn-cs"/>
              </a:rPr>
              <a:t>N(A)</a:t>
            </a:r>
          </a:p>
        </p:txBody>
      </p:sp>
      <p:sp>
        <p:nvSpPr>
          <p:cNvPr id="38949" name="Oval 37"/>
          <p:cNvSpPr>
            <a:spLocks noChangeArrowheads="1"/>
          </p:cNvSpPr>
          <p:nvPr/>
        </p:nvSpPr>
        <p:spPr bwMode="auto">
          <a:xfrm>
            <a:off x="6921500" y="164465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8950" name="Oval 38"/>
          <p:cNvSpPr>
            <a:spLocks noChangeArrowheads="1"/>
          </p:cNvSpPr>
          <p:nvPr/>
        </p:nvSpPr>
        <p:spPr bwMode="auto">
          <a:xfrm>
            <a:off x="5189538" y="1012825"/>
            <a:ext cx="728662" cy="731838"/>
          </a:xfrm>
          <a:prstGeom prst="ellipse">
            <a:avLst/>
          </a:prstGeom>
          <a:noFill/>
          <a:ln w="50800">
            <a:solidFill>
              <a:srgbClr val="00AE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68643" name="Text Box 40"/>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endParaRPr>
          </a:p>
        </p:txBody>
      </p:sp>
      <p:sp>
        <p:nvSpPr>
          <p:cNvPr id="38957" name="Rectangle 45"/>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rPr>
              <a:t>32</a:t>
            </a:r>
          </a:p>
        </p:txBody>
      </p:sp>
      <p:sp>
        <p:nvSpPr>
          <p:cNvPr id="68645" name="Text Box 46"/>
          <p:cNvSpPr txBox="1">
            <a:spLocks noChangeArrowheads="1"/>
          </p:cNvSpPr>
          <p:nvPr/>
        </p:nvSpPr>
        <p:spPr bwMode="auto">
          <a:xfrm>
            <a:off x="7532688" y="5884863"/>
            <a:ext cx="268287"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Arial" charset="0"/>
              </a:rPr>
              <a:t>  </a:t>
            </a:r>
          </a:p>
        </p:txBody>
      </p:sp>
      <p:sp>
        <p:nvSpPr>
          <p:cNvPr id="68646" name="Rectangle 47"/>
          <p:cNvSpPr>
            <a:spLocks noChangeArrowheads="1"/>
          </p:cNvSpPr>
          <p:nvPr/>
        </p:nvSpPr>
        <p:spPr bwMode="auto">
          <a:xfrm>
            <a:off x="7102702" y="6269038"/>
            <a:ext cx="1561646"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p>
            <a:r>
              <a:rPr lang="en-US" sz="1200" b="1" i="0" dirty="0" err="1" smtClean="0">
                <a:solidFill>
                  <a:schemeClr val="tx1"/>
                </a:solidFill>
                <a:latin typeface="Arial" charset="0"/>
              </a:rPr>
              <a:t>Handbuch</a:t>
            </a:r>
            <a:r>
              <a:rPr lang="en-US" sz="1200" b="1" i="0" dirty="0" smtClean="0">
                <a:solidFill>
                  <a:schemeClr val="tx1"/>
                </a:solidFill>
                <a:latin typeface="Arial" charset="0"/>
              </a:rPr>
              <a:t> S. 15-16</a:t>
            </a:r>
            <a:endParaRPr lang="en-US" sz="1200" b="1" i="0" dirty="0">
              <a:solidFill>
                <a:schemeClr val="tx1"/>
              </a:solidFill>
              <a:latin typeface="Arial" charset="0"/>
            </a:endParaRPr>
          </a:p>
        </p:txBody>
      </p:sp>
      <p:sp>
        <p:nvSpPr>
          <p:cNvPr id="38942" name="Oval 30"/>
          <p:cNvSpPr>
            <a:spLocks noChangeArrowheads="1"/>
          </p:cNvSpPr>
          <p:nvPr/>
        </p:nvSpPr>
        <p:spPr bwMode="auto">
          <a:xfrm>
            <a:off x="6697663" y="1417638"/>
            <a:ext cx="1503362" cy="731837"/>
          </a:xfrm>
          <a:prstGeom prst="ellipse">
            <a:avLst/>
          </a:prstGeom>
          <a:noFill/>
          <a:ln w="50800">
            <a:solidFill>
              <a:srgbClr val="FFFFFF"/>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4" name="Text Box 49"/>
          <p:cNvSpPr txBox="1">
            <a:spLocks noChangeArrowheads="1"/>
          </p:cNvSpPr>
          <p:nvPr/>
        </p:nvSpPr>
        <p:spPr bwMode="auto">
          <a:xfrm>
            <a:off x="5759357" y="2239037"/>
            <a:ext cx="2657853" cy="1231106"/>
          </a:xfrm>
          <a:prstGeom prst="rect">
            <a:avLst/>
          </a:prstGeom>
          <a:noFill/>
          <a:ln>
            <a:noFill/>
          </a:ln>
          <a:effectLst>
            <a:outerShdw blurRad="63500" dist="46662" dir="3284183"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a:spAutoFit/>
          </a:bodyPr>
          <a:lstStyle>
            <a:lvl1pPr>
              <a:defRPr sz="2800" i="1">
                <a:solidFill>
                  <a:schemeClr val="hlink"/>
                </a:solidFill>
                <a:latin typeface="Comic Sans MS" charset="0"/>
                <a:ea typeface="ＭＳ Ｐゴシック" charset="-128"/>
              </a:defRPr>
            </a:lvl1pPr>
            <a:lvl2pPr marL="37931725" indent="-37474525">
              <a:defRPr sz="2800" i="1">
                <a:solidFill>
                  <a:schemeClr val="hlink"/>
                </a:solidFill>
                <a:latin typeface="Comic Sans MS" charset="0"/>
                <a:ea typeface="ＭＳ Ｐゴシック" charset="-128"/>
              </a:defRPr>
            </a:lvl2pPr>
            <a:lvl3pPr>
              <a:defRPr sz="2800" i="1">
                <a:solidFill>
                  <a:schemeClr val="hlink"/>
                </a:solidFill>
                <a:latin typeface="Comic Sans MS" charset="0"/>
                <a:ea typeface="ＭＳ Ｐゴシック" charset="-128"/>
              </a:defRPr>
            </a:lvl3pPr>
            <a:lvl4pPr>
              <a:defRPr sz="2800" i="1">
                <a:solidFill>
                  <a:schemeClr val="hlink"/>
                </a:solidFill>
                <a:latin typeface="Comic Sans MS" charset="0"/>
                <a:ea typeface="ＭＳ Ｐゴシック" charset="-128"/>
              </a:defRPr>
            </a:lvl4pPr>
            <a:lvl5pPr>
              <a:defRPr sz="2800" i="1">
                <a:solidFill>
                  <a:schemeClr val="hlink"/>
                </a:solidFill>
                <a:latin typeface="Comic Sans MS" charset="0"/>
                <a:ea typeface="ＭＳ Ｐゴシック" charset="-128"/>
              </a:defRPr>
            </a:lvl5pPr>
            <a:lvl6pPr marL="457200" eaLnBrk="0" fontAlgn="base" hangingPunct="0">
              <a:spcBef>
                <a:spcPct val="0"/>
              </a:spcBef>
              <a:spcAft>
                <a:spcPct val="0"/>
              </a:spcAft>
              <a:defRPr sz="2800" i="1">
                <a:solidFill>
                  <a:schemeClr val="hlink"/>
                </a:solidFill>
                <a:latin typeface="Comic Sans MS" charset="0"/>
                <a:ea typeface="ＭＳ Ｐゴシック" charset="-128"/>
              </a:defRPr>
            </a:lvl6pPr>
            <a:lvl7pPr marL="914400" eaLnBrk="0" fontAlgn="base" hangingPunct="0">
              <a:spcBef>
                <a:spcPct val="0"/>
              </a:spcBef>
              <a:spcAft>
                <a:spcPct val="0"/>
              </a:spcAft>
              <a:defRPr sz="2800" i="1">
                <a:solidFill>
                  <a:schemeClr val="hlink"/>
                </a:solidFill>
                <a:latin typeface="Comic Sans MS" charset="0"/>
                <a:ea typeface="ＭＳ Ｐゴシック" charset="-128"/>
              </a:defRPr>
            </a:lvl7pPr>
            <a:lvl8pPr marL="1371600" eaLnBrk="0" fontAlgn="base" hangingPunct="0">
              <a:spcBef>
                <a:spcPct val="0"/>
              </a:spcBef>
              <a:spcAft>
                <a:spcPct val="0"/>
              </a:spcAft>
              <a:defRPr sz="2800" i="1">
                <a:solidFill>
                  <a:schemeClr val="hlink"/>
                </a:solidFill>
                <a:latin typeface="Comic Sans MS" charset="0"/>
                <a:ea typeface="ＭＳ Ｐゴシック" charset="-128"/>
              </a:defRPr>
            </a:lvl8pPr>
            <a:lvl9pPr marL="1828800" eaLnBrk="0" fontAlgn="base" hangingPunct="0">
              <a:spcBef>
                <a:spcPct val="0"/>
              </a:spcBef>
              <a:spcAft>
                <a:spcPct val="0"/>
              </a:spcAft>
              <a:defRPr sz="2800" i="1">
                <a:solidFill>
                  <a:schemeClr val="hlink"/>
                </a:solidFill>
                <a:latin typeface="Comic Sans MS" charset="0"/>
                <a:ea typeface="ＭＳ Ｐゴシック" charset="-128"/>
              </a:defRPr>
            </a:lvl9pPr>
          </a:lstStyle>
          <a:p>
            <a:pPr algn="r">
              <a:spcBef>
                <a:spcPct val="50000"/>
              </a:spcBef>
              <a:defRPr/>
            </a:pPr>
            <a:r>
              <a:rPr lang="en-US" sz="2500" b="1" dirty="0" smtClean="0">
                <a:solidFill>
                  <a:srgbClr val="66FF99"/>
                </a:solidFill>
                <a:effectLst>
                  <a:outerShdw blurRad="38100" dist="38100" dir="2700000" algn="tl">
                    <a:srgbClr val="000000"/>
                  </a:outerShdw>
                </a:effectLst>
                <a:latin typeface="Arial Black" charset="0"/>
                <a:cs typeface="+mn-cs"/>
              </a:rPr>
              <a:t>NINEVEH        (ASSYRIEN) </a:t>
            </a:r>
            <a:r>
              <a:rPr lang="en-US" b="1" dirty="0" smtClean="0">
                <a:solidFill>
                  <a:srgbClr val="66FF99"/>
                </a:solidFill>
                <a:effectLst>
                  <a:outerShdw blurRad="38100" dist="38100" dir="2700000" algn="tl">
                    <a:srgbClr val="000000"/>
                  </a:outerShdw>
                </a:effectLst>
                <a:latin typeface="Arial Black" charset="0"/>
                <a:cs typeface="+mn-cs"/>
              </a:rPr>
              <a:t>         </a:t>
            </a:r>
            <a:r>
              <a:rPr lang="en-US" sz="2100" b="1" dirty="0" smtClean="0">
                <a:solidFill>
                  <a:schemeClr val="tx1"/>
                </a:solidFill>
                <a:effectLst>
                  <a:outerShdw blurRad="38100" dist="38100" dir="2700000" algn="tl">
                    <a:srgbClr val="000000"/>
                  </a:outerShdw>
                </a:effectLst>
                <a:latin typeface="Arial Black" charset="0"/>
                <a:cs typeface="+mn-cs"/>
              </a:rPr>
              <a:t>MOSUL, IRAK</a:t>
            </a:r>
            <a:endParaRPr lang="en-US" sz="2100" b="1" dirty="0" smtClean="0">
              <a:solidFill>
                <a:srgbClr val="66FF99"/>
              </a:solidFill>
              <a:effectLst>
                <a:outerShdw blurRad="38100" dist="38100" dir="2700000" algn="tl">
                  <a:srgbClr val="000000"/>
                </a:outerShdw>
              </a:effectLst>
              <a:latin typeface="Arial Black" charset="0"/>
              <a:cs typeface="+mn-cs"/>
            </a:endParaRPr>
          </a:p>
        </p:txBody>
      </p:sp>
      <p:grpSp>
        <p:nvGrpSpPr>
          <p:cNvPr id="68649" name="Group 44"/>
          <p:cNvGrpSpPr>
            <a:grpSpLocks/>
          </p:cNvGrpSpPr>
          <p:nvPr/>
        </p:nvGrpSpPr>
        <p:grpSpPr bwMode="auto">
          <a:xfrm>
            <a:off x="1612900" y="2413000"/>
            <a:ext cx="4022725" cy="2995613"/>
            <a:chOff x="491378" y="2093164"/>
            <a:chExt cx="4022726" cy="2994974"/>
          </a:xfrm>
        </p:grpSpPr>
        <p:pic>
          <p:nvPicPr>
            <p:cNvPr id="46" name="Picture 48"/>
            <p:cNvPicPr>
              <a:picLocks noChangeAspect="1" noChangeArrowheads="1"/>
            </p:cNvPicPr>
            <p:nvPr/>
          </p:nvPicPr>
          <p:blipFill>
            <a:blip r:embed="rId3">
              <a:lum contrast="12000"/>
            </a:blip>
            <a:srcRect r="2411"/>
            <a:stretch>
              <a:fillRect/>
            </a:stretch>
          </p:blipFill>
          <p:spPr bwMode="auto">
            <a:xfrm>
              <a:off x="491378" y="2134430"/>
              <a:ext cx="3983039" cy="2953708"/>
            </a:xfrm>
            <a:prstGeom prst="rect">
              <a:avLst/>
            </a:prstGeom>
            <a:noFill/>
            <a:effectLst>
              <a:outerShdw blurRad="63500" dist="107763" dir="2700000" algn="ctr" rotWithShape="0">
                <a:schemeClr val="bg2">
                  <a:alpha val="74998"/>
                </a:schemeClr>
              </a:outerShdw>
            </a:effectLst>
          </p:spPr>
        </p:pic>
        <p:sp>
          <p:nvSpPr>
            <p:cNvPr id="47" name="Rectangle 50"/>
            <p:cNvSpPr>
              <a:spLocks noChangeArrowheads="1"/>
            </p:cNvSpPr>
            <p:nvPr/>
          </p:nvSpPr>
          <p:spPr bwMode="auto">
            <a:xfrm>
              <a:off x="513603" y="2093164"/>
              <a:ext cx="4000501" cy="2948946"/>
            </a:xfrm>
            <a:prstGeom prst="rect">
              <a:avLst/>
            </a:prstGeom>
            <a:noFill/>
            <a:ln w="76200">
              <a:solidFill>
                <a:srgbClr val="65FE98"/>
              </a:solid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withEffect">
                                  <p:stCondLst>
                                    <p:cond delay="0"/>
                                  </p:stCondLst>
                                  <p:childTnLst>
                                    <p:set>
                                      <p:cBhvr>
                                        <p:cTn id="6" dur="1" fill="hold">
                                          <p:stCondLst>
                                            <p:cond delay="0"/>
                                          </p:stCondLst>
                                        </p:cTn>
                                        <p:tgtEl>
                                          <p:spTgt spid="38942"/>
                                        </p:tgtEl>
                                        <p:attrNameLst>
                                          <p:attrName>style.visibility</p:attrName>
                                        </p:attrNameLst>
                                      </p:cBhvr>
                                      <p:to>
                                        <p:strVal val="visible"/>
                                      </p:to>
                                    </p:set>
                                    <p:anim calcmode="lin" valueType="num">
                                      <p:cBhvr>
                                        <p:cTn id="7" dur="500" fill="hold"/>
                                        <p:tgtEl>
                                          <p:spTgt spid="38942"/>
                                        </p:tgtEl>
                                        <p:attrNameLst>
                                          <p:attrName>ppt_w</p:attrName>
                                        </p:attrNameLst>
                                      </p:cBhvr>
                                      <p:tavLst>
                                        <p:tav tm="0">
                                          <p:val>
                                            <p:fltVal val="0"/>
                                          </p:val>
                                        </p:tav>
                                        <p:tav tm="100000">
                                          <p:val>
                                            <p:strVal val="#ppt_w"/>
                                          </p:val>
                                        </p:tav>
                                      </p:tavLst>
                                    </p:anim>
                                    <p:anim calcmode="lin" valueType="num">
                                      <p:cBhvr>
                                        <p:cTn id="8" dur="500" fill="hold"/>
                                        <p:tgtEl>
                                          <p:spTgt spid="38942"/>
                                        </p:tgtEl>
                                        <p:attrNameLst>
                                          <p:attrName>ppt_h</p:attrName>
                                        </p:attrNameLst>
                                      </p:cBhvr>
                                      <p:tavLst>
                                        <p:tav tm="0">
                                          <p:val>
                                            <p:fltVal val="0"/>
                                          </p:val>
                                        </p:tav>
                                        <p:tav tm="100000">
                                          <p:val>
                                            <p:strVal val="#ppt_h"/>
                                          </p:val>
                                        </p:tav>
                                      </p:tavLst>
                                    </p:anim>
                                    <p:anim calcmode="lin" valueType="num">
                                      <p:cBhvr>
                                        <p:cTn id="9" dur="500" fill="hold"/>
                                        <p:tgtEl>
                                          <p:spTgt spid="38942"/>
                                        </p:tgtEl>
                                        <p:attrNameLst>
                                          <p:attrName>ppt_x</p:attrName>
                                        </p:attrNameLst>
                                      </p:cBhvr>
                                      <p:tavLst>
                                        <p:tav tm="0">
                                          <p:val>
                                            <p:fltVal val="0.5"/>
                                          </p:val>
                                        </p:tav>
                                        <p:tav tm="100000">
                                          <p:val>
                                            <p:strVal val="#ppt_x"/>
                                          </p:val>
                                        </p:tav>
                                      </p:tavLst>
                                    </p:anim>
                                    <p:anim calcmode="lin" valueType="num">
                                      <p:cBhvr>
                                        <p:cTn id="10" dur="500" fill="hold"/>
                                        <p:tgtEl>
                                          <p:spTgt spid="38942"/>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44"/>
                                        </p:tgtEl>
                                        <p:attrNameLst>
                                          <p:attrName>style.visibility</p:attrName>
                                        </p:attrNameLst>
                                      </p:cBhvr>
                                      <p:to>
                                        <p:strVal val="visible"/>
                                      </p:to>
                                    </p:set>
                                    <p:animEffect transition="in" filter="fade">
                                      <p:cBhvr>
                                        <p:cTn id="14" dur="10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42" grpId="0" animBg="1"/>
      <p:bldP spid="44" grpId="0" autoUpdateAnimBg="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9" name="Freeform 3"/>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9940" name="Rectangle 4"/>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9941" name="Rectangle 5"/>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9942" name="Freeform 6"/>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9943" name="Freeform 7"/>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9944" name="Rectangle 8"/>
          <p:cNvSpPr>
            <a:spLocks noChangeArrowheads="1"/>
          </p:cNvSpPr>
          <p:nvPr/>
        </p:nvSpPr>
        <p:spPr bwMode="auto">
          <a:xfrm>
            <a:off x="4630738" y="2649538"/>
            <a:ext cx="15208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smtClean="0">
                <a:solidFill>
                  <a:schemeClr val="folHlink"/>
                </a:solidFill>
                <a:latin typeface="Times" pitchFamily="-110" charset="0"/>
                <a:ea typeface="+mn-ea"/>
                <a:cs typeface="+mn-cs"/>
              </a:rPr>
              <a:t>E</a:t>
            </a:r>
            <a:endParaRPr lang="en-US" sz="2400" b="1" i="0" dirty="0">
              <a:solidFill>
                <a:schemeClr val="folHlink"/>
              </a:solidFill>
              <a:latin typeface="Times" pitchFamily="-110" charset="0"/>
              <a:ea typeface="+mn-ea"/>
              <a:cs typeface="+mn-cs"/>
            </a:endParaRPr>
          </a:p>
        </p:txBody>
      </p:sp>
      <p:sp>
        <p:nvSpPr>
          <p:cNvPr id="39945" name="Freeform 9"/>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9946" name="Rectangle 10"/>
          <p:cNvSpPr>
            <a:spLocks noChangeArrowheads="1"/>
          </p:cNvSpPr>
          <p:nvPr/>
        </p:nvSpPr>
        <p:spPr bwMode="auto">
          <a:xfrm>
            <a:off x="7259638" y="5259388"/>
            <a:ext cx="13112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PG</a:t>
            </a:r>
          </a:p>
        </p:txBody>
      </p:sp>
      <p:sp>
        <p:nvSpPr>
          <p:cNvPr id="39947" name="Freeform 11"/>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9948" name="Freeform 12"/>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9949" name="Freeform 13"/>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9950" name="Rectangle 14"/>
          <p:cNvSpPr>
            <a:spLocks noChangeArrowheads="1"/>
          </p:cNvSpPr>
          <p:nvPr/>
        </p:nvSpPr>
        <p:spPr bwMode="auto">
          <a:xfrm>
            <a:off x="3449638" y="2382838"/>
            <a:ext cx="1273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SG</a:t>
            </a:r>
          </a:p>
        </p:txBody>
      </p:sp>
      <p:sp>
        <p:nvSpPr>
          <p:cNvPr id="39951" name="Rectangle 15"/>
          <p:cNvSpPr>
            <a:spLocks noChangeArrowheads="1"/>
          </p:cNvSpPr>
          <p:nvPr/>
        </p:nvSpPr>
        <p:spPr bwMode="auto">
          <a:xfrm>
            <a:off x="2516188" y="5640388"/>
            <a:ext cx="7016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smtClean="0">
                <a:solidFill>
                  <a:schemeClr val="folHlink"/>
                </a:solidFill>
                <a:latin typeface="Times" pitchFamily="-110" charset="0"/>
                <a:ea typeface="+mn-ea"/>
                <a:cs typeface="+mn-cs"/>
              </a:rPr>
              <a:t>RM</a:t>
            </a:r>
            <a:endParaRPr lang="en-US" sz="2400" b="1" i="0" dirty="0">
              <a:solidFill>
                <a:schemeClr val="folHlink"/>
              </a:solidFill>
              <a:latin typeface="Times" pitchFamily="-110" charset="0"/>
              <a:ea typeface="+mn-ea"/>
              <a:cs typeface="+mn-cs"/>
            </a:endParaRPr>
          </a:p>
        </p:txBody>
      </p:sp>
      <p:sp>
        <p:nvSpPr>
          <p:cNvPr id="39952" name="Rectangle 16"/>
          <p:cNvSpPr>
            <a:spLocks noChangeArrowheads="1"/>
          </p:cNvSpPr>
          <p:nvPr/>
        </p:nvSpPr>
        <p:spPr bwMode="auto">
          <a:xfrm>
            <a:off x="2020888" y="992188"/>
            <a:ext cx="8350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smtClean="0">
                <a:solidFill>
                  <a:schemeClr val="folHlink"/>
                </a:solidFill>
                <a:latin typeface="Times" pitchFamily="-110" charset="0"/>
                <a:ea typeface="+mn-ea"/>
                <a:cs typeface="+mn-cs"/>
              </a:rPr>
              <a:t>MM</a:t>
            </a:r>
            <a:endParaRPr lang="en-US" sz="2400" b="1" i="0" dirty="0">
              <a:solidFill>
                <a:schemeClr val="folHlink"/>
              </a:solidFill>
              <a:latin typeface="Times" pitchFamily="-110" charset="0"/>
              <a:ea typeface="+mn-ea"/>
              <a:cs typeface="+mn-cs"/>
            </a:endParaRPr>
          </a:p>
        </p:txBody>
      </p:sp>
      <p:sp>
        <p:nvSpPr>
          <p:cNvPr id="39953" name="Rectangle 17"/>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9954" name="Line 18"/>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9955" name="Line 19"/>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9957" name="Rectangle 21"/>
          <p:cNvSpPr>
            <a:spLocks noChangeArrowheads="1"/>
          </p:cNvSpPr>
          <p:nvPr/>
        </p:nvSpPr>
        <p:spPr bwMode="auto">
          <a:xfrm>
            <a:off x="2613025" y="3613150"/>
            <a:ext cx="17303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smtClean="0">
                <a:solidFill>
                  <a:schemeClr val="folHlink"/>
                </a:solidFill>
                <a:latin typeface="Times" pitchFamily="-110" charset="0"/>
                <a:ea typeface="+mn-ea"/>
                <a:cs typeface="+mn-cs"/>
              </a:rPr>
              <a:t>TM</a:t>
            </a:r>
            <a:endParaRPr lang="en-US" sz="2400" b="1" i="0" dirty="0">
              <a:solidFill>
                <a:schemeClr val="folHlink"/>
              </a:solidFill>
              <a:latin typeface="Times" pitchFamily="-110" charset="0"/>
              <a:ea typeface="+mn-ea"/>
              <a:cs typeface="+mn-cs"/>
            </a:endParaRPr>
          </a:p>
        </p:txBody>
      </p:sp>
      <p:sp>
        <p:nvSpPr>
          <p:cNvPr id="39958" name="Line 22"/>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9959" name="Oval 23"/>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9960" name="AutoShape 24"/>
          <p:cNvSpPr>
            <a:spLocks noChangeArrowheads="1"/>
          </p:cNvSpPr>
          <p:nvPr/>
        </p:nvSpPr>
        <p:spPr bwMode="auto">
          <a:xfrm>
            <a:off x="5591175" y="1249363"/>
            <a:ext cx="292100" cy="215900"/>
          </a:xfrm>
          <a:prstGeom prst="rightArrow">
            <a:avLst>
              <a:gd name="adj1" fmla="val 50000"/>
              <a:gd name="adj2" fmla="val 67653"/>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9961" name="AutoShape 25"/>
          <p:cNvSpPr>
            <a:spLocks noChangeArrowheads="1"/>
          </p:cNvSpPr>
          <p:nvPr/>
        </p:nvSpPr>
        <p:spPr bwMode="auto">
          <a:xfrm rot="10740000">
            <a:off x="4005263" y="1243013"/>
            <a:ext cx="292100" cy="223837"/>
          </a:xfrm>
          <a:prstGeom prst="rightArrow">
            <a:avLst>
              <a:gd name="adj1" fmla="val 50000"/>
              <a:gd name="adj2" fmla="val 65254"/>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9962" name="Line 26"/>
          <p:cNvSpPr>
            <a:spLocks noChangeShapeType="1"/>
          </p:cNvSpPr>
          <p:nvPr/>
        </p:nvSpPr>
        <p:spPr bwMode="auto">
          <a:xfrm>
            <a:off x="4178300" y="1666875"/>
            <a:ext cx="1668463" cy="0"/>
          </a:xfrm>
          <a:prstGeom prst="line">
            <a:avLst/>
          </a:prstGeom>
          <a:noFill/>
          <a:ln w="254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9963" name="Rectangle 27"/>
          <p:cNvSpPr>
            <a:spLocks noChangeArrowheads="1"/>
          </p:cNvSpPr>
          <p:nvPr/>
        </p:nvSpPr>
        <p:spPr bwMode="auto">
          <a:xfrm>
            <a:off x="4097338" y="763588"/>
            <a:ext cx="37115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rgbClr val="FAF200"/>
                </a:solidFill>
                <a:latin typeface="Times" pitchFamily="-110" charset="0"/>
                <a:ea typeface="+mn-ea"/>
                <a:cs typeface="+mn-cs"/>
              </a:rPr>
              <a:t>10 </a:t>
            </a:r>
            <a:r>
              <a:rPr lang="en-US" sz="2400" b="1" i="0" dirty="0" smtClean="0">
                <a:solidFill>
                  <a:srgbClr val="FAF200"/>
                </a:solidFill>
                <a:latin typeface="Times" pitchFamily="-110" charset="0"/>
                <a:ea typeface="+mn-ea"/>
                <a:cs typeface="+mn-cs"/>
              </a:rPr>
              <a:t>ORTE</a:t>
            </a:r>
            <a:endParaRPr lang="en-US" sz="2400" b="1" i="0" dirty="0">
              <a:solidFill>
                <a:srgbClr val="FAF200"/>
              </a:solidFill>
              <a:latin typeface="Times" pitchFamily="-110" charset="0"/>
              <a:ea typeface="+mn-ea"/>
              <a:cs typeface="+mn-cs"/>
            </a:endParaRPr>
          </a:p>
        </p:txBody>
      </p:sp>
      <p:sp>
        <p:nvSpPr>
          <p:cNvPr id="39964" name="Rectangle 28"/>
          <p:cNvSpPr>
            <a:spLocks noChangeArrowheads="1"/>
          </p:cNvSpPr>
          <p:nvPr/>
        </p:nvSpPr>
        <p:spPr bwMode="auto">
          <a:xfrm>
            <a:off x="4083050" y="1127125"/>
            <a:ext cx="809625" cy="5159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i="0">
                <a:solidFill>
                  <a:srgbClr val="FAF200"/>
                </a:solidFill>
                <a:effectLst>
                  <a:outerShdw blurRad="38100" dist="38100" dir="2700000" algn="tl">
                    <a:srgbClr val="000000"/>
                  </a:outerShdw>
                </a:effectLst>
                <a:latin typeface="Times" charset="0"/>
              </a:rPr>
              <a:t>6</a:t>
            </a:r>
          </a:p>
        </p:txBody>
      </p:sp>
      <p:sp>
        <p:nvSpPr>
          <p:cNvPr id="39965" name="Rectangle 29"/>
          <p:cNvSpPr>
            <a:spLocks noChangeArrowheads="1"/>
          </p:cNvSpPr>
          <p:nvPr/>
        </p:nvSpPr>
        <p:spPr bwMode="auto">
          <a:xfrm>
            <a:off x="5146675" y="1127125"/>
            <a:ext cx="520700" cy="5159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i="0">
                <a:solidFill>
                  <a:srgbClr val="FAF200"/>
                </a:solidFill>
                <a:effectLst>
                  <a:outerShdw blurRad="38100" dist="38100" dir="2700000" algn="tl">
                    <a:srgbClr val="000000"/>
                  </a:outerShdw>
                </a:effectLst>
                <a:latin typeface="Times" charset="0"/>
              </a:rPr>
              <a:t>4</a:t>
            </a:r>
          </a:p>
        </p:txBody>
      </p:sp>
      <p:sp>
        <p:nvSpPr>
          <p:cNvPr id="39966" name="Rectangle 30"/>
          <p:cNvSpPr>
            <a:spLocks noChangeArrowheads="1"/>
          </p:cNvSpPr>
          <p:nvPr/>
        </p:nvSpPr>
        <p:spPr bwMode="auto">
          <a:xfrm>
            <a:off x="6896100" y="43957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U</a:t>
            </a:r>
          </a:p>
        </p:txBody>
      </p:sp>
      <p:sp>
        <p:nvSpPr>
          <p:cNvPr id="39967" name="Rectangle 31"/>
          <p:cNvSpPr>
            <a:spLocks noChangeArrowheads="1"/>
          </p:cNvSpPr>
          <p:nvPr/>
        </p:nvSpPr>
        <p:spPr bwMode="auto">
          <a:xfrm>
            <a:off x="5830888" y="28844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B</a:t>
            </a:r>
          </a:p>
        </p:txBody>
      </p:sp>
      <p:sp>
        <p:nvSpPr>
          <p:cNvPr id="39968" name="Oval 32"/>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9969" name="Rectangle 33"/>
          <p:cNvSpPr>
            <a:spLocks noChangeArrowheads="1"/>
          </p:cNvSpPr>
          <p:nvPr/>
        </p:nvSpPr>
        <p:spPr bwMode="auto">
          <a:xfrm>
            <a:off x="5487988" y="181133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H</a:t>
            </a:r>
          </a:p>
        </p:txBody>
      </p:sp>
      <p:sp>
        <p:nvSpPr>
          <p:cNvPr id="39970" name="Oval 34"/>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9971" name="Rectangle 35"/>
          <p:cNvSpPr>
            <a:spLocks noChangeArrowheads="1"/>
          </p:cNvSpPr>
          <p:nvPr/>
        </p:nvSpPr>
        <p:spPr bwMode="auto">
          <a:xfrm>
            <a:off x="7088188" y="1525588"/>
            <a:ext cx="12922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N(A)</a:t>
            </a:r>
          </a:p>
        </p:txBody>
      </p:sp>
      <p:sp>
        <p:nvSpPr>
          <p:cNvPr id="39972" name="Oval 36"/>
          <p:cNvSpPr>
            <a:spLocks noChangeArrowheads="1"/>
          </p:cNvSpPr>
          <p:nvPr/>
        </p:nvSpPr>
        <p:spPr bwMode="auto">
          <a:xfrm>
            <a:off x="6921500" y="164465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9973" name="Oval 37"/>
          <p:cNvSpPr>
            <a:spLocks noChangeArrowheads="1"/>
          </p:cNvSpPr>
          <p:nvPr/>
        </p:nvSpPr>
        <p:spPr bwMode="auto">
          <a:xfrm>
            <a:off x="5189538" y="1012825"/>
            <a:ext cx="728662" cy="731838"/>
          </a:xfrm>
          <a:prstGeom prst="ellipse">
            <a:avLst/>
          </a:prstGeom>
          <a:noFill/>
          <a:ln w="508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9974" name="Oval 38"/>
          <p:cNvSpPr>
            <a:spLocks noChangeArrowheads="1"/>
          </p:cNvSpPr>
          <p:nvPr/>
        </p:nvSpPr>
        <p:spPr bwMode="auto">
          <a:xfrm>
            <a:off x="6553200" y="4191000"/>
            <a:ext cx="728663" cy="731838"/>
          </a:xfrm>
          <a:prstGeom prst="ellipse">
            <a:avLst/>
          </a:prstGeom>
          <a:noFill/>
          <a:ln w="50800">
            <a:solidFill>
              <a:srgbClr val="FFFFFF"/>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9975" name="Oval 39"/>
          <p:cNvSpPr>
            <a:spLocks noChangeArrowheads="1"/>
          </p:cNvSpPr>
          <p:nvPr/>
        </p:nvSpPr>
        <p:spPr bwMode="auto">
          <a:xfrm>
            <a:off x="5486400" y="2743200"/>
            <a:ext cx="728663" cy="731838"/>
          </a:xfrm>
          <a:prstGeom prst="ellipse">
            <a:avLst/>
          </a:prstGeom>
          <a:noFill/>
          <a:ln w="50800">
            <a:solidFill>
              <a:srgbClr val="FFFFFF"/>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9976" name="Oval 40"/>
          <p:cNvSpPr>
            <a:spLocks noChangeArrowheads="1"/>
          </p:cNvSpPr>
          <p:nvPr/>
        </p:nvSpPr>
        <p:spPr bwMode="auto">
          <a:xfrm>
            <a:off x="5181600" y="1676400"/>
            <a:ext cx="728663" cy="731838"/>
          </a:xfrm>
          <a:prstGeom prst="ellipse">
            <a:avLst/>
          </a:prstGeom>
          <a:noFill/>
          <a:ln w="50800">
            <a:solidFill>
              <a:srgbClr val="FFFFFF"/>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9979" name="Oval 43"/>
          <p:cNvSpPr>
            <a:spLocks noChangeArrowheads="1"/>
          </p:cNvSpPr>
          <p:nvPr/>
        </p:nvSpPr>
        <p:spPr bwMode="auto">
          <a:xfrm>
            <a:off x="6697663" y="1417638"/>
            <a:ext cx="1503362" cy="731837"/>
          </a:xfrm>
          <a:prstGeom prst="ellipse">
            <a:avLst/>
          </a:prstGeom>
          <a:noFill/>
          <a:ln w="50800">
            <a:solidFill>
              <a:srgbClr val="FFFFFF"/>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70695" name="Text Box 44"/>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endParaRPr>
          </a:p>
        </p:txBody>
      </p:sp>
      <p:sp>
        <p:nvSpPr>
          <p:cNvPr id="39985" name="Rectangle 49"/>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rPr>
              <a:t>33</a:t>
            </a:r>
          </a:p>
        </p:txBody>
      </p:sp>
      <p:sp>
        <p:nvSpPr>
          <p:cNvPr id="70697" name="Text Box 50"/>
          <p:cNvSpPr txBox="1">
            <a:spLocks noChangeArrowheads="1"/>
          </p:cNvSpPr>
          <p:nvPr/>
        </p:nvSpPr>
        <p:spPr bwMode="auto">
          <a:xfrm>
            <a:off x="7532688" y="5884863"/>
            <a:ext cx="268287"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Arial" charset="0"/>
              </a:rPr>
              <a:t>  </a:t>
            </a:r>
          </a:p>
        </p:txBody>
      </p:sp>
      <p:sp>
        <p:nvSpPr>
          <p:cNvPr id="70698" name="Rectangle 51"/>
          <p:cNvSpPr>
            <a:spLocks noChangeArrowheads="1"/>
          </p:cNvSpPr>
          <p:nvPr/>
        </p:nvSpPr>
        <p:spPr bwMode="auto">
          <a:xfrm>
            <a:off x="7102702" y="6269038"/>
            <a:ext cx="1561646"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p>
            <a:r>
              <a:rPr lang="en-US" sz="1200" b="1" i="0" dirty="0" err="1" smtClean="0">
                <a:solidFill>
                  <a:schemeClr val="tx1"/>
                </a:solidFill>
                <a:latin typeface="Arial" charset="0"/>
              </a:rPr>
              <a:t>Handbuch</a:t>
            </a:r>
            <a:r>
              <a:rPr lang="en-US" sz="1200" b="1" i="0" dirty="0" smtClean="0">
                <a:solidFill>
                  <a:schemeClr val="tx1"/>
                </a:solidFill>
                <a:latin typeface="Arial" charset="0"/>
              </a:rPr>
              <a:t> S. 15-16</a:t>
            </a:r>
            <a:endParaRPr lang="en-US" sz="1200" b="1" i="0" dirty="0">
              <a:solidFill>
                <a:schemeClr val="tx1"/>
              </a:solidFill>
              <a:latin typeface="Arial"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9974"/>
                                        </p:tgtEl>
                                        <p:attrNameLst>
                                          <p:attrName>style.visibility</p:attrName>
                                        </p:attrNameLst>
                                      </p:cBhvr>
                                      <p:to>
                                        <p:strVal val="visible"/>
                                      </p:to>
                                    </p:set>
                                    <p:animEffect transition="in" filter="fade">
                                      <p:cBhvr>
                                        <p:cTn id="7" dur="500"/>
                                        <p:tgtEl>
                                          <p:spTgt spid="39974"/>
                                        </p:tgtEl>
                                      </p:cBhvr>
                                    </p:animEffect>
                                  </p:childTnLst>
                                </p:cTn>
                              </p:par>
                            </p:childTnLst>
                          </p:cTn>
                        </p:par>
                        <p:par>
                          <p:cTn id="8" fill="hold" nodeType="afterGroup">
                            <p:stCondLst>
                              <p:cond delay="500"/>
                            </p:stCondLst>
                            <p:childTnLst>
                              <p:par>
                                <p:cTn id="9" presetID="10" presetClass="entr" presetSubtype="0" fill="hold" grpId="0" nodeType="afterEffect">
                                  <p:stCondLst>
                                    <p:cond delay="1000"/>
                                  </p:stCondLst>
                                  <p:childTnLst>
                                    <p:set>
                                      <p:cBhvr>
                                        <p:cTn id="10" dur="1" fill="hold">
                                          <p:stCondLst>
                                            <p:cond delay="0"/>
                                          </p:stCondLst>
                                        </p:cTn>
                                        <p:tgtEl>
                                          <p:spTgt spid="39975"/>
                                        </p:tgtEl>
                                        <p:attrNameLst>
                                          <p:attrName>style.visibility</p:attrName>
                                        </p:attrNameLst>
                                      </p:cBhvr>
                                      <p:to>
                                        <p:strVal val="visible"/>
                                      </p:to>
                                    </p:set>
                                    <p:animEffect transition="in" filter="fade">
                                      <p:cBhvr>
                                        <p:cTn id="11" dur="500"/>
                                        <p:tgtEl>
                                          <p:spTgt spid="39975"/>
                                        </p:tgtEl>
                                      </p:cBhvr>
                                    </p:animEffect>
                                  </p:childTnLst>
                                </p:cTn>
                              </p:par>
                            </p:childTnLst>
                          </p:cTn>
                        </p:par>
                        <p:par>
                          <p:cTn id="12" fill="hold" nodeType="afterGroup">
                            <p:stCondLst>
                              <p:cond delay="2000"/>
                            </p:stCondLst>
                            <p:childTnLst>
                              <p:par>
                                <p:cTn id="13" presetID="10" presetClass="entr" presetSubtype="0" fill="hold" grpId="0" nodeType="afterEffect">
                                  <p:stCondLst>
                                    <p:cond delay="1000"/>
                                  </p:stCondLst>
                                  <p:childTnLst>
                                    <p:set>
                                      <p:cBhvr>
                                        <p:cTn id="14" dur="1" fill="hold">
                                          <p:stCondLst>
                                            <p:cond delay="0"/>
                                          </p:stCondLst>
                                        </p:cTn>
                                        <p:tgtEl>
                                          <p:spTgt spid="39976"/>
                                        </p:tgtEl>
                                        <p:attrNameLst>
                                          <p:attrName>style.visibility</p:attrName>
                                        </p:attrNameLst>
                                      </p:cBhvr>
                                      <p:to>
                                        <p:strVal val="visible"/>
                                      </p:to>
                                    </p:set>
                                    <p:animEffect transition="in" filter="fade">
                                      <p:cBhvr>
                                        <p:cTn id="15" dur="500"/>
                                        <p:tgtEl>
                                          <p:spTgt spid="39976"/>
                                        </p:tgtEl>
                                      </p:cBhvr>
                                    </p:animEffect>
                                  </p:childTnLst>
                                </p:cTn>
                              </p:par>
                            </p:childTnLst>
                          </p:cTn>
                        </p:par>
                        <p:par>
                          <p:cTn id="16" fill="hold" nodeType="afterGroup">
                            <p:stCondLst>
                              <p:cond delay="3500"/>
                            </p:stCondLst>
                            <p:childTnLst>
                              <p:par>
                                <p:cTn id="17" presetID="10" presetClass="entr" presetSubtype="0" fill="hold" grpId="0" nodeType="afterEffect">
                                  <p:stCondLst>
                                    <p:cond delay="1000"/>
                                  </p:stCondLst>
                                  <p:childTnLst>
                                    <p:set>
                                      <p:cBhvr>
                                        <p:cTn id="18" dur="1" fill="hold">
                                          <p:stCondLst>
                                            <p:cond delay="0"/>
                                          </p:stCondLst>
                                        </p:cTn>
                                        <p:tgtEl>
                                          <p:spTgt spid="39979"/>
                                        </p:tgtEl>
                                        <p:attrNameLst>
                                          <p:attrName>style.visibility</p:attrName>
                                        </p:attrNameLst>
                                      </p:cBhvr>
                                      <p:to>
                                        <p:strVal val="visible"/>
                                      </p:to>
                                    </p:set>
                                    <p:animEffect transition="in" filter="fade">
                                      <p:cBhvr>
                                        <p:cTn id="19" dur="500"/>
                                        <p:tgtEl>
                                          <p:spTgt spid="399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74" grpId="0" animBg="1"/>
      <p:bldP spid="39975" grpId="0" animBg="1"/>
      <p:bldP spid="39976" grpId="0" animBg="1"/>
      <p:bldP spid="39979"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3" name="Freeform 3"/>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0964" name="Rectangle 4"/>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0965" name="Rectangle 5"/>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0966" name="Freeform 6"/>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0967" name="Freeform 7"/>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0968" name="Rectangle 8"/>
          <p:cNvSpPr>
            <a:spLocks noChangeArrowheads="1"/>
          </p:cNvSpPr>
          <p:nvPr/>
        </p:nvSpPr>
        <p:spPr bwMode="auto">
          <a:xfrm>
            <a:off x="4630738" y="2649538"/>
            <a:ext cx="15208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ER</a:t>
            </a:r>
          </a:p>
        </p:txBody>
      </p:sp>
      <p:sp>
        <p:nvSpPr>
          <p:cNvPr id="40969" name="Freeform 9"/>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0970" name="Rectangle 10"/>
          <p:cNvSpPr>
            <a:spLocks noChangeArrowheads="1"/>
          </p:cNvSpPr>
          <p:nvPr/>
        </p:nvSpPr>
        <p:spPr bwMode="auto">
          <a:xfrm>
            <a:off x="7259638" y="5259388"/>
            <a:ext cx="13112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PG</a:t>
            </a:r>
          </a:p>
        </p:txBody>
      </p:sp>
      <p:sp>
        <p:nvSpPr>
          <p:cNvPr id="40971" name="Freeform 11"/>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0972" name="Freeform 12"/>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0973" name="Freeform 13"/>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0974" name="Rectangle 14"/>
          <p:cNvSpPr>
            <a:spLocks noChangeArrowheads="1"/>
          </p:cNvSpPr>
          <p:nvPr/>
        </p:nvSpPr>
        <p:spPr bwMode="auto">
          <a:xfrm>
            <a:off x="3449638" y="2382838"/>
            <a:ext cx="1273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SG</a:t>
            </a:r>
          </a:p>
        </p:txBody>
      </p:sp>
      <p:sp>
        <p:nvSpPr>
          <p:cNvPr id="40975" name="Rectangle 15"/>
          <p:cNvSpPr>
            <a:spLocks noChangeArrowheads="1"/>
          </p:cNvSpPr>
          <p:nvPr/>
        </p:nvSpPr>
        <p:spPr bwMode="auto">
          <a:xfrm>
            <a:off x="2516188" y="5640388"/>
            <a:ext cx="7016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smtClean="0">
                <a:solidFill>
                  <a:schemeClr val="folHlink"/>
                </a:solidFill>
                <a:latin typeface="Times" pitchFamily="-110" charset="0"/>
                <a:ea typeface="+mn-ea"/>
                <a:cs typeface="+mn-cs"/>
              </a:rPr>
              <a:t>RM</a:t>
            </a:r>
            <a:endParaRPr lang="en-US" sz="2400" b="1" i="0" dirty="0">
              <a:solidFill>
                <a:schemeClr val="folHlink"/>
              </a:solidFill>
              <a:latin typeface="Times" pitchFamily="-110" charset="0"/>
              <a:ea typeface="+mn-ea"/>
              <a:cs typeface="+mn-cs"/>
            </a:endParaRPr>
          </a:p>
        </p:txBody>
      </p:sp>
      <p:sp>
        <p:nvSpPr>
          <p:cNvPr id="40976" name="Rectangle 16"/>
          <p:cNvSpPr>
            <a:spLocks noChangeArrowheads="1"/>
          </p:cNvSpPr>
          <p:nvPr/>
        </p:nvSpPr>
        <p:spPr bwMode="auto">
          <a:xfrm>
            <a:off x="2020888" y="992188"/>
            <a:ext cx="8350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smtClean="0">
                <a:solidFill>
                  <a:schemeClr val="folHlink"/>
                </a:solidFill>
                <a:latin typeface="Times" pitchFamily="-110" charset="0"/>
                <a:ea typeface="+mn-ea"/>
                <a:cs typeface="+mn-cs"/>
              </a:rPr>
              <a:t>MM</a:t>
            </a:r>
            <a:endParaRPr lang="en-US" sz="2400" b="1" i="0" dirty="0">
              <a:solidFill>
                <a:schemeClr val="folHlink"/>
              </a:solidFill>
              <a:latin typeface="Times" pitchFamily="-110" charset="0"/>
              <a:ea typeface="+mn-ea"/>
              <a:cs typeface="+mn-cs"/>
            </a:endParaRPr>
          </a:p>
        </p:txBody>
      </p:sp>
      <p:sp>
        <p:nvSpPr>
          <p:cNvPr id="40977" name="Rectangle 17"/>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0978" name="Line 18"/>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0979" name="Line 19"/>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0981" name="Rectangle 21"/>
          <p:cNvSpPr>
            <a:spLocks noChangeArrowheads="1"/>
          </p:cNvSpPr>
          <p:nvPr/>
        </p:nvSpPr>
        <p:spPr bwMode="auto">
          <a:xfrm>
            <a:off x="2613025" y="3613150"/>
            <a:ext cx="17303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smtClean="0">
                <a:solidFill>
                  <a:schemeClr val="folHlink"/>
                </a:solidFill>
                <a:latin typeface="Times" pitchFamily="-110" charset="0"/>
                <a:ea typeface="+mn-ea"/>
                <a:cs typeface="+mn-cs"/>
              </a:rPr>
              <a:t>TM</a:t>
            </a:r>
            <a:endParaRPr lang="en-US" sz="2400" b="1" i="0" dirty="0">
              <a:solidFill>
                <a:schemeClr val="folHlink"/>
              </a:solidFill>
              <a:latin typeface="Times" pitchFamily="-110" charset="0"/>
              <a:ea typeface="+mn-ea"/>
              <a:cs typeface="+mn-cs"/>
            </a:endParaRPr>
          </a:p>
        </p:txBody>
      </p:sp>
      <p:sp>
        <p:nvSpPr>
          <p:cNvPr id="40982" name="Line 22"/>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0983" name="Oval 23"/>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0984" name="AutoShape 24"/>
          <p:cNvSpPr>
            <a:spLocks noChangeArrowheads="1"/>
          </p:cNvSpPr>
          <p:nvPr/>
        </p:nvSpPr>
        <p:spPr bwMode="auto">
          <a:xfrm>
            <a:off x="5591175" y="1249363"/>
            <a:ext cx="292100" cy="215900"/>
          </a:xfrm>
          <a:prstGeom prst="rightArrow">
            <a:avLst>
              <a:gd name="adj1" fmla="val 50000"/>
              <a:gd name="adj2" fmla="val 67653"/>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0985" name="AutoShape 25"/>
          <p:cNvSpPr>
            <a:spLocks noChangeArrowheads="1"/>
          </p:cNvSpPr>
          <p:nvPr/>
        </p:nvSpPr>
        <p:spPr bwMode="auto">
          <a:xfrm rot="10740000">
            <a:off x="4005263" y="1243013"/>
            <a:ext cx="292100" cy="223837"/>
          </a:xfrm>
          <a:prstGeom prst="rightArrow">
            <a:avLst>
              <a:gd name="adj1" fmla="val 50000"/>
              <a:gd name="adj2" fmla="val 65254"/>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0986" name="Line 26"/>
          <p:cNvSpPr>
            <a:spLocks noChangeShapeType="1"/>
          </p:cNvSpPr>
          <p:nvPr/>
        </p:nvSpPr>
        <p:spPr bwMode="auto">
          <a:xfrm>
            <a:off x="4178300" y="1666875"/>
            <a:ext cx="1668463" cy="0"/>
          </a:xfrm>
          <a:prstGeom prst="line">
            <a:avLst/>
          </a:prstGeom>
          <a:noFill/>
          <a:ln w="254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0987" name="Rectangle 27"/>
          <p:cNvSpPr>
            <a:spLocks noChangeArrowheads="1"/>
          </p:cNvSpPr>
          <p:nvPr/>
        </p:nvSpPr>
        <p:spPr bwMode="auto">
          <a:xfrm>
            <a:off x="4097338" y="763588"/>
            <a:ext cx="37115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rgbClr val="FAF200"/>
                </a:solidFill>
                <a:latin typeface="Times" pitchFamily="-110" charset="0"/>
                <a:ea typeface="+mn-ea"/>
                <a:cs typeface="+mn-cs"/>
              </a:rPr>
              <a:t>10 </a:t>
            </a:r>
            <a:r>
              <a:rPr lang="en-US" sz="2400" b="1" i="0" dirty="0" smtClean="0">
                <a:solidFill>
                  <a:srgbClr val="FAF200"/>
                </a:solidFill>
                <a:latin typeface="Times" pitchFamily="-110" charset="0"/>
                <a:ea typeface="+mn-ea"/>
                <a:cs typeface="+mn-cs"/>
              </a:rPr>
              <a:t>ORTE</a:t>
            </a:r>
            <a:endParaRPr lang="en-US" sz="2400" b="1" i="0" dirty="0">
              <a:solidFill>
                <a:srgbClr val="FAF200"/>
              </a:solidFill>
              <a:latin typeface="Times" pitchFamily="-110" charset="0"/>
              <a:ea typeface="+mn-ea"/>
              <a:cs typeface="+mn-cs"/>
            </a:endParaRPr>
          </a:p>
        </p:txBody>
      </p:sp>
      <p:sp>
        <p:nvSpPr>
          <p:cNvPr id="40988" name="Rectangle 28"/>
          <p:cNvSpPr>
            <a:spLocks noChangeArrowheads="1"/>
          </p:cNvSpPr>
          <p:nvPr/>
        </p:nvSpPr>
        <p:spPr bwMode="auto">
          <a:xfrm>
            <a:off x="4083050" y="1127125"/>
            <a:ext cx="809625" cy="5159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i="0">
                <a:solidFill>
                  <a:srgbClr val="FAF200"/>
                </a:solidFill>
                <a:effectLst>
                  <a:outerShdw blurRad="38100" dist="38100" dir="2700000" algn="tl">
                    <a:srgbClr val="000000"/>
                  </a:outerShdw>
                </a:effectLst>
                <a:latin typeface="Times" charset="0"/>
              </a:rPr>
              <a:t>6</a:t>
            </a:r>
          </a:p>
        </p:txBody>
      </p:sp>
      <p:sp>
        <p:nvSpPr>
          <p:cNvPr id="40989" name="Rectangle 29"/>
          <p:cNvSpPr>
            <a:spLocks noChangeArrowheads="1"/>
          </p:cNvSpPr>
          <p:nvPr/>
        </p:nvSpPr>
        <p:spPr bwMode="auto">
          <a:xfrm>
            <a:off x="5146675" y="1127125"/>
            <a:ext cx="520700" cy="5159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i="0">
                <a:solidFill>
                  <a:srgbClr val="FAF200"/>
                </a:solidFill>
                <a:effectLst>
                  <a:outerShdw blurRad="38100" dist="38100" dir="2700000" algn="tl">
                    <a:srgbClr val="000000"/>
                  </a:outerShdw>
                </a:effectLst>
                <a:latin typeface="Times" charset="0"/>
              </a:rPr>
              <a:t>4</a:t>
            </a:r>
          </a:p>
        </p:txBody>
      </p:sp>
      <p:sp>
        <p:nvSpPr>
          <p:cNvPr id="40990" name="Rectangle 30"/>
          <p:cNvSpPr>
            <a:spLocks noChangeArrowheads="1"/>
          </p:cNvSpPr>
          <p:nvPr/>
        </p:nvSpPr>
        <p:spPr bwMode="auto">
          <a:xfrm>
            <a:off x="6896100" y="43957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U</a:t>
            </a:r>
          </a:p>
        </p:txBody>
      </p:sp>
      <p:sp>
        <p:nvSpPr>
          <p:cNvPr id="40991" name="Rectangle 31"/>
          <p:cNvSpPr>
            <a:spLocks noChangeArrowheads="1"/>
          </p:cNvSpPr>
          <p:nvPr/>
        </p:nvSpPr>
        <p:spPr bwMode="auto">
          <a:xfrm>
            <a:off x="5830888" y="28844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B</a:t>
            </a:r>
          </a:p>
        </p:txBody>
      </p:sp>
      <p:sp>
        <p:nvSpPr>
          <p:cNvPr id="40992" name="Oval 32"/>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0993" name="Rectangle 33"/>
          <p:cNvSpPr>
            <a:spLocks noChangeArrowheads="1"/>
          </p:cNvSpPr>
          <p:nvPr/>
        </p:nvSpPr>
        <p:spPr bwMode="auto">
          <a:xfrm>
            <a:off x="5487988" y="181133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H</a:t>
            </a:r>
          </a:p>
        </p:txBody>
      </p:sp>
      <p:sp>
        <p:nvSpPr>
          <p:cNvPr id="40994" name="Oval 34"/>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0995" name="Rectangle 35"/>
          <p:cNvSpPr>
            <a:spLocks noChangeArrowheads="1"/>
          </p:cNvSpPr>
          <p:nvPr/>
        </p:nvSpPr>
        <p:spPr bwMode="auto">
          <a:xfrm>
            <a:off x="7088188" y="1525588"/>
            <a:ext cx="12922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N(A)</a:t>
            </a:r>
          </a:p>
        </p:txBody>
      </p:sp>
      <p:sp>
        <p:nvSpPr>
          <p:cNvPr id="40996" name="Oval 36"/>
          <p:cNvSpPr>
            <a:spLocks noChangeArrowheads="1"/>
          </p:cNvSpPr>
          <p:nvPr/>
        </p:nvSpPr>
        <p:spPr bwMode="auto">
          <a:xfrm>
            <a:off x="6921500" y="164465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0997" name="Oval 37"/>
          <p:cNvSpPr>
            <a:spLocks noChangeArrowheads="1"/>
          </p:cNvSpPr>
          <p:nvPr/>
        </p:nvSpPr>
        <p:spPr bwMode="auto">
          <a:xfrm>
            <a:off x="3914775" y="1012825"/>
            <a:ext cx="728663" cy="731838"/>
          </a:xfrm>
          <a:prstGeom prst="ellips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0998" name="Oval 38"/>
          <p:cNvSpPr>
            <a:spLocks noChangeArrowheads="1"/>
          </p:cNvSpPr>
          <p:nvPr/>
        </p:nvSpPr>
        <p:spPr bwMode="auto">
          <a:xfrm>
            <a:off x="2787650" y="3065463"/>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0999" name="Rectangle 39"/>
          <p:cNvSpPr>
            <a:spLocks noChangeArrowheads="1"/>
          </p:cNvSpPr>
          <p:nvPr/>
        </p:nvSpPr>
        <p:spPr bwMode="auto">
          <a:xfrm>
            <a:off x="2947149" y="2798763"/>
            <a:ext cx="501739" cy="582211"/>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3200" b="1" i="0" dirty="0">
                <a:solidFill>
                  <a:srgbClr val="FAF200"/>
                </a:solidFill>
                <a:latin typeface="Times" pitchFamily="-110" charset="0"/>
                <a:ea typeface="+mn-ea"/>
                <a:cs typeface="+mn-cs"/>
              </a:rPr>
              <a:t>K</a:t>
            </a:r>
          </a:p>
        </p:txBody>
      </p:sp>
      <p:sp>
        <p:nvSpPr>
          <p:cNvPr id="41000" name="Oval 40"/>
          <p:cNvSpPr>
            <a:spLocks noChangeArrowheads="1"/>
          </p:cNvSpPr>
          <p:nvPr/>
        </p:nvSpPr>
        <p:spPr bwMode="auto">
          <a:xfrm>
            <a:off x="2681288" y="2778125"/>
            <a:ext cx="728662" cy="731838"/>
          </a:xfrm>
          <a:prstGeom prst="ellipse">
            <a:avLst/>
          </a:prstGeom>
          <a:noFill/>
          <a:ln w="50800">
            <a:solidFill>
              <a:srgbClr val="FFFFFF"/>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72742" name="Text Box 42"/>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endParaRPr>
          </a:p>
        </p:txBody>
      </p:sp>
      <p:sp>
        <p:nvSpPr>
          <p:cNvPr id="41007" name="Rectangle 47"/>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rPr>
              <a:t>34</a:t>
            </a:r>
          </a:p>
        </p:txBody>
      </p:sp>
      <p:sp>
        <p:nvSpPr>
          <p:cNvPr id="72744" name="Text Box 48"/>
          <p:cNvSpPr txBox="1">
            <a:spLocks noChangeArrowheads="1"/>
          </p:cNvSpPr>
          <p:nvPr/>
        </p:nvSpPr>
        <p:spPr bwMode="auto">
          <a:xfrm>
            <a:off x="7532688" y="5884863"/>
            <a:ext cx="268287"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Arial" charset="0"/>
              </a:rPr>
              <a:t>  </a:t>
            </a:r>
          </a:p>
        </p:txBody>
      </p:sp>
      <p:sp>
        <p:nvSpPr>
          <p:cNvPr id="72745" name="Rectangle 49"/>
          <p:cNvSpPr>
            <a:spLocks noChangeArrowheads="1"/>
          </p:cNvSpPr>
          <p:nvPr/>
        </p:nvSpPr>
        <p:spPr bwMode="auto">
          <a:xfrm>
            <a:off x="7102702" y="6269038"/>
            <a:ext cx="1561646"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p>
            <a:r>
              <a:rPr lang="en-US" sz="1200" b="1" i="0" dirty="0" err="1" smtClean="0">
                <a:solidFill>
                  <a:schemeClr val="tx1"/>
                </a:solidFill>
                <a:latin typeface="Arial" charset="0"/>
              </a:rPr>
              <a:t>Handbuch</a:t>
            </a:r>
            <a:r>
              <a:rPr lang="en-US" sz="1200" b="1" i="0" dirty="0" smtClean="0">
                <a:solidFill>
                  <a:schemeClr val="tx1"/>
                </a:solidFill>
                <a:latin typeface="Arial" charset="0"/>
              </a:rPr>
              <a:t> S. 15-16</a:t>
            </a:r>
            <a:endParaRPr lang="en-US" sz="1200" b="1" i="0" dirty="0">
              <a:solidFill>
                <a:schemeClr val="tx1"/>
              </a:solidFill>
              <a:latin typeface="Arial" charset="0"/>
            </a:endParaRPr>
          </a:p>
        </p:txBody>
      </p:sp>
      <p:pic>
        <p:nvPicPr>
          <p:cNvPr id="41012" name="Picture 52"/>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3997325" y="2236788"/>
            <a:ext cx="4903788" cy="3522662"/>
          </a:xfrm>
          <a:prstGeom prst="rect">
            <a:avLst/>
          </a:prstGeom>
          <a:noFill/>
          <a:ln w="76200">
            <a:solidFill>
              <a:schemeClr val="accent2"/>
            </a:solidFill>
            <a:miter lim="800000"/>
            <a:headEnd/>
            <a:tailEnd/>
          </a:ln>
          <a:effectLst>
            <a:outerShdw blurRad="63500" dist="107763"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Lst>
        </p:spPr>
      </p:pic>
      <p:sp>
        <p:nvSpPr>
          <p:cNvPr id="72747" name="Text Box 53"/>
          <p:cNvSpPr txBox="1">
            <a:spLocks noChangeArrowheads="1"/>
          </p:cNvSpPr>
          <p:nvPr/>
        </p:nvSpPr>
        <p:spPr bwMode="auto">
          <a:xfrm>
            <a:off x="8721725" y="6413500"/>
            <a:ext cx="325438"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2000" i="0">
                <a:solidFill>
                  <a:srgbClr val="FFFFFF"/>
                </a:solidFill>
                <a:latin typeface="Arial" charset="0"/>
              </a:rPr>
              <a:t>1</a:t>
            </a:r>
          </a:p>
        </p:txBody>
      </p:sp>
      <p:sp>
        <p:nvSpPr>
          <p:cNvPr id="41014" name="Text Box 54"/>
          <p:cNvSpPr txBox="1">
            <a:spLocks noChangeArrowheads="1"/>
          </p:cNvSpPr>
          <p:nvPr/>
        </p:nvSpPr>
        <p:spPr bwMode="auto">
          <a:xfrm>
            <a:off x="3570288" y="2216150"/>
            <a:ext cx="4857750" cy="519113"/>
          </a:xfrm>
          <a:prstGeom prst="rect">
            <a:avLst/>
          </a:prstGeom>
          <a:noFill/>
          <a:ln w="12700">
            <a:noFill/>
            <a:miter lim="800000"/>
            <a:headEnd/>
            <a:tailEnd/>
          </a:ln>
          <a:effectLst>
            <a:outerShdw blurRad="63500" dist="63500" dir="2212194" algn="ctr" rotWithShape="0">
              <a:schemeClr val="folHlink">
                <a:alpha val="74998"/>
              </a:schemeClr>
            </a:outerShdw>
          </a:effec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defRPr/>
            </a:pPr>
            <a:r>
              <a:rPr lang="en-US" b="1" dirty="0" smtClean="0">
                <a:solidFill>
                  <a:schemeClr val="accent1"/>
                </a:solidFill>
                <a:effectLst>
                  <a:outerShdw blurRad="38100" dist="38100" dir="2700000" algn="tl">
                    <a:srgbClr val="000000"/>
                  </a:outerShdw>
                </a:effectLst>
                <a:latin typeface="Arial Black" charset="0"/>
              </a:rPr>
              <a:t>KANAAN HEUTE</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41000"/>
                                        </p:tgtEl>
                                        <p:attrNameLst>
                                          <p:attrName>style.visibility</p:attrName>
                                        </p:attrNameLst>
                                      </p:cBhvr>
                                      <p:to>
                                        <p:strVal val="visible"/>
                                      </p:to>
                                    </p:set>
                                    <p:anim calcmode="lin" valueType="num">
                                      <p:cBhvr>
                                        <p:cTn id="7" dur="500" fill="hold"/>
                                        <p:tgtEl>
                                          <p:spTgt spid="41000"/>
                                        </p:tgtEl>
                                        <p:attrNameLst>
                                          <p:attrName>ppt_w</p:attrName>
                                        </p:attrNameLst>
                                      </p:cBhvr>
                                      <p:tavLst>
                                        <p:tav tm="0">
                                          <p:val>
                                            <p:fltVal val="0"/>
                                          </p:val>
                                        </p:tav>
                                        <p:tav tm="100000">
                                          <p:val>
                                            <p:strVal val="#ppt_w"/>
                                          </p:val>
                                        </p:tav>
                                      </p:tavLst>
                                    </p:anim>
                                    <p:anim calcmode="lin" valueType="num">
                                      <p:cBhvr>
                                        <p:cTn id="8" dur="500" fill="hold"/>
                                        <p:tgtEl>
                                          <p:spTgt spid="41000"/>
                                        </p:tgtEl>
                                        <p:attrNameLst>
                                          <p:attrName>ppt_h</p:attrName>
                                        </p:attrNameLst>
                                      </p:cBhvr>
                                      <p:tavLst>
                                        <p:tav tm="0">
                                          <p:val>
                                            <p:fltVal val="0"/>
                                          </p:val>
                                        </p:tav>
                                        <p:tav tm="100000">
                                          <p:val>
                                            <p:strVal val="#ppt_h"/>
                                          </p:val>
                                        </p:tav>
                                      </p:tavLst>
                                    </p:anim>
                                    <p:anim calcmode="lin" valueType="num">
                                      <p:cBhvr>
                                        <p:cTn id="9" dur="500" fill="hold"/>
                                        <p:tgtEl>
                                          <p:spTgt spid="41000"/>
                                        </p:tgtEl>
                                        <p:attrNameLst>
                                          <p:attrName>ppt_x</p:attrName>
                                        </p:attrNameLst>
                                      </p:cBhvr>
                                      <p:tavLst>
                                        <p:tav tm="0">
                                          <p:val>
                                            <p:fltVal val="0.5"/>
                                          </p:val>
                                        </p:tav>
                                        <p:tav tm="100000">
                                          <p:val>
                                            <p:strVal val="#ppt_x"/>
                                          </p:val>
                                        </p:tav>
                                      </p:tavLst>
                                    </p:anim>
                                    <p:anim calcmode="lin" valueType="num">
                                      <p:cBhvr>
                                        <p:cTn id="10" dur="500" fill="hold"/>
                                        <p:tgtEl>
                                          <p:spTgt spid="41000"/>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10" presetClass="entr" presetSubtype="0" fill="hold" nodeType="afterEffect">
                                  <p:stCondLst>
                                    <p:cond delay="0"/>
                                  </p:stCondLst>
                                  <p:childTnLst>
                                    <p:set>
                                      <p:cBhvr>
                                        <p:cTn id="13" dur="1" fill="hold">
                                          <p:stCondLst>
                                            <p:cond delay="0"/>
                                          </p:stCondLst>
                                        </p:cTn>
                                        <p:tgtEl>
                                          <p:spTgt spid="41012"/>
                                        </p:tgtEl>
                                        <p:attrNameLst>
                                          <p:attrName>style.visibility</p:attrName>
                                        </p:attrNameLst>
                                      </p:cBhvr>
                                      <p:to>
                                        <p:strVal val="visible"/>
                                      </p:to>
                                    </p:set>
                                    <p:animEffect transition="in" filter="fade">
                                      <p:cBhvr>
                                        <p:cTn id="14" dur="1000"/>
                                        <p:tgtEl>
                                          <p:spTgt spid="41012"/>
                                        </p:tgtEl>
                                      </p:cBhvr>
                                    </p:animEffect>
                                  </p:childTnLst>
                                </p:cTn>
                              </p:par>
                            </p:childTnLst>
                          </p:cTn>
                        </p:par>
                        <p:par>
                          <p:cTn id="15" fill="hold" nodeType="afterGroup">
                            <p:stCondLst>
                              <p:cond delay="1500"/>
                            </p:stCondLst>
                            <p:childTnLst>
                              <p:par>
                                <p:cTn id="16" presetID="10" presetClass="entr" presetSubtype="0" fill="hold" grpId="0" nodeType="afterEffect">
                                  <p:stCondLst>
                                    <p:cond delay="0"/>
                                  </p:stCondLst>
                                  <p:childTnLst>
                                    <p:set>
                                      <p:cBhvr>
                                        <p:cTn id="17" dur="1" fill="hold">
                                          <p:stCondLst>
                                            <p:cond delay="0"/>
                                          </p:stCondLst>
                                        </p:cTn>
                                        <p:tgtEl>
                                          <p:spTgt spid="41014"/>
                                        </p:tgtEl>
                                        <p:attrNameLst>
                                          <p:attrName>style.visibility</p:attrName>
                                        </p:attrNameLst>
                                      </p:cBhvr>
                                      <p:to>
                                        <p:strVal val="visible"/>
                                      </p:to>
                                    </p:set>
                                    <p:animEffect transition="in" filter="fade">
                                      <p:cBhvr>
                                        <p:cTn id="18" dur="1000"/>
                                        <p:tgtEl>
                                          <p:spTgt spid="410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00" grpId="0" animBg="1"/>
      <p:bldP spid="41014" grpId="0" autoUpdateAnimBg="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7" name="Freeform 3"/>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1988" name="Rectangle 4"/>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1989" name="Rectangle 5"/>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1990" name="Freeform 6"/>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1991" name="Freeform 7"/>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1992" name="Rectangle 8"/>
          <p:cNvSpPr>
            <a:spLocks noChangeArrowheads="1"/>
          </p:cNvSpPr>
          <p:nvPr/>
        </p:nvSpPr>
        <p:spPr bwMode="auto">
          <a:xfrm>
            <a:off x="4630738" y="2649538"/>
            <a:ext cx="15208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ER</a:t>
            </a:r>
          </a:p>
        </p:txBody>
      </p:sp>
      <p:sp>
        <p:nvSpPr>
          <p:cNvPr id="41993" name="Freeform 9"/>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1994" name="Rectangle 10"/>
          <p:cNvSpPr>
            <a:spLocks noChangeArrowheads="1"/>
          </p:cNvSpPr>
          <p:nvPr/>
        </p:nvSpPr>
        <p:spPr bwMode="auto">
          <a:xfrm>
            <a:off x="7259638" y="5259388"/>
            <a:ext cx="13112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PG</a:t>
            </a:r>
          </a:p>
        </p:txBody>
      </p:sp>
      <p:sp>
        <p:nvSpPr>
          <p:cNvPr id="41995" name="Freeform 11"/>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1996" name="Freeform 12"/>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1997" name="Freeform 13"/>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1998" name="Rectangle 14"/>
          <p:cNvSpPr>
            <a:spLocks noChangeArrowheads="1"/>
          </p:cNvSpPr>
          <p:nvPr/>
        </p:nvSpPr>
        <p:spPr bwMode="auto">
          <a:xfrm>
            <a:off x="3449638" y="2382838"/>
            <a:ext cx="1273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SG</a:t>
            </a:r>
          </a:p>
        </p:txBody>
      </p:sp>
      <p:sp>
        <p:nvSpPr>
          <p:cNvPr id="41999" name="Rectangle 15"/>
          <p:cNvSpPr>
            <a:spLocks noChangeArrowheads="1"/>
          </p:cNvSpPr>
          <p:nvPr/>
        </p:nvSpPr>
        <p:spPr bwMode="auto">
          <a:xfrm>
            <a:off x="2516188" y="5640388"/>
            <a:ext cx="7016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smtClean="0">
                <a:solidFill>
                  <a:schemeClr val="folHlink"/>
                </a:solidFill>
                <a:latin typeface="Times" pitchFamily="-110" charset="0"/>
                <a:ea typeface="+mn-ea"/>
                <a:cs typeface="+mn-cs"/>
              </a:rPr>
              <a:t>RM</a:t>
            </a:r>
            <a:endParaRPr lang="en-US" sz="2400" b="1" i="0" dirty="0">
              <a:solidFill>
                <a:schemeClr val="folHlink"/>
              </a:solidFill>
              <a:latin typeface="Times" pitchFamily="-110" charset="0"/>
              <a:ea typeface="+mn-ea"/>
              <a:cs typeface="+mn-cs"/>
            </a:endParaRPr>
          </a:p>
        </p:txBody>
      </p:sp>
      <p:sp>
        <p:nvSpPr>
          <p:cNvPr id="42000" name="Rectangle 16"/>
          <p:cNvSpPr>
            <a:spLocks noChangeArrowheads="1"/>
          </p:cNvSpPr>
          <p:nvPr/>
        </p:nvSpPr>
        <p:spPr bwMode="auto">
          <a:xfrm>
            <a:off x="2020888" y="992188"/>
            <a:ext cx="8350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smtClean="0">
                <a:solidFill>
                  <a:schemeClr val="folHlink"/>
                </a:solidFill>
                <a:latin typeface="Times" pitchFamily="-110" charset="0"/>
                <a:ea typeface="+mn-ea"/>
                <a:cs typeface="+mn-cs"/>
              </a:rPr>
              <a:t>MM</a:t>
            </a:r>
            <a:endParaRPr lang="en-US" sz="2400" b="1" i="0" dirty="0">
              <a:solidFill>
                <a:schemeClr val="folHlink"/>
              </a:solidFill>
              <a:latin typeface="Times" pitchFamily="-110" charset="0"/>
              <a:ea typeface="+mn-ea"/>
              <a:cs typeface="+mn-cs"/>
            </a:endParaRPr>
          </a:p>
        </p:txBody>
      </p:sp>
      <p:sp>
        <p:nvSpPr>
          <p:cNvPr id="42001" name="Rectangle 17"/>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2002" name="Line 18"/>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2003" name="Line 19"/>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2005" name="Rectangle 21"/>
          <p:cNvSpPr>
            <a:spLocks noChangeArrowheads="1"/>
          </p:cNvSpPr>
          <p:nvPr/>
        </p:nvSpPr>
        <p:spPr bwMode="auto">
          <a:xfrm>
            <a:off x="2613025" y="3613150"/>
            <a:ext cx="17303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smtClean="0">
                <a:solidFill>
                  <a:schemeClr val="folHlink"/>
                </a:solidFill>
                <a:latin typeface="Times" pitchFamily="-110" charset="0"/>
                <a:ea typeface="+mn-ea"/>
                <a:cs typeface="+mn-cs"/>
              </a:rPr>
              <a:t>TN</a:t>
            </a:r>
            <a:endParaRPr lang="en-US" sz="2400" b="1" i="0" dirty="0">
              <a:solidFill>
                <a:schemeClr val="folHlink"/>
              </a:solidFill>
              <a:latin typeface="Times" pitchFamily="-110" charset="0"/>
              <a:ea typeface="+mn-ea"/>
              <a:cs typeface="+mn-cs"/>
            </a:endParaRPr>
          </a:p>
        </p:txBody>
      </p:sp>
      <p:sp>
        <p:nvSpPr>
          <p:cNvPr id="42006" name="Line 22"/>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2007" name="Oval 23"/>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2008" name="AutoShape 24"/>
          <p:cNvSpPr>
            <a:spLocks noChangeArrowheads="1"/>
          </p:cNvSpPr>
          <p:nvPr/>
        </p:nvSpPr>
        <p:spPr bwMode="auto">
          <a:xfrm>
            <a:off x="5591175" y="1249363"/>
            <a:ext cx="292100" cy="215900"/>
          </a:xfrm>
          <a:prstGeom prst="rightArrow">
            <a:avLst>
              <a:gd name="adj1" fmla="val 50000"/>
              <a:gd name="adj2" fmla="val 67653"/>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2009" name="AutoShape 25"/>
          <p:cNvSpPr>
            <a:spLocks noChangeArrowheads="1"/>
          </p:cNvSpPr>
          <p:nvPr/>
        </p:nvSpPr>
        <p:spPr bwMode="auto">
          <a:xfrm rot="10740000">
            <a:off x="4005263" y="1243013"/>
            <a:ext cx="292100" cy="223837"/>
          </a:xfrm>
          <a:prstGeom prst="rightArrow">
            <a:avLst>
              <a:gd name="adj1" fmla="val 50000"/>
              <a:gd name="adj2" fmla="val 65254"/>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2010" name="Line 26"/>
          <p:cNvSpPr>
            <a:spLocks noChangeShapeType="1"/>
          </p:cNvSpPr>
          <p:nvPr/>
        </p:nvSpPr>
        <p:spPr bwMode="auto">
          <a:xfrm>
            <a:off x="4178300" y="1666875"/>
            <a:ext cx="1668463" cy="0"/>
          </a:xfrm>
          <a:prstGeom prst="line">
            <a:avLst/>
          </a:prstGeom>
          <a:noFill/>
          <a:ln w="254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2011" name="Rectangle 27"/>
          <p:cNvSpPr>
            <a:spLocks noChangeArrowheads="1"/>
          </p:cNvSpPr>
          <p:nvPr/>
        </p:nvSpPr>
        <p:spPr bwMode="auto">
          <a:xfrm>
            <a:off x="4097338" y="763588"/>
            <a:ext cx="37115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rgbClr val="FAF200"/>
                </a:solidFill>
                <a:latin typeface="Times" pitchFamily="-110" charset="0"/>
                <a:ea typeface="+mn-ea"/>
                <a:cs typeface="+mn-cs"/>
              </a:rPr>
              <a:t>10 PLACES</a:t>
            </a:r>
          </a:p>
        </p:txBody>
      </p:sp>
      <p:sp>
        <p:nvSpPr>
          <p:cNvPr id="42012" name="Rectangle 28"/>
          <p:cNvSpPr>
            <a:spLocks noChangeArrowheads="1"/>
          </p:cNvSpPr>
          <p:nvPr/>
        </p:nvSpPr>
        <p:spPr bwMode="auto">
          <a:xfrm>
            <a:off x="4083050" y="1127125"/>
            <a:ext cx="809625" cy="5159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i="0">
                <a:solidFill>
                  <a:srgbClr val="FAF200"/>
                </a:solidFill>
                <a:effectLst>
                  <a:outerShdw blurRad="38100" dist="38100" dir="2700000" algn="tl">
                    <a:srgbClr val="000000"/>
                  </a:outerShdw>
                </a:effectLst>
                <a:latin typeface="Times" charset="0"/>
              </a:rPr>
              <a:t>6</a:t>
            </a:r>
          </a:p>
        </p:txBody>
      </p:sp>
      <p:sp>
        <p:nvSpPr>
          <p:cNvPr id="42013" name="Rectangle 29"/>
          <p:cNvSpPr>
            <a:spLocks noChangeArrowheads="1"/>
          </p:cNvSpPr>
          <p:nvPr/>
        </p:nvSpPr>
        <p:spPr bwMode="auto">
          <a:xfrm>
            <a:off x="5146675" y="1127125"/>
            <a:ext cx="520700" cy="5159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i="0">
                <a:solidFill>
                  <a:srgbClr val="FAF200"/>
                </a:solidFill>
                <a:effectLst>
                  <a:outerShdw blurRad="38100" dist="38100" dir="2700000" algn="tl">
                    <a:srgbClr val="000000"/>
                  </a:outerShdw>
                </a:effectLst>
                <a:latin typeface="Times" charset="0"/>
              </a:rPr>
              <a:t>4</a:t>
            </a:r>
          </a:p>
        </p:txBody>
      </p:sp>
      <p:sp>
        <p:nvSpPr>
          <p:cNvPr id="42014" name="Rectangle 30"/>
          <p:cNvSpPr>
            <a:spLocks noChangeArrowheads="1"/>
          </p:cNvSpPr>
          <p:nvPr/>
        </p:nvSpPr>
        <p:spPr bwMode="auto">
          <a:xfrm>
            <a:off x="6896100" y="43957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U</a:t>
            </a:r>
          </a:p>
        </p:txBody>
      </p:sp>
      <p:sp>
        <p:nvSpPr>
          <p:cNvPr id="42015" name="Rectangle 31"/>
          <p:cNvSpPr>
            <a:spLocks noChangeArrowheads="1"/>
          </p:cNvSpPr>
          <p:nvPr/>
        </p:nvSpPr>
        <p:spPr bwMode="auto">
          <a:xfrm>
            <a:off x="5830888" y="28844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B</a:t>
            </a:r>
          </a:p>
        </p:txBody>
      </p:sp>
      <p:sp>
        <p:nvSpPr>
          <p:cNvPr id="42016" name="Oval 32"/>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2017" name="Rectangle 33"/>
          <p:cNvSpPr>
            <a:spLocks noChangeArrowheads="1"/>
          </p:cNvSpPr>
          <p:nvPr/>
        </p:nvSpPr>
        <p:spPr bwMode="auto">
          <a:xfrm>
            <a:off x="5487988" y="181133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H</a:t>
            </a:r>
          </a:p>
        </p:txBody>
      </p:sp>
      <p:sp>
        <p:nvSpPr>
          <p:cNvPr id="42018" name="Oval 34"/>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2019" name="Rectangle 35"/>
          <p:cNvSpPr>
            <a:spLocks noChangeArrowheads="1"/>
          </p:cNvSpPr>
          <p:nvPr/>
        </p:nvSpPr>
        <p:spPr bwMode="auto">
          <a:xfrm>
            <a:off x="7088188" y="1525588"/>
            <a:ext cx="12922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N(A)</a:t>
            </a:r>
          </a:p>
        </p:txBody>
      </p:sp>
      <p:sp>
        <p:nvSpPr>
          <p:cNvPr id="42020" name="Oval 36"/>
          <p:cNvSpPr>
            <a:spLocks noChangeArrowheads="1"/>
          </p:cNvSpPr>
          <p:nvPr/>
        </p:nvSpPr>
        <p:spPr bwMode="auto">
          <a:xfrm>
            <a:off x="6921500" y="164465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2021" name="Oval 37"/>
          <p:cNvSpPr>
            <a:spLocks noChangeArrowheads="1"/>
          </p:cNvSpPr>
          <p:nvPr/>
        </p:nvSpPr>
        <p:spPr bwMode="auto">
          <a:xfrm>
            <a:off x="3914775" y="1012825"/>
            <a:ext cx="728663" cy="731838"/>
          </a:xfrm>
          <a:prstGeom prst="ellipse">
            <a:avLst/>
          </a:prstGeom>
          <a:noFill/>
          <a:ln w="50800">
            <a:solidFill>
              <a:srgbClr val="00AE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2022" name="Oval 38"/>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2023" name="Rectangle 39"/>
          <p:cNvSpPr>
            <a:spLocks noChangeArrowheads="1"/>
          </p:cNvSpPr>
          <p:nvPr/>
        </p:nvSpPr>
        <p:spPr bwMode="auto">
          <a:xfrm>
            <a:off x="3072950" y="2568575"/>
            <a:ext cx="421589"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dirty="0">
                <a:solidFill>
                  <a:schemeClr val="folHlink"/>
                </a:solidFill>
                <a:latin typeface="Times" pitchFamily="-110" charset="0"/>
                <a:ea typeface="+mn-ea"/>
                <a:cs typeface="+mn-cs"/>
              </a:rPr>
              <a:t>K</a:t>
            </a:r>
          </a:p>
        </p:txBody>
      </p:sp>
      <p:sp>
        <p:nvSpPr>
          <p:cNvPr id="42024" name="Oval 40"/>
          <p:cNvSpPr>
            <a:spLocks noChangeArrowheads="1"/>
          </p:cNvSpPr>
          <p:nvPr/>
        </p:nvSpPr>
        <p:spPr bwMode="auto">
          <a:xfrm>
            <a:off x="2974975" y="3235325"/>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74790" name="Rectangle 41"/>
          <p:cNvSpPr>
            <a:spLocks noChangeArrowheads="1"/>
          </p:cNvSpPr>
          <p:nvPr/>
        </p:nvSpPr>
        <p:spPr bwMode="auto">
          <a:xfrm>
            <a:off x="2701925" y="2987675"/>
            <a:ext cx="384175" cy="576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spcBef>
                <a:spcPct val="50000"/>
              </a:spcBef>
            </a:pPr>
            <a:r>
              <a:rPr lang="en-US" sz="3200" b="1" i="0">
                <a:solidFill>
                  <a:srgbClr val="FAF200"/>
                </a:solidFill>
                <a:latin typeface="Times" charset="0"/>
              </a:rPr>
              <a:t>J</a:t>
            </a:r>
          </a:p>
        </p:txBody>
      </p:sp>
      <p:sp>
        <p:nvSpPr>
          <p:cNvPr id="42026" name="Oval 42"/>
          <p:cNvSpPr>
            <a:spLocks noChangeArrowheads="1"/>
          </p:cNvSpPr>
          <p:nvPr/>
        </p:nvSpPr>
        <p:spPr bwMode="auto">
          <a:xfrm>
            <a:off x="2609850" y="2927350"/>
            <a:ext cx="728663" cy="731838"/>
          </a:xfrm>
          <a:prstGeom prst="ellipse">
            <a:avLst/>
          </a:prstGeom>
          <a:noFill/>
          <a:ln w="50800">
            <a:solidFill>
              <a:srgbClr val="FFFFFF"/>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2027" name="Text Box 43"/>
          <p:cNvSpPr txBox="1">
            <a:spLocks noChangeArrowheads="1"/>
          </p:cNvSpPr>
          <p:nvPr/>
        </p:nvSpPr>
        <p:spPr bwMode="auto">
          <a:xfrm>
            <a:off x="7620000" y="5954713"/>
            <a:ext cx="1009650" cy="396875"/>
          </a:xfrm>
          <a:prstGeom prst="rect">
            <a:avLst/>
          </a:prstGeom>
          <a:noFill/>
          <a:ln w="12700">
            <a:noFill/>
            <a:miter lim="800000"/>
            <a:headEnd/>
            <a:tailEnd/>
          </a:ln>
          <a:effectLst/>
        </p:spPr>
        <p:txBody>
          <a:bodyPr>
            <a:spAutoFit/>
          </a:bodyPr>
          <a:lstStyle/>
          <a:p>
            <a:pPr>
              <a:spcBef>
                <a:spcPct val="50000"/>
              </a:spcBef>
              <a:defRPr/>
            </a:pPr>
            <a:endParaRPr lang="en-US" sz="2000" b="1" i="0">
              <a:effectLst>
                <a:outerShdw blurRad="38100" dist="38100" dir="2700000" algn="tl">
                  <a:srgbClr val="000000"/>
                </a:outerShdw>
              </a:effectLst>
              <a:latin typeface="Comic Sans MS" pitchFamily="-110" charset="0"/>
              <a:ea typeface="+mn-ea"/>
              <a:cs typeface="+mn-cs"/>
            </a:endParaRPr>
          </a:p>
        </p:txBody>
      </p:sp>
      <p:sp>
        <p:nvSpPr>
          <p:cNvPr id="74793" name="Text Box 44"/>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endParaRPr>
          </a:p>
        </p:txBody>
      </p:sp>
      <p:sp>
        <p:nvSpPr>
          <p:cNvPr id="42033" name="Rectangle 49"/>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rPr>
              <a:t>35</a:t>
            </a:r>
          </a:p>
        </p:txBody>
      </p:sp>
      <p:sp>
        <p:nvSpPr>
          <p:cNvPr id="74795" name="Text Box 50"/>
          <p:cNvSpPr txBox="1">
            <a:spLocks noChangeArrowheads="1"/>
          </p:cNvSpPr>
          <p:nvPr/>
        </p:nvSpPr>
        <p:spPr bwMode="auto">
          <a:xfrm>
            <a:off x="7532688" y="5884863"/>
            <a:ext cx="268287"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Arial" charset="0"/>
              </a:rPr>
              <a:t>  </a:t>
            </a:r>
          </a:p>
        </p:txBody>
      </p:sp>
      <p:sp>
        <p:nvSpPr>
          <p:cNvPr id="74796" name="Rectangle 51"/>
          <p:cNvSpPr>
            <a:spLocks noChangeArrowheads="1"/>
          </p:cNvSpPr>
          <p:nvPr/>
        </p:nvSpPr>
        <p:spPr bwMode="auto">
          <a:xfrm>
            <a:off x="7102702" y="6269038"/>
            <a:ext cx="1561646"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p>
            <a:r>
              <a:rPr lang="en-US" sz="1200" b="1" i="0" dirty="0" err="1" smtClean="0">
                <a:solidFill>
                  <a:schemeClr val="tx1"/>
                </a:solidFill>
                <a:latin typeface="Arial" charset="0"/>
              </a:rPr>
              <a:t>Handbuch</a:t>
            </a:r>
            <a:r>
              <a:rPr lang="en-US" sz="1200" b="1" i="0" dirty="0" smtClean="0">
                <a:solidFill>
                  <a:schemeClr val="tx1"/>
                </a:solidFill>
                <a:latin typeface="Arial" charset="0"/>
              </a:rPr>
              <a:t> S. 15-16</a:t>
            </a:r>
            <a:endParaRPr lang="en-US" sz="1200" b="1" i="0" dirty="0">
              <a:solidFill>
                <a:schemeClr val="tx1"/>
              </a:solidFill>
              <a:latin typeface="Arial" charset="0"/>
            </a:endParaRPr>
          </a:p>
        </p:txBody>
      </p:sp>
      <p:pic>
        <p:nvPicPr>
          <p:cNvPr id="42040" name="Picture 56"/>
          <p:cNvPicPr>
            <a:picLocks noChangeAspect="1" noChangeArrowheads="1"/>
          </p:cNvPicPr>
          <p:nvPr/>
        </p:nvPicPr>
        <p:blipFill>
          <a:blip r:embed="rId3"/>
          <a:srcRect l="4976" t="4689" b="7010"/>
          <a:stretch>
            <a:fillRect/>
          </a:stretch>
        </p:blipFill>
        <p:spPr bwMode="auto">
          <a:xfrm>
            <a:off x="3949700" y="2522538"/>
            <a:ext cx="4951413" cy="3495675"/>
          </a:xfrm>
          <a:prstGeom prst="rect">
            <a:avLst/>
          </a:prstGeom>
          <a:noFill/>
          <a:ln w="76200">
            <a:solidFill>
              <a:schemeClr val="accent2"/>
            </a:solidFill>
            <a:miter lim="800000"/>
            <a:headEnd/>
            <a:tailEnd/>
          </a:ln>
          <a:effectLst>
            <a:outerShdw blurRad="63500" dist="107763" dir="2700000" algn="ctr" rotWithShape="0">
              <a:schemeClr val="bg2">
                <a:alpha val="74998"/>
              </a:schemeClr>
            </a:outerShdw>
          </a:effectLst>
        </p:spPr>
      </p:pic>
      <p:sp>
        <p:nvSpPr>
          <p:cNvPr id="42041" name="Text Box 57"/>
          <p:cNvSpPr txBox="1">
            <a:spLocks noChangeArrowheads="1"/>
          </p:cNvSpPr>
          <p:nvPr/>
        </p:nvSpPr>
        <p:spPr bwMode="auto">
          <a:xfrm>
            <a:off x="3821113" y="2546350"/>
            <a:ext cx="3211512" cy="519113"/>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defRPr/>
            </a:pPr>
            <a:r>
              <a:rPr lang="en-US" b="1" smtClean="0">
                <a:solidFill>
                  <a:srgbClr val="2EF9FF"/>
                </a:solidFill>
                <a:effectLst>
                  <a:outerShdw blurRad="38100" dist="38100" dir="2700000" algn="tl">
                    <a:srgbClr val="000000"/>
                  </a:outerShdw>
                </a:effectLst>
                <a:latin typeface="Arial Black" charset="0"/>
              </a:rPr>
              <a:t>JERUSALEM</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withEffect">
                                  <p:stCondLst>
                                    <p:cond delay="0"/>
                                  </p:stCondLst>
                                  <p:childTnLst>
                                    <p:set>
                                      <p:cBhvr>
                                        <p:cTn id="6" dur="1" fill="hold">
                                          <p:stCondLst>
                                            <p:cond delay="0"/>
                                          </p:stCondLst>
                                        </p:cTn>
                                        <p:tgtEl>
                                          <p:spTgt spid="42026"/>
                                        </p:tgtEl>
                                        <p:attrNameLst>
                                          <p:attrName>style.visibility</p:attrName>
                                        </p:attrNameLst>
                                      </p:cBhvr>
                                      <p:to>
                                        <p:strVal val="visible"/>
                                      </p:to>
                                    </p:set>
                                    <p:anim calcmode="lin" valueType="num">
                                      <p:cBhvr>
                                        <p:cTn id="7" dur="500" fill="hold"/>
                                        <p:tgtEl>
                                          <p:spTgt spid="42026"/>
                                        </p:tgtEl>
                                        <p:attrNameLst>
                                          <p:attrName>ppt_w</p:attrName>
                                        </p:attrNameLst>
                                      </p:cBhvr>
                                      <p:tavLst>
                                        <p:tav tm="0">
                                          <p:val>
                                            <p:fltVal val="0"/>
                                          </p:val>
                                        </p:tav>
                                        <p:tav tm="100000">
                                          <p:val>
                                            <p:strVal val="#ppt_w"/>
                                          </p:val>
                                        </p:tav>
                                      </p:tavLst>
                                    </p:anim>
                                    <p:anim calcmode="lin" valueType="num">
                                      <p:cBhvr>
                                        <p:cTn id="8" dur="500" fill="hold"/>
                                        <p:tgtEl>
                                          <p:spTgt spid="42026"/>
                                        </p:tgtEl>
                                        <p:attrNameLst>
                                          <p:attrName>ppt_h</p:attrName>
                                        </p:attrNameLst>
                                      </p:cBhvr>
                                      <p:tavLst>
                                        <p:tav tm="0">
                                          <p:val>
                                            <p:fltVal val="0"/>
                                          </p:val>
                                        </p:tav>
                                        <p:tav tm="100000">
                                          <p:val>
                                            <p:strVal val="#ppt_h"/>
                                          </p:val>
                                        </p:tav>
                                      </p:tavLst>
                                    </p:anim>
                                    <p:anim calcmode="lin" valueType="num">
                                      <p:cBhvr>
                                        <p:cTn id="9" dur="500" fill="hold"/>
                                        <p:tgtEl>
                                          <p:spTgt spid="42026"/>
                                        </p:tgtEl>
                                        <p:attrNameLst>
                                          <p:attrName>ppt_x</p:attrName>
                                        </p:attrNameLst>
                                      </p:cBhvr>
                                      <p:tavLst>
                                        <p:tav tm="0">
                                          <p:val>
                                            <p:fltVal val="0.5"/>
                                          </p:val>
                                        </p:tav>
                                        <p:tav tm="100000">
                                          <p:val>
                                            <p:strVal val="#ppt_x"/>
                                          </p:val>
                                        </p:tav>
                                      </p:tavLst>
                                    </p:anim>
                                    <p:anim calcmode="lin" valueType="num">
                                      <p:cBhvr>
                                        <p:cTn id="10" dur="500" fill="hold"/>
                                        <p:tgtEl>
                                          <p:spTgt spid="42026"/>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42041"/>
                                        </p:tgtEl>
                                        <p:attrNameLst>
                                          <p:attrName>style.visibility</p:attrName>
                                        </p:attrNameLst>
                                      </p:cBhvr>
                                      <p:to>
                                        <p:strVal val="visible"/>
                                      </p:to>
                                    </p:set>
                                    <p:animEffect transition="in" filter="fade">
                                      <p:cBhvr>
                                        <p:cTn id="14" dur="1000"/>
                                        <p:tgtEl>
                                          <p:spTgt spid="420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026" grpId="0" animBg="1"/>
      <p:bldP spid="42041" grpId="0" autoUpdateAnimBg="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1" name="Freeform 3"/>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3012" name="Rectangle 4"/>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3013" name="Rectangle 5"/>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3014" name="Freeform 6"/>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3015" name="Freeform 7"/>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3016" name="Rectangle 8"/>
          <p:cNvSpPr>
            <a:spLocks noChangeArrowheads="1"/>
          </p:cNvSpPr>
          <p:nvPr/>
        </p:nvSpPr>
        <p:spPr bwMode="auto">
          <a:xfrm>
            <a:off x="4630738" y="2649538"/>
            <a:ext cx="15208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ER</a:t>
            </a:r>
          </a:p>
        </p:txBody>
      </p:sp>
      <p:sp>
        <p:nvSpPr>
          <p:cNvPr id="43017" name="Freeform 9"/>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3018" name="Rectangle 10"/>
          <p:cNvSpPr>
            <a:spLocks noChangeArrowheads="1"/>
          </p:cNvSpPr>
          <p:nvPr/>
        </p:nvSpPr>
        <p:spPr bwMode="auto">
          <a:xfrm>
            <a:off x="7259638" y="5259388"/>
            <a:ext cx="13112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PG</a:t>
            </a:r>
          </a:p>
        </p:txBody>
      </p:sp>
      <p:sp>
        <p:nvSpPr>
          <p:cNvPr id="43019" name="Freeform 11"/>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3020" name="Freeform 12"/>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3021" name="Freeform 13"/>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3022" name="Rectangle 14"/>
          <p:cNvSpPr>
            <a:spLocks noChangeArrowheads="1"/>
          </p:cNvSpPr>
          <p:nvPr/>
        </p:nvSpPr>
        <p:spPr bwMode="auto">
          <a:xfrm>
            <a:off x="3449638" y="2382838"/>
            <a:ext cx="1273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SG</a:t>
            </a:r>
          </a:p>
        </p:txBody>
      </p:sp>
      <p:sp>
        <p:nvSpPr>
          <p:cNvPr id="43023" name="Rectangle 15"/>
          <p:cNvSpPr>
            <a:spLocks noChangeArrowheads="1"/>
          </p:cNvSpPr>
          <p:nvPr/>
        </p:nvSpPr>
        <p:spPr bwMode="auto">
          <a:xfrm>
            <a:off x="2516188" y="5640388"/>
            <a:ext cx="7016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smtClean="0">
                <a:solidFill>
                  <a:schemeClr val="folHlink"/>
                </a:solidFill>
                <a:latin typeface="Times" pitchFamily="-110" charset="0"/>
                <a:ea typeface="+mn-ea"/>
                <a:cs typeface="+mn-cs"/>
              </a:rPr>
              <a:t>RM</a:t>
            </a:r>
            <a:endParaRPr lang="en-US" sz="2400" b="1" i="0" dirty="0">
              <a:solidFill>
                <a:schemeClr val="folHlink"/>
              </a:solidFill>
              <a:latin typeface="Times" pitchFamily="-110" charset="0"/>
              <a:ea typeface="+mn-ea"/>
              <a:cs typeface="+mn-cs"/>
            </a:endParaRPr>
          </a:p>
        </p:txBody>
      </p:sp>
      <p:sp>
        <p:nvSpPr>
          <p:cNvPr id="43024" name="Rectangle 16"/>
          <p:cNvSpPr>
            <a:spLocks noChangeArrowheads="1"/>
          </p:cNvSpPr>
          <p:nvPr/>
        </p:nvSpPr>
        <p:spPr bwMode="auto">
          <a:xfrm>
            <a:off x="2020888" y="992188"/>
            <a:ext cx="8350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smtClean="0">
                <a:solidFill>
                  <a:schemeClr val="folHlink"/>
                </a:solidFill>
                <a:latin typeface="Times" pitchFamily="-110" charset="0"/>
                <a:ea typeface="+mn-ea"/>
                <a:cs typeface="+mn-cs"/>
              </a:rPr>
              <a:t>MM</a:t>
            </a:r>
            <a:endParaRPr lang="en-US" sz="2400" b="1" i="0" dirty="0">
              <a:solidFill>
                <a:schemeClr val="folHlink"/>
              </a:solidFill>
              <a:latin typeface="Times" pitchFamily="-110" charset="0"/>
              <a:ea typeface="+mn-ea"/>
              <a:cs typeface="+mn-cs"/>
            </a:endParaRPr>
          </a:p>
        </p:txBody>
      </p:sp>
      <p:sp>
        <p:nvSpPr>
          <p:cNvPr id="43025" name="Rectangle 17"/>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3026" name="Line 18"/>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3027" name="Line 19"/>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3029" name="Rectangle 21"/>
          <p:cNvSpPr>
            <a:spLocks noChangeArrowheads="1"/>
          </p:cNvSpPr>
          <p:nvPr/>
        </p:nvSpPr>
        <p:spPr bwMode="auto">
          <a:xfrm>
            <a:off x="2613025" y="3613150"/>
            <a:ext cx="17303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smtClean="0">
                <a:solidFill>
                  <a:schemeClr val="folHlink"/>
                </a:solidFill>
                <a:latin typeface="Times" pitchFamily="-110" charset="0"/>
                <a:ea typeface="+mn-ea"/>
                <a:cs typeface="+mn-cs"/>
              </a:rPr>
              <a:t>TM</a:t>
            </a:r>
            <a:endParaRPr lang="en-US" sz="2400" b="1" i="0" dirty="0">
              <a:solidFill>
                <a:schemeClr val="folHlink"/>
              </a:solidFill>
              <a:latin typeface="Times" pitchFamily="-110" charset="0"/>
              <a:ea typeface="+mn-ea"/>
              <a:cs typeface="+mn-cs"/>
            </a:endParaRPr>
          </a:p>
        </p:txBody>
      </p:sp>
      <p:sp>
        <p:nvSpPr>
          <p:cNvPr id="43030" name="Line 22"/>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3031" name="Oval 23"/>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3032" name="Rectangle 24"/>
          <p:cNvSpPr>
            <a:spLocks noChangeArrowheads="1"/>
          </p:cNvSpPr>
          <p:nvPr/>
        </p:nvSpPr>
        <p:spPr bwMode="auto">
          <a:xfrm>
            <a:off x="4081463" y="1125538"/>
            <a:ext cx="812800"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3033" name="Rectangle 25"/>
          <p:cNvSpPr>
            <a:spLocks noChangeArrowheads="1"/>
          </p:cNvSpPr>
          <p:nvPr/>
        </p:nvSpPr>
        <p:spPr bwMode="auto">
          <a:xfrm>
            <a:off x="5145088" y="1125538"/>
            <a:ext cx="523875"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3034" name="Rectangle 26"/>
          <p:cNvSpPr>
            <a:spLocks noChangeArrowheads="1"/>
          </p:cNvSpPr>
          <p:nvPr/>
        </p:nvSpPr>
        <p:spPr bwMode="auto">
          <a:xfrm>
            <a:off x="6896100" y="43957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U</a:t>
            </a:r>
          </a:p>
        </p:txBody>
      </p:sp>
      <p:sp>
        <p:nvSpPr>
          <p:cNvPr id="43035" name="Rectangle 27"/>
          <p:cNvSpPr>
            <a:spLocks noChangeArrowheads="1"/>
          </p:cNvSpPr>
          <p:nvPr/>
        </p:nvSpPr>
        <p:spPr bwMode="auto">
          <a:xfrm>
            <a:off x="5830888" y="28844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B</a:t>
            </a:r>
          </a:p>
        </p:txBody>
      </p:sp>
      <p:sp>
        <p:nvSpPr>
          <p:cNvPr id="43036" name="Oval 28"/>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3037" name="Rectangle 29"/>
          <p:cNvSpPr>
            <a:spLocks noChangeArrowheads="1"/>
          </p:cNvSpPr>
          <p:nvPr/>
        </p:nvSpPr>
        <p:spPr bwMode="auto">
          <a:xfrm>
            <a:off x="5487988" y="181133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H</a:t>
            </a:r>
          </a:p>
        </p:txBody>
      </p:sp>
      <p:sp>
        <p:nvSpPr>
          <p:cNvPr id="43038" name="Oval 30"/>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3039" name="Rectangle 31"/>
          <p:cNvSpPr>
            <a:spLocks noChangeArrowheads="1"/>
          </p:cNvSpPr>
          <p:nvPr/>
        </p:nvSpPr>
        <p:spPr bwMode="auto">
          <a:xfrm>
            <a:off x="7088188" y="1525588"/>
            <a:ext cx="12922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N(A)</a:t>
            </a:r>
          </a:p>
        </p:txBody>
      </p:sp>
      <p:sp>
        <p:nvSpPr>
          <p:cNvPr id="43040" name="Oval 32"/>
          <p:cNvSpPr>
            <a:spLocks noChangeArrowheads="1"/>
          </p:cNvSpPr>
          <p:nvPr/>
        </p:nvSpPr>
        <p:spPr bwMode="auto">
          <a:xfrm>
            <a:off x="6921500" y="164465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3041" name="Oval 33"/>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3042" name="Rectangle 34"/>
          <p:cNvSpPr>
            <a:spLocks noChangeArrowheads="1"/>
          </p:cNvSpPr>
          <p:nvPr/>
        </p:nvSpPr>
        <p:spPr bwMode="auto">
          <a:xfrm>
            <a:off x="3072950" y="2568575"/>
            <a:ext cx="421589"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dirty="0">
                <a:solidFill>
                  <a:schemeClr val="folHlink"/>
                </a:solidFill>
                <a:latin typeface="Times" pitchFamily="-110" charset="0"/>
                <a:ea typeface="+mn-ea"/>
                <a:cs typeface="+mn-cs"/>
              </a:rPr>
              <a:t>K</a:t>
            </a:r>
          </a:p>
        </p:txBody>
      </p:sp>
      <p:sp>
        <p:nvSpPr>
          <p:cNvPr id="43043" name="Oval 35"/>
          <p:cNvSpPr>
            <a:spLocks noChangeArrowheads="1"/>
          </p:cNvSpPr>
          <p:nvPr/>
        </p:nvSpPr>
        <p:spPr bwMode="auto">
          <a:xfrm>
            <a:off x="2974975" y="3235325"/>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3044" name="Rectangle 36"/>
          <p:cNvSpPr>
            <a:spLocks noChangeArrowheads="1"/>
          </p:cNvSpPr>
          <p:nvPr/>
        </p:nvSpPr>
        <p:spPr bwMode="auto">
          <a:xfrm>
            <a:off x="2727325" y="3078163"/>
            <a:ext cx="333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folHlink"/>
                </a:solidFill>
                <a:latin typeface="Times" pitchFamily="-110" charset="0"/>
                <a:ea typeface="+mn-ea"/>
                <a:cs typeface="+mn-cs"/>
              </a:rPr>
              <a:t>J</a:t>
            </a:r>
          </a:p>
        </p:txBody>
      </p:sp>
      <p:sp>
        <p:nvSpPr>
          <p:cNvPr id="43045" name="Oval 37"/>
          <p:cNvSpPr>
            <a:spLocks noChangeArrowheads="1"/>
          </p:cNvSpPr>
          <p:nvPr/>
        </p:nvSpPr>
        <p:spPr bwMode="auto">
          <a:xfrm>
            <a:off x="3516313" y="32019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3048" name="AutoShape 40"/>
          <p:cNvSpPr>
            <a:spLocks noChangeArrowheads="1"/>
          </p:cNvSpPr>
          <p:nvPr/>
        </p:nvSpPr>
        <p:spPr bwMode="auto">
          <a:xfrm>
            <a:off x="5591175" y="1249363"/>
            <a:ext cx="292100" cy="215900"/>
          </a:xfrm>
          <a:prstGeom prst="rightArrow">
            <a:avLst>
              <a:gd name="adj1" fmla="val 50000"/>
              <a:gd name="adj2" fmla="val 67653"/>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3049" name="AutoShape 41"/>
          <p:cNvSpPr>
            <a:spLocks noChangeArrowheads="1"/>
          </p:cNvSpPr>
          <p:nvPr/>
        </p:nvSpPr>
        <p:spPr bwMode="auto">
          <a:xfrm rot="10740000">
            <a:off x="4005263" y="1243013"/>
            <a:ext cx="292100" cy="223837"/>
          </a:xfrm>
          <a:prstGeom prst="rightArrow">
            <a:avLst>
              <a:gd name="adj1" fmla="val 50000"/>
              <a:gd name="adj2" fmla="val 65254"/>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3050" name="Line 42"/>
          <p:cNvSpPr>
            <a:spLocks noChangeShapeType="1"/>
          </p:cNvSpPr>
          <p:nvPr/>
        </p:nvSpPr>
        <p:spPr bwMode="auto">
          <a:xfrm>
            <a:off x="4178300" y="1666875"/>
            <a:ext cx="1668463" cy="0"/>
          </a:xfrm>
          <a:prstGeom prst="line">
            <a:avLst/>
          </a:prstGeom>
          <a:noFill/>
          <a:ln w="254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3051" name="Rectangle 43"/>
          <p:cNvSpPr>
            <a:spLocks noChangeArrowheads="1"/>
          </p:cNvSpPr>
          <p:nvPr/>
        </p:nvSpPr>
        <p:spPr bwMode="auto">
          <a:xfrm>
            <a:off x="4097338" y="763588"/>
            <a:ext cx="37115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rgbClr val="FAF200"/>
                </a:solidFill>
                <a:latin typeface="Times" pitchFamily="-110" charset="0"/>
                <a:ea typeface="+mn-ea"/>
                <a:cs typeface="+mn-cs"/>
              </a:rPr>
              <a:t>10 </a:t>
            </a:r>
            <a:r>
              <a:rPr lang="en-US" sz="2400" b="1" i="0" dirty="0" smtClean="0">
                <a:solidFill>
                  <a:srgbClr val="FAF200"/>
                </a:solidFill>
                <a:latin typeface="Times" pitchFamily="-110" charset="0"/>
                <a:ea typeface="+mn-ea"/>
                <a:cs typeface="+mn-cs"/>
              </a:rPr>
              <a:t>ORTE</a:t>
            </a:r>
            <a:endParaRPr lang="en-US" sz="2400" b="1" i="0" dirty="0">
              <a:solidFill>
                <a:srgbClr val="FAF200"/>
              </a:solidFill>
              <a:latin typeface="Times" pitchFamily="-110" charset="0"/>
              <a:ea typeface="+mn-ea"/>
              <a:cs typeface="+mn-cs"/>
            </a:endParaRPr>
          </a:p>
        </p:txBody>
      </p:sp>
      <p:sp>
        <p:nvSpPr>
          <p:cNvPr id="43052" name="Rectangle 44"/>
          <p:cNvSpPr>
            <a:spLocks noChangeArrowheads="1"/>
          </p:cNvSpPr>
          <p:nvPr/>
        </p:nvSpPr>
        <p:spPr bwMode="auto">
          <a:xfrm>
            <a:off x="4083050" y="1127125"/>
            <a:ext cx="809625" cy="5159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i="0">
                <a:solidFill>
                  <a:srgbClr val="FAF200"/>
                </a:solidFill>
                <a:effectLst>
                  <a:outerShdw blurRad="38100" dist="38100" dir="2700000" algn="tl">
                    <a:srgbClr val="000000"/>
                  </a:outerShdw>
                </a:effectLst>
                <a:latin typeface="Times" charset="0"/>
              </a:rPr>
              <a:t>6</a:t>
            </a:r>
          </a:p>
        </p:txBody>
      </p:sp>
      <p:sp>
        <p:nvSpPr>
          <p:cNvPr id="43053" name="Rectangle 45"/>
          <p:cNvSpPr>
            <a:spLocks noChangeArrowheads="1"/>
          </p:cNvSpPr>
          <p:nvPr/>
        </p:nvSpPr>
        <p:spPr bwMode="auto">
          <a:xfrm>
            <a:off x="5146675" y="1127125"/>
            <a:ext cx="520700" cy="5159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i="0">
                <a:solidFill>
                  <a:srgbClr val="FAF200"/>
                </a:solidFill>
                <a:effectLst>
                  <a:outerShdw blurRad="38100" dist="38100" dir="2700000" algn="tl">
                    <a:srgbClr val="000000"/>
                  </a:outerShdw>
                </a:effectLst>
                <a:latin typeface="Times" charset="0"/>
              </a:rPr>
              <a:t>4</a:t>
            </a:r>
          </a:p>
        </p:txBody>
      </p:sp>
      <p:sp>
        <p:nvSpPr>
          <p:cNvPr id="43054" name="Oval 46"/>
          <p:cNvSpPr>
            <a:spLocks noChangeArrowheads="1"/>
          </p:cNvSpPr>
          <p:nvPr/>
        </p:nvSpPr>
        <p:spPr bwMode="auto">
          <a:xfrm>
            <a:off x="3914775" y="1012825"/>
            <a:ext cx="728663" cy="731838"/>
          </a:xfrm>
          <a:prstGeom prst="ellipse">
            <a:avLst/>
          </a:prstGeom>
          <a:noFill/>
          <a:ln w="50800">
            <a:solidFill>
              <a:srgbClr val="00AE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76842" name="Text Box 48"/>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endParaRPr>
          </a:p>
        </p:txBody>
      </p:sp>
      <p:sp>
        <p:nvSpPr>
          <p:cNvPr id="43061" name="Rectangle 53"/>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rPr>
              <a:t>36</a:t>
            </a:r>
          </a:p>
        </p:txBody>
      </p:sp>
      <p:sp>
        <p:nvSpPr>
          <p:cNvPr id="76844" name="Text Box 54"/>
          <p:cNvSpPr txBox="1">
            <a:spLocks noChangeArrowheads="1"/>
          </p:cNvSpPr>
          <p:nvPr/>
        </p:nvSpPr>
        <p:spPr bwMode="auto">
          <a:xfrm>
            <a:off x="7532688" y="5884863"/>
            <a:ext cx="268287"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Arial" charset="0"/>
              </a:rPr>
              <a:t>  </a:t>
            </a:r>
          </a:p>
        </p:txBody>
      </p:sp>
      <p:sp>
        <p:nvSpPr>
          <p:cNvPr id="76845" name="Rectangle 55"/>
          <p:cNvSpPr>
            <a:spLocks noChangeArrowheads="1"/>
          </p:cNvSpPr>
          <p:nvPr/>
        </p:nvSpPr>
        <p:spPr bwMode="auto">
          <a:xfrm>
            <a:off x="7102702" y="6269038"/>
            <a:ext cx="1561646"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p>
            <a:r>
              <a:rPr lang="en-US" sz="1200" b="1" i="0" dirty="0" err="1" smtClean="0">
                <a:solidFill>
                  <a:schemeClr val="tx1"/>
                </a:solidFill>
                <a:latin typeface="Arial" charset="0"/>
              </a:rPr>
              <a:t>Handbuch</a:t>
            </a:r>
            <a:r>
              <a:rPr lang="en-US" sz="1200" b="1" i="0" dirty="0" smtClean="0">
                <a:solidFill>
                  <a:schemeClr val="tx1"/>
                </a:solidFill>
                <a:latin typeface="Arial" charset="0"/>
              </a:rPr>
              <a:t> S. 15-16</a:t>
            </a:r>
            <a:endParaRPr lang="en-US" sz="1200" b="1" i="0" dirty="0">
              <a:solidFill>
                <a:schemeClr val="tx1"/>
              </a:solidFill>
              <a:latin typeface="Arial" charset="0"/>
            </a:endParaRPr>
          </a:p>
        </p:txBody>
      </p:sp>
      <p:pic>
        <p:nvPicPr>
          <p:cNvPr id="43064" name="Picture 56"/>
          <p:cNvPicPr>
            <a:picLocks noChangeAspect="1" noChangeArrowheads="1"/>
          </p:cNvPicPr>
          <p:nvPr/>
        </p:nvPicPr>
        <p:blipFill>
          <a:blip r:embed="rId3">
            <a:extLst>
              <a:ext uri="{28A0092B-C50C-407E-A947-70E740481C1C}">
                <a14:useLocalDpi xmlns:a14="http://schemas.microsoft.com/office/drawing/2010/main" xmlns="" val="0"/>
              </a:ext>
            </a:extLst>
          </a:blip>
          <a:srcRect l="13779" r="5080" b="18709"/>
          <a:stretch>
            <a:fillRect/>
          </a:stretch>
        </p:blipFill>
        <p:spPr bwMode="auto">
          <a:xfrm>
            <a:off x="4384675" y="2979738"/>
            <a:ext cx="4471988" cy="3154362"/>
          </a:xfrm>
          <a:prstGeom prst="rect">
            <a:avLst/>
          </a:prstGeom>
          <a:noFill/>
          <a:ln w="76200">
            <a:solidFill>
              <a:schemeClr val="accent2"/>
            </a:solidFill>
            <a:miter lim="800000"/>
            <a:headEnd/>
            <a:tailEnd/>
          </a:ln>
          <a:effectLst>
            <a:outerShdw blurRad="63500" dist="107763"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Lst>
        </p:spPr>
      </p:pic>
      <p:sp>
        <p:nvSpPr>
          <p:cNvPr id="43046" name="Rectangle 38"/>
          <p:cNvSpPr>
            <a:spLocks noChangeArrowheads="1"/>
          </p:cNvSpPr>
          <p:nvPr/>
        </p:nvSpPr>
        <p:spPr bwMode="auto">
          <a:xfrm>
            <a:off x="3588346" y="2987675"/>
            <a:ext cx="1025921" cy="582211"/>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3200" b="1" i="0" dirty="0" smtClean="0">
                <a:solidFill>
                  <a:srgbClr val="FAF200"/>
                </a:solidFill>
                <a:latin typeface="Times" pitchFamily="-110" charset="0"/>
                <a:ea typeface="+mn-ea"/>
                <a:cs typeface="+mn-cs"/>
              </a:rPr>
              <a:t>N(B)</a:t>
            </a:r>
            <a:endParaRPr lang="en-US" sz="3200" b="1" i="0" dirty="0">
              <a:solidFill>
                <a:srgbClr val="FAF200"/>
              </a:solidFill>
              <a:latin typeface="Times" pitchFamily="-110" charset="0"/>
              <a:ea typeface="+mn-ea"/>
              <a:cs typeface="+mn-cs"/>
            </a:endParaRPr>
          </a:p>
        </p:txBody>
      </p:sp>
      <p:sp>
        <p:nvSpPr>
          <p:cNvPr id="43047" name="Oval 39"/>
          <p:cNvSpPr>
            <a:spLocks noChangeArrowheads="1"/>
          </p:cNvSpPr>
          <p:nvPr/>
        </p:nvSpPr>
        <p:spPr bwMode="auto">
          <a:xfrm>
            <a:off x="3387725" y="2909888"/>
            <a:ext cx="1260475" cy="731837"/>
          </a:xfrm>
          <a:prstGeom prst="ellipse">
            <a:avLst/>
          </a:prstGeom>
          <a:noFill/>
          <a:ln w="50800">
            <a:solidFill>
              <a:srgbClr val="FFFFFF"/>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3065" name="Text Box 57"/>
          <p:cNvSpPr txBox="1">
            <a:spLocks noChangeArrowheads="1"/>
          </p:cNvSpPr>
          <p:nvPr/>
        </p:nvSpPr>
        <p:spPr bwMode="auto">
          <a:xfrm>
            <a:off x="4846638" y="3357563"/>
            <a:ext cx="3735387" cy="519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b="1" dirty="0" smtClean="0">
                <a:solidFill>
                  <a:schemeClr val="accent1"/>
                </a:solidFill>
                <a:latin typeface="Arial Black" charset="0"/>
              </a:rPr>
              <a:t>NEBO  (BERG)</a:t>
            </a:r>
            <a:endParaRPr lang="en-US" b="1" dirty="0">
              <a:solidFill>
                <a:schemeClr val="accent1"/>
              </a:solidFill>
              <a:latin typeface="Arial Black"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withEffect">
                                  <p:stCondLst>
                                    <p:cond delay="0"/>
                                  </p:stCondLst>
                                  <p:childTnLst>
                                    <p:set>
                                      <p:cBhvr>
                                        <p:cTn id="6" dur="1" fill="hold">
                                          <p:stCondLst>
                                            <p:cond delay="0"/>
                                          </p:stCondLst>
                                        </p:cTn>
                                        <p:tgtEl>
                                          <p:spTgt spid="43047"/>
                                        </p:tgtEl>
                                        <p:attrNameLst>
                                          <p:attrName>style.visibility</p:attrName>
                                        </p:attrNameLst>
                                      </p:cBhvr>
                                      <p:to>
                                        <p:strVal val="visible"/>
                                      </p:to>
                                    </p:set>
                                    <p:anim calcmode="lin" valueType="num">
                                      <p:cBhvr>
                                        <p:cTn id="7" dur="500" fill="hold"/>
                                        <p:tgtEl>
                                          <p:spTgt spid="43047"/>
                                        </p:tgtEl>
                                        <p:attrNameLst>
                                          <p:attrName>ppt_w</p:attrName>
                                        </p:attrNameLst>
                                      </p:cBhvr>
                                      <p:tavLst>
                                        <p:tav tm="0">
                                          <p:val>
                                            <p:fltVal val="0"/>
                                          </p:val>
                                        </p:tav>
                                        <p:tav tm="100000">
                                          <p:val>
                                            <p:strVal val="#ppt_w"/>
                                          </p:val>
                                        </p:tav>
                                      </p:tavLst>
                                    </p:anim>
                                    <p:anim calcmode="lin" valueType="num">
                                      <p:cBhvr>
                                        <p:cTn id="8" dur="500" fill="hold"/>
                                        <p:tgtEl>
                                          <p:spTgt spid="43047"/>
                                        </p:tgtEl>
                                        <p:attrNameLst>
                                          <p:attrName>ppt_h</p:attrName>
                                        </p:attrNameLst>
                                      </p:cBhvr>
                                      <p:tavLst>
                                        <p:tav tm="0">
                                          <p:val>
                                            <p:fltVal val="0"/>
                                          </p:val>
                                        </p:tav>
                                        <p:tav tm="100000">
                                          <p:val>
                                            <p:strVal val="#ppt_h"/>
                                          </p:val>
                                        </p:tav>
                                      </p:tavLst>
                                    </p:anim>
                                    <p:anim calcmode="lin" valueType="num">
                                      <p:cBhvr>
                                        <p:cTn id="9" dur="500" fill="hold"/>
                                        <p:tgtEl>
                                          <p:spTgt spid="43047"/>
                                        </p:tgtEl>
                                        <p:attrNameLst>
                                          <p:attrName>ppt_x</p:attrName>
                                        </p:attrNameLst>
                                      </p:cBhvr>
                                      <p:tavLst>
                                        <p:tav tm="0">
                                          <p:val>
                                            <p:fltVal val="0.5"/>
                                          </p:val>
                                        </p:tav>
                                        <p:tav tm="100000">
                                          <p:val>
                                            <p:strVal val="#ppt_x"/>
                                          </p:val>
                                        </p:tav>
                                      </p:tavLst>
                                    </p:anim>
                                    <p:anim calcmode="lin" valueType="num">
                                      <p:cBhvr>
                                        <p:cTn id="10" dur="500" fill="hold"/>
                                        <p:tgtEl>
                                          <p:spTgt spid="43047"/>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43065"/>
                                        </p:tgtEl>
                                        <p:attrNameLst>
                                          <p:attrName>style.visibility</p:attrName>
                                        </p:attrNameLst>
                                      </p:cBhvr>
                                      <p:to>
                                        <p:strVal val="visible"/>
                                      </p:to>
                                    </p:set>
                                    <p:animEffect transition="in" filter="fade">
                                      <p:cBhvr>
                                        <p:cTn id="14" dur="1000"/>
                                        <p:tgtEl>
                                          <p:spTgt spid="430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47" grpId="0" animBg="1"/>
      <p:bldP spid="43065" grpId="0" autoUpdateAnimBg="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5" name="Freeform 3"/>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4036" name="Rectangle 4"/>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4037" name="Rectangle 5"/>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4038" name="Freeform 6"/>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4039" name="Freeform 7"/>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4040" name="Rectangle 8"/>
          <p:cNvSpPr>
            <a:spLocks noChangeArrowheads="1"/>
          </p:cNvSpPr>
          <p:nvPr/>
        </p:nvSpPr>
        <p:spPr bwMode="auto">
          <a:xfrm>
            <a:off x="4630738" y="2649538"/>
            <a:ext cx="15208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ER</a:t>
            </a:r>
          </a:p>
        </p:txBody>
      </p:sp>
      <p:sp>
        <p:nvSpPr>
          <p:cNvPr id="44041" name="Freeform 9"/>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4042" name="Rectangle 10"/>
          <p:cNvSpPr>
            <a:spLocks noChangeArrowheads="1"/>
          </p:cNvSpPr>
          <p:nvPr/>
        </p:nvSpPr>
        <p:spPr bwMode="auto">
          <a:xfrm>
            <a:off x="7259638" y="5259388"/>
            <a:ext cx="13112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PG</a:t>
            </a:r>
          </a:p>
        </p:txBody>
      </p:sp>
      <p:sp>
        <p:nvSpPr>
          <p:cNvPr id="44043" name="Freeform 11"/>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4044" name="Freeform 12"/>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4045" name="Freeform 13"/>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4046" name="Rectangle 14"/>
          <p:cNvSpPr>
            <a:spLocks noChangeArrowheads="1"/>
          </p:cNvSpPr>
          <p:nvPr/>
        </p:nvSpPr>
        <p:spPr bwMode="auto">
          <a:xfrm>
            <a:off x="3449638" y="2382838"/>
            <a:ext cx="1273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SG</a:t>
            </a:r>
          </a:p>
        </p:txBody>
      </p:sp>
      <p:sp>
        <p:nvSpPr>
          <p:cNvPr id="44047" name="Rectangle 15"/>
          <p:cNvSpPr>
            <a:spLocks noChangeArrowheads="1"/>
          </p:cNvSpPr>
          <p:nvPr/>
        </p:nvSpPr>
        <p:spPr bwMode="auto">
          <a:xfrm>
            <a:off x="2516188" y="5640388"/>
            <a:ext cx="7016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smtClean="0">
                <a:solidFill>
                  <a:schemeClr val="folHlink"/>
                </a:solidFill>
                <a:latin typeface="Times" pitchFamily="-110" charset="0"/>
                <a:ea typeface="+mn-ea"/>
                <a:cs typeface="+mn-cs"/>
              </a:rPr>
              <a:t>RM</a:t>
            </a:r>
            <a:endParaRPr lang="en-US" sz="2400" b="1" i="0" dirty="0">
              <a:solidFill>
                <a:schemeClr val="folHlink"/>
              </a:solidFill>
              <a:latin typeface="Times" pitchFamily="-110" charset="0"/>
              <a:ea typeface="+mn-ea"/>
              <a:cs typeface="+mn-cs"/>
            </a:endParaRPr>
          </a:p>
        </p:txBody>
      </p:sp>
      <p:sp>
        <p:nvSpPr>
          <p:cNvPr id="44048" name="Rectangle 16"/>
          <p:cNvSpPr>
            <a:spLocks noChangeArrowheads="1"/>
          </p:cNvSpPr>
          <p:nvPr/>
        </p:nvSpPr>
        <p:spPr bwMode="auto">
          <a:xfrm>
            <a:off x="2020888" y="992188"/>
            <a:ext cx="8350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smtClean="0">
                <a:solidFill>
                  <a:schemeClr val="folHlink"/>
                </a:solidFill>
                <a:latin typeface="Times" pitchFamily="-110" charset="0"/>
                <a:ea typeface="+mn-ea"/>
                <a:cs typeface="+mn-cs"/>
              </a:rPr>
              <a:t>MM</a:t>
            </a:r>
            <a:endParaRPr lang="en-US" sz="2400" b="1" i="0" dirty="0">
              <a:solidFill>
                <a:schemeClr val="folHlink"/>
              </a:solidFill>
              <a:latin typeface="Times" pitchFamily="-110" charset="0"/>
              <a:ea typeface="+mn-ea"/>
              <a:cs typeface="+mn-cs"/>
            </a:endParaRPr>
          </a:p>
        </p:txBody>
      </p:sp>
      <p:sp>
        <p:nvSpPr>
          <p:cNvPr id="44049" name="Rectangle 17"/>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4050" name="Line 18"/>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4051" name="Line 19"/>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4053" name="Rectangle 21"/>
          <p:cNvSpPr>
            <a:spLocks noChangeArrowheads="1"/>
          </p:cNvSpPr>
          <p:nvPr/>
        </p:nvSpPr>
        <p:spPr bwMode="auto">
          <a:xfrm>
            <a:off x="2613025" y="3613150"/>
            <a:ext cx="17303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smtClean="0">
                <a:solidFill>
                  <a:schemeClr val="folHlink"/>
                </a:solidFill>
                <a:latin typeface="Times" pitchFamily="-110" charset="0"/>
                <a:ea typeface="+mn-ea"/>
                <a:cs typeface="+mn-cs"/>
              </a:rPr>
              <a:t>TN</a:t>
            </a:r>
            <a:endParaRPr lang="en-US" sz="2400" b="1" i="0" dirty="0">
              <a:solidFill>
                <a:schemeClr val="folHlink"/>
              </a:solidFill>
              <a:latin typeface="Times" pitchFamily="-110" charset="0"/>
              <a:ea typeface="+mn-ea"/>
              <a:cs typeface="+mn-cs"/>
            </a:endParaRPr>
          </a:p>
        </p:txBody>
      </p:sp>
      <p:sp>
        <p:nvSpPr>
          <p:cNvPr id="44054" name="Line 22"/>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4055" name="Oval 23"/>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4056" name="Rectangle 24"/>
          <p:cNvSpPr>
            <a:spLocks noChangeArrowheads="1"/>
          </p:cNvSpPr>
          <p:nvPr/>
        </p:nvSpPr>
        <p:spPr bwMode="auto">
          <a:xfrm>
            <a:off x="4081463" y="1125538"/>
            <a:ext cx="812800"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4057" name="Rectangle 25"/>
          <p:cNvSpPr>
            <a:spLocks noChangeArrowheads="1"/>
          </p:cNvSpPr>
          <p:nvPr/>
        </p:nvSpPr>
        <p:spPr bwMode="auto">
          <a:xfrm>
            <a:off x="5145088" y="1125538"/>
            <a:ext cx="523875"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4058" name="Rectangle 26"/>
          <p:cNvSpPr>
            <a:spLocks noChangeArrowheads="1"/>
          </p:cNvSpPr>
          <p:nvPr/>
        </p:nvSpPr>
        <p:spPr bwMode="auto">
          <a:xfrm>
            <a:off x="6896100" y="43957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U</a:t>
            </a:r>
          </a:p>
        </p:txBody>
      </p:sp>
      <p:sp>
        <p:nvSpPr>
          <p:cNvPr id="44059" name="Rectangle 27"/>
          <p:cNvSpPr>
            <a:spLocks noChangeArrowheads="1"/>
          </p:cNvSpPr>
          <p:nvPr/>
        </p:nvSpPr>
        <p:spPr bwMode="auto">
          <a:xfrm>
            <a:off x="5830888" y="28844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B</a:t>
            </a:r>
          </a:p>
        </p:txBody>
      </p:sp>
      <p:sp>
        <p:nvSpPr>
          <p:cNvPr id="44060" name="Oval 28"/>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4061" name="Rectangle 29"/>
          <p:cNvSpPr>
            <a:spLocks noChangeArrowheads="1"/>
          </p:cNvSpPr>
          <p:nvPr/>
        </p:nvSpPr>
        <p:spPr bwMode="auto">
          <a:xfrm>
            <a:off x="5487988" y="181133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H</a:t>
            </a:r>
          </a:p>
        </p:txBody>
      </p:sp>
      <p:sp>
        <p:nvSpPr>
          <p:cNvPr id="44062" name="Oval 30"/>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4063" name="Rectangle 31"/>
          <p:cNvSpPr>
            <a:spLocks noChangeArrowheads="1"/>
          </p:cNvSpPr>
          <p:nvPr/>
        </p:nvSpPr>
        <p:spPr bwMode="auto">
          <a:xfrm>
            <a:off x="7088188" y="1525588"/>
            <a:ext cx="12922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N(A)</a:t>
            </a:r>
          </a:p>
        </p:txBody>
      </p:sp>
      <p:sp>
        <p:nvSpPr>
          <p:cNvPr id="44064" name="Oval 32"/>
          <p:cNvSpPr>
            <a:spLocks noChangeArrowheads="1"/>
          </p:cNvSpPr>
          <p:nvPr/>
        </p:nvSpPr>
        <p:spPr bwMode="auto">
          <a:xfrm>
            <a:off x="6921500" y="164465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4065" name="Oval 33"/>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4066" name="Rectangle 34"/>
          <p:cNvSpPr>
            <a:spLocks noChangeArrowheads="1"/>
          </p:cNvSpPr>
          <p:nvPr/>
        </p:nvSpPr>
        <p:spPr bwMode="auto">
          <a:xfrm>
            <a:off x="3072950" y="2568575"/>
            <a:ext cx="421589"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dirty="0">
                <a:solidFill>
                  <a:schemeClr val="folHlink"/>
                </a:solidFill>
                <a:latin typeface="Times" pitchFamily="-110" charset="0"/>
                <a:ea typeface="+mn-ea"/>
                <a:cs typeface="+mn-cs"/>
              </a:rPr>
              <a:t>K</a:t>
            </a:r>
          </a:p>
        </p:txBody>
      </p:sp>
      <p:sp>
        <p:nvSpPr>
          <p:cNvPr id="44067" name="Oval 35"/>
          <p:cNvSpPr>
            <a:spLocks noChangeArrowheads="1"/>
          </p:cNvSpPr>
          <p:nvPr/>
        </p:nvSpPr>
        <p:spPr bwMode="auto">
          <a:xfrm>
            <a:off x="2974975" y="3235325"/>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4068" name="Rectangle 36"/>
          <p:cNvSpPr>
            <a:spLocks noChangeArrowheads="1"/>
          </p:cNvSpPr>
          <p:nvPr/>
        </p:nvSpPr>
        <p:spPr bwMode="auto">
          <a:xfrm>
            <a:off x="2727325" y="3078163"/>
            <a:ext cx="333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folHlink"/>
                </a:solidFill>
                <a:latin typeface="Times" pitchFamily="-110" charset="0"/>
                <a:ea typeface="+mn-ea"/>
                <a:cs typeface="+mn-cs"/>
              </a:rPr>
              <a:t>J</a:t>
            </a:r>
          </a:p>
        </p:txBody>
      </p:sp>
      <p:sp>
        <p:nvSpPr>
          <p:cNvPr id="44069" name="Oval 37"/>
          <p:cNvSpPr>
            <a:spLocks noChangeArrowheads="1"/>
          </p:cNvSpPr>
          <p:nvPr/>
        </p:nvSpPr>
        <p:spPr bwMode="auto">
          <a:xfrm>
            <a:off x="3516313" y="32019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4070" name="Rectangle 38"/>
          <p:cNvSpPr>
            <a:spLocks noChangeArrowheads="1"/>
          </p:cNvSpPr>
          <p:nvPr/>
        </p:nvSpPr>
        <p:spPr bwMode="auto">
          <a:xfrm>
            <a:off x="3687787" y="3078163"/>
            <a:ext cx="815928"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dirty="0" smtClean="0">
                <a:solidFill>
                  <a:schemeClr val="folHlink"/>
                </a:solidFill>
                <a:latin typeface="Times" pitchFamily="-110" charset="0"/>
                <a:ea typeface="+mn-ea"/>
                <a:cs typeface="+mn-cs"/>
              </a:rPr>
              <a:t>N(B)</a:t>
            </a:r>
            <a:endParaRPr lang="en-US" sz="2400" b="1" i="0" dirty="0">
              <a:solidFill>
                <a:schemeClr val="folHlink"/>
              </a:solidFill>
              <a:latin typeface="Times" pitchFamily="-110" charset="0"/>
              <a:ea typeface="+mn-ea"/>
              <a:cs typeface="+mn-cs"/>
            </a:endParaRPr>
          </a:p>
        </p:txBody>
      </p:sp>
      <p:sp>
        <p:nvSpPr>
          <p:cNvPr id="44071" name="Oval 39"/>
          <p:cNvSpPr>
            <a:spLocks noChangeArrowheads="1"/>
          </p:cNvSpPr>
          <p:nvPr/>
        </p:nvSpPr>
        <p:spPr bwMode="auto">
          <a:xfrm>
            <a:off x="2906713" y="45735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4072" name="Rectangle 40"/>
          <p:cNvSpPr>
            <a:spLocks noChangeArrowheads="1"/>
          </p:cNvSpPr>
          <p:nvPr/>
        </p:nvSpPr>
        <p:spPr bwMode="auto">
          <a:xfrm>
            <a:off x="3081338" y="4360863"/>
            <a:ext cx="768350" cy="57626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3200" b="1" i="0">
                <a:solidFill>
                  <a:srgbClr val="FAF200"/>
                </a:solidFill>
                <a:latin typeface="Times" pitchFamily="-110" charset="0"/>
                <a:ea typeface="+mn-ea"/>
                <a:cs typeface="+mn-cs"/>
              </a:rPr>
              <a:t>KB</a:t>
            </a:r>
          </a:p>
        </p:txBody>
      </p:sp>
      <p:sp>
        <p:nvSpPr>
          <p:cNvPr id="44073" name="Oval 41"/>
          <p:cNvSpPr>
            <a:spLocks noChangeArrowheads="1"/>
          </p:cNvSpPr>
          <p:nvPr/>
        </p:nvSpPr>
        <p:spPr bwMode="auto">
          <a:xfrm>
            <a:off x="2676525" y="4310063"/>
            <a:ext cx="1260475" cy="731837"/>
          </a:xfrm>
          <a:prstGeom prst="ellipse">
            <a:avLst/>
          </a:prstGeom>
          <a:noFill/>
          <a:ln w="50800">
            <a:solidFill>
              <a:srgbClr val="FFFFFF"/>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4074" name="AutoShape 42"/>
          <p:cNvSpPr>
            <a:spLocks noChangeArrowheads="1"/>
          </p:cNvSpPr>
          <p:nvPr/>
        </p:nvSpPr>
        <p:spPr bwMode="auto">
          <a:xfrm>
            <a:off x="5591175" y="1249363"/>
            <a:ext cx="292100" cy="215900"/>
          </a:xfrm>
          <a:prstGeom prst="rightArrow">
            <a:avLst>
              <a:gd name="adj1" fmla="val 50000"/>
              <a:gd name="adj2" fmla="val 67653"/>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4075" name="AutoShape 43"/>
          <p:cNvSpPr>
            <a:spLocks noChangeArrowheads="1"/>
          </p:cNvSpPr>
          <p:nvPr/>
        </p:nvSpPr>
        <p:spPr bwMode="auto">
          <a:xfrm rot="10740000">
            <a:off x="4005263" y="1243013"/>
            <a:ext cx="292100" cy="223837"/>
          </a:xfrm>
          <a:prstGeom prst="rightArrow">
            <a:avLst>
              <a:gd name="adj1" fmla="val 50000"/>
              <a:gd name="adj2" fmla="val 65254"/>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4076" name="Line 44"/>
          <p:cNvSpPr>
            <a:spLocks noChangeShapeType="1"/>
          </p:cNvSpPr>
          <p:nvPr/>
        </p:nvSpPr>
        <p:spPr bwMode="auto">
          <a:xfrm>
            <a:off x="4178300" y="1666875"/>
            <a:ext cx="1668463" cy="0"/>
          </a:xfrm>
          <a:prstGeom prst="line">
            <a:avLst/>
          </a:prstGeom>
          <a:noFill/>
          <a:ln w="254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4077" name="Rectangle 45"/>
          <p:cNvSpPr>
            <a:spLocks noChangeArrowheads="1"/>
          </p:cNvSpPr>
          <p:nvPr/>
        </p:nvSpPr>
        <p:spPr bwMode="auto">
          <a:xfrm>
            <a:off x="4097338" y="763588"/>
            <a:ext cx="37115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rgbClr val="FAF200"/>
                </a:solidFill>
                <a:latin typeface="Times" pitchFamily="-110" charset="0"/>
                <a:ea typeface="+mn-ea"/>
                <a:cs typeface="+mn-cs"/>
              </a:rPr>
              <a:t>10 </a:t>
            </a:r>
            <a:r>
              <a:rPr lang="en-US" sz="2400" b="1" i="0" dirty="0" smtClean="0">
                <a:solidFill>
                  <a:srgbClr val="FAF200"/>
                </a:solidFill>
                <a:latin typeface="Times" pitchFamily="-110" charset="0"/>
                <a:ea typeface="+mn-ea"/>
                <a:cs typeface="+mn-cs"/>
              </a:rPr>
              <a:t>ORTE</a:t>
            </a:r>
            <a:endParaRPr lang="en-US" sz="2400" b="1" i="0" dirty="0">
              <a:solidFill>
                <a:srgbClr val="FAF200"/>
              </a:solidFill>
              <a:latin typeface="Times" pitchFamily="-110" charset="0"/>
              <a:ea typeface="+mn-ea"/>
              <a:cs typeface="+mn-cs"/>
            </a:endParaRPr>
          </a:p>
        </p:txBody>
      </p:sp>
      <p:sp>
        <p:nvSpPr>
          <p:cNvPr id="44078" name="Rectangle 46"/>
          <p:cNvSpPr>
            <a:spLocks noChangeArrowheads="1"/>
          </p:cNvSpPr>
          <p:nvPr/>
        </p:nvSpPr>
        <p:spPr bwMode="auto">
          <a:xfrm>
            <a:off x="4083050" y="1127125"/>
            <a:ext cx="809625" cy="5159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i="0">
                <a:solidFill>
                  <a:srgbClr val="FAF200"/>
                </a:solidFill>
                <a:effectLst>
                  <a:outerShdw blurRad="38100" dist="38100" dir="2700000" algn="tl">
                    <a:srgbClr val="000000"/>
                  </a:outerShdw>
                </a:effectLst>
                <a:latin typeface="Times" charset="0"/>
              </a:rPr>
              <a:t>6</a:t>
            </a:r>
          </a:p>
        </p:txBody>
      </p:sp>
      <p:sp>
        <p:nvSpPr>
          <p:cNvPr id="44079" name="Rectangle 47"/>
          <p:cNvSpPr>
            <a:spLocks noChangeArrowheads="1"/>
          </p:cNvSpPr>
          <p:nvPr/>
        </p:nvSpPr>
        <p:spPr bwMode="auto">
          <a:xfrm>
            <a:off x="5146675" y="1127125"/>
            <a:ext cx="520700" cy="5159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i="0">
                <a:solidFill>
                  <a:srgbClr val="FAF200"/>
                </a:solidFill>
                <a:effectLst>
                  <a:outerShdw blurRad="38100" dist="38100" dir="2700000" algn="tl">
                    <a:srgbClr val="000000"/>
                  </a:outerShdw>
                </a:effectLst>
                <a:latin typeface="Times" charset="0"/>
              </a:rPr>
              <a:t>4</a:t>
            </a:r>
          </a:p>
        </p:txBody>
      </p:sp>
      <p:sp>
        <p:nvSpPr>
          <p:cNvPr id="44080" name="Oval 48"/>
          <p:cNvSpPr>
            <a:spLocks noChangeArrowheads="1"/>
          </p:cNvSpPr>
          <p:nvPr/>
        </p:nvSpPr>
        <p:spPr bwMode="auto">
          <a:xfrm>
            <a:off x="3914775" y="1012825"/>
            <a:ext cx="728663" cy="731838"/>
          </a:xfrm>
          <a:prstGeom prst="ellipse">
            <a:avLst/>
          </a:prstGeom>
          <a:noFill/>
          <a:ln w="50800">
            <a:solidFill>
              <a:srgbClr val="00AE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78894" name="Text Box 50"/>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endParaRPr>
          </a:p>
        </p:txBody>
      </p:sp>
      <p:sp>
        <p:nvSpPr>
          <p:cNvPr id="44087" name="Rectangle 55"/>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rPr>
              <a:t>37</a:t>
            </a:r>
          </a:p>
        </p:txBody>
      </p:sp>
      <p:sp>
        <p:nvSpPr>
          <p:cNvPr id="78896" name="Text Box 56"/>
          <p:cNvSpPr txBox="1">
            <a:spLocks noChangeArrowheads="1"/>
          </p:cNvSpPr>
          <p:nvPr/>
        </p:nvSpPr>
        <p:spPr bwMode="auto">
          <a:xfrm>
            <a:off x="7532688" y="5884863"/>
            <a:ext cx="268287"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Arial" charset="0"/>
              </a:rPr>
              <a:t>  </a:t>
            </a:r>
          </a:p>
        </p:txBody>
      </p:sp>
      <p:sp>
        <p:nvSpPr>
          <p:cNvPr id="78897" name="Rectangle 57"/>
          <p:cNvSpPr>
            <a:spLocks noChangeArrowheads="1"/>
          </p:cNvSpPr>
          <p:nvPr/>
        </p:nvSpPr>
        <p:spPr bwMode="auto">
          <a:xfrm>
            <a:off x="7102702" y="6269038"/>
            <a:ext cx="1561646"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p>
            <a:r>
              <a:rPr lang="en-US" sz="1200" b="1" i="0" dirty="0" err="1" smtClean="0">
                <a:solidFill>
                  <a:schemeClr val="tx1"/>
                </a:solidFill>
                <a:latin typeface="Arial" charset="0"/>
              </a:rPr>
              <a:t>Handbuch</a:t>
            </a:r>
            <a:r>
              <a:rPr lang="en-US" sz="1200" b="1" i="0" dirty="0" smtClean="0">
                <a:solidFill>
                  <a:schemeClr val="tx1"/>
                </a:solidFill>
                <a:latin typeface="Arial" charset="0"/>
              </a:rPr>
              <a:t> S. 15-16</a:t>
            </a:r>
            <a:endParaRPr lang="en-US" sz="1200" b="1" i="0" dirty="0">
              <a:solidFill>
                <a:schemeClr val="tx1"/>
              </a:solidFill>
              <a:latin typeface="Arial" charset="0"/>
            </a:endParaRPr>
          </a:p>
        </p:txBody>
      </p:sp>
      <p:pic>
        <p:nvPicPr>
          <p:cNvPr id="44091" name="Picture 59"/>
          <p:cNvPicPr>
            <a:picLocks noChangeAspect="1" noChangeArrowheads="1"/>
          </p:cNvPicPr>
          <p:nvPr/>
        </p:nvPicPr>
        <p:blipFill>
          <a:blip r:embed="rId3"/>
          <a:srcRect/>
          <a:stretch>
            <a:fillRect/>
          </a:stretch>
        </p:blipFill>
        <p:spPr bwMode="auto">
          <a:xfrm>
            <a:off x="4184650" y="1928813"/>
            <a:ext cx="4368800" cy="2878137"/>
          </a:xfrm>
          <a:prstGeom prst="rect">
            <a:avLst/>
          </a:prstGeom>
          <a:noFill/>
          <a:ln w="76200">
            <a:solidFill>
              <a:schemeClr val="accent2"/>
            </a:solidFill>
            <a:miter lim="800000"/>
            <a:headEnd/>
            <a:tailEnd/>
          </a:ln>
          <a:effectLst>
            <a:outerShdw blurRad="63500" dist="107763" dir="2700000" algn="ctr" rotWithShape="0">
              <a:schemeClr val="bg2">
                <a:alpha val="74998"/>
              </a:schemeClr>
            </a:outerShdw>
          </a:effectLst>
        </p:spPr>
      </p:pic>
      <p:sp>
        <p:nvSpPr>
          <p:cNvPr id="44092" name="Text Box 60"/>
          <p:cNvSpPr txBox="1">
            <a:spLocks noChangeArrowheads="1"/>
          </p:cNvSpPr>
          <p:nvPr/>
        </p:nvSpPr>
        <p:spPr bwMode="auto">
          <a:xfrm>
            <a:off x="4241800" y="1876425"/>
            <a:ext cx="4216400" cy="519113"/>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defRPr/>
            </a:pPr>
            <a:r>
              <a:rPr lang="en-US" b="1" dirty="0" smtClean="0">
                <a:solidFill>
                  <a:schemeClr val="accent1"/>
                </a:solidFill>
                <a:effectLst>
                  <a:outerShdw blurRad="38100" dist="38100" dir="2700000" algn="tl">
                    <a:srgbClr val="000000"/>
                  </a:outerShdw>
                </a:effectLst>
                <a:latin typeface="Arial Black" charset="0"/>
              </a:rPr>
              <a:t>KADESCH BARNEA</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withEffect">
                                  <p:stCondLst>
                                    <p:cond delay="0"/>
                                  </p:stCondLst>
                                  <p:childTnLst>
                                    <p:set>
                                      <p:cBhvr>
                                        <p:cTn id="6" dur="1" fill="hold">
                                          <p:stCondLst>
                                            <p:cond delay="0"/>
                                          </p:stCondLst>
                                        </p:cTn>
                                        <p:tgtEl>
                                          <p:spTgt spid="44073"/>
                                        </p:tgtEl>
                                        <p:attrNameLst>
                                          <p:attrName>style.visibility</p:attrName>
                                        </p:attrNameLst>
                                      </p:cBhvr>
                                      <p:to>
                                        <p:strVal val="visible"/>
                                      </p:to>
                                    </p:set>
                                    <p:anim calcmode="lin" valueType="num">
                                      <p:cBhvr>
                                        <p:cTn id="7" dur="500" fill="hold"/>
                                        <p:tgtEl>
                                          <p:spTgt spid="44073"/>
                                        </p:tgtEl>
                                        <p:attrNameLst>
                                          <p:attrName>ppt_w</p:attrName>
                                        </p:attrNameLst>
                                      </p:cBhvr>
                                      <p:tavLst>
                                        <p:tav tm="0">
                                          <p:val>
                                            <p:fltVal val="0"/>
                                          </p:val>
                                        </p:tav>
                                        <p:tav tm="100000">
                                          <p:val>
                                            <p:strVal val="#ppt_w"/>
                                          </p:val>
                                        </p:tav>
                                      </p:tavLst>
                                    </p:anim>
                                    <p:anim calcmode="lin" valueType="num">
                                      <p:cBhvr>
                                        <p:cTn id="8" dur="500" fill="hold"/>
                                        <p:tgtEl>
                                          <p:spTgt spid="44073"/>
                                        </p:tgtEl>
                                        <p:attrNameLst>
                                          <p:attrName>ppt_h</p:attrName>
                                        </p:attrNameLst>
                                      </p:cBhvr>
                                      <p:tavLst>
                                        <p:tav tm="0">
                                          <p:val>
                                            <p:fltVal val="0"/>
                                          </p:val>
                                        </p:tav>
                                        <p:tav tm="100000">
                                          <p:val>
                                            <p:strVal val="#ppt_h"/>
                                          </p:val>
                                        </p:tav>
                                      </p:tavLst>
                                    </p:anim>
                                    <p:anim calcmode="lin" valueType="num">
                                      <p:cBhvr>
                                        <p:cTn id="9" dur="500" fill="hold"/>
                                        <p:tgtEl>
                                          <p:spTgt spid="44073"/>
                                        </p:tgtEl>
                                        <p:attrNameLst>
                                          <p:attrName>ppt_x</p:attrName>
                                        </p:attrNameLst>
                                      </p:cBhvr>
                                      <p:tavLst>
                                        <p:tav tm="0">
                                          <p:val>
                                            <p:fltVal val="0.5"/>
                                          </p:val>
                                        </p:tav>
                                        <p:tav tm="100000">
                                          <p:val>
                                            <p:strVal val="#ppt_x"/>
                                          </p:val>
                                        </p:tav>
                                      </p:tavLst>
                                    </p:anim>
                                    <p:anim calcmode="lin" valueType="num">
                                      <p:cBhvr>
                                        <p:cTn id="10" dur="500" fill="hold"/>
                                        <p:tgtEl>
                                          <p:spTgt spid="44073"/>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44092"/>
                                        </p:tgtEl>
                                        <p:attrNameLst>
                                          <p:attrName>style.visibility</p:attrName>
                                        </p:attrNameLst>
                                      </p:cBhvr>
                                      <p:to>
                                        <p:strVal val="visible"/>
                                      </p:to>
                                    </p:set>
                                    <p:animEffect transition="in" filter="fade">
                                      <p:cBhvr>
                                        <p:cTn id="14" dur="1000"/>
                                        <p:tgtEl>
                                          <p:spTgt spid="440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73" grpId="0" animBg="1"/>
      <p:bldP spid="44092" grpId="0" autoUpdateAnimBg="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3" name="Freeform 3"/>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6084" name="Rectangle 4"/>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6085" name="Rectangle 5"/>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6086" name="Freeform 6"/>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6087" name="Freeform 7"/>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6088" name="Rectangle 8"/>
          <p:cNvSpPr>
            <a:spLocks noChangeArrowheads="1"/>
          </p:cNvSpPr>
          <p:nvPr/>
        </p:nvSpPr>
        <p:spPr bwMode="auto">
          <a:xfrm>
            <a:off x="4630738" y="2649538"/>
            <a:ext cx="15208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ER</a:t>
            </a:r>
          </a:p>
        </p:txBody>
      </p:sp>
      <p:sp>
        <p:nvSpPr>
          <p:cNvPr id="46089" name="Freeform 9"/>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6090" name="Rectangle 10"/>
          <p:cNvSpPr>
            <a:spLocks noChangeArrowheads="1"/>
          </p:cNvSpPr>
          <p:nvPr/>
        </p:nvSpPr>
        <p:spPr bwMode="auto">
          <a:xfrm>
            <a:off x="7259638" y="5259388"/>
            <a:ext cx="13112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PG</a:t>
            </a:r>
          </a:p>
        </p:txBody>
      </p:sp>
      <p:sp>
        <p:nvSpPr>
          <p:cNvPr id="46091" name="Freeform 11"/>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6092" name="Freeform 12"/>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6093" name="Freeform 13"/>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6094" name="Rectangle 14"/>
          <p:cNvSpPr>
            <a:spLocks noChangeArrowheads="1"/>
          </p:cNvSpPr>
          <p:nvPr/>
        </p:nvSpPr>
        <p:spPr bwMode="auto">
          <a:xfrm>
            <a:off x="3449638" y="2382838"/>
            <a:ext cx="1273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SG</a:t>
            </a:r>
          </a:p>
        </p:txBody>
      </p:sp>
      <p:sp>
        <p:nvSpPr>
          <p:cNvPr id="46095" name="Rectangle 15"/>
          <p:cNvSpPr>
            <a:spLocks noChangeArrowheads="1"/>
          </p:cNvSpPr>
          <p:nvPr/>
        </p:nvSpPr>
        <p:spPr bwMode="auto">
          <a:xfrm>
            <a:off x="2516188" y="5640388"/>
            <a:ext cx="7016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smtClean="0">
                <a:solidFill>
                  <a:schemeClr val="folHlink"/>
                </a:solidFill>
                <a:latin typeface="Times" pitchFamily="-110" charset="0"/>
                <a:ea typeface="+mn-ea"/>
                <a:cs typeface="+mn-cs"/>
              </a:rPr>
              <a:t>RM</a:t>
            </a:r>
            <a:endParaRPr lang="en-US" sz="2400" b="1" i="0" dirty="0">
              <a:solidFill>
                <a:schemeClr val="folHlink"/>
              </a:solidFill>
              <a:latin typeface="Times" pitchFamily="-110" charset="0"/>
              <a:ea typeface="+mn-ea"/>
              <a:cs typeface="+mn-cs"/>
            </a:endParaRPr>
          </a:p>
        </p:txBody>
      </p:sp>
      <p:sp>
        <p:nvSpPr>
          <p:cNvPr id="46096" name="Rectangle 16"/>
          <p:cNvSpPr>
            <a:spLocks noChangeArrowheads="1"/>
          </p:cNvSpPr>
          <p:nvPr/>
        </p:nvSpPr>
        <p:spPr bwMode="auto">
          <a:xfrm>
            <a:off x="2020888" y="992188"/>
            <a:ext cx="8350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smtClean="0">
                <a:solidFill>
                  <a:schemeClr val="folHlink"/>
                </a:solidFill>
                <a:latin typeface="Times" pitchFamily="-110" charset="0"/>
                <a:ea typeface="+mn-ea"/>
                <a:cs typeface="+mn-cs"/>
              </a:rPr>
              <a:t>MM</a:t>
            </a:r>
            <a:endParaRPr lang="en-US" sz="2400" b="1" i="0" dirty="0">
              <a:solidFill>
                <a:schemeClr val="folHlink"/>
              </a:solidFill>
              <a:latin typeface="Times" pitchFamily="-110" charset="0"/>
              <a:ea typeface="+mn-ea"/>
              <a:cs typeface="+mn-cs"/>
            </a:endParaRPr>
          </a:p>
        </p:txBody>
      </p:sp>
      <p:sp>
        <p:nvSpPr>
          <p:cNvPr id="46097" name="Line 17"/>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6098" name="Line 18"/>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6100" name="Rectangle 20"/>
          <p:cNvSpPr>
            <a:spLocks noChangeArrowheads="1"/>
          </p:cNvSpPr>
          <p:nvPr/>
        </p:nvSpPr>
        <p:spPr bwMode="auto">
          <a:xfrm>
            <a:off x="2613025" y="3613150"/>
            <a:ext cx="17303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smtClean="0">
                <a:solidFill>
                  <a:schemeClr val="folHlink"/>
                </a:solidFill>
                <a:latin typeface="Times" pitchFamily="-110" charset="0"/>
                <a:ea typeface="+mn-ea"/>
                <a:cs typeface="+mn-cs"/>
              </a:rPr>
              <a:t>TM</a:t>
            </a:r>
            <a:endParaRPr lang="en-US" sz="2400" b="1" i="0" dirty="0">
              <a:solidFill>
                <a:schemeClr val="folHlink"/>
              </a:solidFill>
              <a:latin typeface="Times" pitchFamily="-110" charset="0"/>
              <a:ea typeface="+mn-ea"/>
              <a:cs typeface="+mn-cs"/>
            </a:endParaRPr>
          </a:p>
        </p:txBody>
      </p:sp>
      <p:sp>
        <p:nvSpPr>
          <p:cNvPr id="46101" name="Line 21"/>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6102" name="Oval 22"/>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6103" name="AutoShape 23"/>
          <p:cNvSpPr>
            <a:spLocks noChangeArrowheads="1"/>
          </p:cNvSpPr>
          <p:nvPr/>
        </p:nvSpPr>
        <p:spPr bwMode="auto">
          <a:xfrm>
            <a:off x="5591175" y="1249363"/>
            <a:ext cx="292100" cy="215900"/>
          </a:xfrm>
          <a:prstGeom prst="rightArrow">
            <a:avLst>
              <a:gd name="adj1" fmla="val 50000"/>
              <a:gd name="adj2" fmla="val 67653"/>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6104" name="AutoShape 24"/>
          <p:cNvSpPr>
            <a:spLocks noChangeArrowheads="1"/>
          </p:cNvSpPr>
          <p:nvPr/>
        </p:nvSpPr>
        <p:spPr bwMode="auto">
          <a:xfrm rot="10740000">
            <a:off x="4005263" y="1243013"/>
            <a:ext cx="292100" cy="223837"/>
          </a:xfrm>
          <a:prstGeom prst="rightArrow">
            <a:avLst>
              <a:gd name="adj1" fmla="val 50000"/>
              <a:gd name="adj2" fmla="val 65254"/>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6105" name="Line 25"/>
          <p:cNvSpPr>
            <a:spLocks noChangeShapeType="1"/>
          </p:cNvSpPr>
          <p:nvPr/>
        </p:nvSpPr>
        <p:spPr bwMode="auto">
          <a:xfrm>
            <a:off x="4178300" y="1666875"/>
            <a:ext cx="1668463" cy="0"/>
          </a:xfrm>
          <a:prstGeom prst="line">
            <a:avLst/>
          </a:prstGeom>
          <a:noFill/>
          <a:ln w="254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6106" name="Rectangle 26"/>
          <p:cNvSpPr>
            <a:spLocks noChangeArrowheads="1"/>
          </p:cNvSpPr>
          <p:nvPr/>
        </p:nvSpPr>
        <p:spPr bwMode="auto">
          <a:xfrm>
            <a:off x="4097338" y="763588"/>
            <a:ext cx="37115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rgbClr val="FAF200"/>
                </a:solidFill>
                <a:latin typeface="Times" pitchFamily="-110" charset="0"/>
                <a:ea typeface="+mn-ea"/>
                <a:cs typeface="+mn-cs"/>
              </a:rPr>
              <a:t>10 </a:t>
            </a:r>
            <a:r>
              <a:rPr lang="en-US" sz="2400" b="1" i="0" dirty="0" smtClean="0">
                <a:solidFill>
                  <a:srgbClr val="FAF200"/>
                </a:solidFill>
                <a:latin typeface="Times" pitchFamily="-110" charset="0"/>
                <a:ea typeface="+mn-ea"/>
                <a:cs typeface="+mn-cs"/>
              </a:rPr>
              <a:t>ORTE</a:t>
            </a:r>
            <a:endParaRPr lang="en-US" sz="2400" b="1" i="0" dirty="0">
              <a:solidFill>
                <a:srgbClr val="FAF200"/>
              </a:solidFill>
              <a:latin typeface="Times" pitchFamily="-110" charset="0"/>
              <a:ea typeface="+mn-ea"/>
              <a:cs typeface="+mn-cs"/>
            </a:endParaRPr>
          </a:p>
        </p:txBody>
      </p:sp>
      <p:sp>
        <p:nvSpPr>
          <p:cNvPr id="46107" name="Rectangle 27"/>
          <p:cNvSpPr>
            <a:spLocks noChangeArrowheads="1"/>
          </p:cNvSpPr>
          <p:nvPr/>
        </p:nvSpPr>
        <p:spPr bwMode="auto">
          <a:xfrm>
            <a:off x="4083050" y="1127125"/>
            <a:ext cx="809625" cy="5159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i="0">
                <a:solidFill>
                  <a:srgbClr val="FAF200"/>
                </a:solidFill>
                <a:effectLst>
                  <a:outerShdw blurRad="38100" dist="38100" dir="2700000" algn="tl">
                    <a:srgbClr val="000000"/>
                  </a:outerShdw>
                </a:effectLst>
                <a:latin typeface="Times" charset="0"/>
              </a:rPr>
              <a:t>6</a:t>
            </a:r>
          </a:p>
        </p:txBody>
      </p:sp>
      <p:sp>
        <p:nvSpPr>
          <p:cNvPr id="46108" name="Rectangle 28"/>
          <p:cNvSpPr>
            <a:spLocks noChangeArrowheads="1"/>
          </p:cNvSpPr>
          <p:nvPr/>
        </p:nvSpPr>
        <p:spPr bwMode="auto">
          <a:xfrm>
            <a:off x="5146675" y="1127125"/>
            <a:ext cx="520700" cy="5159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i="0">
                <a:solidFill>
                  <a:srgbClr val="FAF200"/>
                </a:solidFill>
                <a:effectLst>
                  <a:outerShdw blurRad="38100" dist="38100" dir="2700000" algn="tl">
                    <a:srgbClr val="000000"/>
                  </a:outerShdw>
                </a:effectLst>
                <a:latin typeface="Times" charset="0"/>
              </a:rPr>
              <a:t>4</a:t>
            </a:r>
          </a:p>
        </p:txBody>
      </p:sp>
      <p:sp>
        <p:nvSpPr>
          <p:cNvPr id="46109" name="Rectangle 29"/>
          <p:cNvSpPr>
            <a:spLocks noChangeArrowheads="1"/>
          </p:cNvSpPr>
          <p:nvPr/>
        </p:nvSpPr>
        <p:spPr bwMode="auto">
          <a:xfrm>
            <a:off x="6896100" y="43957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U</a:t>
            </a:r>
          </a:p>
        </p:txBody>
      </p:sp>
      <p:sp>
        <p:nvSpPr>
          <p:cNvPr id="46110" name="Rectangle 30"/>
          <p:cNvSpPr>
            <a:spLocks noChangeArrowheads="1"/>
          </p:cNvSpPr>
          <p:nvPr/>
        </p:nvSpPr>
        <p:spPr bwMode="auto">
          <a:xfrm>
            <a:off x="5830888" y="28844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B</a:t>
            </a:r>
          </a:p>
        </p:txBody>
      </p:sp>
      <p:sp>
        <p:nvSpPr>
          <p:cNvPr id="46111" name="Oval 31"/>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6112" name="Rectangle 32"/>
          <p:cNvSpPr>
            <a:spLocks noChangeArrowheads="1"/>
          </p:cNvSpPr>
          <p:nvPr/>
        </p:nvSpPr>
        <p:spPr bwMode="auto">
          <a:xfrm>
            <a:off x="5487988" y="181133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H</a:t>
            </a:r>
          </a:p>
        </p:txBody>
      </p:sp>
      <p:sp>
        <p:nvSpPr>
          <p:cNvPr id="46113" name="Oval 33"/>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6114" name="Rectangle 34"/>
          <p:cNvSpPr>
            <a:spLocks noChangeArrowheads="1"/>
          </p:cNvSpPr>
          <p:nvPr/>
        </p:nvSpPr>
        <p:spPr bwMode="auto">
          <a:xfrm>
            <a:off x="7088188" y="1525588"/>
            <a:ext cx="12922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N(A)</a:t>
            </a:r>
          </a:p>
        </p:txBody>
      </p:sp>
      <p:sp>
        <p:nvSpPr>
          <p:cNvPr id="46115" name="Oval 35"/>
          <p:cNvSpPr>
            <a:spLocks noChangeArrowheads="1"/>
          </p:cNvSpPr>
          <p:nvPr/>
        </p:nvSpPr>
        <p:spPr bwMode="auto">
          <a:xfrm>
            <a:off x="6921500" y="164465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6116" name="Oval 36"/>
          <p:cNvSpPr>
            <a:spLocks noChangeArrowheads="1"/>
          </p:cNvSpPr>
          <p:nvPr/>
        </p:nvSpPr>
        <p:spPr bwMode="auto">
          <a:xfrm>
            <a:off x="3914775" y="1012825"/>
            <a:ext cx="728663" cy="731838"/>
          </a:xfrm>
          <a:prstGeom prst="ellipse">
            <a:avLst/>
          </a:prstGeom>
          <a:noFill/>
          <a:ln w="50800">
            <a:solidFill>
              <a:srgbClr val="00AE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6117" name="Oval 37"/>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6118" name="Rectangle 38"/>
          <p:cNvSpPr>
            <a:spLocks noChangeArrowheads="1"/>
          </p:cNvSpPr>
          <p:nvPr/>
        </p:nvSpPr>
        <p:spPr bwMode="auto">
          <a:xfrm>
            <a:off x="3072950" y="2568575"/>
            <a:ext cx="421589"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dirty="0">
                <a:solidFill>
                  <a:schemeClr val="folHlink"/>
                </a:solidFill>
                <a:latin typeface="Times" pitchFamily="-110" charset="0"/>
                <a:ea typeface="+mn-ea"/>
                <a:cs typeface="+mn-cs"/>
              </a:rPr>
              <a:t>K</a:t>
            </a:r>
          </a:p>
        </p:txBody>
      </p:sp>
      <p:sp>
        <p:nvSpPr>
          <p:cNvPr id="46119" name="Oval 39"/>
          <p:cNvSpPr>
            <a:spLocks noChangeArrowheads="1"/>
          </p:cNvSpPr>
          <p:nvPr/>
        </p:nvSpPr>
        <p:spPr bwMode="auto">
          <a:xfrm>
            <a:off x="2974975" y="3235325"/>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6120" name="Rectangle 40"/>
          <p:cNvSpPr>
            <a:spLocks noChangeArrowheads="1"/>
          </p:cNvSpPr>
          <p:nvPr/>
        </p:nvSpPr>
        <p:spPr bwMode="auto">
          <a:xfrm>
            <a:off x="2727325" y="3078163"/>
            <a:ext cx="333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folHlink"/>
                </a:solidFill>
                <a:latin typeface="Times" pitchFamily="-110" charset="0"/>
                <a:ea typeface="+mn-ea"/>
                <a:cs typeface="+mn-cs"/>
              </a:rPr>
              <a:t>J</a:t>
            </a:r>
          </a:p>
        </p:txBody>
      </p:sp>
      <p:sp>
        <p:nvSpPr>
          <p:cNvPr id="46121" name="Oval 41"/>
          <p:cNvSpPr>
            <a:spLocks noChangeArrowheads="1"/>
          </p:cNvSpPr>
          <p:nvPr/>
        </p:nvSpPr>
        <p:spPr bwMode="auto">
          <a:xfrm>
            <a:off x="3516313" y="32019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6123" name="Rectangle 43"/>
          <p:cNvSpPr>
            <a:spLocks noChangeArrowheads="1"/>
          </p:cNvSpPr>
          <p:nvPr/>
        </p:nvSpPr>
        <p:spPr bwMode="auto">
          <a:xfrm>
            <a:off x="2967038" y="4297363"/>
            <a:ext cx="620712"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folHlink"/>
                </a:solidFill>
                <a:latin typeface="Times" pitchFamily="-110" charset="0"/>
                <a:ea typeface="+mn-ea"/>
                <a:cs typeface="+mn-cs"/>
              </a:rPr>
              <a:t>KB</a:t>
            </a:r>
          </a:p>
        </p:txBody>
      </p:sp>
      <p:sp>
        <p:nvSpPr>
          <p:cNvPr id="46126" name="Oval 46"/>
          <p:cNvSpPr>
            <a:spLocks noChangeArrowheads="1"/>
          </p:cNvSpPr>
          <p:nvPr/>
        </p:nvSpPr>
        <p:spPr bwMode="auto">
          <a:xfrm>
            <a:off x="1704975" y="4149725"/>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6127" name="Rectangle 47"/>
          <p:cNvSpPr>
            <a:spLocks noChangeArrowheads="1"/>
          </p:cNvSpPr>
          <p:nvPr/>
        </p:nvSpPr>
        <p:spPr bwMode="auto">
          <a:xfrm>
            <a:off x="1851883" y="3935413"/>
            <a:ext cx="479297" cy="582211"/>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3200" b="1" i="0" dirty="0">
                <a:solidFill>
                  <a:srgbClr val="FAF200"/>
                </a:solidFill>
                <a:latin typeface="Times" pitchFamily="-110" charset="0"/>
                <a:ea typeface="+mn-ea"/>
                <a:cs typeface="+mn-cs"/>
              </a:rPr>
              <a:t>Ä</a:t>
            </a:r>
          </a:p>
        </p:txBody>
      </p:sp>
      <p:sp>
        <p:nvSpPr>
          <p:cNvPr id="46128" name="Oval 48"/>
          <p:cNvSpPr>
            <a:spLocks noChangeArrowheads="1"/>
          </p:cNvSpPr>
          <p:nvPr/>
        </p:nvSpPr>
        <p:spPr bwMode="auto">
          <a:xfrm>
            <a:off x="1595438" y="3875088"/>
            <a:ext cx="728662" cy="731837"/>
          </a:xfrm>
          <a:prstGeom prst="ellipse">
            <a:avLst/>
          </a:prstGeom>
          <a:noFill/>
          <a:ln w="50800">
            <a:solidFill>
              <a:srgbClr val="FFFFFF"/>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6129" name="Rectangle 49"/>
          <p:cNvSpPr>
            <a:spLocks noChangeArrowheads="1"/>
          </p:cNvSpPr>
          <p:nvPr/>
        </p:nvSpPr>
        <p:spPr bwMode="auto">
          <a:xfrm>
            <a:off x="3751263" y="3078163"/>
            <a:ext cx="6889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folHlink"/>
                </a:solidFill>
                <a:latin typeface="Times" pitchFamily="-110" charset="0"/>
                <a:ea typeface="+mn-ea"/>
                <a:cs typeface="+mn-cs"/>
              </a:rPr>
              <a:t>MN</a:t>
            </a:r>
          </a:p>
        </p:txBody>
      </p:sp>
      <p:sp>
        <p:nvSpPr>
          <p:cNvPr id="46130" name="Oval 50"/>
          <p:cNvSpPr>
            <a:spLocks noChangeArrowheads="1"/>
          </p:cNvSpPr>
          <p:nvPr/>
        </p:nvSpPr>
        <p:spPr bwMode="auto">
          <a:xfrm>
            <a:off x="2906713" y="45735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80941" name="Text Box 52"/>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endParaRPr>
          </a:p>
        </p:txBody>
      </p:sp>
      <p:sp>
        <p:nvSpPr>
          <p:cNvPr id="46137" name="Rectangle 57"/>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rPr>
              <a:t>38</a:t>
            </a:r>
          </a:p>
        </p:txBody>
      </p:sp>
      <p:sp>
        <p:nvSpPr>
          <p:cNvPr id="80943" name="Text Box 58"/>
          <p:cNvSpPr txBox="1">
            <a:spLocks noChangeArrowheads="1"/>
          </p:cNvSpPr>
          <p:nvPr/>
        </p:nvSpPr>
        <p:spPr bwMode="auto">
          <a:xfrm>
            <a:off x="7532688" y="5884863"/>
            <a:ext cx="268287"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Arial" charset="0"/>
              </a:rPr>
              <a:t>  </a:t>
            </a:r>
          </a:p>
        </p:txBody>
      </p:sp>
      <p:sp>
        <p:nvSpPr>
          <p:cNvPr id="80944" name="Rectangle 59"/>
          <p:cNvSpPr>
            <a:spLocks noChangeArrowheads="1"/>
          </p:cNvSpPr>
          <p:nvPr/>
        </p:nvSpPr>
        <p:spPr bwMode="auto">
          <a:xfrm>
            <a:off x="7102702" y="6269038"/>
            <a:ext cx="1561646"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p>
            <a:r>
              <a:rPr lang="en-US" sz="1200" b="1" i="0" dirty="0" err="1" smtClean="0">
                <a:solidFill>
                  <a:schemeClr val="tx1"/>
                </a:solidFill>
                <a:latin typeface="Arial" charset="0"/>
              </a:rPr>
              <a:t>Handbuch</a:t>
            </a:r>
            <a:r>
              <a:rPr lang="en-US" sz="1200" b="1" i="0" dirty="0" smtClean="0">
                <a:solidFill>
                  <a:schemeClr val="tx1"/>
                </a:solidFill>
                <a:latin typeface="Arial" charset="0"/>
              </a:rPr>
              <a:t> S. 15-16</a:t>
            </a:r>
            <a:endParaRPr lang="en-US" sz="1200" b="1" i="0" dirty="0">
              <a:solidFill>
                <a:schemeClr val="tx1"/>
              </a:solidFill>
              <a:latin typeface="Arial" charset="0"/>
            </a:endParaRPr>
          </a:p>
        </p:txBody>
      </p:sp>
      <p:pic>
        <p:nvPicPr>
          <p:cNvPr id="46141" name="Picture 61"/>
          <p:cNvPicPr>
            <a:picLocks noChangeAspect="1" noChangeArrowheads="1"/>
          </p:cNvPicPr>
          <p:nvPr/>
        </p:nvPicPr>
        <p:blipFill>
          <a:blip r:embed="rId3">
            <a:extLst>
              <a:ext uri="{28A0092B-C50C-407E-A947-70E740481C1C}">
                <a14:useLocalDpi xmlns:a14="http://schemas.microsoft.com/office/drawing/2010/main" xmlns="" val="0"/>
              </a:ext>
            </a:extLst>
          </a:blip>
          <a:srcRect b="15181"/>
          <a:stretch>
            <a:fillRect/>
          </a:stretch>
        </p:blipFill>
        <p:spPr bwMode="auto">
          <a:xfrm>
            <a:off x="3519488" y="1858963"/>
            <a:ext cx="5381625" cy="3824287"/>
          </a:xfrm>
          <a:prstGeom prst="rect">
            <a:avLst/>
          </a:prstGeom>
          <a:noFill/>
          <a:ln w="76200">
            <a:solidFill>
              <a:schemeClr val="accent2"/>
            </a:solidFill>
            <a:miter lim="800000"/>
            <a:headEnd/>
            <a:tailEnd/>
          </a:ln>
          <a:effectLst>
            <a:outerShdw blurRad="63500" dist="107763"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Lst>
        </p:spPr>
      </p:pic>
      <p:sp>
        <p:nvSpPr>
          <p:cNvPr id="46142" name="Text Box 62"/>
          <p:cNvSpPr txBox="1">
            <a:spLocks noChangeArrowheads="1"/>
          </p:cNvSpPr>
          <p:nvPr/>
        </p:nvSpPr>
        <p:spPr bwMode="auto">
          <a:xfrm>
            <a:off x="3490913" y="1946275"/>
            <a:ext cx="5413375" cy="519113"/>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lgn="l">
              <a:spcBef>
                <a:spcPct val="50000"/>
              </a:spcBef>
              <a:defRPr/>
            </a:pPr>
            <a:r>
              <a:rPr lang="en-US" b="1" dirty="0" smtClean="0">
                <a:solidFill>
                  <a:schemeClr val="tx1"/>
                </a:solidFill>
                <a:effectLst>
                  <a:outerShdw blurRad="38100" dist="38100" dir="2700000" algn="tl">
                    <a:srgbClr val="000000"/>
                  </a:outerShdw>
                </a:effectLst>
                <a:latin typeface="Arial Black" charset="0"/>
              </a:rPr>
              <a:t>ÄGYPTEN : Giza Plateau</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withEffect">
                                  <p:stCondLst>
                                    <p:cond delay="0"/>
                                  </p:stCondLst>
                                  <p:childTnLst>
                                    <p:set>
                                      <p:cBhvr>
                                        <p:cTn id="6" dur="1" fill="hold">
                                          <p:stCondLst>
                                            <p:cond delay="0"/>
                                          </p:stCondLst>
                                        </p:cTn>
                                        <p:tgtEl>
                                          <p:spTgt spid="46128"/>
                                        </p:tgtEl>
                                        <p:attrNameLst>
                                          <p:attrName>style.visibility</p:attrName>
                                        </p:attrNameLst>
                                      </p:cBhvr>
                                      <p:to>
                                        <p:strVal val="visible"/>
                                      </p:to>
                                    </p:set>
                                    <p:anim calcmode="lin" valueType="num">
                                      <p:cBhvr>
                                        <p:cTn id="7" dur="500" fill="hold"/>
                                        <p:tgtEl>
                                          <p:spTgt spid="46128"/>
                                        </p:tgtEl>
                                        <p:attrNameLst>
                                          <p:attrName>ppt_w</p:attrName>
                                        </p:attrNameLst>
                                      </p:cBhvr>
                                      <p:tavLst>
                                        <p:tav tm="0">
                                          <p:val>
                                            <p:fltVal val="0"/>
                                          </p:val>
                                        </p:tav>
                                        <p:tav tm="100000">
                                          <p:val>
                                            <p:strVal val="#ppt_w"/>
                                          </p:val>
                                        </p:tav>
                                      </p:tavLst>
                                    </p:anim>
                                    <p:anim calcmode="lin" valueType="num">
                                      <p:cBhvr>
                                        <p:cTn id="8" dur="500" fill="hold"/>
                                        <p:tgtEl>
                                          <p:spTgt spid="46128"/>
                                        </p:tgtEl>
                                        <p:attrNameLst>
                                          <p:attrName>ppt_h</p:attrName>
                                        </p:attrNameLst>
                                      </p:cBhvr>
                                      <p:tavLst>
                                        <p:tav tm="0">
                                          <p:val>
                                            <p:fltVal val="0"/>
                                          </p:val>
                                        </p:tav>
                                        <p:tav tm="100000">
                                          <p:val>
                                            <p:strVal val="#ppt_h"/>
                                          </p:val>
                                        </p:tav>
                                      </p:tavLst>
                                    </p:anim>
                                    <p:anim calcmode="lin" valueType="num">
                                      <p:cBhvr>
                                        <p:cTn id="9" dur="500" fill="hold"/>
                                        <p:tgtEl>
                                          <p:spTgt spid="46128"/>
                                        </p:tgtEl>
                                        <p:attrNameLst>
                                          <p:attrName>ppt_x</p:attrName>
                                        </p:attrNameLst>
                                      </p:cBhvr>
                                      <p:tavLst>
                                        <p:tav tm="0">
                                          <p:val>
                                            <p:fltVal val="0.5"/>
                                          </p:val>
                                        </p:tav>
                                        <p:tav tm="100000">
                                          <p:val>
                                            <p:strVal val="#ppt_x"/>
                                          </p:val>
                                        </p:tav>
                                      </p:tavLst>
                                    </p:anim>
                                    <p:anim calcmode="lin" valueType="num">
                                      <p:cBhvr>
                                        <p:cTn id="10" dur="500" fill="hold"/>
                                        <p:tgtEl>
                                          <p:spTgt spid="46128"/>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46142"/>
                                        </p:tgtEl>
                                        <p:attrNameLst>
                                          <p:attrName>style.visibility</p:attrName>
                                        </p:attrNameLst>
                                      </p:cBhvr>
                                      <p:to>
                                        <p:strVal val="visible"/>
                                      </p:to>
                                    </p:set>
                                    <p:animEffect transition="in" filter="fade">
                                      <p:cBhvr>
                                        <p:cTn id="14" dur="1000"/>
                                        <p:tgtEl>
                                          <p:spTgt spid="461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128" grpId="0" animBg="1"/>
      <p:bldP spid="46142" grpId="0" autoUpdateAnimBg="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9" name="Freeform 3"/>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5060" name="Rectangle 4"/>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5061" name="Rectangle 5"/>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5062" name="Freeform 6"/>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5063" name="Freeform 7"/>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5064" name="Rectangle 8"/>
          <p:cNvSpPr>
            <a:spLocks noChangeArrowheads="1"/>
          </p:cNvSpPr>
          <p:nvPr/>
        </p:nvSpPr>
        <p:spPr bwMode="auto">
          <a:xfrm>
            <a:off x="4630738" y="2649538"/>
            <a:ext cx="15208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ER</a:t>
            </a:r>
          </a:p>
        </p:txBody>
      </p:sp>
      <p:sp>
        <p:nvSpPr>
          <p:cNvPr id="45065" name="Freeform 9"/>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5066" name="Rectangle 10"/>
          <p:cNvSpPr>
            <a:spLocks noChangeArrowheads="1"/>
          </p:cNvSpPr>
          <p:nvPr/>
        </p:nvSpPr>
        <p:spPr bwMode="auto">
          <a:xfrm>
            <a:off x="7259638" y="5259388"/>
            <a:ext cx="13112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PG</a:t>
            </a:r>
          </a:p>
        </p:txBody>
      </p:sp>
      <p:sp>
        <p:nvSpPr>
          <p:cNvPr id="45067" name="Freeform 11"/>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5068" name="Freeform 12"/>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5069" name="Freeform 13"/>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5070" name="Rectangle 14"/>
          <p:cNvSpPr>
            <a:spLocks noChangeArrowheads="1"/>
          </p:cNvSpPr>
          <p:nvPr/>
        </p:nvSpPr>
        <p:spPr bwMode="auto">
          <a:xfrm>
            <a:off x="3449638" y="2382838"/>
            <a:ext cx="1273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SG</a:t>
            </a:r>
          </a:p>
        </p:txBody>
      </p:sp>
      <p:sp>
        <p:nvSpPr>
          <p:cNvPr id="45071" name="Rectangle 15"/>
          <p:cNvSpPr>
            <a:spLocks noChangeArrowheads="1"/>
          </p:cNvSpPr>
          <p:nvPr/>
        </p:nvSpPr>
        <p:spPr bwMode="auto">
          <a:xfrm>
            <a:off x="2516188" y="5640388"/>
            <a:ext cx="7016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smtClean="0">
                <a:solidFill>
                  <a:schemeClr val="folHlink"/>
                </a:solidFill>
                <a:latin typeface="Times" pitchFamily="-110" charset="0"/>
                <a:ea typeface="+mn-ea"/>
                <a:cs typeface="+mn-cs"/>
              </a:rPr>
              <a:t>RM</a:t>
            </a:r>
            <a:endParaRPr lang="en-US" sz="2400" b="1" i="0" dirty="0">
              <a:solidFill>
                <a:schemeClr val="folHlink"/>
              </a:solidFill>
              <a:latin typeface="Times" pitchFamily="-110" charset="0"/>
              <a:ea typeface="+mn-ea"/>
              <a:cs typeface="+mn-cs"/>
            </a:endParaRPr>
          </a:p>
        </p:txBody>
      </p:sp>
      <p:sp>
        <p:nvSpPr>
          <p:cNvPr id="45072" name="Rectangle 16"/>
          <p:cNvSpPr>
            <a:spLocks noChangeArrowheads="1"/>
          </p:cNvSpPr>
          <p:nvPr/>
        </p:nvSpPr>
        <p:spPr bwMode="auto">
          <a:xfrm>
            <a:off x="2020888" y="992188"/>
            <a:ext cx="8350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smtClean="0">
                <a:solidFill>
                  <a:schemeClr val="folHlink"/>
                </a:solidFill>
                <a:latin typeface="Times" pitchFamily="-110" charset="0"/>
                <a:ea typeface="+mn-ea"/>
                <a:cs typeface="+mn-cs"/>
              </a:rPr>
              <a:t>MM</a:t>
            </a:r>
            <a:endParaRPr lang="en-US" sz="2400" b="1" i="0" dirty="0">
              <a:solidFill>
                <a:schemeClr val="folHlink"/>
              </a:solidFill>
              <a:latin typeface="Times" pitchFamily="-110" charset="0"/>
              <a:ea typeface="+mn-ea"/>
              <a:cs typeface="+mn-cs"/>
            </a:endParaRPr>
          </a:p>
        </p:txBody>
      </p:sp>
      <p:sp>
        <p:nvSpPr>
          <p:cNvPr id="45073" name="Rectangle 17"/>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5074" name="Line 18"/>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5075" name="Line 19"/>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5077" name="Rectangle 21"/>
          <p:cNvSpPr>
            <a:spLocks noChangeArrowheads="1"/>
          </p:cNvSpPr>
          <p:nvPr/>
        </p:nvSpPr>
        <p:spPr bwMode="auto">
          <a:xfrm>
            <a:off x="2613025" y="3613150"/>
            <a:ext cx="17303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smtClean="0">
                <a:solidFill>
                  <a:schemeClr val="folHlink"/>
                </a:solidFill>
                <a:latin typeface="Times" pitchFamily="-110" charset="0"/>
                <a:ea typeface="+mn-ea"/>
                <a:cs typeface="+mn-cs"/>
              </a:rPr>
              <a:t>TM</a:t>
            </a:r>
            <a:endParaRPr lang="en-US" sz="2400" b="1" i="0" dirty="0">
              <a:solidFill>
                <a:schemeClr val="folHlink"/>
              </a:solidFill>
              <a:latin typeface="Times" pitchFamily="-110" charset="0"/>
              <a:ea typeface="+mn-ea"/>
              <a:cs typeface="+mn-cs"/>
            </a:endParaRPr>
          </a:p>
        </p:txBody>
      </p:sp>
      <p:sp>
        <p:nvSpPr>
          <p:cNvPr id="45078" name="Line 22"/>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5079" name="Oval 23"/>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5080" name="Rectangle 24"/>
          <p:cNvSpPr>
            <a:spLocks noChangeArrowheads="1"/>
          </p:cNvSpPr>
          <p:nvPr/>
        </p:nvSpPr>
        <p:spPr bwMode="auto">
          <a:xfrm>
            <a:off x="4081463" y="1125538"/>
            <a:ext cx="812800"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5081" name="Rectangle 25"/>
          <p:cNvSpPr>
            <a:spLocks noChangeArrowheads="1"/>
          </p:cNvSpPr>
          <p:nvPr/>
        </p:nvSpPr>
        <p:spPr bwMode="auto">
          <a:xfrm>
            <a:off x="5145088" y="1125538"/>
            <a:ext cx="523875"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5082" name="Rectangle 26"/>
          <p:cNvSpPr>
            <a:spLocks noChangeArrowheads="1"/>
          </p:cNvSpPr>
          <p:nvPr/>
        </p:nvSpPr>
        <p:spPr bwMode="auto">
          <a:xfrm>
            <a:off x="6896100" y="43957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U</a:t>
            </a:r>
          </a:p>
        </p:txBody>
      </p:sp>
      <p:sp>
        <p:nvSpPr>
          <p:cNvPr id="45083" name="Rectangle 27"/>
          <p:cNvSpPr>
            <a:spLocks noChangeArrowheads="1"/>
          </p:cNvSpPr>
          <p:nvPr/>
        </p:nvSpPr>
        <p:spPr bwMode="auto">
          <a:xfrm>
            <a:off x="5830888" y="28844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B</a:t>
            </a:r>
          </a:p>
        </p:txBody>
      </p:sp>
      <p:sp>
        <p:nvSpPr>
          <p:cNvPr id="45084" name="Oval 28"/>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5085" name="Rectangle 29"/>
          <p:cNvSpPr>
            <a:spLocks noChangeArrowheads="1"/>
          </p:cNvSpPr>
          <p:nvPr/>
        </p:nvSpPr>
        <p:spPr bwMode="auto">
          <a:xfrm>
            <a:off x="5487988" y="181133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H</a:t>
            </a:r>
          </a:p>
        </p:txBody>
      </p:sp>
      <p:sp>
        <p:nvSpPr>
          <p:cNvPr id="45086" name="Oval 30"/>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5087" name="Rectangle 31"/>
          <p:cNvSpPr>
            <a:spLocks noChangeArrowheads="1"/>
          </p:cNvSpPr>
          <p:nvPr/>
        </p:nvSpPr>
        <p:spPr bwMode="auto">
          <a:xfrm>
            <a:off x="7088188" y="1525588"/>
            <a:ext cx="12922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N(A)</a:t>
            </a:r>
          </a:p>
        </p:txBody>
      </p:sp>
      <p:sp>
        <p:nvSpPr>
          <p:cNvPr id="45088" name="Oval 32"/>
          <p:cNvSpPr>
            <a:spLocks noChangeArrowheads="1"/>
          </p:cNvSpPr>
          <p:nvPr/>
        </p:nvSpPr>
        <p:spPr bwMode="auto">
          <a:xfrm>
            <a:off x="6921500" y="164465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5089" name="Oval 33"/>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5090" name="Rectangle 34"/>
          <p:cNvSpPr>
            <a:spLocks noChangeArrowheads="1"/>
          </p:cNvSpPr>
          <p:nvPr/>
        </p:nvSpPr>
        <p:spPr bwMode="auto">
          <a:xfrm>
            <a:off x="3072950" y="2568575"/>
            <a:ext cx="421589"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dirty="0">
                <a:solidFill>
                  <a:schemeClr val="folHlink"/>
                </a:solidFill>
                <a:latin typeface="Times" pitchFamily="-110" charset="0"/>
                <a:ea typeface="+mn-ea"/>
                <a:cs typeface="+mn-cs"/>
              </a:rPr>
              <a:t>K</a:t>
            </a:r>
          </a:p>
        </p:txBody>
      </p:sp>
      <p:sp>
        <p:nvSpPr>
          <p:cNvPr id="45091" name="Oval 35"/>
          <p:cNvSpPr>
            <a:spLocks noChangeArrowheads="1"/>
          </p:cNvSpPr>
          <p:nvPr/>
        </p:nvSpPr>
        <p:spPr bwMode="auto">
          <a:xfrm>
            <a:off x="2974975" y="3235325"/>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5092" name="Rectangle 36"/>
          <p:cNvSpPr>
            <a:spLocks noChangeArrowheads="1"/>
          </p:cNvSpPr>
          <p:nvPr/>
        </p:nvSpPr>
        <p:spPr bwMode="auto">
          <a:xfrm>
            <a:off x="2727325" y="3078163"/>
            <a:ext cx="333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folHlink"/>
                </a:solidFill>
                <a:latin typeface="Times" pitchFamily="-110" charset="0"/>
                <a:ea typeface="+mn-ea"/>
                <a:cs typeface="+mn-cs"/>
              </a:rPr>
              <a:t>J</a:t>
            </a:r>
          </a:p>
        </p:txBody>
      </p:sp>
      <p:sp>
        <p:nvSpPr>
          <p:cNvPr id="45093" name="Oval 37"/>
          <p:cNvSpPr>
            <a:spLocks noChangeArrowheads="1"/>
          </p:cNvSpPr>
          <p:nvPr/>
        </p:nvSpPr>
        <p:spPr bwMode="auto">
          <a:xfrm>
            <a:off x="3516313" y="32019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5094" name="Oval 38"/>
          <p:cNvSpPr>
            <a:spLocks noChangeArrowheads="1"/>
          </p:cNvSpPr>
          <p:nvPr/>
        </p:nvSpPr>
        <p:spPr bwMode="auto">
          <a:xfrm>
            <a:off x="2906713" y="45735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5095" name="Rectangle 39"/>
          <p:cNvSpPr>
            <a:spLocks noChangeArrowheads="1"/>
          </p:cNvSpPr>
          <p:nvPr/>
        </p:nvSpPr>
        <p:spPr bwMode="auto">
          <a:xfrm>
            <a:off x="3067050" y="4451350"/>
            <a:ext cx="620713"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folHlink"/>
                </a:solidFill>
                <a:latin typeface="Times" pitchFamily="-110" charset="0"/>
                <a:ea typeface="+mn-ea"/>
                <a:cs typeface="+mn-cs"/>
              </a:rPr>
              <a:t>KB</a:t>
            </a:r>
          </a:p>
        </p:txBody>
      </p:sp>
      <p:sp>
        <p:nvSpPr>
          <p:cNvPr id="45096" name="Oval 40"/>
          <p:cNvSpPr>
            <a:spLocks noChangeArrowheads="1"/>
          </p:cNvSpPr>
          <p:nvPr/>
        </p:nvSpPr>
        <p:spPr bwMode="auto">
          <a:xfrm>
            <a:off x="2992438" y="5286375"/>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5097" name="Rectangle 41"/>
          <p:cNvSpPr>
            <a:spLocks noChangeArrowheads="1"/>
          </p:cNvSpPr>
          <p:nvPr/>
        </p:nvSpPr>
        <p:spPr bwMode="auto">
          <a:xfrm>
            <a:off x="3055280" y="5073650"/>
            <a:ext cx="956992" cy="582211"/>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3200" b="1" i="0" dirty="0" smtClean="0">
                <a:solidFill>
                  <a:srgbClr val="FAF200"/>
                </a:solidFill>
                <a:latin typeface="Times" pitchFamily="-110" charset="0"/>
                <a:ea typeface="+mn-ea"/>
                <a:cs typeface="+mn-cs"/>
              </a:rPr>
              <a:t>S(B)</a:t>
            </a:r>
            <a:endParaRPr lang="en-US" sz="3200" b="1" i="0" dirty="0">
              <a:solidFill>
                <a:srgbClr val="FAF200"/>
              </a:solidFill>
              <a:latin typeface="Times" pitchFamily="-110" charset="0"/>
              <a:ea typeface="+mn-ea"/>
              <a:cs typeface="+mn-cs"/>
            </a:endParaRPr>
          </a:p>
        </p:txBody>
      </p:sp>
      <p:sp>
        <p:nvSpPr>
          <p:cNvPr id="45098" name="Oval 42"/>
          <p:cNvSpPr>
            <a:spLocks noChangeArrowheads="1"/>
          </p:cNvSpPr>
          <p:nvPr/>
        </p:nvSpPr>
        <p:spPr bwMode="auto">
          <a:xfrm>
            <a:off x="2828925" y="5008563"/>
            <a:ext cx="1260475" cy="731837"/>
          </a:xfrm>
          <a:prstGeom prst="ellipse">
            <a:avLst/>
          </a:prstGeom>
          <a:noFill/>
          <a:ln w="50800">
            <a:solidFill>
              <a:srgbClr val="FFFFFF"/>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5099" name="AutoShape 43"/>
          <p:cNvSpPr>
            <a:spLocks noChangeArrowheads="1"/>
          </p:cNvSpPr>
          <p:nvPr/>
        </p:nvSpPr>
        <p:spPr bwMode="auto">
          <a:xfrm>
            <a:off x="5591175" y="1249363"/>
            <a:ext cx="292100" cy="215900"/>
          </a:xfrm>
          <a:prstGeom prst="rightArrow">
            <a:avLst>
              <a:gd name="adj1" fmla="val 50000"/>
              <a:gd name="adj2" fmla="val 67653"/>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5100" name="AutoShape 44"/>
          <p:cNvSpPr>
            <a:spLocks noChangeArrowheads="1"/>
          </p:cNvSpPr>
          <p:nvPr/>
        </p:nvSpPr>
        <p:spPr bwMode="auto">
          <a:xfrm rot="10740000">
            <a:off x="4005263" y="1243013"/>
            <a:ext cx="292100" cy="223837"/>
          </a:xfrm>
          <a:prstGeom prst="rightArrow">
            <a:avLst>
              <a:gd name="adj1" fmla="val 50000"/>
              <a:gd name="adj2" fmla="val 65254"/>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5101" name="Line 45"/>
          <p:cNvSpPr>
            <a:spLocks noChangeShapeType="1"/>
          </p:cNvSpPr>
          <p:nvPr/>
        </p:nvSpPr>
        <p:spPr bwMode="auto">
          <a:xfrm>
            <a:off x="4178300" y="1666875"/>
            <a:ext cx="1668463" cy="0"/>
          </a:xfrm>
          <a:prstGeom prst="line">
            <a:avLst/>
          </a:prstGeom>
          <a:noFill/>
          <a:ln w="254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5102" name="Rectangle 46"/>
          <p:cNvSpPr>
            <a:spLocks noChangeArrowheads="1"/>
          </p:cNvSpPr>
          <p:nvPr/>
        </p:nvSpPr>
        <p:spPr bwMode="auto">
          <a:xfrm>
            <a:off x="4097338" y="763588"/>
            <a:ext cx="37115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rgbClr val="FAF200"/>
                </a:solidFill>
                <a:latin typeface="Times" pitchFamily="-110" charset="0"/>
                <a:ea typeface="+mn-ea"/>
                <a:cs typeface="+mn-cs"/>
              </a:rPr>
              <a:t>10 </a:t>
            </a:r>
            <a:r>
              <a:rPr lang="en-US" sz="2400" b="1" i="0" dirty="0" smtClean="0">
                <a:solidFill>
                  <a:srgbClr val="FAF200"/>
                </a:solidFill>
                <a:latin typeface="Times" pitchFamily="-110" charset="0"/>
                <a:ea typeface="+mn-ea"/>
                <a:cs typeface="+mn-cs"/>
              </a:rPr>
              <a:t>ORTE</a:t>
            </a:r>
            <a:endParaRPr lang="en-US" sz="2400" b="1" i="0" dirty="0">
              <a:solidFill>
                <a:srgbClr val="FAF200"/>
              </a:solidFill>
              <a:latin typeface="Times" pitchFamily="-110" charset="0"/>
              <a:ea typeface="+mn-ea"/>
              <a:cs typeface="+mn-cs"/>
            </a:endParaRPr>
          </a:p>
        </p:txBody>
      </p:sp>
      <p:sp>
        <p:nvSpPr>
          <p:cNvPr id="45103" name="Rectangle 47"/>
          <p:cNvSpPr>
            <a:spLocks noChangeArrowheads="1"/>
          </p:cNvSpPr>
          <p:nvPr/>
        </p:nvSpPr>
        <p:spPr bwMode="auto">
          <a:xfrm>
            <a:off x="4083050" y="1127125"/>
            <a:ext cx="809625" cy="5159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i="0">
                <a:solidFill>
                  <a:srgbClr val="FAF200"/>
                </a:solidFill>
                <a:effectLst>
                  <a:outerShdw blurRad="38100" dist="38100" dir="2700000" algn="tl">
                    <a:srgbClr val="000000"/>
                  </a:outerShdw>
                </a:effectLst>
                <a:latin typeface="Times" charset="0"/>
              </a:rPr>
              <a:t>6</a:t>
            </a:r>
          </a:p>
        </p:txBody>
      </p:sp>
      <p:sp>
        <p:nvSpPr>
          <p:cNvPr id="45104" name="Rectangle 48"/>
          <p:cNvSpPr>
            <a:spLocks noChangeArrowheads="1"/>
          </p:cNvSpPr>
          <p:nvPr/>
        </p:nvSpPr>
        <p:spPr bwMode="auto">
          <a:xfrm>
            <a:off x="5146675" y="1127125"/>
            <a:ext cx="520700" cy="5159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i="0">
                <a:solidFill>
                  <a:srgbClr val="FAF200"/>
                </a:solidFill>
                <a:effectLst>
                  <a:outerShdw blurRad="38100" dist="38100" dir="2700000" algn="tl">
                    <a:srgbClr val="000000"/>
                  </a:outerShdw>
                </a:effectLst>
                <a:latin typeface="Times" charset="0"/>
              </a:rPr>
              <a:t>4</a:t>
            </a:r>
          </a:p>
        </p:txBody>
      </p:sp>
      <p:sp>
        <p:nvSpPr>
          <p:cNvPr id="45105" name="Oval 49"/>
          <p:cNvSpPr>
            <a:spLocks noChangeArrowheads="1"/>
          </p:cNvSpPr>
          <p:nvPr/>
        </p:nvSpPr>
        <p:spPr bwMode="auto">
          <a:xfrm>
            <a:off x="3914775" y="1012825"/>
            <a:ext cx="728663" cy="731838"/>
          </a:xfrm>
          <a:prstGeom prst="ellipse">
            <a:avLst/>
          </a:prstGeom>
          <a:noFill/>
          <a:ln w="50800">
            <a:solidFill>
              <a:srgbClr val="00AE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5106" name="Rectangle 50"/>
          <p:cNvSpPr>
            <a:spLocks noChangeArrowheads="1"/>
          </p:cNvSpPr>
          <p:nvPr/>
        </p:nvSpPr>
        <p:spPr bwMode="auto">
          <a:xfrm>
            <a:off x="3687787" y="3078163"/>
            <a:ext cx="815928"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dirty="0" smtClean="0">
                <a:solidFill>
                  <a:schemeClr val="folHlink"/>
                </a:solidFill>
                <a:latin typeface="Times" pitchFamily="-110" charset="0"/>
                <a:ea typeface="+mn-ea"/>
                <a:cs typeface="+mn-cs"/>
              </a:rPr>
              <a:t>N(B)</a:t>
            </a:r>
            <a:endParaRPr lang="en-US" sz="2400" b="1" i="0" dirty="0">
              <a:solidFill>
                <a:schemeClr val="folHlink"/>
              </a:solidFill>
              <a:latin typeface="Times" pitchFamily="-110" charset="0"/>
              <a:ea typeface="+mn-ea"/>
              <a:cs typeface="+mn-cs"/>
            </a:endParaRPr>
          </a:p>
        </p:txBody>
      </p:sp>
      <p:sp>
        <p:nvSpPr>
          <p:cNvPr id="45108" name="Oval 52"/>
          <p:cNvSpPr>
            <a:spLocks noChangeArrowheads="1"/>
          </p:cNvSpPr>
          <p:nvPr/>
        </p:nvSpPr>
        <p:spPr bwMode="auto">
          <a:xfrm>
            <a:off x="1671638" y="418623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5109" name="Rectangle 53"/>
          <p:cNvSpPr>
            <a:spLocks noChangeArrowheads="1"/>
          </p:cNvSpPr>
          <p:nvPr/>
        </p:nvSpPr>
        <p:spPr bwMode="auto">
          <a:xfrm>
            <a:off x="1799058" y="4081463"/>
            <a:ext cx="405559"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dirty="0">
                <a:solidFill>
                  <a:schemeClr val="folHlink"/>
                </a:solidFill>
                <a:latin typeface="Times" pitchFamily="-110" charset="0"/>
                <a:ea typeface="+mn-ea"/>
                <a:cs typeface="+mn-cs"/>
              </a:rPr>
              <a:t>Ä</a:t>
            </a:r>
          </a:p>
        </p:txBody>
      </p:sp>
      <p:sp>
        <p:nvSpPr>
          <p:cNvPr id="82994" name="Text Box 55"/>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endParaRPr>
          </a:p>
        </p:txBody>
      </p:sp>
      <p:sp>
        <p:nvSpPr>
          <p:cNvPr id="45116" name="Rectangle 60"/>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rPr>
              <a:t>39</a:t>
            </a:r>
          </a:p>
        </p:txBody>
      </p:sp>
      <p:sp>
        <p:nvSpPr>
          <p:cNvPr id="82996" name="Text Box 61"/>
          <p:cNvSpPr txBox="1">
            <a:spLocks noChangeArrowheads="1"/>
          </p:cNvSpPr>
          <p:nvPr/>
        </p:nvSpPr>
        <p:spPr bwMode="auto">
          <a:xfrm>
            <a:off x="7532688" y="5884863"/>
            <a:ext cx="268287"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Arial" charset="0"/>
              </a:rPr>
              <a:t>  </a:t>
            </a:r>
          </a:p>
        </p:txBody>
      </p:sp>
      <p:sp>
        <p:nvSpPr>
          <p:cNvPr id="82997" name="Rectangle 62"/>
          <p:cNvSpPr>
            <a:spLocks noChangeArrowheads="1"/>
          </p:cNvSpPr>
          <p:nvPr/>
        </p:nvSpPr>
        <p:spPr bwMode="auto">
          <a:xfrm>
            <a:off x="7102702" y="6269038"/>
            <a:ext cx="1561646"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p>
            <a:r>
              <a:rPr lang="en-US" sz="1200" b="1" i="0" dirty="0" err="1" smtClean="0">
                <a:solidFill>
                  <a:schemeClr val="tx1"/>
                </a:solidFill>
                <a:latin typeface="Arial" charset="0"/>
              </a:rPr>
              <a:t>Handbuch</a:t>
            </a:r>
            <a:r>
              <a:rPr lang="en-US" sz="1200" b="1" i="0" dirty="0" smtClean="0">
                <a:solidFill>
                  <a:schemeClr val="tx1"/>
                </a:solidFill>
                <a:latin typeface="Arial" charset="0"/>
              </a:rPr>
              <a:t> S. 15-16</a:t>
            </a:r>
            <a:endParaRPr lang="en-US" sz="1200" b="1" i="0" dirty="0">
              <a:solidFill>
                <a:schemeClr val="tx1"/>
              </a:solidFill>
              <a:latin typeface="Arial" charset="0"/>
            </a:endParaRPr>
          </a:p>
        </p:txBody>
      </p:sp>
      <p:pic>
        <p:nvPicPr>
          <p:cNvPr id="45119" name="Picture 63"/>
          <p:cNvPicPr>
            <a:picLocks noChangeAspect="1" noChangeArrowheads="1"/>
          </p:cNvPicPr>
          <p:nvPr/>
        </p:nvPicPr>
        <p:blipFill>
          <a:blip r:embed="rId3">
            <a:extLst>
              <a:ext uri="{28A0092B-C50C-407E-A947-70E740481C1C}">
                <a14:useLocalDpi xmlns:a14="http://schemas.microsoft.com/office/drawing/2010/main" xmlns="" val="0"/>
              </a:ext>
            </a:extLst>
          </a:blip>
          <a:srcRect b="8914"/>
          <a:stretch>
            <a:fillRect/>
          </a:stretch>
        </p:blipFill>
        <p:spPr bwMode="auto">
          <a:xfrm>
            <a:off x="4143375" y="2193925"/>
            <a:ext cx="4757738" cy="3248025"/>
          </a:xfrm>
          <a:prstGeom prst="rect">
            <a:avLst/>
          </a:prstGeom>
          <a:noFill/>
          <a:ln w="76200">
            <a:solidFill>
              <a:schemeClr val="accent2"/>
            </a:solidFill>
            <a:miter lim="800000"/>
            <a:headEnd/>
            <a:tailEnd/>
          </a:ln>
          <a:effectLst>
            <a:outerShdw blurRad="63500" dist="107763"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Lst>
        </p:spPr>
      </p:pic>
      <p:sp>
        <p:nvSpPr>
          <p:cNvPr id="45121" name="Text Box 65"/>
          <p:cNvSpPr txBox="1">
            <a:spLocks noChangeArrowheads="1"/>
          </p:cNvSpPr>
          <p:nvPr/>
        </p:nvSpPr>
        <p:spPr bwMode="auto">
          <a:xfrm>
            <a:off x="4057650" y="2249488"/>
            <a:ext cx="3011890" cy="523220"/>
          </a:xfrm>
          <a:prstGeom prst="rect">
            <a:avLst/>
          </a:prstGeom>
          <a:noFill/>
          <a:ln w="12700">
            <a:noFill/>
            <a:miter lim="800000"/>
            <a:headEnd/>
            <a:tailEnd/>
          </a:ln>
          <a:effectLst>
            <a:outerShdw blurRad="63500" dist="46662" dir="3284183" algn="ctr" rotWithShape="0">
              <a:schemeClr val="bg2">
                <a:alpha val="74998"/>
              </a:schemeClr>
            </a:outerShdw>
          </a:effectLst>
        </p:spPr>
        <p:txBody>
          <a:bodyPr wrap="square">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defRPr/>
            </a:pPr>
            <a:r>
              <a:rPr lang="en-US" b="1" dirty="0" smtClean="0">
                <a:solidFill>
                  <a:schemeClr val="accent1"/>
                </a:solidFill>
                <a:effectLst>
                  <a:outerShdw blurRad="38100" dist="38100" dir="2700000" algn="tl">
                    <a:srgbClr val="000000"/>
                  </a:outerShdw>
                </a:effectLst>
                <a:latin typeface="Arial Black" charset="0"/>
              </a:rPr>
              <a:t>SINAI (BERG)</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withEffect">
                                  <p:stCondLst>
                                    <p:cond delay="0"/>
                                  </p:stCondLst>
                                  <p:childTnLst>
                                    <p:set>
                                      <p:cBhvr>
                                        <p:cTn id="6" dur="1" fill="hold">
                                          <p:stCondLst>
                                            <p:cond delay="0"/>
                                          </p:stCondLst>
                                        </p:cTn>
                                        <p:tgtEl>
                                          <p:spTgt spid="45098"/>
                                        </p:tgtEl>
                                        <p:attrNameLst>
                                          <p:attrName>style.visibility</p:attrName>
                                        </p:attrNameLst>
                                      </p:cBhvr>
                                      <p:to>
                                        <p:strVal val="visible"/>
                                      </p:to>
                                    </p:set>
                                    <p:anim calcmode="lin" valueType="num">
                                      <p:cBhvr>
                                        <p:cTn id="7" dur="500" fill="hold"/>
                                        <p:tgtEl>
                                          <p:spTgt spid="45098"/>
                                        </p:tgtEl>
                                        <p:attrNameLst>
                                          <p:attrName>ppt_w</p:attrName>
                                        </p:attrNameLst>
                                      </p:cBhvr>
                                      <p:tavLst>
                                        <p:tav tm="0">
                                          <p:val>
                                            <p:fltVal val="0"/>
                                          </p:val>
                                        </p:tav>
                                        <p:tav tm="100000">
                                          <p:val>
                                            <p:strVal val="#ppt_w"/>
                                          </p:val>
                                        </p:tav>
                                      </p:tavLst>
                                    </p:anim>
                                    <p:anim calcmode="lin" valueType="num">
                                      <p:cBhvr>
                                        <p:cTn id="8" dur="500" fill="hold"/>
                                        <p:tgtEl>
                                          <p:spTgt spid="45098"/>
                                        </p:tgtEl>
                                        <p:attrNameLst>
                                          <p:attrName>ppt_h</p:attrName>
                                        </p:attrNameLst>
                                      </p:cBhvr>
                                      <p:tavLst>
                                        <p:tav tm="0">
                                          <p:val>
                                            <p:fltVal val="0"/>
                                          </p:val>
                                        </p:tav>
                                        <p:tav tm="100000">
                                          <p:val>
                                            <p:strVal val="#ppt_h"/>
                                          </p:val>
                                        </p:tav>
                                      </p:tavLst>
                                    </p:anim>
                                    <p:anim calcmode="lin" valueType="num">
                                      <p:cBhvr>
                                        <p:cTn id="9" dur="500" fill="hold"/>
                                        <p:tgtEl>
                                          <p:spTgt spid="45098"/>
                                        </p:tgtEl>
                                        <p:attrNameLst>
                                          <p:attrName>ppt_x</p:attrName>
                                        </p:attrNameLst>
                                      </p:cBhvr>
                                      <p:tavLst>
                                        <p:tav tm="0">
                                          <p:val>
                                            <p:fltVal val="0.5"/>
                                          </p:val>
                                        </p:tav>
                                        <p:tav tm="100000">
                                          <p:val>
                                            <p:strVal val="#ppt_x"/>
                                          </p:val>
                                        </p:tav>
                                      </p:tavLst>
                                    </p:anim>
                                    <p:anim calcmode="lin" valueType="num">
                                      <p:cBhvr>
                                        <p:cTn id="10" dur="500" fill="hold"/>
                                        <p:tgtEl>
                                          <p:spTgt spid="45098"/>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45121"/>
                                        </p:tgtEl>
                                        <p:attrNameLst>
                                          <p:attrName>style.visibility</p:attrName>
                                        </p:attrNameLst>
                                      </p:cBhvr>
                                      <p:to>
                                        <p:strVal val="visible"/>
                                      </p:to>
                                    </p:set>
                                    <p:animEffect transition="in" filter="fade">
                                      <p:cBhvr>
                                        <p:cTn id="14" dur="1000"/>
                                        <p:tgtEl>
                                          <p:spTgt spid="451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98" grpId="0" animBg="1"/>
      <p:bldP spid="45121" grpId="0" autoUpdateAnimBg="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26" name="Text Box 14"/>
          <p:cNvSpPr txBox="1">
            <a:spLocks noChangeArrowheads="1"/>
          </p:cNvSpPr>
          <p:nvPr/>
        </p:nvSpPr>
        <p:spPr bwMode="auto">
          <a:xfrm>
            <a:off x="7467600" y="5715000"/>
            <a:ext cx="1009650" cy="396875"/>
          </a:xfrm>
          <a:prstGeom prst="rect">
            <a:avLst/>
          </a:prstGeom>
          <a:noFill/>
          <a:ln w="12700">
            <a:noFill/>
            <a:miter lim="800000"/>
            <a:headEnd/>
            <a:tailEnd/>
          </a:ln>
          <a:effectLst/>
        </p:spPr>
        <p:txBody>
          <a:bodyPr>
            <a:spAutoFit/>
          </a:bodyPr>
          <a:lstStyle/>
          <a:p>
            <a:pPr>
              <a:spcBef>
                <a:spcPct val="50000"/>
              </a:spcBef>
              <a:defRPr/>
            </a:pPr>
            <a:endParaRPr lang="en-US" sz="2000" b="1" i="0">
              <a:effectLst>
                <a:outerShdw blurRad="38100" dist="38100" dir="2700000" algn="tl">
                  <a:srgbClr val="000000"/>
                </a:outerShdw>
              </a:effectLst>
              <a:latin typeface="Comic Sans MS" pitchFamily="-110" charset="0"/>
              <a:ea typeface="+mn-ea"/>
              <a:cs typeface="+mn-cs"/>
            </a:endParaRPr>
          </a:p>
        </p:txBody>
      </p:sp>
      <p:sp>
        <p:nvSpPr>
          <p:cNvPr id="218128" name="Freeform 16"/>
          <p:cNvSpPr>
            <a:spLocks/>
          </p:cNvSpPr>
          <p:nvPr/>
        </p:nvSpPr>
        <p:spPr bwMode="auto">
          <a:xfrm>
            <a:off x="1676400" y="901700"/>
            <a:ext cx="2349500" cy="2959100"/>
          </a:xfrm>
          <a:custGeom>
            <a:avLst/>
            <a:gdLst/>
            <a:ahLst/>
            <a:cxnLst>
              <a:cxn ang="0">
                <a:pos x="1480" y="0"/>
              </a:cxn>
              <a:cxn ang="0">
                <a:pos x="1416" y="48"/>
              </a:cxn>
              <a:cxn ang="0">
                <a:pos x="1376" y="144"/>
              </a:cxn>
              <a:cxn ang="0">
                <a:pos x="1360" y="192"/>
              </a:cxn>
              <a:cxn ang="0">
                <a:pos x="1320" y="240"/>
              </a:cxn>
              <a:cxn ang="0">
                <a:pos x="1296" y="320"/>
              </a:cxn>
              <a:cxn ang="0">
                <a:pos x="1224" y="416"/>
              </a:cxn>
              <a:cxn ang="0">
                <a:pos x="1152" y="552"/>
              </a:cxn>
              <a:cxn ang="0">
                <a:pos x="1120" y="664"/>
              </a:cxn>
              <a:cxn ang="0">
                <a:pos x="1112" y="688"/>
              </a:cxn>
              <a:cxn ang="0">
                <a:pos x="1080" y="768"/>
              </a:cxn>
              <a:cxn ang="0">
                <a:pos x="1056" y="752"/>
              </a:cxn>
              <a:cxn ang="0">
                <a:pos x="1032" y="744"/>
              </a:cxn>
              <a:cxn ang="0">
                <a:pos x="1016" y="792"/>
              </a:cxn>
              <a:cxn ang="0">
                <a:pos x="1008" y="816"/>
              </a:cxn>
              <a:cxn ang="0">
                <a:pos x="944" y="1080"/>
              </a:cxn>
              <a:cxn ang="0">
                <a:pos x="912" y="1200"/>
              </a:cxn>
              <a:cxn ang="0">
                <a:pos x="880" y="1248"/>
              </a:cxn>
              <a:cxn ang="0">
                <a:pos x="816" y="1360"/>
              </a:cxn>
              <a:cxn ang="0">
                <a:pos x="784" y="1456"/>
              </a:cxn>
              <a:cxn ang="0">
                <a:pos x="776" y="1480"/>
              </a:cxn>
              <a:cxn ang="0">
                <a:pos x="704" y="1536"/>
              </a:cxn>
              <a:cxn ang="0">
                <a:pos x="656" y="1632"/>
              </a:cxn>
              <a:cxn ang="0">
                <a:pos x="632" y="1640"/>
              </a:cxn>
              <a:cxn ang="0">
                <a:pos x="608" y="1656"/>
              </a:cxn>
              <a:cxn ang="0">
                <a:pos x="560" y="1672"/>
              </a:cxn>
              <a:cxn ang="0">
                <a:pos x="472" y="1752"/>
              </a:cxn>
              <a:cxn ang="0">
                <a:pos x="376" y="1808"/>
              </a:cxn>
              <a:cxn ang="0">
                <a:pos x="304" y="1832"/>
              </a:cxn>
              <a:cxn ang="0">
                <a:pos x="104" y="1864"/>
              </a:cxn>
              <a:cxn ang="0">
                <a:pos x="0" y="1856"/>
              </a:cxn>
            </a:cxnLst>
            <a:rect l="0" t="0" r="r" b="b"/>
            <a:pathLst>
              <a:path w="1480" h="1864">
                <a:moveTo>
                  <a:pt x="1480" y="0"/>
                </a:moveTo>
                <a:cubicBezTo>
                  <a:pt x="1460" y="28"/>
                  <a:pt x="1444" y="29"/>
                  <a:pt x="1416" y="48"/>
                </a:cubicBezTo>
                <a:cubicBezTo>
                  <a:pt x="1404" y="82"/>
                  <a:pt x="1387" y="108"/>
                  <a:pt x="1376" y="144"/>
                </a:cubicBezTo>
                <a:cubicBezTo>
                  <a:pt x="1370" y="160"/>
                  <a:pt x="1371" y="180"/>
                  <a:pt x="1360" y="192"/>
                </a:cubicBezTo>
                <a:cubicBezTo>
                  <a:pt x="1344" y="207"/>
                  <a:pt x="1328" y="219"/>
                  <a:pt x="1320" y="240"/>
                </a:cubicBezTo>
                <a:cubicBezTo>
                  <a:pt x="1308" y="265"/>
                  <a:pt x="1308" y="295"/>
                  <a:pt x="1296" y="320"/>
                </a:cubicBezTo>
                <a:cubicBezTo>
                  <a:pt x="1278" y="355"/>
                  <a:pt x="1252" y="387"/>
                  <a:pt x="1224" y="416"/>
                </a:cubicBezTo>
                <a:cubicBezTo>
                  <a:pt x="1204" y="473"/>
                  <a:pt x="1206" y="515"/>
                  <a:pt x="1152" y="552"/>
                </a:cubicBezTo>
                <a:cubicBezTo>
                  <a:pt x="1139" y="589"/>
                  <a:pt x="1132" y="626"/>
                  <a:pt x="1120" y="664"/>
                </a:cubicBezTo>
                <a:cubicBezTo>
                  <a:pt x="1117" y="672"/>
                  <a:pt x="1112" y="688"/>
                  <a:pt x="1112" y="688"/>
                </a:cubicBezTo>
                <a:cubicBezTo>
                  <a:pt x="1109" y="702"/>
                  <a:pt x="1112" y="762"/>
                  <a:pt x="1080" y="768"/>
                </a:cubicBezTo>
                <a:cubicBezTo>
                  <a:pt x="1070" y="769"/>
                  <a:pt x="1064" y="756"/>
                  <a:pt x="1056" y="752"/>
                </a:cubicBezTo>
                <a:cubicBezTo>
                  <a:pt x="1048" y="748"/>
                  <a:pt x="1040" y="746"/>
                  <a:pt x="1032" y="744"/>
                </a:cubicBezTo>
                <a:cubicBezTo>
                  <a:pt x="1026" y="760"/>
                  <a:pt x="1021" y="776"/>
                  <a:pt x="1016" y="792"/>
                </a:cubicBezTo>
                <a:cubicBezTo>
                  <a:pt x="1013" y="800"/>
                  <a:pt x="1008" y="816"/>
                  <a:pt x="1008" y="816"/>
                </a:cubicBezTo>
                <a:cubicBezTo>
                  <a:pt x="996" y="906"/>
                  <a:pt x="961" y="990"/>
                  <a:pt x="944" y="1080"/>
                </a:cubicBezTo>
                <a:cubicBezTo>
                  <a:pt x="936" y="1115"/>
                  <a:pt x="931" y="1170"/>
                  <a:pt x="912" y="1200"/>
                </a:cubicBezTo>
                <a:cubicBezTo>
                  <a:pt x="901" y="1216"/>
                  <a:pt x="886" y="1229"/>
                  <a:pt x="880" y="1248"/>
                </a:cubicBezTo>
                <a:cubicBezTo>
                  <a:pt x="866" y="1289"/>
                  <a:pt x="853" y="1335"/>
                  <a:pt x="816" y="1360"/>
                </a:cubicBezTo>
                <a:cubicBezTo>
                  <a:pt x="805" y="1392"/>
                  <a:pt x="794" y="1424"/>
                  <a:pt x="784" y="1456"/>
                </a:cubicBezTo>
                <a:cubicBezTo>
                  <a:pt x="781" y="1464"/>
                  <a:pt x="783" y="1475"/>
                  <a:pt x="776" y="1480"/>
                </a:cubicBezTo>
                <a:cubicBezTo>
                  <a:pt x="750" y="1497"/>
                  <a:pt x="729" y="1518"/>
                  <a:pt x="704" y="1536"/>
                </a:cubicBezTo>
                <a:cubicBezTo>
                  <a:pt x="697" y="1555"/>
                  <a:pt x="671" y="1619"/>
                  <a:pt x="656" y="1632"/>
                </a:cubicBezTo>
                <a:cubicBezTo>
                  <a:pt x="649" y="1637"/>
                  <a:pt x="639" y="1636"/>
                  <a:pt x="632" y="1640"/>
                </a:cubicBezTo>
                <a:cubicBezTo>
                  <a:pt x="623" y="1644"/>
                  <a:pt x="616" y="1652"/>
                  <a:pt x="608" y="1656"/>
                </a:cubicBezTo>
                <a:cubicBezTo>
                  <a:pt x="592" y="1662"/>
                  <a:pt x="560" y="1672"/>
                  <a:pt x="560" y="1672"/>
                </a:cubicBezTo>
                <a:cubicBezTo>
                  <a:pt x="534" y="1710"/>
                  <a:pt x="516" y="1737"/>
                  <a:pt x="472" y="1752"/>
                </a:cubicBezTo>
                <a:cubicBezTo>
                  <a:pt x="445" y="1791"/>
                  <a:pt x="419" y="1794"/>
                  <a:pt x="376" y="1808"/>
                </a:cubicBezTo>
                <a:cubicBezTo>
                  <a:pt x="351" y="1815"/>
                  <a:pt x="329" y="1829"/>
                  <a:pt x="304" y="1832"/>
                </a:cubicBezTo>
                <a:cubicBezTo>
                  <a:pt x="232" y="1837"/>
                  <a:pt x="172" y="1846"/>
                  <a:pt x="104" y="1864"/>
                </a:cubicBezTo>
                <a:cubicBezTo>
                  <a:pt x="21" y="1854"/>
                  <a:pt x="56" y="1856"/>
                  <a:pt x="0" y="1856"/>
                </a:cubicBezTo>
              </a:path>
            </a:pathLst>
          </a:custGeom>
          <a:noFill/>
          <a:ln w="38100" cap="flat" cmpd="sng">
            <a:solidFill>
              <a:srgbClr val="0066FF"/>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8129" name="Freeform 17"/>
          <p:cNvSpPr>
            <a:spLocks/>
          </p:cNvSpPr>
          <p:nvPr/>
        </p:nvSpPr>
        <p:spPr bwMode="auto">
          <a:xfrm>
            <a:off x="3517900" y="901700"/>
            <a:ext cx="1233488" cy="965200"/>
          </a:xfrm>
          <a:custGeom>
            <a:avLst/>
            <a:gdLst/>
            <a:ahLst/>
            <a:cxnLst>
              <a:cxn ang="0">
                <a:pos x="0" y="568"/>
              </a:cxn>
              <a:cxn ang="0">
                <a:pos x="80" y="576"/>
              </a:cxn>
              <a:cxn ang="0">
                <a:pos x="128" y="608"/>
              </a:cxn>
              <a:cxn ang="0">
                <a:pos x="232" y="576"/>
              </a:cxn>
              <a:cxn ang="0">
                <a:pos x="256" y="544"/>
              </a:cxn>
              <a:cxn ang="0">
                <a:pos x="264" y="456"/>
              </a:cxn>
              <a:cxn ang="0">
                <a:pos x="336" y="448"/>
              </a:cxn>
              <a:cxn ang="0">
                <a:pos x="432" y="416"/>
              </a:cxn>
              <a:cxn ang="0">
                <a:pos x="472" y="344"/>
              </a:cxn>
              <a:cxn ang="0">
                <a:pos x="520" y="320"/>
              </a:cxn>
              <a:cxn ang="0">
                <a:pos x="584" y="280"/>
              </a:cxn>
              <a:cxn ang="0">
                <a:pos x="576" y="232"/>
              </a:cxn>
              <a:cxn ang="0">
                <a:pos x="528" y="216"/>
              </a:cxn>
              <a:cxn ang="0">
                <a:pos x="584" y="144"/>
              </a:cxn>
              <a:cxn ang="0">
                <a:pos x="608" y="128"/>
              </a:cxn>
              <a:cxn ang="0">
                <a:pos x="656" y="112"/>
              </a:cxn>
              <a:cxn ang="0">
                <a:pos x="680" y="104"/>
              </a:cxn>
              <a:cxn ang="0">
                <a:pos x="768" y="104"/>
              </a:cxn>
              <a:cxn ang="0">
                <a:pos x="752" y="80"/>
              </a:cxn>
              <a:cxn ang="0">
                <a:pos x="744" y="56"/>
              </a:cxn>
              <a:cxn ang="0">
                <a:pos x="776" y="0"/>
              </a:cxn>
            </a:cxnLst>
            <a:rect l="0" t="0" r="r" b="b"/>
            <a:pathLst>
              <a:path w="777" h="608">
                <a:moveTo>
                  <a:pt x="0" y="568"/>
                </a:moveTo>
                <a:cubicBezTo>
                  <a:pt x="26" y="570"/>
                  <a:pt x="54" y="568"/>
                  <a:pt x="80" y="576"/>
                </a:cubicBezTo>
                <a:cubicBezTo>
                  <a:pt x="98" y="581"/>
                  <a:pt x="128" y="608"/>
                  <a:pt x="128" y="608"/>
                </a:cubicBezTo>
                <a:cubicBezTo>
                  <a:pt x="164" y="583"/>
                  <a:pt x="185" y="582"/>
                  <a:pt x="232" y="576"/>
                </a:cubicBezTo>
                <a:cubicBezTo>
                  <a:pt x="240" y="565"/>
                  <a:pt x="252" y="556"/>
                  <a:pt x="256" y="544"/>
                </a:cubicBezTo>
                <a:cubicBezTo>
                  <a:pt x="263" y="515"/>
                  <a:pt x="245" y="478"/>
                  <a:pt x="264" y="456"/>
                </a:cubicBezTo>
                <a:cubicBezTo>
                  <a:pt x="279" y="437"/>
                  <a:pt x="312" y="450"/>
                  <a:pt x="336" y="448"/>
                </a:cubicBezTo>
                <a:cubicBezTo>
                  <a:pt x="392" y="391"/>
                  <a:pt x="315" y="458"/>
                  <a:pt x="432" y="416"/>
                </a:cubicBezTo>
                <a:cubicBezTo>
                  <a:pt x="453" y="408"/>
                  <a:pt x="453" y="358"/>
                  <a:pt x="472" y="344"/>
                </a:cubicBezTo>
                <a:cubicBezTo>
                  <a:pt x="485" y="332"/>
                  <a:pt x="505" y="329"/>
                  <a:pt x="520" y="320"/>
                </a:cubicBezTo>
                <a:cubicBezTo>
                  <a:pt x="532" y="281"/>
                  <a:pt x="545" y="289"/>
                  <a:pt x="584" y="280"/>
                </a:cubicBezTo>
                <a:cubicBezTo>
                  <a:pt x="600" y="255"/>
                  <a:pt x="613" y="252"/>
                  <a:pt x="576" y="232"/>
                </a:cubicBezTo>
                <a:cubicBezTo>
                  <a:pt x="561" y="223"/>
                  <a:pt x="528" y="216"/>
                  <a:pt x="528" y="216"/>
                </a:cubicBezTo>
                <a:cubicBezTo>
                  <a:pt x="510" y="163"/>
                  <a:pt x="546" y="162"/>
                  <a:pt x="584" y="144"/>
                </a:cubicBezTo>
                <a:cubicBezTo>
                  <a:pt x="592" y="139"/>
                  <a:pt x="599" y="131"/>
                  <a:pt x="608" y="128"/>
                </a:cubicBezTo>
                <a:cubicBezTo>
                  <a:pt x="623" y="121"/>
                  <a:pt x="640" y="117"/>
                  <a:pt x="656" y="112"/>
                </a:cubicBezTo>
                <a:cubicBezTo>
                  <a:pt x="664" y="109"/>
                  <a:pt x="680" y="104"/>
                  <a:pt x="680" y="104"/>
                </a:cubicBezTo>
                <a:cubicBezTo>
                  <a:pt x="709" y="113"/>
                  <a:pt x="734" y="126"/>
                  <a:pt x="768" y="104"/>
                </a:cubicBezTo>
                <a:cubicBezTo>
                  <a:pt x="776" y="98"/>
                  <a:pt x="756" y="88"/>
                  <a:pt x="752" y="80"/>
                </a:cubicBezTo>
                <a:cubicBezTo>
                  <a:pt x="748" y="72"/>
                  <a:pt x="746" y="64"/>
                  <a:pt x="744" y="56"/>
                </a:cubicBezTo>
                <a:cubicBezTo>
                  <a:pt x="777" y="5"/>
                  <a:pt x="776" y="27"/>
                  <a:pt x="776" y="0"/>
                </a:cubicBezTo>
              </a:path>
            </a:pathLst>
          </a:custGeom>
          <a:noFill/>
          <a:ln w="38100" cap="flat" cmpd="sng">
            <a:solidFill>
              <a:srgbClr val="0066FF"/>
            </a:solidFill>
            <a:prstDash val="solid"/>
            <a:round/>
            <a:headEnd type="none" w="med" len="med"/>
            <a:tailEnd type="none" w="med" len="me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8130" name="Line 18"/>
          <p:cNvSpPr>
            <a:spLocks noChangeShapeType="1"/>
          </p:cNvSpPr>
          <p:nvPr/>
        </p:nvSpPr>
        <p:spPr bwMode="auto">
          <a:xfrm>
            <a:off x="2501900" y="3632200"/>
            <a:ext cx="685800" cy="1917700"/>
          </a:xfrm>
          <a:prstGeom prst="line">
            <a:avLst/>
          </a:prstGeom>
          <a:noFill/>
          <a:ln w="38100">
            <a:solidFill>
              <a:srgbClr val="0066FF"/>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8136" name="Line 24"/>
          <p:cNvSpPr>
            <a:spLocks noChangeShapeType="1"/>
          </p:cNvSpPr>
          <p:nvPr/>
        </p:nvSpPr>
        <p:spPr bwMode="auto">
          <a:xfrm flipH="1">
            <a:off x="4572000" y="5575300"/>
            <a:ext cx="330200" cy="298450"/>
          </a:xfrm>
          <a:prstGeom prst="line">
            <a:avLst/>
          </a:prstGeom>
          <a:noFill/>
          <a:ln w="38100">
            <a:solidFill>
              <a:srgbClr val="0066FF"/>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8141" name="Line 29"/>
          <p:cNvSpPr>
            <a:spLocks noChangeShapeType="1"/>
          </p:cNvSpPr>
          <p:nvPr/>
        </p:nvSpPr>
        <p:spPr bwMode="auto">
          <a:xfrm flipH="1">
            <a:off x="7556500" y="2628900"/>
            <a:ext cx="406400" cy="279400"/>
          </a:xfrm>
          <a:prstGeom prst="line">
            <a:avLst/>
          </a:prstGeom>
          <a:noFill/>
          <a:ln w="38100">
            <a:solidFill>
              <a:srgbClr val="0066FF"/>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8149" name="Freeform 37"/>
          <p:cNvSpPr>
            <a:spLocks/>
          </p:cNvSpPr>
          <p:nvPr/>
        </p:nvSpPr>
        <p:spPr bwMode="auto">
          <a:xfrm>
            <a:off x="3695700" y="3086100"/>
            <a:ext cx="212725" cy="1035050"/>
          </a:xfrm>
          <a:custGeom>
            <a:avLst/>
            <a:gdLst/>
            <a:ahLst/>
            <a:cxnLst>
              <a:cxn ang="0">
                <a:pos x="124" y="0"/>
              </a:cxn>
              <a:cxn ang="0">
                <a:pos x="124" y="84"/>
              </a:cxn>
              <a:cxn ang="0">
                <a:pos x="92" y="180"/>
              </a:cxn>
              <a:cxn ang="0">
                <a:pos x="104" y="244"/>
              </a:cxn>
              <a:cxn ang="0">
                <a:pos x="68" y="332"/>
              </a:cxn>
              <a:cxn ang="0">
                <a:pos x="48" y="384"/>
              </a:cxn>
              <a:cxn ang="0">
                <a:pos x="28" y="420"/>
              </a:cxn>
              <a:cxn ang="0">
                <a:pos x="52" y="488"/>
              </a:cxn>
              <a:cxn ang="0">
                <a:pos x="68" y="524"/>
              </a:cxn>
              <a:cxn ang="0">
                <a:pos x="64" y="536"/>
              </a:cxn>
              <a:cxn ang="0">
                <a:pos x="52" y="544"/>
              </a:cxn>
              <a:cxn ang="0">
                <a:pos x="44" y="568"/>
              </a:cxn>
              <a:cxn ang="0">
                <a:pos x="40" y="580"/>
              </a:cxn>
              <a:cxn ang="0">
                <a:pos x="36" y="616"/>
              </a:cxn>
              <a:cxn ang="0">
                <a:pos x="24" y="624"/>
              </a:cxn>
              <a:cxn ang="0">
                <a:pos x="0" y="652"/>
              </a:cxn>
            </a:cxnLst>
            <a:rect l="0" t="0" r="r" b="b"/>
            <a:pathLst>
              <a:path w="134" h="652">
                <a:moveTo>
                  <a:pt x="124" y="0"/>
                </a:moveTo>
                <a:cubicBezTo>
                  <a:pt x="127" y="33"/>
                  <a:pt x="134" y="52"/>
                  <a:pt x="124" y="84"/>
                </a:cubicBezTo>
                <a:cubicBezTo>
                  <a:pt x="120" y="137"/>
                  <a:pt x="123" y="148"/>
                  <a:pt x="92" y="180"/>
                </a:cubicBezTo>
                <a:cubicBezTo>
                  <a:pt x="94" y="203"/>
                  <a:pt x="96" y="221"/>
                  <a:pt x="104" y="244"/>
                </a:cubicBezTo>
                <a:cubicBezTo>
                  <a:pt x="96" y="272"/>
                  <a:pt x="93" y="314"/>
                  <a:pt x="68" y="332"/>
                </a:cubicBezTo>
                <a:cubicBezTo>
                  <a:pt x="64" y="358"/>
                  <a:pt x="68" y="370"/>
                  <a:pt x="48" y="384"/>
                </a:cubicBezTo>
                <a:cubicBezTo>
                  <a:pt x="29" y="411"/>
                  <a:pt x="35" y="398"/>
                  <a:pt x="28" y="420"/>
                </a:cubicBezTo>
                <a:cubicBezTo>
                  <a:pt x="31" y="447"/>
                  <a:pt x="32" y="468"/>
                  <a:pt x="52" y="488"/>
                </a:cubicBezTo>
                <a:cubicBezTo>
                  <a:pt x="56" y="501"/>
                  <a:pt x="63" y="510"/>
                  <a:pt x="68" y="524"/>
                </a:cubicBezTo>
                <a:cubicBezTo>
                  <a:pt x="66" y="528"/>
                  <a:pt x="66" y="532"/>
                  <a:pt x="64" y="536"/>
                </a:cubicBezTo>
                <a:cubicBezTo>
                  <a:pt x="60" y="539"/>
                  <a:pt x="54" y="539"/>
                  <a:pt x="52" y="544"/>
                </a:cubicBezTo>
                <a:cubicBezTo>
                  <a:pt x="47" y="551"/>
                  <a:pt x="46" y="560"/>
                  <a:pt x="44" y="568"/>
                </a:cubicBezTo>
                <a:cubicBezTo>
                  <a:pt x="42" y="572"/>
                  <a:pt x="40" y="580"/>
                  <a:pt x="40" y="580"/>
                </a:cubicBezTo>
                <a:cubicBezTo>
                  <a:pt x="38" y="592"/>
                  <a:pt x="40" y="604"/>
                  <a:pt x="36" y="616"/>
                </a:cubicBezTo>
                <a:cubicBezTo>
                  <a:pt x="34" y="620"/>
                  <a:pt x="27" y="620"/>
                  <a:pt x="24" y="624"/>
                </a:cubicBezTo>
                <a:cubicBezTo>
                  <a:pt x="13" y="632"/>
                  <a:pt x="9" y="642"/>
                  <a:pt x="0" y="652"/>
                </a:cubicBezTo>
              </a:path>
            </a:pathLst>
          </a:custGeom>
          <a:noFill/>
          <a:ln w="38100" cap="flat" cmpd="sng">
            <a:solidFill>
              <a:srgbClr val="0066FF"/>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8151" name="Freeform 39"/>
          <p:cNvSpPr>
            <a:spLocks/>
          </p:cNvSpPr>
          <p:nvPr/>
        </p:nvSpPr>
        <p:spPr bwMode="auto">
          <a:xfrm>
            <a:off x="3195638" y="2327275"/>
            <a:ext cx="741362" cy="1330325"/>
          </a:xfrm>
          <a:custGeom>
            <a:avLst/>
            <a:gdLst/>
            <a:ahLst/>
            <a:cxnLst>
              <a:cxn ang="0">
                <a:pos x="467" y="130"/>
              </a:cxn>
              <a:cxn ang="0">
                <a:pos x="423" y="122"/>
              </a:cxn>
              <a:cxn ang="0">
                <a:pos x="415" y="110"/>
              </a:cxn>
              <a:cxn ang="0">
                <a:pos x="355" y="102"/>
              </a:cxn>
              <a:cxn ang="0">
                <a:pos x="363" y="54"/>
              </a:cxn>
              <a:cxn ang="0">
                <a:pos x="331" y="46"/>
              </a:cxn>
              <a:cxn ang="0">
                <a:pos x="271" y="26"/>
              </a:cxn>
              <a:cxn ang="0">
                <a:pos x="235" y="6"/>
              </a:cxn>
              <a:cxn ang="0">
                <a:pos x="143" y="50"/>
              </a:cxn>
              <a:cxn ang="0">
                <a:pos x="103" y="138"/>
              </a:cxn>
              <a:cxn ang="0">
                <a:pos x="79" y="222"/>
              </a:cxn>
              <a:cxn ang="0">
                <a:pos x="75" y="234"/>
              </a:cxn>
              <a:cxn ang="0">
                <a:pos x="63" y="242"/>
              </a:cxn>
              <a:cxn ang="0">
                <a:pos x="87" y="306"/>
              </a:cxn>
              <a:cxn ang="0">
                <a:pos x="95" y="398"/>
              </a:cxn>
              <a:cxn ang="0">
                <a:pos x="123" y="466"/>
              </a:cxn>
              <a:cxn ang="0">
                <a:pos x="139" y="478"/>
              </a:cxn>
              <a:cxn ang="0">
                <a:pos x="163" y="486"/>
              </a:cxn>
              <a:cxn ang="0">
                <a:pos x="219" y="490"/>
              </a:cxn>
              <a:cxn ang="0">
                <a:pos x="227" y="530"/>
              </a:cxn>
              <a:cxn ang="0">
                <a:pos x="191" y="542"/>
              </a:cxn>
              <a:cxn ang="0">
                <a:pos x="119" y="590"/>
              </a:cxn>
              <a:cxn ang="0">
                <a:pos x="79" y="622"/>
              </a:cxn>
              <a:cxn ang="0">
                <a:pos x="59" y="658"/>
              </a:cxn>
              <a:cxn ang="0">
                <a:pos x="39" y="706"/>
              </a:cxn>
              <a:cxn ang="0">
                <a:pos x="3" y="790"/>
              </a:cxn>
              <a:cxn ang="0">
                <a:pos x="27" y="838"/>
              </a:cxn>
              <a:cxn ang="0">
                <a:pos x="87" y="814"/>
              </a:cxn>
              <a:cxn ang="0">
                <a:pos x="151" y="830"/>
              </a:cxn>
              <a:cxn ang="0">
                <a:pos x="195" y="818"/>
              </a:cxn>
              <a:cxn ang="0">
                <a:pos x="231" y="822"/>
              </a:cxn>
              <a:cxn ang="0">
                <a:pos x="267" y="790"/>
              </a:cxn>
              <a:cxn ang="0">
                <a:pos x="339" y="734"/>
              </a:cxn>
              <a:cxn ang="0">
                <a:pos x="411" y="726"/>
              </a:cxn>
            </a:cxnLst>
            <a:rect l="0" t="0" r="r" b="b"/>
            <a:pathLst>
              <a:path w="467" h="838">
                <a:moveTo>
                  <a:pt x="467" y="130"/>
                </a:moveTo>
                <a:cubicBezTo>
                  <a:pt x="452" y="125"/>
                  <a:pt x="436" y="127"/>
                  <a:pt x="423" y="122"/>
                </a:cubicBezTo>
                <a:cubicBezTo>
                  <a:pt x="418" y="120"/>
                  <a:pt x="418" y="113"/>
                  <a:pt x="415" y="110"/>
                </a:cubicBezTo>
                <a:cubicBezTo>
                  <a:pt x="399" y="97"/>
                  <a:pt x="375" y="103"/>
                  <a:pt x="355" y="102"/>
                </a:cubicBezTo>
                <a:cubicBezTo>
                  <a:pt x="359" y="85"/>
                  <a:pt x="374" y="70"/>
                  <a:pt x="363" y="54"/>
                </a:cubicBezTo>
                <a:cubicBezTo>
                  <a:pt x="356" y="44"/>
                  <a:pt x="341" y="48"/>
                  <a:pt x="331" y="46"/>
                </a:cubicBezTo>
                <a:cubicBezTo>
                  <a:pt x="309" y="41"/>
                  <a:pt x="292" y="30"/>
                  <a:pt x="271" y="26"/>
                </a:cubicBezTo>
                <a:cubicBezTo>
                  <a:pt x="260" y="5"/>
                  <a:pt x="257" y="0"/>
                  <a:pt x="235" y="6"/>
                </a:cubicBezTo>
                <a:cubicBezTo>
                  <a:pt x="207" y="33"/>
                  <a:pt x="179" y="40"/>
                  <a:pt x="143" y="50"/>
                </a:cubicBezTo>
                <a:cubicBezTo>
                  <a:pt x="116" y="89"/>
                  <a:pt x="147" y="108"/>
                  <a:pt x="103" y="138"/>
                </a:cubicBezTo>
                <a:cubicBezTo>
                  <a:pt x="93" y="165"/>
                  <a:pt x="102" y="206"/>
                  <a:pt x="79" y="222"/>
                </a:cubicBezTo>
                <a:cubicBezTo>
                  <a:pt x="77" y="226"/>
                  <a:pt x="77" y="230"/>
                  <a:pt x="75" y="234"/>
                </a:cubicBezTo>
                <a:cubicBezTo>
                  <a:pt x="71" y="237"/>
                  <a:pt x="64" y="237"/>
                  <a:pt x="63" y="242"/>
                </a:cubicBezTo>
                <a:cubicBezTo>
                  <a:pt x="57" y="264"/>
                  <a:pt x="80" y="286"/>
                  <a:pt x="87" y="306"/>
                </a:cubicBezTo>
                <a:cubicBezTo>
                  <a:pt x="76" y="336"/>
                  <a:pt x="76" y="370"/>
                  <a:pt x="95" y="398"/>
                </a:cubicBezTo>
                <a:cubicBezTo>
                  <a:pt x="101" y="424"/>
                  <a:pt x="92" y="455"/>
                  <a:pt x="123" y="466"/>
                </a:cubicBezTo>
                <a:cubicBezTo>
                  <a:pt x="128" y="470"/>
                  <a:pt x="133" y="475"/>
                  <a:pt x="139" y="478"/>
                </a:cubicBezTo>
                <a:cubicBezTo>
                  <a:pt x="146" y="481"/>
                  <a:pt x="163" y="486"/>
                  <a:pt x="163" y="486"/>
                </a:cubicBezTo>
                <a:cubicBezTo>
                  <a:pt x="184" y="481"/>
                  <a:pt x="197" y="484"/>
                  <a:pt x="219" y="490"/>
                </a:cubicBezTo>
                <a:cubicBezTo>
                  <a:pt x="224" y="498"/>
                  <a:pt x="239" y="518"/>
                  <a:pt x="227" y="530"/>
                </a:cubicBezTo>
                <a:cubicBezTo>
                  <a:pt x="206" y="547"/>
                  <a:pt x="207" y="531"/>
                  <a:pt x="191" y="542"/>
                </a:cubicBezTo>
                <a:cubicBezTo>
                  <a:pt x="166" y="558"/>
                  <a:pt x="147" y="580"/>
                  <a:pt x="119" y="590"/>
                </a:cubicBezTo>
                <a:cubicBezTo>
                  <a:pt x="105" y="600"/>
                  <a:pt x="93" y="612"/>
                  <a:pt x="79" y="622"/>
                </a:cubicBezTo>
                <a:cubicBezTo>
                  <a:pt x="60" y="649"/>
                  <a:pt x="66" y="636"/>
                  <a:pt x="59" y="658"/>
                </a:cubicBezTo>
                <a:cubicBezTo>
                  <a:pt x="55" y="682"/>
                  <a:pt x="58" y="692"/>
                  <a:pt x="39" y="706"/>
                </a:cubicBezTo>
                <a:cubicBezTo>
                  <a:pt x="21" y="732"/>
                  <a:pt x="17" y="761"/>
                  <a:pt x="3" y="790"/>
                </a:cubicBezTo>
                <a:cubicBezTo>
                  <a:pt x="6" y="818"/>
                  <a:pt x="0" y="831"/>
                  <a:pt x="27" y="838"/>
                </a:cubicBezTo>
                <a:cubicBezTo>
                  <a:pt x="48" y="832"/>
                  <a:pt x="68" y="826"/>
                  <a:pt x="87" y="814"/>
                </a:cubicBezTo>
                <a:cubicBezTo>
                  <a:pt x="108" y="817"/>
                  <a:pt x="129" y="822"/>
                  <a:pt x="151" y="830"/>
                </a:cubicBezTo>
                <a:cubicBezTo>
                  <a:pt x="187" y="820"/>
                  <a:pt x="172" y="825"/>
                  <a:pt x="195" y="818"/>
                </a:cubicBezTo>
                <a:cubicBezTo>
                  <a:pt x="207" y="819"/>
                  <a:pt x="218" y="822"/>
                  <a:pt x="231" y="822"/>
                </a:cubicBezTo>
                <a:cubicBezTo>
                  <a:pt x="249" y="820"/>
                  <a:pt x="257" y="801"/>
                  <a:pt x="267" y="790"/>
                </a:cubicBezTo>
                <a:cubicBezTo>
                  <a:pt x="291" y="762"/>
                  <a:pt x="310" y="753"/>
                  <a:pt x="339" y="734"/>
                </a:cubicBezTo>
                <a:cubicBezTo>
                  <a:pt x="353" y="712"/>
                  <a:pt x="386" y="726"/>
                  <a:pt x="411" y="726"/>
                </a:cubicBezTo>
              </a:path>
            </a:pathLst>
          </a:custGeom>
          <a:noFill/>
          <a:ln w="38100" cap="flat" cmpd="sng">
            <a:solidFill>
              <a:srgbClr val="0066FF"/>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8152" name="Freeform 40"/>
          <p:cNvSpPr>
            <a:spLocks/>
          </p:cNvSpPr>
          <p:nvPr/>
        </p:nvSpPr>
        <p:spPr bwMode="auto">
          <a:xfrm>
            <a:off x="2546350" y="3454400"/>
            <a:ext cx="241300" cy="304800"/>
          </a:xfrm>
          <a:custGeom>
            <a:avLst/>
            <a:gdLst/>
            <a:ahLst/>
            <a:cxnLst>
              <a:cxn ang="0">
                <a:pos x="0" y="192"/>
              </a:cxn>
              <a:cxn ang="0">
                <a:pos x="40" y="176"/>
              </a:cxn>
              <a:cxn ang="0">
                <a:pos x="64" y="168"/>
              </a:cxn>
              <a:cxn ang="0">
                <a:pos x="96" y="80"/>
              </a:cxn>
              <a:cxn ang="0">
                <a:pos x="132" y="60"/>
              </a:cxn>
              <a:cxn ang="0">
                <a:pos x="152" y="24"/>
              </a:cxn>
              <a:cxn ang="0">
                <a:pos x="148" y="8"/>
              </a:cxn>
              <a:cxn ang="0">
                <a:pos x="136" y="0"/>
              </a:cxn>
            </a:cxnLst>
            <a:rect l="0" t="0" r="r" b="b"/>
            <a:pathLst>
              <a:path w="152" h="192">
                <a:moveTo>
                  <a:pt x="0" y="192"/>
                </a:moveTo>
                <a:cubicBezTo>
                  <a:pt x="14" y="187"/>
                  <a:pt x="26" y="182"/>
                  <a:pt x="40" y="176"/>
                </a:cubicBezTo>
                <a:cubicBezTo>
                  <a:pt x="47" y="172"/>
                  <a:pt x="64" y="168"/>
                  <a:pt x="64" y="168"/>
                </a:cubicBezTo>
                <a:cubicBezTo>
                  <a:pt x="72" y="150"/>
                  <a:pt x="77" y="86"/>
                  <a:pt x="96" y="80"/>
                </a:cubicBezTo>
                <a:cubicBezTo>
                  <a:pt x="109" y="75"/>
                  <a:pt x="132" y="60"/>
                  <a:pt x="132" y="60"/>
                </a:cubicBezTo>
                <a:cubicBezTo>
                  <a:pt x="150" y="32"/>
                  <a:pt x="144" y="45"/>
                  <a:pt x="152" y="24"/>
                </a:cubicBezTo>
                <a:cubicBezTo>
                  <a:pt x="150" y="18"/>
                  <a:pt x="151" y="12"/>
                  <a:pt x="148" y="8"/>
                </a:cubicBezTo>
                <a:cubicBezTo>
                  <a:pt x="145" y="4"/>
                  <a:pt x="136" y="0"/>
                  <a:pt x="136" y="0"/>
                </a:cubicBezTo>
              </a:path>
            </a:pathLst>
          </a:custGeom>
          <a:noFill/>
          <a:ln w="38100" cap="flat" cmpd="sng">
            <a:solidFill>
              <a:srgbClr val="0066FF"/>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8156" name="Freeform 44"/>
          <p:cNvSpPr>
            <a:spLocks/>
          </p:cNvSpPr>
          <p:nvPr/>
        </p:nvSpPr>
        <p:spPr bwMode="auto">
          <a:xfrm>
            <a:off x="3736975" y="3257550"/>
            <a:ext cx="179388" cy="508000"/>
          </a:xfrm>
          <a:custGeom>
            <a:avLst/>
            <a:gdLst/>
            <a:ahLst/>
            <a:cxnLst>
              <a:cxn ang="0">
                <a:pos x="98" y="0"/>
              </a:cxn>
              <a:cxn ang="0">
                <a:pos x="46" y="72"/>
              </a:cxn>
              <a:cxn ang="0">
                <a:pos x="50" y="116"/>
              </a:cxn>
              <a:cxn ang="0">
                <a:pos x="34" y="164"/>
              </a:cxn>
              <a:cxn ang="0">
                <a:pos x="22" y="244"/>
              </a:cxn>
              <a:cxn ang="0">
                <a:pos x="6" y="268"/>
              </a:cxn>
              <a:cxn ang="0">
                <a:pos x="2" y="280"/>
              </a:cxn>
              <a:cxn ang="0">
                <a:pos x="18" y="312"/>
              </a:cxn>
              <a:cxn ang="0">
                <a:pos x="42" y="320"/>
              </a:cxn>
              <a:cxn ang="0">
                <a:pos x="42" y="280"/>
              </a:cxn>
              <a:cxn ang="0">
                <a:pos x="46" y="244"/>
              </a:cxn>
              <a:cxn ang="0">
                <a:pos x="58" y="256"/>
              </a:cxn>
              <a:cxn ang="0">
                <a:pos x="70" y="252"/>
              </a:cxn>
              <a:cxn ang="0">
                <a:pos x="98" y="208"/>
              </a:cxn>
              <a:cxn ang="0">
                <a:pos x="74" y="132"/>
              </a:cxn>
              <a:cxn ang="0">
                <a:pos x="106" y="72"/>
              </a:cxn>
              <a:cxn ang="0">
                <a:pos x="102" y="16"/>
              </a:cxn>
              <a:cxn ang="0">
                <a:pos x="90" y="8"/>
              </a:cxn>
              <a:cxn ang="0">
                <a:pos x="98" y="0"/>
              </a:cxn>
            </a:cxnLst>
            <a:rect l="0" t="0" r="r" b="b"/>
            <a:pathLst>
              <a:path w="113" h="320">
                <a:moveTo>
                  <a:pt x="98" y="0"/>
                </a:moveTo>
                <a:cubicBezTo>
                  <a:pt x="56" y="8"/>
                  <a:pt x="69" y="40"/>
                  <a:pt x="46" y="72"/>
                </a:cubicBezTo>
                <a:cubicBezTo>
                  <a:pt x="41" y="89"/>
                  <a:pt x="44" y="98"/>
                  <a:pt x="50" y="116"/>
                </a:cubicBezTo>
                <a:cubicBezTo>
                  <a:pt x="46" y="136"/>
                  <a:pt x="40" y="145"/>
                  <a:pt x="34" y="164"/>
                </a:cubicBezTo>
                <a:cubicBezTo>
                  <a:pt x="32" y="181"/>
                  <a:pt x="30" y="224"/>
                  <a:pt x="22" y="244"/>
                </a:cubicBezTo>
                <a:cubicBezTo>
                  <a:pt x="18" y="252"/>
                  <a:pt x="9" y="258"/>
                  <a:pt x="6" y="268"/>
                </a:cubicBezTo>
                <a:cubicBezTo>
                  <a:pt x="4" y="272"/>
                  <a:pt x="3" y="276"/>
                  <a:pt x="2" y="280"/>
                </a:cubicBezTo>
                <a:cubicBezTo>
                  <a:pt x="5" y="301"/>
                  <a:pt x="0" y="304"/>
                  <a:pt x="18" y="312"/>
                </a:cubicBezTo>
                <a:cubicBezTo>
                  <a:pt x="25" y="315"/>
                  <a:pt x="42" y="320"/>
                  <a:pt x="42" y="320"/>
                </a:cubicBezTo>
                <a:cubicBezTo>
                  <a:pt x="67" y="311"/>
                  <a:pt x="56" y="294"/>
                  <a:pt x="42" y="280"/>
                </a:cubicBezTo>
                <a:cubicBezTo>
                  <a:pt x="43" y="268"/>
                  <a:pt x="39" y="254"/>
                  <a:pt x="46" y="244"/>
                </a:cubicBezTo>
                <a:cubicBezTo>
                  <a:pt x="49" y="239"/>
                  <a:pt x="52" y="254"/>
                  <a:pt x="58" y="256"/>
                </a:cubicBezTo>
                <a:cubicBezTo>
                  <a:pt x="62" y="257"/>
                  <a:pt x="66" y="253"/>
                  <a:pt x="70" y="252"/>
                </a:cubicBezTo>
                <a:cubicBezTo>
                  <a:pt x="75" y="234"/>
                  <a:pt x="83" y="217"/>
                  <a:pt x="98" y="208"/>
                </a:cubicBezTo>
                <a:cubicBezTo>
                  <a:pt x="108" y="177"/>
                  <a:pt x="82" y="158"/>
                  <a:pt x="74" y="132"/>
                </a:cubicBezTo>
                <a:cubicBezTo>
                  <a:pt x="80" y="112"/>
                  <a:pt x="94" y="89"/>
                  <a:pt x="106" y="72"/>
                </a:cubicBezTo>
                <a:cubicBezTo>
                  <a:pt x="109" y="55"/>
                  <a:pt x="113" y="30"/>
                  <a:pt x="102" y="16"/>
                </a:cubicBezTo>
                <a:cubicBezTo>
                  <a:pt x="98" y="12"/>
                  <a:pt x="91" y="12"/>
                  <a:pt x="90" y="8"/>
                </a:cubicBezTo>
                <a:cubicBezTo>
                  <a:pt x="89" y="4"/>
                  <a:pt x="95" y="2"/>
                  <a:pt x="98" y="0"/>
                </a:cubicBezTo>
                <a:close/>
              </a:path>
            </a:pathLst>
          </a:custGeom>
          <a:solidFill>
            <a:srgbClr val="00CCFF"/>
          </a:solidFill>
          <a:ln w="38100" cap="flat" cmpd="sng">
            <a:solidFill>
              <a:srgbClr val="0066FF"/>
            </a:solidFill>
            <a:prstDash val="solid"/>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8157" name="Freeform 45"/>
          <p:cNvSpPr>
            <a:spLocks/>
          </p:cNvSpPr>
          <p:nvPr/>
        </p:nvSpPr>
        <p:spPr bwMode="auto">
          <a:xfrm>
            <a:off x="3884613" y="2012950"/>
            <a:ext cx="173037" cy="273050"/>
          </a:xfrm>
          <a:custGeom>
            <a:avLst/>
            <a:gdLst/>
            <a:ahLst/>
            <a:cxnLst>
              <a:cxn ang="0">
                <a:pos x="73" y="0"/>
              </a:cxn>
              <a:cxn ang="0">
                <a:pos x="13" y="16"/>
              </a:cxn>
              <a:cxn ang="0">
                <a:pos x="5" y="40"/>
              </a:cxn>
              <a:cxn ang="0">
                <a:pos x="21" y="64"/>
              </a:cxn>
              <a:cxn ang="0">
                <a:pos x="53" y="132"/>
              </a:cxn>
              <a:cxn ang="0">
                <a:pos x="85" y="172"/>
              </a:cxn>
              <a:cxn ang="0">
                <a:pos x="93" y="148"/>
              </a:cxn>
              <a:cxn ang="0">
                <a:pos x="109" y="124"/>
              </a:cxn>
              <a:cxn ang="0">
                <a:pos x="89" y="32"/>
              </a:cxn>
              <a:cxn ang="0">
                <a:pos x="85" y="4"/>
              </a:cxn>
              <a:cxn ang="0">
                <a:pos x="73" y="0"/>
              </a:cxn>
            </a:cxnLst>
            <a:rect l="0" t="0" r="r" b="b"/>
            <a:pathLst>
              <a:path w="109" h="172">
                <a:moveTo>
                  <a:pt x="73" y="0"/>
                </a:moveTo>
                <a:cubicBezTo>
                  <a:pt x="53" y="4"/>
                  <a:pt x="32" y="9"/>
                  <a:pt x="13" y="16"/>
                </a:cubicBezTo>
                <a:cubicBezTo>
                  <a:pt x="10" y="24"/>
                  <a:pt x="0" y="32"/>
                  <a:pt x="5" y="40"/>
                </a:cubicBezTo>
                <a:cubicBezTo>
                  <a:pt x="10" y="48"/>
                  <a:pt x="21" y="64"/>
                  <a:pt x="21" y="64"/>
                </a:cubicBezTo>
                <a:cubicBezTo>
                  <a:pt x="27" y="89"/>
                  <a:pt x="24" y="122"/>
                  <a:pt x="53" y="132"/>
                </a:cubicBezTo>
                <a:cubicBezTo>
                  <a:pt x="60" y="155"/>
                  <a:pt x="60" y="165"/>
                  <a:pt x="85" y="172"/>
                </a:cubicBezTo>
                <a:cubicBezTo>
                  <a:pt x="87" y="164"/>
                  <a:pt x="88" y="155"/>
                  <a:pt x="93" y="148"/>
                </a:cubicBezTo>
                <a:cubicBezTo>
                  <a:pt x="98" y="140"/>
                  <a:pt x="109" y="124"/>
                  <a:pt x="109" y="124"/>
                </a:cubicBezTo>
                <a:cubicBezTo>
                  <a:pt x="104" y="85"/>
                  <a:pt x="100" y="66"/>
                  <a:pt x="89" y="32"/>
                </a:cubicBezTo>
                <a:cubicBezTo>
                  <a:pt x="87" y="22"/>
                  <a:pt x="89" y="12"/>
                  <a:pt x="85" y="4"/>
                </a:cubicBezTo>
                <a:cubicBezTo>
                  <a:pt x="83" y="0"/>
                  <a:pt x="73" y="0"/>
                  <a:pt x="73" y="0"/>
                </a:cubicBezTo>
                <a:close/>
              </a:path>
            </a:pathLst>
          </a:custGeom>
          <a:solidFill>
            <a:srgbClr val="00CCFF"/>
          </a:solidFill>
          <a:ln w="38100" cap="flat" cmpd="sng">
            <a:solidFill>
              <a:srgbClr val="0066FF"/>
            </a:solidFill>
            <a:prstDash val="solid"/>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8158" name="Freeform 46"/>
          <p:cNvSpPr>
            <a:spLocks/>
          </p:cNvSpPr>
          <p:nvPr/>
        </p:nvSpPr>
        <p:spPr bwMode="auto">
          <a:xfrm>
            <a:off x="2876550" y="5575300"/>
            <a:ext cx="376238" cy="520700"/>
          </a:xfrm>
          <a:custGeom>
            <a:avLst/>
            <a:gdLst/>
            <a:ahLst/>
            <a:cxnLst>
              <a:cxn ang="0">
                <a:pos x="0" y="320"/>
              </a:cxn>
              <a:cxn ang="0">
                <a:pos x="48" y="240"/>
              </a:cxn>
              <a:cxn ang="0">
                <a:pos x="64" y="196"/>
              </a:cxn>
              <a:cxn ang="0">
                <a:pos x="88" y="136"/>
              </a:cxn>
              <a:cxn ang="0">
                <a:pos x="108" y="72"/>
              </a:cxn>
              <a:cxn ang="0">
                <a:pos x="168" y="20"/>
              </a:cxn>
              <a:cxn ang="0">
                <a:pos x="176" y="8"/>
              </a:cxn>
              <a:cxn ang="0">
                <a:pos x="200" y="0"/>
              </a:cxn>
              <a:cxn ang="0">
                <a:pos x="220" y="52"/>
              </a:cxn>
              <a:cxn ang="0">
                <a:pos x="196" y="132"/>
              </a:cxn>
              <a:cxn ang="0">
                <a:pos x="176" y="228"/>
              </a:cxn>
              <a:cxn ang="0">
                <a:pos x="168" y="260"/>
              </a:cxn>
              <a:cxn ang="0">
                <a:pos x="156" y="284"/>
              </a:cxn>
              <a:cxn ang="0">
                <a:pos x="152" y="304"/>
              </a:cxn>
              <a:cxn ang="0">
                <a:pos x="144" y="328"/>
              </a:cxn>
            </a:cxnLst>
            <a:rect l="0" t="0" r="r" b="b"/>
            <a:pathLst>
              <a:path w="237" h="328">
                <a:moveTo>
                  <a:pt x="0" y="320"/>
                </a:moveTo>
                <a:cubicBezTo>
                  <a:pt x="18" y="291"/>
                  <a:pt x="17" y="260"/>
                  <a:pt x="48" y="240"/>
                </a:cubicBezTo>
                <a:cubicBezTo>
                  <a:pt x="53" y="223"/>
                  <a:pt x="61" y="214"/>
                  <a:pt x="64" y="196"/>
                </a:cubicBezTo>
                <a:cubicBezTo>
                  <a:pt x="68" y="161"/>
                  <a:pt x="61" y="153"/>
                  <a:pt x="88" y="136"/>
                </a:cubicBezTo>
                <a:cubicBezTo>
                  <a:pt x="100" y="116"/>
                  <a:pt x="96" y="89"/>
                  <a:pt x="108" y="72"/>
                </a:cubicBezTo>
                <a:cubicBezTo>
                  <a:pt x="121" y="51"/>
                  <a:pt x="147" y="33"/>
                  <a:pt x="168" y="20"/>
                </a:cubicBezTo>
                <a:cubicBezTo>
                  <a:pt x="170" y="16"/>
                  <a:pt x="171" y="10"/>
                  <a:pt x="176" y="8"/>
                </a:cubicBezTo>
                <a:cubicBezTo>
                  <a:pt x="183" y="3"/>
                  <a:pt x="200" y="0"/>
                  <a:pt x="200" y="0"/>
                </a:cubicBezTo>
                <a:cubicBezTo>
                  <a:pt x="237" y="7"/>
                  <a:pt x="230" y="19"/>
                  <a:pt x="220" y="52"/>
                </a:cubicBezTo>
                <a:cubicBezTo>
                  <a:pt x="216" y="102"/>
                  <a:pt x="223" y="104"/>
                  <a:pt x="196" y="132"/>
                </a:cubicBezTo>
                <a:cubicBezTo>
                  <a:pt x="199" y="179"/>
                  <a:pt x="207" y="196"/>
                  <a:pt x="176" y="228"/>
                </a:cubicBezTo>
                <a:cubicBezTo>
                  <a:pt x="172" y="238"/>
                  <a:pt x="171" y="249"/>
                  <a:pt x="168" y="260"/>
                </a:cubicBezTo>
                <a:cubicBezTo>
                  <a:pt x="153" y="299"/>
                  <a:pt x="165" y="246"/>
                  <a:pt x="156" y="284"/>
                </a:cubicBezTo>
                <a:cubicBezTo>
                  <a:pt x="154" y="290"/>
                  <a:pt x="153" y="297"/>
                  <a:pt x="152" y="304"/>
                </a:cubicBezTo>
                <a:cubicBezTo>
                  <a:pt x="149" y="312"/>
                  <a:pt x="144" y="328"/>
                  <a:pt x="144" y="328"/>
                </a:cubicBezTo>
              </a:path>
            </a:pathLst>
          </a:custGeom>
          <a:solidFill>
            <a:schemeClr val="accent1"/>
          </a:solidFill>
          <a:ln w="12700" cap="flat" cmpd="sng">
            <a:solidFill>
              <a:srgbClr val="000000"/>
            </a:solidFill>
            <a:prstDash val="solid"/>
            <a:round/>
            <a:headEnd type="none" w="med" len="med"/>
            <a:tailEnd type="none" w="med" len="me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8161" name="Oval 49"/>
          <p:cNvSpPr>
            <a:spLocks noChangeArrowheads="1"/>
          </p:cNvSpPr>
          <p:nvPr/>
        </p:nvSpPr>
        <p:spPr bwMode="auto">
          <a:xfrm>
            <a:off x="4292600" y="2984500"/>
            <a:ext cx="146050" cy="139700"/>
          </a:xfrm>
          <a:prstGeom prst="ellipse">
            <a:avLst/>
          </a:prstGeom>
          <a:solidFill>
            <a:srgbClr val="00CC00"/>
          </a:solidFill>
          <a:ln w="38100">
            <a:solidFill>
              <a:srgbClr val="FF00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8178" name="Text Box 66"/>
          <p:cNvSpPr txBox="1">
            <a:spLocks noChangeArrowheads="1"/>
          </p:cNvSpPr>
          <p:nvPr/>
        </p:nvSpPr>
        <p:spPr bwMode="auto">
          <a:xfrm>
            <a:off x="1375201" y="1123998"/>
            <a:ext cx="1768475" cy="338554"/>
          </a:xfrm>
          <a:prstGeom prst="rect">
            <a:avLst/>
          </a:prstGeom>
          <a:noFill/>
          <a:ln w="12700">
            <a:noFill/>
            <a:miter lim="800000"/>
            <a:headEnd/>
            <a:tailEnd/>
          </a:ln>
          <a:effec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defRPr/>
            </a:pPr>
            <a:r>
              <a:rPr lang="en-US" sz="1600" b="1" dirty="0" smtClean="0">
                <a:solidFill>
                  <a:srgbClr val="99CCFF"/>
                </a:solidFill>
                <a:effectLst>
                  <a:outerShdw blurRad="38100" dist="38100" dir="2700000" algn="tl">
                    <a:srgbClr val="000000"/>
                  </a:outerShdw>
                </a:effectLst>
                <a:latin typeface="Book Antiqua" charset="0"/>
              </a:rPr>
              <a:t> </a:t>
            </a:r>
            <a:r>
              <a:rPr lang="en-US" sz="1600" b="1" dirty="0" err="1" smtClean="0">
                <a:solidFill>
                  <a:srgbClr val="99CCFF"/>
                </a:solidFill>
                <a:effectLst>
                  <a:outerShdw blurRad="38100" dist="38100" dir="2700000" algn="tl">
                    <a:srgbClr val="000000"/>
                  </a:outerShdw>
                </a:effectLst>
                <a:latin typeface="Book Antiqua" charset="0"/>
              </a:rPr>
              <a:t>Mittelmeer</a:t>
            </a:r>
            <a:endParaRPr lang="en-US" sz="1600" b="1" dirty="0" smtClean="0">
              <a:solidFill>
                <a:srgbClr val="99CCFF"/>
              </a:solidFill>
              <a:effectLst>
                <a:outerShdw blurRad="38100" dist="38100" dir="2700000" algn="tl">
                  <a:srgbClr val="000000"/>
                </a:outerShdw>
              </a:effectLst>
              <a:latin typeface="Book Antiqua" charset="0"/>
            </a:endParaRPr>
          </a:p>
        </p:txBody>
      </p:sp>
      <p:sp>
        <p:nvSpPr>
          <p:cNvPr id="218179" name="Oval 67"/>
          <p:cNvSpPr>
            <a:spLocks noChangeArrowheads="1"/>
          </p:cNvSpPr>
          <p:nvPr/>
        </p:nvSpPr>
        <p:spPr bwMode="auto">
          <a:xfrm>
            <a:off x="3460750" y="5632450"/>
            <a:ext cx="95250" cy="88900"/>
          </a:xfrm>
          <a:prstGeom prst="ellipse">
            <a:avLst/>
          </a:prstGeom>
          <a:solidFill>
            <a:srgbClr val="000000"/>
          </a:solidFill>
          <a:ln w="12700">
            <a:no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8183" name="Text Box 71"/>
          <p:cNvSpPr txBox="1">
            <a:spLocks noChangeArrowheads="1"/>
          </p:cNvSpPr>
          <p:nvPr/>
        </p:nvSpPr>
        <p:spPr bwMode="auto">
          <a:xfrm>
            <a:off x="2019300" y="5549900"/>
            <a:ext cx="1181100" cy="523220"/>
          </a:xfrm>
          <a:prstGeom prst="rect">
            <a:avLst/>
          </a:prstGeom>
          <a:noFill/>
          <a:ln w="12700">
            <a:noFill/>
            <a:miter lim="800000"/>
            <a:headEnd/>
            <a:tailEnd/>
          </a:ln>
          <a:effec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defRPr/>
            </a:pPr>
            <a:r>
              <a:rPr lang="en-US" sz="1400" dirty="0" smtClean="0">
                <a:solidFill>
                  <a:srgbClr val="99CCFF"/>
                </a:solidFill>
                <a:effectLst>
                  <a:outerShdw blurRad="38100" dist="38100" dir="2700000" algn="tl">
                    <a:srgbClr val="000000"/>
                  </a:outerShdw>
                </a:effectLst>
                <a:latin typeface="Book Antiqua" charset="0"/>
              </a:rPr>
              <a:t> Golf von                   </a:t>
            </a:r>
            <a:r>
              <a:rPr lang="en-US" sz="1400" dirty="0" err="1" smtClean="0">
                <a:solidFill>
                  <a:srgbClr val="99CCFF"/>
                </a:solidFill>
                <a:effectLst>
                  <a:outerShdw blurRad="38100" dist="38100" dir="2700000" algn="tl">
                    <a:srgbClr val="000000"/>
                  </a:outerShdw>
                </a:effectLst>
                <a:latin typeface="Book Antiqua" charset="0"/>
              </a:rPr>
              <a:t>Akaba</a:t>
            </a:r>
            <a:endParaRPr lang="en-US" sz="1400" dirty="0" smtClean="0">
              <a:solidFill>
                <a:srgbClr val="99CCFF"/>
              </a:solidFill>
              <a:effectLst>
                <a:outerShdw blurRad="38100" dist="38100" dir="2700000" algn="tl">
                  <a:srgbClr val="000000"/>
                </a:outerShdw>
              </a:effectLst>
              <a:latin typeface="Book Antiqua" charset="0"/>
            </a:endParaRPr>
          </a:p>
        </p:txBody>
      </p:sp>
      <p:sp>
        <p:nvSpPr>
          <p:cNvPr id="218195" name="Text Box 83"/>
          <p:cNvSpPr txBox="1">
            <a:spLocks noChangeArrowheads="1"/>
          </p:cNvSpPr>
          <p:nvPr/>
        </p:nvSpPr>
        <p:spPr bwMode="auto">
          <a:xfrm>
            <a:off x="4406900" y="4419600"/>
            <a:ext cx="1460500" cy="336550"/>
          </a:xfrm>
          <a:prstGeom prst="rect">
            <a:avLst/>
          </a:prstGeom>
          <a:noFill/>
          <a:ln w="12700">
            <a:noFill/>
            <a:miter lim="800000"/>
            <a:headEnd/>
            <a:tailEnd/>
          </a:ln>
          <a:effec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defRPr/>
            </a:pPr>
            <a:r>
              <a:rPr lang="en-US" sz="1600" b="1" i="0" dirty="0" smtClean="0">
                <a:solidFill>
                  <a:srgbClr val="FF0000"/>
                </a:solidFill>
                <a:effectLst>
                  <a:outerShdw blurRad="38100" dist="38100" dir="2700000" algn="tl">
                    <a:srgbClr val="000000"/>
                  </a:outerShdw>
                </a:effectLst>
                <a:latin typeface="Times" charset="0"/>
              </a:rPr>
              <a:t>JORDANIEN</a:t>
            </a:r>
          </a:p>
        </p:txBody>
      </p:sp>
      <p:sp>
        <p:nvSpPr>
          <p:cNvPr id="218197" name="Text Box 85"/>
          <p:cNvSpPr txBox="1">
            <a:spLocks noChangeArrowheads="1"/>
          </p:cNvSpPr>
          <p:nvPr/>
        </p:nvSpPr>
        <p:spPr bwMode="auto">
          <a:xfrm>
            <a:off x="1587500" y="4724400"/>
            <a:ext cx="1460500" cy="336550"/>
          </a:xfrm>
          <a:prstGeom prst="rect">
            <a:avLst/>
          </a:prstGeom>
          <a:noFill/>
          <a:ln w="12700">
            <a:noFill/>
            <a:miter lim="800000"/>
            <a:headEnd/>
            <a:tailEnd/>
          </a:ln>
          <a:effec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defRPr/>
            </a:pPr>
            <a:r>
              <a:rPr lang="en-US" sz="1600" b="1" i="0" dirty="0" smtClean="0">
                <a:solidFill>
                  <a:srgbClr val="FF0000"/>
                </a:solidFill>
                <a:effectLst>
                  <a:outerShdw blurRad="38100" dist="38100" dir="2700000" algn="tl">
                    <a:srgbClr val="000000"/>
                  </a:outerShdw>
                </a:effectLst>
                <a:latin typeface="Times" charset="0"/>
              </a:rPr>
              <a:t>ÄGYPTEN</a:t>
            </a:r>
          </a:p>
        </p:txBody>
      </p:sp>
      <p:sp>
        <p:nvSpPr>
          <p:cNvPr id="218198" name="Text Box 86"/>
          <p:cNvSpPr txBox="1">
            <a:spLocks noChangeArrowheads="1"/>
          </p:cNvSpPr>
          <p:nvPr/>
        </p:nvSpPr>
        <p:spPr bwMode="auto">
          <a:xfrm>
            <a:off x="7391400" y="1816100"/>
            <a:ext cx="1460500" cy="707886"/>
          </a:xfrm>
          <a:prstGeom prst="rect">
            <a:avLst/>
          </a:prstGeom>
          <a:noFill/>
          <a:ln w="12700">
            <a:noFill/>
            <a:miter lim="800000"/>
            <a:headEnd/>
            <a:tailEnd/>
          </a:ln>
          <a:effec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lgn="just">
              <a:spcBef>
                <a:spcPct val="50000"/>
              </a:spcBef>
              <a:defRPr/>
            </a:pPr>
            <a:r>
              <a:rPr lang="en-US" sz="1600" b="1" i="0" dirty="0" smtClean="0">
                <a:solidFill>
                  <a:srgbClr val="FF0000"/>
                </a:solidFill>
                <a:effectLst>
                  <a:outerShdw blurRad="38100" dist="38100" dir="2700000" algn="tl">
                    <a:srgbClr val="000000"/>
                  </a:outerShdw>
                </a:effectLst>
                <a:latin typeface="Times" charset="0"/>
              </a:rPr>
              <a:t>IRAK</a:t>
            </a:r>
          </a:p>
          <a:p>
            <a:pPr algn="just">
              <a:spcBef>
                <a:spcPct val="50000"/>
              </a:spcBef>
              <a:defRPr/>
            </a:pPr>
            <a:endParaRPr lang="en-US" sz="1600" b="1" i="0" dirty="0" smtClean="0">
              <a:solidFill>
                <a:srgbClr val="FF0000"/>
              </a:solidFill>
              <a:effectLst>
                <a:outerShdw blurRad="38100" dist="38100" dir="2700000" algn="tl">
                  <a:srgbClr val="000000"/>
                </a:outerShdw>
              </a:effectLst>
              <a:latin typeface="Times" charset="0"/>
            </a:endParaRPr>
          </a:p>
        </p:txBody>
      </p:sp>
      <p:sp>
        <p:nvSpPr>
          <p:cNvPr id="218199" name="Text Box 87"/>
          <p:cNvSpPr txBox="1">
            <a:spLocks noChangeArrowheads="1"/>
          </p:cNvSpPr>
          <p:nvPr/>
        </p:nvSpPr>
        <p:spPr bwMode="auto">
          <a:xfrm>
            <a:off x="4572000" y="1511300"/>
            <a:ext cx="1460500" cy="336550"/>
          </a:xfrm>
          <a:prstGeom prst="rect">
            <a:avLst/>
          </a:prstGeom>
          <a:noFill/>
          <a:ln w="12700">
            <a:noFill/>
            <a:miter lim="800000"/>
            <a:headEnd/>
            <a:tailEnd/>
          </a:ln>
          <a:effec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defRPr/>
            </a:pPr>
            <a:r>
              <a:rPr lang="en-US" sz="1600" b="1" i="0" dirty="0" smtClean="0">
                <a:solidFill>
                  <a:srgbClr val="FF0000"/>
                </a:solidFill>
                <a:effectLst>
                  <a:outerShdw blurRad="38100" dist="38100" dir="2700000" algn="tl">
                    <a:srgbClr val="000000"/>
                  </a:outerShdw>
                </a:effectLst>
                <a:latin typeface="Times" charset="0"/>
              </a:rPr>
              <a:t>SYRIEN</a:t>
            </a:r>
          </a:p>
        </p:txBody>
      </p:sp>
      <p:sp>
        <p:nvSpPr>
          <p:cNvPr id="218200" name="Text Box 88"/>
          <p:cNvSpPr txBox="1">
            <a:spLocks noChangeArrowheads="1"/>
          </p:cNvSpPr>
          <p:nvPr/>
        </p:nvSpPr>
        <p:spPr bwMode="auto">
          <a:xfrm>
            <a:off x="3111500" y="1193800"/>
            <a:ext cx="1460500" cy="336550"/>
          </a:xfrm>
          <a:prstGeom prst="rect">
            <a:avLst/>
          </a:prstGeom>
          <a:noFill/>
          <a:ln w="12700">
            <a:noFill/>
            <a:miter lim="800000"/>
            <a:headEnd/>
            <a:tailEnd/>
          </a:ln>
          <a:effec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defRPr/>
            </a:pPr>
            <a:r>
              <a:rPr lang="en-US" sz="1600" b="1" i="0" dirty="0" smtClean="0">
                <a:solidFill>
                  <a:srgbClr val="FF0000"/>
                </a:solidFill>
                <a:effectLst>
                  <a:outerShdw blurRad="38100" dist="38100" dir="2700000" algn="tl">
                    <a:srgbClr val="000000"/>
                  </a:outerShdw>
                </a:effectLst>
                <a:latin typeface="Times" charset="0"/>
              </a:rPr>
              <a:t>LIBANON</a:t>
            </a:r>
          </a:p>
        </p:txBody>
      </p:sp>
      <p:sp>
        <p:nvSpPr>
          <p:cNvPr id="218202" name="Line 90"/>
          <p:cNvSpPr>
            <a:spLocks noChangeShapeType="1"/>
          </p:cNvSpPr>
          <p:nvPr/>
        </p:nvSpPr>
        <p:spPr bwMode="auto">
          <a:xfrm>
            <a:off x="7759700" y="2768600"/>
            <a:ext cx="609600" cy="76200"/>
          </a:xfrm>
          <a:prstGeom prst="line">
            <a:avLst/>
          </a:prstGeom>
          <a:noFill/>
          <a:ln w="38100">
            <a:solidFill>
              <a:srgbClr val="0066FF"/>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8203" name="Text Box 91"/>
          <p:cNvSpPr txBox="1">
            <a:spLocks noChangeArrowheads="1"/>
          </p:cNvSpPr>
          <p:nvPr/>
        </p:nvSpPr>
        <p:spPr bwMode="auto">
          <a:xfrm>
            <a:off x="6375400" y="4699000"/>
            <a:ext cx="1460500" cy="581025"/>
          </a:xfrm>
          <a:prstGeom prst="rect">
            <a:avLst/>
          </a:prstGeom>
          <a:noFill/>
          <a:ln w="12700">
            <a:noFill/>
            <a:miter lim="800000"/>
            <a:headEnd/>
            <a:tailEnd/>
          </a:ln>
          <a:effec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defRPr/>
            </a:pPr>
            <a:r>
              <a:rPr lang="en-US" sz="1600" b="1" i="0" dirty="0" smtClean="0">
                <a:solidFill>
                  <a:srgbClr val="FF0000"/>
                </a:solidFill>
                <a:effectLst>
                  <a:outerShdw blurRad="38100" dist="38100" dir="2700000" algn="tl">
                    <a:srgbClr val="000000"/>
                  </a:outerShdw>
                </a:effectLst>
                <a:latin typeface="Times" charset="0"/>
              </a:rPr>
              <a:t>SAUDI ARABIEN</a:t>
            </a:r>
          </a:p>
        </p:txBody>
      </p:sp>
      <p:sp>
        <p:nvSpPr>
          <p:cNvPr id="218206" name="Text Box 94"/>
          <p:cNvSpPr txBox="1">
            <a:spLocks noChangeArrowheads="1"/>
          </p:cNvSpPr>
          <p:nvPr/>
        </p:nvSpPr>
        <p:spPr bwMode="auto">
          <a:xfrm>
            <a:off x="4076700" y="2730500"/>
            <a:ext cx="1320800" cy="304800"/>
          </a:xfrm>
          <a:prstGeom prst="rect">
            <a:avLst/>
          </a:prstGeom>
          <a:noFill/>
          <a:ln w="12700">
            <a:noFill/>
            <a:miter lim="800000"/>
            <a:headEnd/>
            <a:tailEnd/>
          </a:ln>
          <a:effec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defRPr/>
            </a:pPr>
            <a:r>
              <a:rPr lang="en-US" sz="1400" b="1" i="0" smtClean="0">
                <a:solidFill>
                  <a:srgbClr val="FAF200"/>
                </a:solidFill>
                <a:effectLst>
                  <a:outerShdw blurRad="38100" dist="38100" dir="2700000" algn="tl">
                    <a:srgbClr val="000000"/>
                  </a:outerShdw>
                </a:effectLst>
                <a:latin typeface="Helvetica" charset="0"/>
              </a:rPr>
              <a:t>AMMAN</a:t>
            </a:r>
          </a:p>
        </p:txBody>
      </p:sp>
      <p:sp>
        <p:nvSpPr>
          <p:cNvPr id="218234" name="Line 122"/>
          <p:cNvSpPr>
            <a:spLocks noChangeShapeType="1"/>
          </p:cNvSpPr>
          <p:nvPr/>
        </p:nvSpPr>
        <p:spPr bwMode="auto">
          <a:xfrm flipV="1">
            <a:off x="5295900" y="990600"/>
            <a:ext cx="3048000" cy="1612900"/>
          </a:xfrm>
          <a:prstGeom prst="line">
            <a:avLst/>
          </a:prstGeom>
          <a:noFill/>
          <a:ln w="38100">
            <a:solidFill>
              <a:srgbClr val="0066FF"/>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8235" name="Line 123"/>
          <p:cNvSpPr>
            <a:spLocks noChangeShapeType="1"/>
          </p:cNvSpPr>
          <p:nvPr/>
        </p:nvSpPr>
        <p:spPr bwMode="auto">
          <a:xfrm flipV="1">
            <a:off x="5461000" y="2908300"/>
            <a:ext cx="2095500" cy="508000"/>
          </a:xfrm>
          <a:prstGeom prst="line">
            <a:avLst/>
          </a:prstGeom>
          <a:noFill/>
          <a:ln w="38100">
            <a:solidFill>
              <a:srgbClr val="0066FF"/>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8236" name="Line 124"/>
          <p:cNvSpPr>
            <a:spLocks noChangeShapeType="1"/>
          </p:cNvSpPr>
          <p:nvPr/>
        </p:nvSpPr>
        <p:spPr bwMode="auto">
          <a:xfrm>
            <a:off x="5461000" y="3416300"/>
            <a:ext cx="1054100" cy="1066800"/>
          </a:xfrm>
          <a:prstGeom prst="line">
            <a:avLst/>
          </a:prstGeom>
          <a:noFill/>
          <a:ln w="38100">
            <a:solidFill>
              <a:srgbClr val="0066FF"/>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8237" name="Line 125"/>
          <p:cNvSpPr>
            <a:spLocks noChangeShapeType="1"/>
          </p:cNvSpPr>
          <p:nvPr/>
        </p:nvSpPr>
        <p:spPr bwMode="auto">
          <a:xfrm>
            <a:off x="3238500" y="5664200"/>
            <a:ext cx="1333500" cy="203200"/>
          </a:xfrm>
          <a:prstGeom prst="line">
            <a:avLst/>
          </a:prstGeom>
          <a:noFill/>
          <a:ln w="38100">
            <a:solidFill>
              <a:srgbClr val="0066FF"/>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8238" name="Line 126"/>
          <p:cNvSpPr>
            <a:spLocks noChangeShapeType="1"/>
          </p:cNvSpPr>
          <p:nvPr/>
        </p:nvSpPr>
        <p:spPr bwMode="auto">
          <a:xfrm flipH="1">
            <a:off x="4902200" y="5168900"/>
            <a:ext cx="254000" cy="406400"/>
          </a:xfrm>
          <a:prstGeom prst="line">
            <a:avLst/>
          </a:prstGeom>
          <a:noFill/>
          <a:ln w="38100">
            <a:solidFill>
              <a:srgbClr val="0066FF"/>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8239" name="Line 127"/>
          <p:cNvSpPr>
            <a:spLocks noChangeShapeType="1"/>
          </p:cNvSpPr>
          <p:nvPr/>
        </p:nvSpPr>
        <p:spPr bwMode="auto">
          <a:xfrm flipH="1">
            <a:off x="5137150" y="5029200"/>
            <a:ext cx="819150" cy="133350"/>
          </a:xfrm>
          <a:prstGeom prst="line">
            <a:avLst/>
          </a:prstGeom>
          <a:noFill/>
          <a:ln w="38100">
            <a:solidFill>
              <a:srgbClr val="0066FF"/>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8240" name="Line 128"/>
          <p:cNvSpPr>
            <a:spLocks noChangeShapeType="1"/>
          </p:cNvSpPr>
          <p:nvPr/>
        </p:nvSpPr>
        <p:spPr bwMode="auto">
          <a:xfrm flipH="1">
            <a:off x="5981700" y="4686300"/>
            <a:ext cx="190500" cy="342900"/>
          </a:xfrm>
          <a:prstGeom prst="line">
            <a:avLst/>
          </a:prstGeom>
          <a:noFill/>
          <a:ln w="38100">
            <a:solidFill>
              <a:srgbClr val="0066FF"/>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8241" name="Line 129"/>
          <p:cNvSpPr>
            <a:spLocks noChangeShapeType="1"/>
          </p:cNvSpPr>
          <p:nvPr/>
        </p:nvSpPr>
        <p:spPr bwMode="auto">
          <a:xfrm flipH="1">
            <a:off x="6172200" y="4508500"/>
            <a:ext cx="368300" cy="165100"/>
          </a:xfrm>
          <a:prstGeom prst="line">
            <a:avLst/>
          </a:prstGeom>
          <a:noFill/>
          <a:ln w="38100">
            <a:solidFill>
              <a:srgbClr val="0066FF"/>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8242" name="Line 130"/>
          <p:cNvSpPr>
            <a:spLocks noChangeShapeType="1"/>
          </p:cNvSpPr>
          <p:nvPr/>
        </p:nvSpPr>
        <p:spPr bwMode="auto">
          <a:xfrm flipH="1" flipV="1">
            <a:off x="7416800" y="1485900"/>
            <a:ext cx="304800" cy="850900"/>
          </a:xfrm>
          <a:prstGeom prst="line">
            <a:avLst/>
          </a:prstGeom>
          <a:noFill/>
          <a:ln w="38100">
            <a:solidFill>
              <a:srgbClr val="0066FF"/>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8243" name="Line 131"/>
          <p:cNvSpPr>
            <a:spLocks noChangeShapeType="1"/>
          </p:cNvSpPr>
          <p:nvPr/>
        </p:nvSpPr>
        <p:spPr bwMode="auto">
          <a:xfrm flipH="1" flipV="1">
            <a:off x="7899400" y="2463800"/>
            <a:ext cx="50800" cy="139700"/>
          </a:xfrm>
          <a:prstGeom prst="line">
            <a:avLst/>
          </a:prstGeom>
          <a:noFill/>
          <a:ln w="38100">
            <a:solidFill>
              <a:srgbClr val="0066FF"/>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8244" name="Line 132"/>
          <p:cNvSpPr>
            <a:spLocks noChangeShapeType="1"/>
          </p:cNvSpPr>
          <p:nvPr/>
        </p:nvSpPr>
        <p:spPr bwMode="auto">
          <a:xfrm flipH="1" flipV="1">
            <a:off x="7632700" y="2362200"/>
            <a:ext cx="50800" cy="165100"/>
          </a:xfrm>
          <a:prstGeom prst="line">
            <a:avLst/>
          </a:prstGeom>
          <a:noFill/>
          <a:ln w="38100">
            <a:solidFill>
              <a:srgbClr val="0066FF"/>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8245" name="Line 133"/>
          <p:cNvSpPr>
            <a:spLocks noChangeShapeType="1"/>
          </p:cNvSpPr>
          <p:nvPr/>
        </p:nvSpPr>
        <p:spPr bwMode="auto">
          <a:xfrm flipH="1">
            <a:off x="7613650" y="2330450"/>
            <a:ext cx="101600" cy="31750"/>
          </a:xfrm>
          <a:prstGeom prst="line">
            <a:avLst/>
          </a:prstGeom>
          <a:noFill/>
          <a:ln w="38100">
            <a:solidFill>
              <a:srgbClr val="0066FF"/>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8246" name="Line 134"/>
          <p:cNvSpPr>
            <a:spLocks noChangeShapeType="1"/>
          </p:cNvSpPr>
          <p:nvPr/>
        </p:nvSpPr>
        <p:spPr bwMode="auto">
          <a:xfrm flipH="1">
            <a:off x="7677150" y="2476500"/>
            <a:ext cx="222250" cy="57150"/>
          </a:xfrm>
          <a:prstGeom prst="line">
            <a:avLst/>
          </a:prstGeom>
          <a:noFill/>
          <a:ln w="38100">
            <a:solidFill>
              <a:srgbClr val="0066FF"/>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8247" name="Freeform 135"/>
          <p:cNvSpPr>
            <a:spLocks/>
          </p:cNvSpPr>
          <p:nvPr/>
        </p:nvSpPr>
        <p:spPr bwMode="auto">
          <a:xfrm>
            <a:off x="3889375" y="1600200"/>
            <a:ext cx="200025" cy="1492250"/>
          </a:xfrm>
          <a:custGeom>
            <a:avLst/>
            <a:gdLst/>
            <a:ahLst/>
            <a:cxnLst>
              <a:cxn ang="0">
                <a:pos x="102" y="0"/>
              </a:cxn>
              <a:cxn ang="0">
                <a:pos x="126" y="40"/>
              </a:cxn>
              <a:cxn ang="0">
                <a:pos x="114" y="80"/>
              </a:cxn>
              <a:cxn ang="0">
                <a:pos x="78" y="224"/>
              </a:cxn>
              <a:cxn ang="0">
                <a:pos x="102" y="336"/>
              </a:cxn>
              <a:cxn ang="0">
                <a:pos x="58" y="432"/>
              </a:cxn>
              <a:cxn ang="0">
                <a:pos x="50" y="468"/>
              </a:cxn>
              <a:cxn ang="0">
                <a:pos x="26" y="512"/>
              </a:cxn>
              <a:cxn ang="0">
                <a:pos x="30" y="560"/>
              </a:cxn>
              <a:cxn ang="0">
                <a:pos x="18" y="640"/>
              </a:cxn>
              <a:cxn ang="0">
                <a:pos x="46" y="680"/>
              </a:cxn>
              <a:cxn ang="0">
                <a:pos x="34" y="740"/>
              </a:cxn>
              <a:cxn ang="0">
                <a:pos x="34" y="784"/>
              </a:cxn>
              <a:cxn ang="0">
                <a:pos x="26" y="808"/>
              </a:cxn>
              <a:cxn ang="0">
                <a:pos x="18" y="888"/>
              </a:cxn>
              <a:cxn ang="0">
                <a:pos x="2" y="912"/>
              </a:cxn>
              <a:cxn ang="0">
                <a:pos x="6" y="940"/>
              </a:cxn>
            </a:cxnLst>
            <a:rect l="0" t="0" r="r" b="b"/>
            <a:pathLst>
              <a:path w="126" h="940">
                <a:moveTo>
                  <a:pt x="102" y="0"/>
                </a:moveTo>
                <a:cubicBezTo>
                  <a:pt x="106" y="24"/>
                  <a:pt x="113" y="21"/>
                  <a:pt x="126" y="40"/>
                </a:cubicBezTo>
                <a:cubicBezTo>
                  <a:pt x="116" y="69"/>
                  <a:pt x="120" y="55"/>
                  <a:pt x="114" y="80"/>
                </a:cubicBezTo>
                <a:cubicBezTo>
                  <a:pt x="108" y="131"/>
                  <a:pt x="90" y="175"/>
                  <a:pt x="78" y="224"/>
                </a:cubicBezTo>
                <a:cubicBezTo>
                  <a:pt x="80" y="265"/>
                  <a:pt x="79" y="301"/>
                  <a:pt x="102" y="336"/>
                </a:cubicBezTo>
                <a:cubicBezTo>
                  <a:pt x="98" y="364"/>
                  <a:pt x="90" y="421"/>
                  <a:pt x="58" y="432"/>
                </a:cubicBezTo>
                <a:cubicBezTo>
                  <a:pt x="48" y="446"/>
                  <a:pt x="44" y="451"/>
                  <a:pt x="50" y="468"/>
                </a:cubicBezTo>
                <a:cubicBezTo>
                  <a:pt x="45" y="497"/>
                  <a:pt x="40" y="490"/>
                  <a:pt x="26" y="512"/>
                </a:cubicBezTo>
                <a:cubicBezTo>
                  <a:pt x="29" y="533"/>
                  <a:pt x="41" y="543"/>
                  <a:pt x="30" y="560"/>
                </a:cubicBezTo>
                <a:cubicBezTo>
                  <a:pt x="38" y="585"/>
                  <a:pt x="26" y="615"/>
                  <a:pt x="18" y="640"/>
                </a:cubicBezTo>
                <a:cubicBezTo>
                  <a:pt x="37" y="669"/>
                  <a:pt x="28" y="656"/>
                  <a:pt x="46" y="680"/>
                </a:cubicBezTo>
                <a:cubicBezTo>
                  <a:pt x="51" y="703"/>
                  <a:pt x="46" y="720"/>
                  <a:pt x="34" y="740"/>
                </a:cubicBezTo>
                <a:cubicBezTo>
                  <a:pt x="40" y="759"/>
                  <a:pt x="40" y="753"/>
                  <a:pt x="34" y="784"/>
                </a:cubicBezTo>
                <a:cubicBezTo>
                  <a:pt x="32" y="792"/>
                  <a:pt x="26" y="808"/>
                  <a:pt x="26" y="808"/>
                </a:cubicBezTo>
                <a:cubicBezTo>
                  <a:pt x="22" y="843"/>
                  <a:pt x="13" y="854"/>
                  <a:pt x="18" y="888"/>
                </a:cubicBezTo>
                <a:cubicBezTo>
                  <a:pt x="12" y="896"/>
                  <a:pt x="0" y="902"/>
                  <a:pt x="2" y="912"/>
                </a:cubicBezTo>
                <a:cubicBezTo>
                  <a:pt x="3" y="921"/>
                  <a:pt x="6" y="940"/>
                  <a:pt x="6" y="940"/>
                </a:cubicBezTo>
              </a:path>
            </a:pathLst>
          </a:custGeom>
          <a:noFill/>
          <a:ln w="38100" cap="flat" cmpd="sng">
            <a:solidFill>
              <a:srgbClr val="0066FF"/>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8248" name="Freeform 136"/>
          <p:cNvSpPr>
            <a:spLocks/>
          </p:cNvSpPr>
          <p:nvPr/>
        </p:nvSpPr>
        <p:spPr bwMode="auto">
          <a:xfrm>
            <a:off x="3244850" y="4121150"/>
            <a:ext cx="450850" cy="1397000"/>
          </a:xfrm>
          <a:custGeom>
            <a:avLst/>
            <a:gdLst/>
            <a:ahLst/>
            <a:cxnLst>
              <a:cxn ang="0">
                <a:pos x="284" y="0"/>
              </a:cxn>
              <a:cxn ang="0">
                <a:pos x="248" y="48"/>
              </a:cxn>
              <a:cxn ang="0">
                <a:pos x="232" y="120"/>
              </a:cxn>
              <a:cxn ang="0">
                <a:pos x="220" y="128"/>
              </a:cxn>
              <a:cxn ang="0">
                <a:pos x="208" y="144"/>
              </a:cxn>
              <a:cxn ang="0">
                <a:pos x="180" y="188"/>
              </a:cxn>
              <a:cxn ang="0">
                <a:pos x="152" y="264"/>
              </a:cxn>
              <a:cxn ang="0">
                <a:pos x="164" y="340"/>
              </a:cxn>
              <a:cxn ang="0">
                <a:pos x="144" y="392"/>
              </a:cxn>
              <a:cxn ang="0">
                <a:pos x="136" y="416"/>
              </a:cxn>
              <a:cxn ang="0">
                <a:pos x="144" y="440"/>
              </a:cxn>
              <a:cxn ang="0">
                <a:pos x="148" y="452"/>
              </a:cxn>
              <a:cxn ang="0">
                <a:pos x="128" y="524"/>
              </a:cxn>
              <a:cxn ang="0">
                <a:pos x="100" y="576"/>
              </a:cxn>
              <a:cxn ang="0">
                <a:pos x="84" y="600"/>
              </a:cxn>
              <a:cxn ang="0">
                <a:pos x="88" y="620"/>
              </a:cxn>
              <a:cxn ang="0">
                <a:pos x="96" y="644"/>
              </a:cxn>
              <a:cxn ang="0">
                <a:pos x="76" y="680"/>
              </a:cxn>
              <a:cxn ang="0">
                <a:pos x="68" y="692"/>
              </a:cxn>
              <a:cxn ang="0">
                <a:pos x="64" y="708"/>
              </a:cxn>
              <a:cxn ang="0">
                <a:pos x="60" y="784"/>
              </a:cxn>
              <a:cxn ang="0">
                <a:pos x="24" y="832"/>
              </a:cxn>
              <a:cxn ang="0">
                <a:pos x="16" y="868"/>
              </a:cxn>
              <a:cxn ang="0">
                <a:pos x="0" y="880"/>
              </a:cxn>
            </a:cxnLst>
            <a:rect l="0" t="0" r="r" b="b"/>
            <a:pathLst>
              <a:path w="284" h="880">
                <a:moveTo>
                  <a:pt x="284" y="0"/>
                </a:moveTo>
                <a:cubicBezTo>
                  <a:pt x="261" y="7"/>
                  <a:pt x="268" y="34"/>
                  <a:pt x="248" y="48"/>
                </a:cubicBezTo>
                <a:cubicBezTo>
                  <a:pt x="229" y="75"/>
                  <a:pt x="243" y="81"/>
                  <a:pt x="232" y="120"/>
                </a:cubicBezTo>
                <a:cubicBezTo>
                  <a:pt x="230" y="124"/>
                  <a:pt x="223" y="124"/>
                  <a:pt x="220" y="128"/>
                </a:cubicBezTo>
                <a:cubicBezTo>
                  <a:pt x="215" y="132"/>
                  <a:pt x="212" y="138"/>
                  <a:pt x="208" y="144"/>
                </a:cubicBezTo>
                <a:cubicBezTo>
                  <a:pt x="200" y="166"/>
                  <a:pt x="199" y="175"/>
                  <a:pt x="180" y="188"/>
                </a:cubicBezTo>
                <a:cubicBezTo>
                  <a:pt x="175" y="217"/>
                  <a:pt x="161" y="236"/>
                  <a:pt x="152" y="264"/>
                </a:cubicBezTo>
                <a:cubicBezTo>
                  <a:pt x="147" y="297"/>
                  <a:pt x="154" y="310"/>
                  <a:pt x="164" y="340"/>
                </a:cubicBezTo>
                <a:cubicBezTo>
                  <a:pt x="157" y="358"/>
                  <a:pt x="149" y="373"/>
                  <a:pt x="144" y="392"/>
                </a:cubicBezTo>
                <a:cubicBezTo>
                  <a:pt x="141" y="400"/>
                  <a:pt x="136" y="416"/>
                  <a:pt x="136" y="416"/>
                </a:cubicBezTo>
                <a:cubicBezTo>
                  <a:pt x="138" y="424"/>
                  <a:pt x="141" y="432"/>
                  <a:pt x="144" y="440"/>
                </a:cubicBezTo>
                <a:cubicBezTo>
                  <a:pt x="145" y="444"/>
                  <a:pt x="148" y="452"/>
                  <a:pt x="148" y="452"/>
                </a:cubicBezTo>
                <a:cubicBezTo>
                  <a:pt x="144" y="489"/>
                  <a:pt x="150" y="501"/>
                  <a:pt x="128" y="524"/>
                </a:cubicBezTo>
                <a:cubicBezTo>
                  <a:pt x="117" y="555"/>
                  <a:pt x="118" y="552"/>
                  <a:pt x="100" y="576"/>
                </a:cubicBezTo>
                <a:cubicBezTo>
                  <a:pt x="93" y="583"/>
                  <a:pt x="84" y="600"/>
                  <a:pt x="84" y="600"/>
                </a:cubicBezTo>
                <a:cubicBezTo>
                  <a:pt x="85" y="606"/>
                  <a:pt x="86" y="613"/>
                  <a:pt x="88" y="620"/>
                </a:cubicBezTo>
                <a:cubicBezTo>
                  <a:pt x="90" y="628"/>
                  <a:pt x="96" y="644"/>
                  <a:pt x="96" y="644"/>
                </a:cubicBezTo>
                <a:cubicBezTo>
                  <a:pt x="88" y="665"/>
                  <a:pt x="94" y="652"/>
                  <a:pt x="76" y="680"/>
                </a:cubicBezTo>
                <a:cubicBezTo>
                  <a:pt x="73" y="684"/>
                  <a:pt x="68" y="692"/>
                  <a:pt x="68" y="692"/>
                </a:cubicBezTo>
                <a:cubicBezTo>
                  <a:pt x="66" y="697"/>
                  <a:pt x="64" y="702"/>
                  <a:pt x="64" y="708"/>
                </a:cubicBezTo>
                <a:cubicBezTo>
                  <a:pt x="61" y="733"/>
                  <a:pt x="64" y="759"/>
                  <a:pt x="60" y="784"/>
                </a:cubicBezTo>
                <a:cubicBezTo>
                  <a:pt x="58" y="791"/>
                  <a:pt x="28" y="818"/>
                  <a:pt x="24" y="832"/>
                </a:cubicBezTo>
                <a:cubicBezTo>
                  <a:pt x="20" y="843"/>
                  <a:pt x="21" y="857"/>
                  <a:pt x="16" y="868"/>
                </a:cubicBezTo>
                <a:cubicBezTo>
                  <a:pt x="13" y="873"/>
                  <a:pt x="4" y="875"/>
                  <a:pt x="0" y="880"/>
                </a:cubicBezTo>
              </a:path>
            </a:pathLst>
          </a:custGeom>
          <a:noFill/>
          <a:ln w="38100" cap="flat" cmpd="sng">
            <a:solidFill>
              <a:srgbClr val="0066FF"/>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8249" name="Freeform 137"/>
          <p:cNvSpPr>
            <a:spLocks/>
          </p:cNvSpPr>
          <p:nvPr/>
        </p:nvSpPr>
        <p:spPr bwMode="auto">
          <a:xfrm>
            <a:off x="4025900" y="2139950"/>
            <a:ext cx="1276350" cy="482600"/>
          </a:xfrm>
          <a:custGeom>
            <a:avLst/>
            <a:gdLst/>
            <a:ahLst/>
            <a:cxnLst>
              <a:cxn ang="0">
                <a:pos x="804" y="292"/>
              </a:cxn>
              <a:cxn ang="0">
                <a:pos x="780" y="304"/>
              </a:cxn>
              <a:cxn ang="0">
                <a:pos x="756" y="296"/>
              </a:cxn>
              <a:cxn ang="0">
                <a:pos x="744" y="292"/>
              </a:cxn>
              <a:cxn ang="0">
                <a:pos x="680" y="284"/>
              </a:cxn>
              <a:cxn ang="0">
                <a:pos x="616" y="276"/>
              </a:cxn>
              <a:cxn ang="0">
                <a:pos x="544" y="264"/>
              </a:cxn>
              <a:cxn ang="0">
                <a:pos x="480" y="256"/>
              </a:cxn>
              <a:cxn ang="0">
                <a:pos x="468" y="228"/>
              </a:cxn>
              <a:cxn ang="0">
                <a:pos x="452" y="220"/>
              </a:cxn>
              <a:cxn ang="0">
                <a:pos x="428" y="196"/>
              </a:cxn>
              <a:cxn ang="0">
                <a:pos x="416" y="188"/>
              </a:cxn>
              <a:cxn ang="0">
                <a:pos x="372" y="160"/>
              </a:cxn>
              <a:cxn ang="0">
                <a:pos x="348" y="168"/>
              </a:cxn>
              <a:cxn ang="0">
                <a:pos x="300" y="160"/>
              </a:cxn>
              <a:cxn ang="0">
                <a:pos x="272" y="128"/>
              </a:cxn>
              <a:cxn ang="0">
                <a:pos x="268" y="100"/>
              </a:cxn>
              <a:cxn ang="0">
                <a:pos x="244" y="92"/>
              </a:cxn>
              <a:cxn ang="0">
                <a:pos x="212" y="48"/>
              </a:cxn>
              <a:cxn ang="0">
                <a:pos x="156" y="8"/>
              </a:cxn>
              <a:cxn ang="0">
                <a:pos x="96" y="12"/>
              </a:cxn>
              <a:cxn ang="0">
                <a:pos x="0" y="20"/>
              </a:cxn>
            </a:cxnLst>
            <a:rect l="0" t="0" r="r" b="b"/>
            <a:pathLst>
              <a:path w="804" h="304">
                <a:moveTo>
                  <a:pt x="804" y="292"/>
                </a:moveTo>
                <a:cubicBezTo>
                  <a:pt x="799" y="295"/>
                  <a:pt x="787" y="304"/>
                  <a:pt x="780" y="304"/>
                </a:cubicBezTo>
                <a:cubicBezTo>
                  <a:pt x="771" y="303"/>
                  <a:pt x="764" y="298"/>
                  <a:pt x="756" y="296"/>
                </a:cubicBezTo>
                <a:cubicBezTo>
                  <a:pt x="752" y="294"/>
                  <a:pt x="744" y="292"/>
                  <a:pt x="744" y="292"/>
                </a:cubicBezTo>
                <a:cubicBezTo>
                  <a:pt x="720" y="297"/>
                  <a:pt x="702" y="289"/>
                  <a:pt x="680" y="284"/>
                </a:cubicBezTo>
                <a:cubicBezTo>
                  <a:pt x="658" y="269"/>
                  <a:pt x="641" y="272"/>
                  <a:pt x="616" y="276"/>
                </a:cubicBezTo>
                <a:cubicBezTo>
                  <a:pt x="576" y="262"/>
                  <a:pt x="600" y="268"/>
                  <a:pt x="544" y="264"/>
                </a:cubicBezTo>
                <a:cubicBezTo>
                  <a:pt x="512" y="253"/>
                  <a:pt x="526" y="251"/>
                  <a:pt x="480" y="256"/>
                </a:cubicBezTo>
                <a:cubicBezTo>
                  <a:pt x="475" y="246"/>
                  <a:pt x="475" y="235"/>
                  <a:pt x="468" y="228"/>
                </a:cubicBezTo>
                <a:cubicBezTo>
                  <a:pt x="463" y="223"/>
                  <a:pt x="456" y="223"/>
                  <a:pt x="452" y="220"/>
                </a:cubicBezTo>
                <a:cubicBezTo>
                  <a:pt x="443" y="212"/>
                  <a:pt x="437" y="202"/>
                  <a:pt x="428" y="196"/>
                </a:cubicBezTo>
                <a:cubicBezTo>
                  <a:pt x="424" y="193"/>
                  <a:pt x="420" y="190"/>
                  <a:pt x="416" y="188"/>
                </a:cubicBezTo>
                <a:cubicBezTo>
                  <a:pt x="408" y="166"/>
                  <a:pt x="392" y="165"/>
                  <a:pt x="372" y="160"/>
                </a:cubicBezTo>
                <a:cubicBezTo>
                  <a:pt x="364" y="162"/>
                  <a:pt x="356" y="169"/>
                  <a:pt x="348" y="168"/>
                </a:cubicBezTo>
                <a:cubicBezTo>
                  <a:pt x="332" y="165"/>
                  <a:pt x="300" y="160"/>
                  <a:pt x="300" y="160"/>
                </a:cubicBezTo>
                <a:cubicBezTo>
                  <a:pt x="291" y="146"/>
                  <a:pt x="280" y="141"/>
                  <a:pt x="272" y="128"/>
                </a:cubicBezTo>
                <a:cubicBezTo>
                  <a:pt x="270" y="118"/>
                  <a:pt x="273" y="107"/>
                  <a:pt x="268" y="100"/>
                </a:cubicBezTo>
                <a:cubicBezTo>
                  <a:pt x="262" y="93"/>
                  <a:pt x="244" y="92"/>
                  <a:pt x="244" y="92"/>
                </a:cubicBezTo>
                <a:cubicBezTo>
                  <a:pt x="238" y="75"/>
                  <a:pt x="225" y="57"/>
                  <a:pt x="212" y="48"/>
                </a:cubicBezTo>
                <a:cubicBezTo>
                  <a:pt x="203" y="21"/>
                  <a:pt x="178" y="19"/>
                  <a:pt x="156" y="8"/>
                </a:cubicBezTo>
                <a:cubicBezTo>
                  <a:pt x="114" y="18"/>
                  <a:pt x="134" y="17"/>
                  <a:pt x="96" y="12"/>
                </a:cubicBezTo>
                <a:cubicBezTo>
                  <a:pt x="61" y="0"/>
                  <a:pt x="33" y="20"/>
                  <a:pt x="0" y="20"/>
                </a:cubicBezTo>
              </a:path>
            </a:pathLst>
          </a:custGeom>
          <a:noFill/>
          <a:ln w="38100" cap="flat" cmpd="sng">
            <a:solidFill>
              <a:srgbClr val="0066FF"/>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grpSp>
        <p:nvGrpSpPr>
          <p:cNvPr id="2" name="Group 199"/>
          <p:cNvGrpSpPr>
            <a:grpSpLocks/>
          </p:cNvGrpSpPr>
          <p:nvPr/>
        </p:nvGrpSpPr>
        <p:grpSpPr bwMode="auto">
          <a:xfrm>
            <a:off x="2517775" y="1611313"/>
            <a:ext cx="1557338" cy="3910012"/>
            <a:chOff x="1584" y="1019"/>
            <a:chExt cx="981" cy="2463"/>
          </a:xfrm>
        </p:grpSpPr>
        <p:sp>
          <p:nvSpPr>
            <p:cNvPr id="218310" name="Freeform 198"/>
            <p:cNvSpPr>
              <a:spLocks/>
            </p:cNvSpPr>
            <p:nvPr/>
          </p:nvSpPr>
          <p:spPr bwMode="auto">
            <a:xfrm>
              <a:off x="1616" y="1019"/>
              <a:ext cx="949" cy="2463"/>
            </a:xfrm>
            <a:custGeom>
              <a:avLst/>
              <a:gdLst/>
              <a:ahLst/>
              <a:cxnLst>
                <a:cxn ang="0">
                  <a:pos x="48" y="1498"/>
                </a:cxn>
                <a:cxn ang="0">
                  <a:pos x="112" y="1664"/>
                </a:cxn>
                <a:cxn ang="0">
                  <a:pos x="203" y="1914"/>
                </a:cxn>
                <a:cxn ang="0">
                  <a:pos x="299" y="2197"/>
                </a:cxn>
                <a:cxn ang="0">
                  <a:pos x="368" y="2384"/>
                </a:cxn>
                <a:cxn ang="0">
                  <a:pos x="475" y="2448"/>
                </a:cxn>
                <a:cxn ang="0">
                  <a:pos x="501" y="2357"/>
                </a:cxn>
                <a:cxn ang="0">
                  <a:pos x="512" y="2240"/>
                </a:cxn>
                <a:cxn ang="0">
                  <a:pos x="549" y="2106"/>
                </a:cxn>
                <a:cxn ang="0">
                  <a:pos x="565" y="1994"/>
                </a:cxn>
                <a:cxn ang="0">
                  <a:pos x="592" y="1877"/>
                </a:cxn>
                <a:cxn ang="0">
                  <a:pos x="661" y="1680"/>
                </a:cxn>
                <a:cxn ang="0">
                  <a:pos x="768" y="1477"/>
                </a:cxn>
                <a:cxn ang="0">
                  <a:pos x="757" y="1445"/>
                </a:cxn>
                <a:cxn ang="0">
                  <a:pos x="752" y="1360"/>
                </a:cxn>
                <a:cxn ang="0">
                  <a:pos x="805" y="1168"/>
                </a:cxn>
                <a:cxn ang="0">
                  <a:pos x="800" y="1157"/>
                </a:cxn>
                <a:cxn ang="0">
                  <a:pos x="747" y="1205"/>
                </a:cxn>
                <a:cxn ang="0">
                  <a:pos x="683" y="1237"/>
                </a:cxn>
                <a:cxn ang="0">
                  <a:pos x="437" y="1296"/>
                </a:cxn>
                <a:cxn ang="0">
                  <a:pos x="416" y="1141"/>
                </a:cxn>
                <a:cxn ang="0">
                  <a:pos x="469" y="1093"/>
                </a:cxn>
                <a:cxn ang="0">
                  <a:pos x="533" y="997"/>
                </a:cxn>
                <a:cxn ang="0">
                  <a:pos x="480" y="837"/>
                </a:cxn>
                <a:cxn ang="0">
                  <a:pos x="485" y="666"/>
                </a:cxn>
                <a:cxn ang="0">
                  <a:pos x="560" y="517"/>
                </a:cxn>
                <a:cxn ang="0">
                  <a:pos x="715" y="501"/>
                </a:cxn>
                <a:cxn ang="0">
                  <a:pos x="795" y="554"/>
                </a:cxn>
                <a:cxn ang="0">
                  <a:pos x="869" y="565"/>
                </a:cxn>
                <a:cxn ang="0">
                  <a:pos x="912" y="352"/>
                </a:cxn>
                <a:cxn ang="0">
                  <a:pos x="917" y="208"/>
                </a:cxn>
                <a:cxn ang="0">
                  <a:pos x="901" y="0"/>
                </a:cxn>
                <a:cxn ang="0">
                  <a:pos x="864" y="37"/>
                </a:cxn>
                <a:cxn ang="0">
                  <a:pos x="789" y="138"/>
                </a:cxn>
                <a:cxn ang="0">
                  <a:pos x="608" y="122"/>
                </a:cxn>
                <a:cxn ang="0">
                  <a:pos x="544" y="277"/>
                </a:cxn>
                <a:cxn ang="0">
                  <a:pos x="464" y="314"/>
                </a:cxn>
                <a:cxn ang="0">
                  <a:pos x="379" y="586"/>
                </a:cxn>
                <a:cxn ang="0">
                  <a:pos x="304" y="848"/>
                </a:cxn>
                <a:cxn ang="0">
                  <a:pos x="229" y="976"/>
                </a:cxn>
                <a:cxn ang="0">
                  <a:pos x="197" y="1024"/>
                </a:cxn>
                <a:cxn ang="0">
                  <a:pos x="133" y="1109"/>
                </a:cxn>
                <a:cxn ang="0">
                  <a:pos x="91" y="1173"/>
                </a:cxn>
                <a:cxn ang="0">
                  <a:pos x="139" y="1173"/>
                </a:cxn>
                <a:cxn ang="0">
                  <a:pos x="107" y="1242"/>
                </a:cxn>
                <a:cxn ang="0">
                  <a:pos x="32" y="1349"/>
                </a:cxn>
                <a:cxn ang="0">
                  <a:pos x="0" y="1376"/>
                </a:cxn>
              </a:cxnLst>
              <a:rect l="0" t="0" r="r" b="b"/>
              <a:pathLst>
                <a:path w="949" h="2463">
                  <a:moveTo>
                    <a:pt x="0" y="1376"/>
                  </a:moveTo>
                  <a:cubicBezTo>
                    <a:pt x="24" y="1411"/>
                    <a:pt x="22" y="1460"/>
                    <a:pt x="48" y="1498"/>
                  </a:cubicBezTo>
                  <a:cubicBezTo>
                    <a:pt x="60" y="1537"/>
                    <a:pt x="43" y="1488"/>
                    <a:pt x="64" y="1530"/>
                  </a:cubicBezTo>
                  <a:cubicBezTo>
                    <a:pt x="84" y="1570"/>
                    <a:pt x="100" y="1619"/>
                    <a:pt x="112" y="1664"/>
                  </a:cubicBezTo>
                  <a:cubicBezTo>
                    <a:pt x="127" y="1722"/>
                    <a:pt x="136" y="1794"/>
                    <a:pt x="171" y="1845"/>
                  </a:cubicBezTo>
                  <a:cubicBezTo>
                    <a:pt x="178" y="1867"/>
                    <a:pt x="191" y="1893"/>
                    <a:pt x="203" y="1914"/>
                  </a:cubicBezTo>
                  <a:cubicBezTo>
                    <a:pt x="209" y="1925"/>
                    <a:pt x="224" y="1946"/>
                    <a:pt x="224" y="1946"/>
                  </a:cubicBezTo>
                  <a:cubicBezTo>
                    <a:pt x="246" y="2018"/>
                    <a:pt x="255" y="2133"/>
                    <a:pt x="299" y="2197"/>
                  </a:cubicBezTo>
                  <a:cubicBezTo>
                    <a:pt x="309" y="2229"/>
                    <a:pt x="316" y="2264"/>
                    <a:pt x="336" y="2293"/>
                  </a:cubicBezTo>
                  <a:cubicBezTo>
                    <a:pt x="345" y="2323"/>
                    <a:pt x="355" y="2354"/>
                    <a:pt x="368" y="2384"/>
                  </a:cubicBezTo>
                  <a:cubicBezTo>
                    <a:pt x="379" y="2411"/>
                    <a:pt x="378" y="2442"/>
                    <a:pt x="411" y="2453"/>
                  </a:cubicBezTo>
                  <a:cubicBezTo>
                    <a:pt x="432" y="2451"/>
                    <a:pt x="459" y="2463"/>
                    <a:pt x="475" y="2448"/>
                  </a:cubicBezTo>
                  <a:cubicBezTo>
                    <a:pt x="486" y="2436"/>
                    <a:pt x="464" y="2400"/>
                    <a:pt x="464" y="2400"/>
                  </a:cubicBezTo>
                  <a:cubicBezTo>
                    <a:pt x="469" y="2369"/>
                    <a:pt x="472" y="2365"/>
                    <a:pt x="501" y="2357"/>
                  </a:cubicBezTo>
                  <a:cubicBezTo>
                    <a:pt x="516" y="2334"/>
                    <a:pt x="507" y="2323"/>
                    <a:pt x="501" y="2298"/>
                  </a:cubicBezTo>
                  <a:cubicBezTo>
                    <a:pt x="503" y="2278"/>
                    <a:pt x="509" y="2259"/>
                    <a:pt x="512" y="2240"/>
                  </a:cubicBezTo>
                  <a:cubicBezTo>
                    <a:pt x="516" y="2204"/>
                    <a:pt x="503" y="2171"/>
                    <a:pt x="539" y="2160"/>
                  </a:cubicBezTo>
                  <a:cubicBezTo>
                    <a:pt x="551" y="2119"/>
                    <a:pt x="534" y="2178"/>
                    <a:pt x="549" y="2106"/>
                  </a:cubicBezTo>
                  <a:cubicBezTo>
                    <a:pt x="553" y="2084"/>
                    <a:pt x="569" y="2063"/>
                    <a:pt x="576" y="2042"/>
                  </a:cubicBezTo>
                  <a:cubicBezTo>
                    <a:pt x="573" y="2025"/>
                    <a:pt x="565" y="2010"/>
                    <a:pt x="565" y="1994"/>
                  </a:cubicBezTo>
                  <a:cubicBezTo>
                    <a:pt x="565" y="1977"/>
                    <a:pt x="581" y="1946"/>
                    <a:pt x="581" y="1946"/>
                  </a:cubicBezTo>
                  <a:cubicBezTo>
                    <a:pt x="583" y="1922"/>
                    <a:pt x="589" y="1900"/>
                    <a:pt x="592" y="1877"/>
                  </a:cubicBezTo>
                  <a:cubicBezTo>
                    <a:pt x="596" y="1840"/>
                    <a:pt x="579" y="1793"/>
                    <a:pt x="619" y="1781"/>
                  </a:cubicBezTo>
                  <a:cubicBezTo>
                    <a:pt x="639" y="1747"/>
                    <a:pt x="626" y="1701"/>
                    <a:pt x="661" y="1680"/>
                  </a:cubicBezTo>
                  <a:cubicBezTo>
                    <a:pt x="674" y="1642"/>
                    <a:pt x="673" y="1613"/>
                    <a:pt x="709" y="1589"/>
                  </a:cubicBezTo>
                  <a:cubicBezTo>
                    <a:pt x="733" y="1553"/>
                    <a:pt x="755" y="1518"/>
                    <a:pt x="768" y="1477"/>
                  </a:cubicBezTo>
                  <a:cubicBezTo>
                    <a:pt x="766" y="1471"/>
                    <a:pt x="764" y="1466"/>
                    <a:pt x="763" y="1461"/>
                  </a:cubicBezTo>
                  <a:cubicBezTo>
                    <a:pt x="761" y="1455"/>
                    <a:pt x="758" y="1450"/>
                    <a:pt x="757" y="1445"/>
                  </a:cubicBezTo>
                  <a:cubicBezTo>
                    <a:pt x="753" y="1434"/>
                    <a:pt x="747" y="1413"/>
                    <a:pt x="747" y="1413"/>
                  </a:cubicBezTo>
                  <a:cubicBezTo>
                    <a:pt x="748" y="1395"/>
                    <a:pt x="752" y="1360"/>
                    <a:pt x="752" y="1360"/>
                  </a:cubicBezTo>
                  <a:cubicBezTo>
                    <a:pt x="759" y="1329"/>
                    <a:pt x="767" y="1298"/>
                    <a:pt x="779" y="1269"/>
                  </a:cubicBezTo>
                  <a:cubicBezTo>
                    <a:pt x="782" y="1242"/>
                    <a:pt x="788" y="1191"/>
                    <a:pt x="805" y="1168"/>
                  </a:cubicBezTo>
                  <a:cubicBezTo>
                    <a:pt x="808" y="1162"/>
                    <a:pt x="818" y="1157"/>
                    <a:pt x="816" y="1152"/>
                  </a:cubicBezTo>
                  <a:cubicBezTo>
                    <a:pt x="813" y="1146"/>
                    <a:pt x="805" y="1155"/>
                    <a:pt x="800" y="1157"/>
                  </a:cubicBezTo>
                  <a:cubicBezTo>
                    <a:pt x="791" y="1185"/>
                    <a:pt x="799" y="1169"/>
                    <a:pt x="763" y="1194"/>
                  </a:cubicBezTo>
                  <a:cubicBezTo>
                    <a:pt x="757" y="1197"/>
                    <a:pt x="747" y="1205"/>
                    <a:pt x="747" y="1205"/>
                  </a:cubicBezTo>
                  <a:cubicBezTo>
                    <a:pt x="728" y="1231"/>
                    <a:pt x="742" y="1218"/>
                    <a:pt x="699" y="1232"/>
                  </a:cubicBezTo>
                  <a:cubicBezTo>
                    <a:pt x="693" y="1233"/>
                    <a:pt x="683" y="1237"/>
                    <a:pt x="683" y="1237"/>
                  </a:cubicBezTo>
                  <a:cubicBezTo>
                    <a:pt x="671" y="1259"/>
                    <a:pt x="657" y="1267"/>
                    <a:pt x="640" y="1285"/>
                  </a:cubicBezTo>
                  <a:cubicBezTo>
                    <a:pt x="572" y="1274"/>
                    <a:pt x="501" y="1271"/>
                    <a:pt x="437" y="1296"/>
                  </a:cubicBezTo>
                  <a:cubicBezTo>
                    <a:pt x="378" y="1286"/>
                    <a:pt x="383" y="1280"/>
                    <a:pt x="400" y="1226"/>
                  </a:cubicBezTo>
                  <a:cubicBezTo>
                    <a:pt x="400" y="1219"/>
                    <a:pt x="402" y="1154"/>
                    <a:pt x="416" y="1141"/>
                  </a:cubicBezTo>
                  <a:cubicBezTo>
                    <a:pt x="425" y="1131"/>
                    <a:pt x="448" y="1120"/>
                    <a:pt x="448" y="1120"/>
                  </a:cubicBezTo>
                  <a:cubicBezTo>
                    <a:pt x="459" y="1082"/>
                    <a:pt x="442" y="1125"/>
                    <a:pt x="469" y="1093"/>
                  </a:cubicBezTo>
                  <a:cubicBezTo>
                    <a:pt x="472" y="1088"/>
                    <a:pt x="471" y="1081"/>
                    <a:pt x="475" y="1077"/>
                  </a:cubicBezTo>
                  <a:cubicBezTo>
                    <a:pt x="493" y="1050"/>
                    <a:pt x="515" y="1025"/>
                    <a:pt x="533" y="997"/>
                  </a:cubicBezTo>
                  <a:cubicBezTo>
                    <a:pt x="506" y="978"/>
                    <a:pt x="505" y="942"/>
                    <a:pt x="496" y="912"/>
                  </a:cubicBezTo>
                  <a:cubicBezTo>
                    <a:pt x="492" y="880"/>
                    <a:pt x="488" y="864"/>
                    <a:pt x="480" y="837"/>
                  </a:cubicBezTo>
                  <a:cubicBezTo>
                    <a:pt x="486" y="808"/>
                    <a:pt x="478" y="788"/>
                    <a:pt x="469" y="762"/>
                  </a:cubicBezTo>
                  <a:cubicBezTo>
                    <a:pt x="465" y="719"/>
                    <a:pt x="455" y="695"/>
                    <a:pt x="485" y="666"/>
                  </a:cubicBezTo>
                  <a:cubicBezTo>
                    <a:pt x="494" y="641"/>
                    <a:pt x="497" y="618"/>
                    <a:pt x="512" y="597"/>
                  </a:cubicBezTo>
                  <a:cubicBezTo>
                    <a:pt x="493" y="537"/>
                    <a:pt x="514" y="531"/>
                    <a:pt x="560" y="517"/>
                  </a:cubicBezTo>
                  <a:cubicBezTo>
                    <a:pt x="575" y="487"/>
                    <a:pt x="589" y="484"/>
                    <a:pt x="619" y="474"/>
                  </a:cubicBezTo>
                  <a:cubicBezTo>
                    <a:pt x="663" y="477"/>
                    <a:pt x="691" y="467"/>
                    <a:pt x="715" y="501"/>
                  </a:cubicBezTo>
                  <a:cubicBezTo>
                    <a:pt x="721" y="522"/>
                    <a:pt x="725" y="531"/>
                    <a:pt x="747" y="538"/>
                  </a:cubicBezTo>
                  <a:cubicBezTo>
                    <a:pt x="775" y="557"/>
                    <a:pt x="750" y="543"/>
                    <a:pt x="795" y="554"/>
                  </a:cubicBezTo>
                  <a:cubicBezTo>
                    <a:pt x="807" y="556"/>
                    <a:pt x="832" y="565"/>
                    <a:pt x="832" y="565"/>
                  </a:cubicBezTo>
                  <a:cubicBezTo>
                    <a:pt x="852" y="578"/>
                    <a:pt x="859" y="594"/>
                    <a:pt x="869" y="565"/>
                  </a:cubicBezTo>
                  <a:cubicBezTo>
                    <a:pt x="872" y="506"/>
                    <a:pt x="863" y="456"/>
                    <a:pt x="896" y="410"/>
                  </a:cubicBezTo>
                  <a:cubicBezTo>
                    <a:pt x="900" y="390"/>
                    <a:pt x="907" y="371"/>
                    <a:pt x="912" y="352"/>
                  </a:cubicBezTo>
                  <a:cubicBezTo>
                    <a:pt x="906" y="309"/>
                    <a:pt x="898" y="283"/>
                    <a:pt x="907" y="240"/>
                  </a:cubicBezTo>
                  <a:cubicBezTo>
                    <a:pt x="909" y="229"/>
                    <a:pt x="917" y="208"/>
                    <a:pt x="917" y="208"/>
                  </a:cubicBezTo>
                  <a:cubicBezTo>
                    <a:pt x="924" y="150"/>
                    <a:pt x="938" y="93"/>
                    <a:pt x="949" y="37"/>
                  </a:cubicBezTo>
                  <a:cubicBezTo>
                    <a:pt x="941" y="12"/>
                    <a:pt x="924" y="7"/>
                    <a:pt x="901" y="0"/>
                  </a:cubicBezTo>
                  <a:cubicBezTo>
                    <a:pt x="892" y="1"/>
                    <a:pt x="882" y="0"/>
                    <a:pt x="875" y="5"/>
                  </a:cubicBezTo>
                  <a:cubicBezTo>
                    <a:pt x="873" y="6"/>
                    <a:pt x="864" y="35"/>
                    <a:pt x="864" y="37"/>
                  </a:cubicBezTo>
                  <a:cubicBezTo>
                    <a:pt x="857" y="61"/>
                    <a:pt x="853" y="101"/>
                    <a:pt x="837" y="122"/>
                  </a:cubicBezTo>
                  <a:cubicBezTo>
                    <a:pt x="824" y="137"/>
                    <a:pt x="806" y="135"/>
                    <a:pt x="789" y="138"/>
                  </a:cubicBezTo>
                  <a:cubicBezTo>
                    <a:pt x="766" y="146"/>
                    <a:pt x="742" y="151"/>
                    <a:pt x="720" y="160"/>
                  </a:cubicBezTo>
                  <a:cubicBezTo>
                    <a:pt x="682" y="145"/>
                    <a:pt x="647" y="130"/>
                    <a:pt x="608" y="122"/>
                  </a:cubicBezTo>
                  <a:cubicBezTo>
                    <a:pt x="586" y="130"/>
                    <a:pt x="588" y="141"/>
                    <a:pt x="576" y="160"/>
                  </a:cubicBezTo>
                  <a:cubicBezTo>
                    <a:pt x="563" y="198"/>
                    <a:pt x="554" y="237"/>
                    <a:pt x="544" y="277"/>
                  </a:cubicBezTo>
                  <a:cubicBezTo>
                    <a:pt x="535" y="307"/>
                    <a:pt x="539" y="325"/>
                    <a:pt x="512" y="336"/>
                  </a:cubicBezTo>
                  <a:cubicBezTo>
                    <a:pt x="484" y="317"/>
                    <a:pt x="498" y="305"/>
                    <a:pt x="464" y="314"/>
                  </a:cubicBezTo>
                  <a:cubicBezTo>
                    <a:pt x="444" y="342"/>
                    <a:pt x="439" y="377"/>
                    <a:pt x="427" y="410"/>
                  </a:cubicBezTo>
                  <a:cubicBezTo>
                    <a:pt x="405" y="467"/>
                    <a:pt x="390" y="526"/>
                    <a:pt x="379" y="586"/>
                  </a:cubicBezTo>
                  <a:cubicBezTo>
                    <a:pt x="374" y="644"/>
                    <a:pt x="376" y="716"/>
                    <a:pt x="341" y="768"/>
                  </a:cubicBezTo>
                  <a:cubicBezTo>
                    <a:pt x="330" y="801"/>
                    <a:pt x="324" y="817"/>
                    <a:pt x="304" y="848"/>
                  </a:cubicBezTo>
                  <a:cubicBezTo>
                    <a:pt x="293" y="864"/>
                    <a:pt x="272" y="896"/>
                    <a:pt x="272" y="896"/>
                  </a:cubicBezTo>
                  <a:cubicBezTo>
                    <a:pt x="262" y="926"/>
                    <a:pt x="246" y="949"/>
                    <a:pt x="229" y="976"/>
                  </a:cubicBezTo>
                  <a:cubicBezTo>
                    <a:pt x="222" y="986"/>
                    <a:pt x="215" y="997"/>
                    <a:pt x="208" y="1008"/>
                  </a:cubicBezTo>
                  <a:cubicBezTo>
                    <a:pt x="204" y="1013"/>
                    <a:pt x="197" y="1024"/>
                    <a:pt x="197" y="1024"/>
                  </a:cubicBezTo>
                  <a:cubicBezTo>
                    <a:pt x="190" y="1043"/>
                    <a:pt x="184" y="1075"/>
                    <a:pt x="165" y="1088"/>
                  </a:cubicBezTo>
                  <a:cubicBezTo>
                    <a:pt x="154" y="1095"/>
                    <a:pt x="133" y="1109"/>
                    <a:pt x="133" y="1109"/>
                  </a:cubicBezTo>
                  <a:cubicBezTo>
                    <a:pt x="126" y="1131"/>
                    <a:pt x="115" y="1139"/>
                    <a:pt x="101" y="1157"/>
                  </a:cubicBezTo>
                  <a:cubicBezTo>
                    <a:pt x="97" y="1161"/>
                    <a:pt x="87" y="1167"/>
                    <a:pt x="91" y="1173"/>
                  </a:cubicBezTo>
                  <a:cubicBezTo>
                    <a:pt x="93" y="1177"/>
                    <a:pt x="101" y="1169"/>
                    <a:pt x="107" y="1168"/>
                  </a:cubicBezTo>
                  <a:cubicBezTo>
                    <a:pt x="117" y="1169"/>
                    <a:pt x="129" y="1168"/>
                    <a:pt x="139" y="1173"/>
                  </a:cubicBezTo>
                  <a:cubicBezTo>
                    <a:pt x="156" y="1181"/>
                    <a:pt x="147" y="1215"/>
                    <a:pt x="139" y="1226"/>
                  </a:cubicBezTo>
                  <a:cubicBezTo>
                    <a:pt x="131" y="1236"/>
                    <a:pt x="118" y="1238"/>
                    <a:pt x="107" y="1242"/>
                  </a:cubicBezTo>
                  <a:cubicBezTo>
                    <a:pt x="78" y="1261"/>
                    <a:pt x="69" y="1288"/>
                    <a:pt x="53" y="1317"/>
                  </a:cubicBezTo>
                  <a:cubicBezTo>
                    <a:pt x="46" y="1328"/>
                    <a:pt x="32" y="1349"/>
                    <a:pt x="32" y="1349"/>
                  </a:cubicBezTo>
                  <a:cubicBezTo>
                    <a:pt x="31" y="1350"/>
                    <a:pt x="10" y="1421"/>
                    <a:pt x="5" y="1397"/>
                  </a:cubicBezTo>
                  <a:cubicBezTo>
                    <a:pt x="3" y="1390"/>
                    <a:pt x="1" y="1383"/>
                    <a:pt x="0" y="1376"/>
                  </a:cubicBezTo>
                  <a:close/>
                </a:path>
              </a:pathLst>
            </a:custGeom>
            <a:gradFill rotWithShape="0">
              <a:gsLst>
                <a:gs pos="0">
                  <a:schemeClr val="accent1">
                    <a:gamma/>
                    <a:shade val="0"/>
                    <a:invGamma/>
                  </a:schemeClr>
                </a:gs>
                <a:gs pos="50000">
                  <a:schemeClr val="accent1"/>
                </a:gs>
                <a:gs pos="100000">
                  <a:schemeClr val="accent1">
                    <a:gamma/>
                    <a:shade val="0"/>
                    <a:invGamma/>
                  </a:schemeClr>
                </a:gs>
              </a:gsLst>
              <a:lin ang="5400000" scaled="1"/>
            </a:gradFill>
            <a:ln w="76200" cap="flat" cmpd="sng">
              <a:solidFill>
                <a:srgbClr val="032CA1"/>
              </a:solidFill>
              <a:prstDash val="solid"/>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grpSp>
          <p:nvGrpSpPr>
            <p:cNvPr id="11338" name="Group 196"/>
            <p:cNvGrpSpPr>
              <a:grpSpLocks/>
            </p:cNvGrpSpPr>
            <p:nvPr/>
          </p:nvGrpSpPr>
          <p:grpSpPr bwMode="auto">
            <a:xfrm>
              <a:off x="1584" y="1477"/>
              <a:ext cx="907" cy="896"/>
              <a:chOff x="1584" y="1477"/>
              <a:chExt cx="907" cy="896"/>
            </a:xfrm>
          </p:grpSpPr>
          <p:sp>
            <p:nvSpPr>
              <p:cNvPr id="218306" name="Freeform 194"/>
              <p:cNvSpPr>
                <a:spLocks/>
              </p:cNvSpPr>
              <p:nvPr/>
            </p:nvSpPr>
            <p:spPr bwMode="auto">
              <a:xfrm>
                <a:off x="1584" y="2176"/>
                <a:ext cx="185" cy="197"/>
              </a:xfrm>
              <a:custGeom>
                <a:avLst/>
                <a:gdLst/>
                <a:ahLst/>
                <a:cxnLst>
                  <a:cxn ang="0">
                    <a:pos x="37" y="197"/>
                  </a:cxn>
                  <a:cxn ang="0">
                    <a:pos x="80" y="165"/>
                  </a:cxn>
                  <a:cxn ang="0">
                    <a:pos x="107" y="117"/>
                  </a:cxn>
                  <a:cxn ang="0">
                    <a:pos x="128" y="69"/>
                  </a:cxn>
                  <a:cxn ang="0">
                    <a:pos x="160" y="59"/>
                  </a:cxn>
                  <a:cxn ang="0">
                    <a:pos x="149" y="0"/>
                  </a:cxn>
                  <a:cxn ang="0">
                    <a:pos x="117" y="27"/>
                  </a:cxn>
                  <a:cxn ang="0">
                    <a:pos x="21" y="64"/>
                  </a:cxn>
                  <a:cxn ang="0">
                    <a:pos x="0" y="112"/>
                  </a:cxn>
                  <a:cxn ang="0">
                    <a:pos x="32" y="192"/>
                  </a:cxn>
                  <a:cxn ang="0">
                    <a:pos x="37" y="197"/>
                  </a:cxn>
                </a:cxnLst>
                <a:rect l="0" t="0" r="r" b="b"/>
                <a:pathLst>
                  <a:path w="185" h="197">
                    <a:moveTo>
                      <a:pt x="37" y="197"/>
                    </a:moveTo>
                    <a:cubicBezTo>
                      <a:pt x="58" y="190"/>
                      <a:pt x="67" y="183"/>
                      <a:pt x="80" y="165"/>
                    </a:cubicBezTo>
                    <a:cubicBezTo>
                      <a:pt x="85" y="147"/>
                      <a:pt x="107" y="117"/>
                      <a:pt x="107" y="117"/>
                    </a:cubicBezTo>
                    <a:cubicBezTo>
                      <a:pt x="109" y="110"/>
                      <a:pt x="116" y="76"/>
                      <a:pt x="128" y="69"/>
                    </a:cubicBezTo>
                    <a:cubicBezTo>
                      <a:pt x="137" y="63"/>
                      <a:pt x="160" y="59"/>
                      <a:pt x="160" y="59"/>
                    </a:cubicBezTo>
                    <a:cubicBezTo>
                      <a:pt x="168" y="32"/>
                      <a:pt x="185" y="11"/>
                      <a:pt x="149" y="0"/>
                    </a:cubicBezTo>
                    <a:cubicBezTo>
                      <a:pt x="137" y="7"/>
                      <a:pt x="129" y="20"/>
                      <a:pt x="117" y="27"/>
                    </a:cubicBezTo>
                    <a:cubicBezTo>
                      <a:pt x="97" y="37"/>
                      <a:pt x="43" y="57"/>
                      <a:pt x="21" y="64"/>
                    </a:cubicBezTo>
                    <a:cubicBezTo>
                      <a:pt x="11" y="79"/>
                      <a:pt x="5" y="94"/>
                      <a:pt x="0" y="112"/>
                    </a:cubicBezTo>
                    <a:cubicBezTo>
                      <a:pt x="9" y="141"/>
                      <a:pt x="5" y="174"/>
                      <a:pt x="32" y="192"/>
                    </a:cubicBezTo>
                    <a:cubicBezTo>
                      <a:pt x="53" y="177"/>
                      <a:pt x="51" y="175"/>
                      <a:pt x="37" y="197"/>
                    </a:cubicBezTo>
                    <a:close/>
                  </a:path>
                </a:pathLst>
              </a:custGeom>
              <a:gradFill rotWithShape="0">
                <a:gsLst>
                  <a:gs pos="0">
                    <a:srgbClr val="008000">
                      <a:gamma/>
                      <a:shade val="0"/>
                      <a:invGamma/>
                    </a:srgbClr>
                  </a:gs>
                  <a:gs pos="50000">
                    <a:srgbClr val="008000"/>
                  </a:gs>
                  <a:gs pos="100000">
                    <a:srgbClr val="008000">
                      <a:gamma/>
                      <a:shade val="0"/>
                      <a:invGamma/>
                    </a:srgbClr>
                  </a:gs>
                </a:gsLst>
                <a:lin ang="5400000" scaled="1"/>
              </a:gradFill>
              <a:ln w="38100" cap="flat" cmpd="sng">
                <a:solidFill>
                  <a:srgbClr val="00CC00"/>
                </a:solidFill>
                <a:prstDash val="solid"/>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8307" name="Freeform 195"/>
              <p:cNvSpPr>
                <a:spLocks/>
              </p:cNvSpPr>
              <p:nvPr/>
            </p:nvSpPr>
            <p:spPr bwMode="auto">
              <a:xfrm>
                <a:off x="2016" y="1477"/>
                <a:ext cx="475" cy="845"/>
              </a:xfrm>
              <a:custGeom>
                <a:avLst/>
                <a:gdLst/>
                <a:ahLst/>
                <a:cxnLst>
                  <a:cxn ang="0">
                    <a:pos x="464" y="123"/>
                  </a:cxn>
                  <a:cxn ang="0">
                    <a:pos x="432" y="118"/>
                  </a:cxn>
                  <a:cxn ang="0">
                    <a:pos x="427" y="102"/>
                  </a:cxn>
                  <a:cxn ang="0">
                    <a:pos x="389" y="96"/>
                  </a:cxn>
                  <a:cxn ang="0">
                    <a:pos x="357" y="86"/>
                  </a:cxn>
                  <a:cxn ang="0">
                    <a:pos x="320" y="43"/>
                  </a:cxn>
                  <a:cxn ang="0">
                    <a:pos x="256" y="0"/>
                  </a:cxn>
                  <a:cxn ang="0">
                    <a:pos x="203" y="11"/>
                  </a:cxn>
                  <a:cxn ang="0">
                    <a:pos x="192" y="27"/>
                  </a:cxn>
                  <a:cxn ang="0">
                    <a:pos x="155" y="38"/>
                  </a:cxn>
                  <a:cxn ang="0">
                    <a:pos x="112" y="80"/>
                  </a:cxn>
                  <a:cxn ang="0">
                    <a:pos x="123" y="112"/>
                  </a:cxn>
                  <a:cxn ang="0">
                    <a:pos x="91" y="166"/>
                  </a:cxn>
                  <a:cxn ang="0">
                    <a:pos x="64" y="240"/>
                  </a:cxn>
                  <a:cxn ang="0">
                    <a:pos x="91" y="347"/>
                  </a:cxn>
                  <a:cxn ang="0">
                    <a:pos x="80" y="379"/>
                  </a:cxn>
                  <a:cxn ang="0">
                    <a:pos x="107" y="459"/>
                  </a:cxn>
                  <a:cxn ang="0">
                    <a:pos x="144" y="523"/>
                  </a:cxn>
                  <a:cxn ang="0">
                    <a:pos x="123" y="566"/>
                  </a:cxn>
                  <a:cxn ang="0">
                    <a:pos x="85" y="614"/>
                  </a:cxn>
                  <a:cxn ang="0">
                    <a:pos x="64" y="646"/>
                  </a:cxn>
                  <a:cxn ang="0">
                    <a:pos x="37" y="694"/>
                  </a:cxn>
                  <a:cxn ang="0">
                    <a:pos x="0" y="790"/>
                  </a:cxn>
                  <a:cxn ang="0">
                    <a:pos x="59" y="827"/>
                  </a:cxn>
                  <a:cxn ang="0">
                    <a:pos x="69" y="811"/>
                  </a:cxn>
                  <a:cxn ang="0">
                    <a:pos x="117" y="822"/>
                  </a:cxn>
                  <a:cxn ang="0">
                    <a:pos x="245" y="816"/>
                  </a:cxn>
                  <a:cxn ang="0">
                    <a:pos x="251" y="800"/>
                  </a:cxn>
                  <a:cxn ang="0">
                    <a:pos x="277" y="768"/>
                  </a:cxn>
                  <a:cxn ang="0">
                    <a:pos x="309" y="752"/>
                  </a:cxn>
                  <a:cxn ang="0">
                    <a:pos x="400" y="694"/>
                  </a:cxn>
                  <a:cxn ang="0">
                    <a:pos x="427" y="662"/>
                  </a:cxn>
                  <a:cxn ang="0">
                    <a:pos x="432" y="576"/>
                  </a:cxn>
                  <a:cxn ang="0">
                    <a:pos x="448" y="528"/>
                  </a:cxn>
                  <a:cxn ang="0">
                    <a:pos x="432" y="464"/>
                  </a:cxn>
                  <a:cxn ang="0">
                    <a:pos x="459" y="390"/>
                  </a:cxn>
                  <a:cxn ang="0">
                    <a:pos x="475" y="278"/>
                  </a:cxn>
                  <a:cxn ang="0">
                    <a:pos x="469" y="251"/>
                  </a:cxn>
                  <a:cxn ang="0">
                    <a:pos x="459" y="219"/>
                  </a:cxn>
                  <a:cxn ang="0">
                    <a:pos x="464" y="123"/>
                  </a:cxn>
                </a:cxnLst>
                <a:rect l="0" t="0" r="r" b="b"/>
                <a:pathLst>
                  <a:path w="475" h="845">
                    <a:moveTo>
                      <a:pt x="464" y="123"/>
                    </a:moveTo>
                    <a:cubicBezTo>
                      <a:pt x="453" y="121"/>
                      <a:pt x="441" y="123"/>
                      <a:pt x="432" y="118"/>
                    </a:cubicBezTo>
                    <a:cubicBezTo>
                      <a:pt x="427" y="115"/>
                      <a:pt x="431" y="104"/>
                      <a:pt x="427" y="102"/>
                    </a:cubicBezTo>
                    <a:cubicBezTo>
                      <a:pt x="415" y="96"/>
                      <a:pt x="401" y="98"/>
                      <a:pt x="389" y="96"/>
                    </a:cubicBezTo>
                    <a:cubicBezTo>
                      <a:pt x="378" y="93"/>
                      <a:pt x="357" y="86"/>
                      <a:pt x="357" y="86"/>
                    </a:cubicBezTo>
                    <a:cubicBezTo>
                      <a:pt x="350" y="47"/>
                      <a:pt x="352" y="53"/>
                      <a:pt x="320" y="43"/>
                    </a:cubicBezTo>
                    <a:cubicBezTo>
                      <a:pt x="297" y="27"/>
                      <a:pt x="282" y="9"/>
                      <a:pt x="256" y="0"/>
                    </a:cubicBezTo>
                    <a:cubicBezTo>
                      <a:pt x="238" y="3"/>
                      <a:pt x="218" y="1"/>
                      <a:pt x="203" y="11"/>
                    </a:cubicBezTo>
                    <a:cubicBezTo>
                      <a:pt x="197" y="14"/>
                      <a:pt x="197" y="23"/>
                      <a:pt x="192" y="27"/>
                    </a:cubicBezTo>
                    <a:cubicBezTo>
                      <a:pt x="181" y="34"/>
                      <a:pt x="166" y="32"/>
                      <a:pt x="155" y="38"/>
                    </a:cubicBezTo>
                    <a:cubicBezTo>
                      <a:pt x="135" y="47"/>
                      <a:pt x="123" y="62"/>
                      <a:pt x="112" y="80"/>
                    </a:cubicBezTo>
                    <a:cubicBezTo>
                      <a:pt x="115" y="90"/>
                      <a:pt x="124" y="100"/>
                      <a:pt x="123" y="112"/>
                    </a:cubicBezTo>
                    <a:cubicBezTo>
                      <a:pt x="120" y="129"/>
                      <a:pt x="100" y="151"/>
                      <a:pt x="91" y="166"/>
                    </a:cubicBezTo>
                    <a:cubicBezTo>
                      <a:pt x="83" y="191"/>
                      <a:pt x="79" y="218"/>
                      <a:pt x="64" y="240"/>
                    </a:cubicBezTo>
                    <a:cubicBezTo>
                      <a:pt x="53" y="274"/>
                      <a:pt x="70" y="317"/>
                      <a:pt x="91" y="347"/>
                    </a:cubicBezTo>
                    <a:cubicBezTo>
                      <a:pt x="89" y="350"/>
                      <a:pt x="80" y="375"/>
                      <a:pt x="80" y="379"/>
                    </a:cubicBezTo>
                    <a:cubicBezTo>
                      <a:pt x="80" y="399"/>
                      <a:pt x="98" y="437"/>
                      <a:pt x="107" y="459"/>
                    </a:cubicBezTo>
                    <a:cubicBezTo>
                      <a:pt x="93" y="494"/>
                      <a:pt x="110" y="512"/>
                      <a:pt x="144" y="523"/>
                    </a:cubicBezTo>
                    <a:cubicBezTo>
                      <a:pt x="151" y="546"/>
                      <a:pt x="142" y="552"/>
                      <a:pt x="123" y="566"/>
                    </a:cubicBezTo>
                    <a:cubicBezTo>
                      <a:pt x="105" y="612"/>
                      <a:pt x="137" y="533"/>
                      <a:pt x="85" y="614"/>
                    </a:cubicBezTo>
                    <a:cubicBezTo>
                      <a:pt x="78" y="624"/>
                      <a:pt x="64" y="646"/>
                      <a:pt x="64" y="646"/>
                    </a:cubicBezTo>
                    <a:cubicBezTo>
                      <a:pt x="58" y="663"/>
                      <a:pt x="37" y="694"/>
                      <a:pt x="37" y="694"/>
                    </a:cubicBezTo>
                    <a:cubicBezTo>
                      <a:pt x="26" y="727"/>
                      <a:pt x="10" y="756"/>
                      <a:pt x="0" y="790"/>
                    </a:cubicBezTo>
                    <a:cubicBezTo>
                      <a:pt x="8" y="845"/>
                      <a:pt x="1" y="844"/>
                      <a:pt x="59" y="827"/>
                    </a:cubicBezTo>
                    <a:cubicBezTo>
                      <a:pt x="62" y="821"/>
                      <a:pt x="62" y="811"/>
                      <a:pt x="69" y="811"/>
                    </a:cubicBezTo>
                    <a:cubicBezTo>
                      <a:pt x="85" y="809"/>
                      <a:pt x="117" y="822"/>
                      <a:pt x="117" y="822"/>
                    </a:cubicBezTo>
                    <a:cubicBezTo>
                      <a:pt x="159" y="820"/>
                      <a:pt x="202" y="822"/>
                      <a:pt x="245" y="816"/>
                    </a:cubicBezTo>
                    <a:cubicBezTo>
                      <a:pt x="250" y="815"/>
                      <a:pt x="248" y="805"/>
                      <a:pt x="251" y="800"/>
                    </a:cubicBezTo>
                    <a:cubicBezTo>
                      <a:pt x="257" y="786"/>
                      <a:pt x="265" y="777"/>
                      <a:pt x="277" y="768"/>
                    </a:cubicBezTo>
                    <a:cubicBezTo>
                      <a:pt x="300" y="749"/>
                      <a:pt x="284" y="765"/>
                      <a:pt x="309" y="752"/>
                    </a:cubicBezTo>
                    <a:cubicBezTo>
                      <a:pt x="340" y="734"/>
                      <a:pt x="367" y="709"/>
                      <a:pt x="400" y="694"/>
                    </a:cubicBezTo>
                    <a:cubicBezTo>
                      <a:pt x="407" y="682"/>
                      <a:pt x="424" y="675"/>
                      <a:pt x="427" y="662"/>
                    </a:cubicBezTo>
                    <a:cubicBezTo>
                      <a:pt x="432" y="633"/>
                      <a:pt x="429" y="604"/>
                      <a:pt x="432" y="576"/>
                    </a:cubicBezTo>
                    <a:cubicBezTo>
                      <a:pt x="433" y="560"/>
                      <a:pt x="443" y="542"/>
                      <a:pt x="448" y="528"/>
                    </a:cubicBezTo>
                    <a:cubicBezTo>
                      <a:pt x="444" y="504"/>
                      <a:pt x="439" y="486"/>
                      <a:pt x="432" y="464"/>
                    </a:cubicBezTo>
                    <a:cubicBezTo>
                      <a:pt x="439" y="434"/>
                      <a:pt x="442" y="414"/>
                      <a:pt x="459" y="390"/>
                    </a:cubicBezTo>
                    <a:cubicBezTo>
                      <a:pt x="462" y="334"/>
                      <a:pt x="459" y="319"/>
                      <a:pt x="475" y="278"/>
                    </a:cubicBezTo>
                    <a:cubicBezTo>
                      <a:pt x="473" y="269"/>
                      <a:pt x="471" y="259"/>
                      <a:pt x="469" y="251"/>
                    </a:cubicBezTo>
                    <a:cubicBezTo>
                      <a:pt x="466" y="240"/>
                      <a:pt x="459" y="219"/>
                      <a:pt x="459" y="219"/>
                    </a:cubicBezTo>
                    <a:cubicBezTo>
                      <a:pt x="463" y="187"/>
                      <a:pt x="451" y="150"/>
                      <a:pt x="464" y="123"/>
                    </a:cubicBezTo>
                    <a:close/>
                  </a:path>
                </a:pathLst>
              </a:custGeom>
              <a:gradFill rotWithShape="0">
                <a:gsLst>
                  <a:gs pos="0">
                    <a:srgbClr val="008000">
                      <a:gamma/>
                      <a:shade val="0"/>
                      <a:invGamma/>
                    </a:srgbClr>
                  </a:gs>
                  <a:gs pos="50000">
                    <a:srgbClr val="008000"/>
                  </a:gs>
                  <a:gs pos="100000">
                    <a:srgbClr val="008000">
                      <a:gamma/>
                      <a:shade val="0"/>
                      <a:invGamma/>
                    </a:srgbClr>
                  </a:gs>
                </a:gsLst>
                <a:lin ang="5400000" scaled="1"/>
              </a:gradFill>
              <a:ln w="38100" cap="flat" cmpd="sng">
                <a:solidFill>
                  <a:srgbClr val="00CC00"/>
                </a:solidFill>
                <a:prstDash val="solid"/>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grpSp>
      </p:grpSp>
      <p:grpSp>
        <p:nvGrpSpPr>
          <p:cNvPr id="11306" name="Group 167"/>
          <p:cNvGrpSpPr>
            <a:grpSpLocks/>
          </p:cNvGrpSpPr>
          <p:nvPr/>
        </p:nvGrpSpPr>
        <p:grpSpPr bwMode="auto">
          <a:xfrm>
            <a:off x="1816100" y="1857375"/>
            <a:ext cx="3424238" cy="3906838"/>
            <a:chOff x="1128" y="1176"/>
            <a:chExt cx="2157" cy="2461"/>
          </a:xfrm>
        </p:grpSpPr>
        <p:sp>
          <p:nvSpPr>
            <p:cNvPr id="218280" name="Text Box 168"/>
            <p:cNvSpPr txBox="1">
              <a:spLocks noChangeArrowheads="1"/>
            </p:cNvSpPr>
            <p:nvPr/>
          </p:nvSpPr>
          <p:spPr bwMode="auto">
            <a:xfrm>
              <a:off x="2128" y="1987"/>
              <a:ext cx="752" cy="173"/>
            </a:xfrm>
            <a:prstGeom prst="rect">
              <a:avLst/>
            </a:prstGeom>
            <a:noFill/>
            <a:ln w="12700">
              <a:noFill/>
              <a:miter lim="800000"/>
              <a:headEnd/>
              <a:tailEnd/>
            </a:ln>
            <a:effec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defRPr/>
              </a:pPr>
              <a:r>
                <a:rPr lang="en-US" sz="1200" b="1" i="0" smtClean="0">
                  <a:solidFill>
                    <a:srgbClr val="FAF200"/>
                  </a:solidFill>
                  <a:effectLst>
                    <a:outerShdw blurRad="38100" dist="38100" dir="2700000" algn="tl">
                      <a:srgbClr val="000000"/>
                    </a:outerShdw>
                  </a:effectLst>
                  <a:latin typeface="Helvetica" charset="0"/>
                </a:rPr>
                <a:t>Jericho</a:t>
              </a:r>
            </a:p>
          </p:txBody>
        </p:sp>
        <p:grpSp>
          <p:nvGrpSpPr>
            <p:cNvPr id="11312" name="Group 169"/>
            <p:cNvGrpSpPr>
              <a:grpSpLocks/>
            </p:cNvGrpSpPr>
            <p:nvPr/>
          </p:nvGrpSpPr>
          <p:grpSpPr bwMode="auto">
            <a:xfrm>
              <a:off x="1128" y="1176"/>
              <a:ext cx="2157" cy="2461"/>
              <a:chOff x="1128" y="1176"/>
              <a:chExt cx="2157" cy="2461"/>
            </a:xfrm>
          </p:grpSpPr>
          <p:sp>
            <p:nvSpPr>
              <p:cNvPr id="218282" name="Oval 170"/>
              <p:cNvSpPr>
                <a:spLocks noChangeArrowheads="1"/>
              </p:cNvSpPr>
              <p:nvPr/>
            </p:nvSpPr>
            <p:spPr bwMode="auto">
              <a:xfrm>
                <a:off x="2060" y="3484"/>
                <a:ext cx="92" cy="88"/>
              </a:xfrm>
              <a:prstGeom prst="ellipse">
                <a:avLst/>
              </a:prstGeom>
              <a:solidFill>
                <a:srgbClr val="00CC00"/>
              </a:solidFill>
              <a:ln w="12700">
                <a:no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8283" name="Oval 171"/>
              <p:cNvSpPr>
                <a:spLocks noChangeArrowheads="1"/>
              </p:cNvSpPr>
              <p:nvPr/>
            </p:nvSpPr>
            <p:spPr bwMode="auto">
              <a:xfrm>
                <a:off x="1992" y="3424"/>
                <a:ext cx="92" cy="88"/>
              </a:xfrm>
              <a:prstGeom prst="ellipse">
                <a:avLst/>
              </a:prstGeom>
              <a:solidFill>
                <a:srgbClr val="00CC00"/>
              </a:solidFill>
              <a:ln w="12700">
                <a:no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8284" name="Text Box 172"/>
              <p:cNvSpPr txBox="1">
                <a:spLocks noChangeArrowheads="1"/>
              </p:cNvSpPr>
              <p:nvPr/>
            </p:nvSpPr>
            <p:spPr bwMode="auto">
              <a:xfrm>
                <a:off x="2320" y="2104"/>
                <a:ext cx="520" cy="330"/>
              </a:xfrm>
              <a:prstGeom prst="rect">
                <a:avLst/>
              </a:prstGeom>
              <a:noFill/>
              <a:ln w="12700">
                <a:noFill/>
                <a:miter lim="800000"/>
                <a:headEnd/>
                <a:tailEnd/>
              </a:ln>
              <a:effec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defRPr/>
                </a:pPr>
                <a:r>
                  <a:rPr lang="en-US" sz="1400" dirty="0" smtClean="0">
                    <a:solidFill>
                      <a:srgbClr val="99CCFF"/>
                    </a:solidFill>
                    <a:effectLst>
                      <a:outerShdw blurRad="38100" dist="38100" dir="2700000" algn="tl">
                        <a:srgbClr val="000000"/>
                      </a:outerShdw>
                    </a:effectLst>
                    <a:latin typeface="Book Antiqua" charset="0"/>
                  </a:rPr>
                  <a:t>Totes Meer</a:t>
                </a:r>
              </a:p>
            </p:txBody>
          </p:sp>
          <p:sp>
            <p:nvSpPr>
              <p:cNvPr id="218285" name="Text Box 173"/>
              <p:cNvSpPr txBox="1">
                <a:spLocks noChangeArrowheads="1"/>
              </p:cNvSpPr>
              <p:nvPr/>
            </p:nvSpPr>
            <p:spPr bwMode="auto">
              <a:xfrm>
                <a:off x="1608" y="2088"/>
                <a:ext cx="752" cy="173"/>
              </a:xfrm>
              <a:prstGeom prst="rect">
                <a:avLst/>
              </a:prstGeom>
              <a:noFill/>
              <a:ln w="12700">
                <a:noFill/>
                <a:miter lim="800000"/>
                <a:headEnd/>
                <a:tailEnd/>
              </a:ln>
              <a:effec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defRPr/>
                </a:pPr>
                <a:r>
                  <a:rPr lang="en-US" sz="1200" b="1" i="0" smtClean="0">
                    <a:solidFill>
                      <a:srgbClr val="FAF200"/>
                    </a:solidFill>
                    <a:effectLst>
                      <a:outerShdw blurRad="38100" dist="38100" dir="2700000" algn="tl">
                        <a:srgbClr val="000000"/>
                      </a:outerShdw>
                    </a:effectLst>
                    <a:latin typeface="Helvetica" charset="0"/>
                  </a:rPr>
                  <a:t>Hebron</a:t>
                </a:r>
              </a:p>
            </p:txBody>
          </p:sp>
          <p:sp>
            <p:nvSpPr>
              <p:cNvPr id="218286" name="Text Box 174"/>
              <p:cNvSpPr txBox="1">
                <a:spLocks noChangeArrowheads="1"/>
              </p:cNvSpPr>
              <p:nvPr/>
            </p:nvSpPr>
            <p:spPr bwMode="auto">
              <a:xfrm>
                <a:off x="2456" y="1208"/>
                <a:ext cx="829" cy="330"/>
              </a:xfrm>
              <a:prstGeom prst="rect">
                <a:avLst/>
              </a:prstGeom>
              <a:noFill/>
              <a:ln w="38100">
                <a:noFill/>
                <a:miter lim="800000"/>
                <a:headEnd/>
                <a:tailEnd/>
              </a:ln>
              <a:effectLst/>
            </p:spPr>
            <p:txBody>
              <a:bodyPr wrap="square">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defRPr/>
                </a:pPr>
                <a:r>
                  <a:rPr lang="en-US" sz="1400" dirty="0" smtClean="0">
                    <a:solidFill>
                      <a:srgbClr val="99CCFF"/>
                    </a:solidFill>
                    <a:effectLst>
                      <a:outerShdw blurRad="38100" dist="38100" dir="2700000" algn="tl">
                        <a:srgbClr val="000000"/>
                      </a:outerShdw>
                    </a:effectLst>
                    <a:latin typeface="Helvetica" charset="0"/>
                  </a:rPr>
                  <a:t> See </a:t>
                </a:r>
                <a:r>
                  <a:rPr lang="en-US" sz="1400" dirty="0" err="1" smtClean="0">
                    <a:solidFill>
                      <a:srgbClr val="99CCFF"/>
                    </a:solidFill>
                    <a:effectLst>
                      <a:outerShdw blurRad="38100" dist="38100" dir="2700000" algn="tl">
                        <a:srgbClr val="000000"/>
                      </a:outerShdw>
                    </a:effectLst>
                    <a:latin typeface="Helvetica" charset="0"/>
                  </a:rPr>
                  <a:t>Genezareth</a:t>
                </a:r>
                <a:endParaRPr lang="en-US" sz="1400" dirty="0" smtClean="0">
                  <a:solidFill>
                    <a:srgbClr val="99CCFF"/>
                  </a:solidFill>
                  <a:effectLst>
                    <a:outerShdw blurRad="38100" dist="38100" dir="2700000" algn="tl">
                      <a:srgbClr val="000000"/>
                    </a:outerShdw>
                  </a:effectLst>
                  <a:latin typeface="Helvetica" charset="0"/>
                </a:endParaRPr>
              </a:p>
            </p:txBody>
          </p:sp>
          <p:sp>
            <p:nvSpPr>
              <p:cNvPr id="218287" name="Text Box 175"/>
              <p:cNvSpPr txBox="1">
                <a:spLocks noChangeArrowheads="1"/>
              </p:cNvSpPr>
              <p:nvPr/>
            </p:nvSpPr>
            <p:spPr bwMode="auto">
              <a:xfrm>
                <a:off x="1488" y="3360"/>
                <a:ext cx="752" cy="173"/>
              </a:xfrm>
              <a:prstGeom prst="rect">
                <a:avLst/>
              </a:prstGeom>
              <a:noFill/>
              <a:ln w="12700">
                <a:noFill/>
                <a:miter lim="800000"/>
                <a:headEnd/>
                <a:tailEnd/>
              </a:ln>
              <a:effec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defRPr/>
                </a:pPr>
                <a:r>
                  <a:rPr lang="en-US" sz="1200" b="1" i="0" dirty="0" err="1" smtClean="0">
                    <a:solidFill>
                      <a:srgbClr val="FAF200"/>
                    </a:solidFill>
                    <a:effectLst>
                      <a:outerShdw blurRad="38100" dist="38100" dir="2700000" algn="tl">
                        <a:srgbClr val="000000"/>
                      </a:outerShdw>
                    </a:effectLst>
                    <a:latin typeface="Helvetica" charset="0"/>
                  </a:rPr>
                  <a:t>Elat</a:t>
                </a:r>
                <a:endParaRPr lang="en-US" sz="1200" b="1" i="0" dirty="0" smtClean="0">
                  <a:solidFill>
                    <a:srgbClr val="FAF200"/>
                  </a:solidFill>
                  <a:effectLst>
                    <a:outerShdw blurRad="38100" dist="38100" dir="2700000" algn="tl">
                      <a:srgbClr val="000000"/>
                    </a:outerShdw>
                  </a:effectLst>
                  <a:latin typeface="Helvetica" charset="0"/>
                </a:endParaRPr>
              </a:p>
            </p:txBody>
          </p:sp>
          <p:sp>
            <p:nvSpPr>
              <p:cNvPr id="218288" name="Text Box 176"/>
              <p:cNvSpPr txBox="1">
                <a:spLocks noChangeArrowheads="1"/>
              </p:cNvSpPr>
              <p:nvPr/>
            </p:nvSpPr>
            <p:spPr bwMode="auto">
              <a:xfrm>
                <a:off x="2000" y="3464"/>
                <a:ext cx="752" cy="173"/>
              </a:xfrm>
              <a:prstGeom prst="rect">
                <a:avLst/>
              </a:prstGeom>
              <a:noFill/>
              <a:ln w="12700">
                <a:noFill/>
                <a:miter lim="800000"/>
                <a:headEnd/>
                <a:tailEnd/>
              </a:ln>
              <a:effec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defRPr/>
                </a:pPr>
                <a:r>
                  <a:rPr lang="en-US" sz="1200" b="1" i="0" dirty="0" smtClean="0">
                    <a:solidFill>
                      <a:srgbClr val="FAF200"/>
                    </a:solidFill>
                    <a:effectLst>
                      <a:outerShdw blurRad="38100" dist="38100" dir="2700000" algn="tl">
                        <a:srgbClr val="000000"/>
                      </a:outerShdw>
                    </a:effectLst>
                    <a:latin typeface="Helvetica" charset="0"/>
                  </a:rPr>
                  <a:t>Al</a:t>
                </a:r>
                <a:r>
                  <a:rPr lang="fr-FR" altLang="ja-JP" sz="1200" b="1" i="0" dirty="0" smtClean="0">
                    <a:solidFill>
                      <a:srgbClr val="FAF200"/>
                    </a:solidFill>
                    <a:effectLst>
                      <a:outerShdw blurRad="38100" dist="38100" dir="2700000" algn="tl">
                        <a:srgbClr val="000000"/>
                      </a:outerShdw>
                    </a:effectLst>
                    <a:latin typeface="Helvetica" charset="0"/>
                  </a:rPr>
                  <a:t>'</a:t>
                </a:r>
                <a:r>
                  <a:rPr lang="en-US" sz="1200" b="1" i="0" dirty="0" smtClean="0">
                    <a:solidFill>
                      <a:srgbClr val="FAF200"/>
                    </a:solidFill>
                    <a:effectLst>
                      <a:outerShdw blurRad="38100" dist="38100" dir="2700000" algn="tl">
                        <a:srgbClr val="000000"/>
                      </a:outerShdw>
                    </a:effectLst>
                    <a:latin typeface="Helvetica" charset="0"/>
                  </a:rPr>
                  <a:t> Aqaba</a:t>
                </a:r>
              </a:p>
            </p:txBody>
          </p:sp>
          <p:sp>
            <p:nvSpPr>
              <p:cNvPr id="218289" name="Oval 177"/>
              <p:cNvSpPr>
                <a:spLocks noChangeArrowheads="1"/>
              </p:cNvSpPr>
              <p:nvPr/>
            </p:nvSpPr>
            <p:spPr bwMode="auto">
              <a:xfrm>
                <a:off x="2296" y="1356"/>
                <a:ext cx="92" cy="88"/>
              </a:xfrm>
              <a:prstGeom prst="ellipse">
                <a:avLst/>
              </a:prstGeom>
              <a:solidFill>
                <a:srgbClr val="00CC00"/>
              </a:solidFill>
              <a:ln w="12700">
                <a:no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8290" name="Oval 178"/>
              <p:cNvSpPr>
                <a:spLocks noChangeArrowheads="1"/>
              </p:cNvSpPr>
              <p:nvPr/>
            </p:nvSpPr>
            <p:spPr bwMode="auto">
              <a:xfrm>
                <a:off x="2096" y="1304"/>
                <a:ext cx="92" cy="88"/>
              </a:xfrm>
              <a:prstGeom prst="ellipse">
                <a:avLst/>
              </a:prstGeom>
              <a:solidFill>
                <a:srgbClr val="00CC00"/>
              </a:solidFill>
              <a:ln w="12700">
                <a:no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8291" name="Oval 179"/>
              <p:cNvSpPr>
                <a:spLocks noChangeArrowheads="1"/>
              </p:cNvSpPr>
              <p:nvPr/>
            </p:nvSpPr>
            <p:spPr bwMode="auto">
              <a:xfrm>
                <a:off x="2356" y="1940"/>
                <a:ext cx="92" cy="88"/>
              </a:xfrm>
              <a:prstGeom prst="ellipse">
                <a:avLst/>
              </a:prstGeom>
              <a:solidFill>
                <a:srgbClr val="00CC00"/>
              </a:solidFill>
              <a:ln w="12700">
                <a:no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8292" name="Oval 180"/>
              <p:cNvSpPr>
                <a:spLocks noChangeArrowheads="1"/>
              </p:cNvSpPr>
              <p:nvPr/>
            </p:nvSpPr>
            <p:spPr bwMode="auto">
              <a:xfrm>
                <a:off x="1944" y="2324"/>
                <a:ext cx="92" cy="88"/>
              </a:xfrm>
              <a:prstGeom prst="ellipse">
                <a:avLst/>
              </a:prstGeom>
              <a:solidFill>
                <a:srgbClr val="00CC00"/>
              </a:solidFill>
              <a:ln w="12700">
                <a:no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8293" name="Oval 181"/>
              <p:cNvSpPr>
                <a:spLocks noChangeArrowheads="1"/>
              </p:cNvSpPr>
              <p:nvPr/>
            </p:nvSpPr>
            <p:spPr bwMode="auto">
              <a:xfrm>
                <a:off x="1716" y="2152"/>
                <a:ext cx="92" cy="88"/>
              </a:xfrm>
              <a:prstGeom prst="ellipse">
                <a:avLst/>
              </a:prstGeom>
              <a:solidFill>
                <a:srgbClr val="00CC00"/>
              </a:solidFill>
              <a:ln w="12700">
                <a:no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8294" name="Oval 182"/>
              <p:cNvSpPr>
                <a:spLocks noChangeArrowheads="1"/>
              </p:cNvSpPr>
              <p:nvPr/>
            </p:nvSpPr>
            <p:spPr bwMode="auto">
              <a:xfrm>
                <a:off x="1928" y="1824"/>
                <a:ext cx="92" cy="88"/>
              </a:xfrm>
              <a:prstGeom prst="ellipse">
                <a:avLst/>
              </a:prstGeom>
              <a:solidFill>
                <a:srgbClr val="00CC00"/>
              </a:solidFill>
              <a:ln w="12700">
                <a:no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8295" name="Oval 183"/>
              <p:cNvSpPr>
                <a:spLocks noChangeArrowheads="1"/>
              </p:cNvSpPr>
              <p:nvPr/>
            </p:nvSpPr>
            <p:spPr bwMode="auto">
              <a:xfrm>
                <a:off x="2148" y="2152"/>
                <a:ext cx="92" cy="88"/>
              </a:xfrm>
              <a:prstGeom prst="ellipse">
                <a:avLst/>
              </a:prstGeom>
              <a:solidFill>
                <a:srgbClr val="00CC00"/>
              </a:solidFill>
              <a:ln w="12700">
                <a:no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8296" name="Oval 184"/>
              <p:cNvSpPr>
                <a:spLocks noChangeArrowheads="1"/>
              </p:cNvSpPr>
              <p:nvPr/>
            </p:nvSpPr>
            <p:spPr bwMode="auto">
              <a:xfrm>
                <a:off x="1996" y="1628"/>
                <a:ext cx="92" cy="88"/>
              </a:xfrm>
              <a:prstGeom prst="ellipse">
                <a:avLst/>
              </a:prstGeom>
              <a:solidFill>
                <a:srgbClr val="00CC00"/>
              </a:solidFill>
              <a:ln w="12700">
                <a:no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8297" name="Text Box 185"/>
              <p:cNvSpPr txBox="1">
                <a:spLocks noChangeArrowheads="1"/>
              </p:cNvSpPr>
              <p:nvPr/>
            </p:nvSpPr>
            <p:spPr bwMode="auto">
              <a:xfrm>
                <a:off x="1528" y="1176"/>
                <a:ext cx="752" cy="173"/>
              </a:xfrm>
              <a:prstGeom prst="rect">
                <a:avLst/>
              </a:prstGeom>
              <a:noFill/>
              <a:ln w="12700">
                <a:noFill/>
                <a:miter lim="800000"/>
                <a:headEnd/>
                <a:tailEnd/>
              </a:ln>
              <a:effec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defRPr/>
                </a:pPr>
                <a:r>
                  <a:rPr lang="en-US" sz="1200" b="1" i="0" smtClean="0">
                    <a:solidFill>
                      <a:srgbClr val="FAF200"/>
                    </a:solidFill>
                    <a:effectLst>
                      <a:outerShdw blurRad="38100" dist="38100" dir="2700000" algn="tl">
                        <a:srgbClr val="000000"/>
                      </a:outerShdw>
                    </a:effectLst>
                    <a:latin typeface="Helvetica" charset="0"/>
                  </a:rPr>
                  <a:t>Haifa</a:t>
                </a:r>
              </a:p>
            </p:txBody>
          </p:sp>
          <p:sp>
            <p:nvSpPr>
              <p:cNvPr id="218298" name="Text Box 186"/>
              <p:cNvSpPr txBox="1">
                <a:spLocks noChangeArrowheads="1"/>
              </p:cNvSpPr>
              <p:nvPr/>
            </p:nvSpPr>
            <p:spPr bwMode="auto">
              <a:xfrm>
                <a:off x="1656" y="1368"/>
                <a:ext cx="752" cy="173"/>
              </a:xfrm>
              <a:prstGeom prst="rect">
                <a:avLst/>
              </a:prstGeom>
              <a:noFill/>
              <a:ln w="12700">
                <a:noFill/>
                <a:miter lim="800000"/>
                <a:headEnd/>
                <a:tailEnd/>
              </a:ln>
              <a:effec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defRPr/>
                </a:pPr>
                <a:r>
                  <a:rPr lang="en-US" sz="1200" b="1" i="0" smtClean="0">
                    <a:solidFill>
                      <a:srgbClr val="FAF200"/>
                    </a:solidFill>
                    <a:effectLst>
                      <a:outerShdw blurRad="38100" dist="38100" dir="2700000" algn="tl">
                        <a:srgbClr val="000000"/>
                      </a:outerShdw>
                    </a:effectLst>
                    <a:latin typeface="Helvetica" charset="0"/>
                  </a:rPr>
                  <a:t>Nazareth</a:t>
                </a:r>
              </a:p>
            </p:txBody>
          </p:sp>
          <p:sp>
            <p:nvSpPr>
              <p:cNvPr id="218299" name="Text Box 187"/>
              <p:cNvSpPr txBox="1">
                <a:spLocks noChangeArrowheads="1"/>
              </p:cNvSpPr>
              <p:nvPr/>
            </p:nvSpPr>
            <p:spPr bwMode="auto">
              <a:xfrm>
                <a:off x="1344" y="1568"/>
                <a:ext cx="752" cy="173"/>
              </a:xfrm>
              <a:prstGeom prst="rect">
                <a:avLst/>
              </a:prstGeom>
              <a:noFill/>
              <a:ln w="12700">
                <a:noFill/>
                <a:miter lim="800000"/>
                <a:headEnd/>
                <a:tailEnd/>
              </a:ln>
              <a:effec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defRPr/>
                </a:pPr>
                <a:r>
                  <a:rPr lang="en-US" sz="1200" b="1" i="0" smtClean="0">
                    <a:solidFill>
                      <a:srgbClr val="FAF200"/>
                    </a:solidFill>
                    <a:effectLst>
                      <a:outerShdw blurRad="38100" dist="38100" dir="2700000" algn="tl">
                        <a:srgbClr val="000000"/>
                      </a:outerShdw>
                    </a:effectLst>
                    <a:latin typeface="Helvetica" charset="0"/>
                  </a:rPr>
                  <a:t>Netanya</a:t>
                </a:r>
              </a:p>
            </p:txBody>
          </p:sp>
          <p:sp>
            <p:nvSpPr>
              <p:cNvPr id="218300" name="Text Box 188"/>
              <p:cNvSpPr txBox="1">
                <a:spLocks noChangeArrowheads="1"/>
              </p:cNvSpPr>
              <p:nvPr/>
            </p:nvSpPr>
            <p:spPr bwMode="auto">
              <a:xfrm>
                <a:off x="1128" y="1760"/>
                <a:ext cx="752" cy="173"/>
              </a:xfrm>
              <a:prstGeom prst="rect">
                <a:avLst/>
              </a:prstGeom>
              <a:noFill/>
              <a:ln w="12700">
                <a:noFill/>
                <a:miter lim="800000"/>
                <a:headEnd/>
                <a:tailEnd/>
              </a:ln>
              <a:effec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defRPr/>
                </a:pPr>
                <a:r>
                  <a:rPr lang="en-US" sz="1200" b="1" i="0" smtClean="0">
                    <a:solidFill>
                      <a:srgbClr val="FAF200"/>
                    </a:solidFill>
                    <a:effectLst>
                      <a:outerShdw blurRad="38100" dist="38100" dir="2700000" algn="tl">
                        <a:srgbClr val="000000"/>
                      </a:outerShdw>
                    </a:effectLst>
                    <a:latin typeface="Helvetica" charset="0"/>
                  </a:rPr>
                  <a:t>Tel Aviv-Jaffa</a:t>
                </a:r>
              </a:p>
            </p:txBody>
          </p:sp>
          <p:sp>
            <p:nvSpPr>
              <p:cNvPr id="218301" name="Text Box 189"/>
              <p:cNvSpPr txBox="1">
                <a:spLocks noChangeArrowheads="1"/>
              </p:cNvSpPr>
              <p:nvPr/>
            </p:nvSpPr>
            <p:spPr bwMode="auto">
              <a:xfrm>
                <a:off x="1208" y="1912"/>
                <a:ext cx="832" cy="192"/>
              </a:xfrm>
              <a:prstGeom prst="rect">
                <a:avLst/>
              </a:prstGeom>
              <a:noFill/>
              <a:ln w="12700">
                <a:noFill/>
                <a:miter lim="800000"/>
                <a:headEnd/>
                <a:tailEnd/>
              </a:ln>
              <a:effec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defRPr/>
                </a:pPr>
                <a:r>
                  <a:rPr lang="en-US" sz="1400" b="1" i="0" smtClean="0">
                    <a:solidFill>
                      <a:srgbClr val="FAF200"/>
                    </a:solidFill>
                    <a:effectLst>
                      <a:outerShdw blurRad="38100" dist="38100" dir="2700000" algn="tl">
                        <a:srgbClr val="000000"/>
                      </a:outerShdw>
                    </a:effectLst>
                    <a:latin typeface="Helvetica" charset="0"/>
                  </a:rPr>
                  <a:t>JERUSALEM</a:t>
                </a:r>
              </a:p>
            </p:txBody>
          </p:sp>
          <p:sp>
            <p:nvSpPr>
              <p:cNvPr id="218302" name="Text Box 190"/>
              <p:cNvSpPr txBox="1">
                <a:spLocks noChangeArrowheads="1"/>
              </p:cNvSpPr>
              <p:nvPr/>
            </p:nvSpPr>
            <p:spPr bwMode="auto">
              <a:xfrm>
                <a:off x="1232" y="2296"/>
                <a:ext cx="752" cy="173"/>
              </a:xfrm>
              <a:prstGeom prst="rect">
                <a:avLst/>
              </a:prstGeom>
              <a:noFill/>
              <a:ln w="12700">
                <a:noFill/>
                <a:miter lim="800000"/>
                <a:headEnd/>
                <a:tailEnd/>
              </a:ln>
              <a:effec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defRPr/>
                </a:pPr>
                <a:r>
                  <a:rPr lang="en-US" sz="1200" b="1" i="0" dirty="0" err="1" smtClean="0">
                    <a:solidFill>
                      <a:srgbClr val="FAF200"/>
                    </a:solidFill>
                    <a:effectLst>
                      <a:outerShdw blurRad="38100" dist="38100" dir="2700000" algn="tl">
                        <a:srgbClr val="000000"/>
                      </a:outerShdw>
                    </a:effectLst>
                    <a:latin typeface="Helvetica" charset="0"/>
                  </a:rPr>
                  <a:t>Beerscheba</a:t>
                </a:r>
                <a:endParaRPr lang="en-US" sz="1200" b="1" i="0" dirty="0" smtClean="0">
                  <a:solidFill>
                    <a:srgbClr val="FAF200"/>
                  </a:solidFill>
                  <a:effectLst>
                    <a:outerShdw blurRad="38100" dist="38100" dir="2700000" algn="tl">
                      <a:srgbClr val="000000"/>
                    </a:outerShdw>
                  </a:effectLst>
                  <a:latin typeface="Helvetica" charset="0"/>
                </a:endParaRPr>
              </a:p>
            </p:txBody>
          </p:sp>
          <p:sp>
            <p:nvSpPr>
              <p:cNvPr id="218303" name="Text Box 191"/>
              <p:cNvSpPr txBox="1">
                <a:spLocks noChangeArrowheads="1"/>
              </p:cNvSpPr>
              <p:nvPr/>
            </p:nvSpPr>
            <p:spPr bwMode="auto">
              <a:xfrm>
                <a:off x="1160" y="2081"/>
                <a:ext cx="752" cy="173"/>
              </a:xfrm>
              <a:prstGeom prst="rect">
                <a:avLst/>
              </a:prstGeom>
              <a:noFill/>
              <a:ln w="12700">
                <a:noFill/>
                <a:miter lim="800000"/>
                <a:headEnd/>
                <a:tailEnd/>
              </a:ln>
              <a:effec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defRPr/>
                </a:pPr>
                <a:r>
                  <a:rPr lang="en-US" sz="1200" b="1" i="0" smtClean="0">
                    <a:solidFill>
                      <a:srgbClr val="FAF200"/>
                    </a:solidFill>
                    <a:effectLst>
                      <a:outerShdw blurRad="38100" dist="38100" dir="2700000" algn="tl">
                        <a:srgbClr val="000000"/>
                      </a:outerShdw>
                    </a:effectLst>
                    <a:latin typeface="Helvetica" charset="0"/>
                  </a:rPr>
                  <a:t>Gaza</a:t>
                </a:r>
              </a:p>
            </p:txBody>
          </p:sp>
          <p:sp>
            <p:nvSpPr>
              <p:cNvPr id="218304" name="Text Box 192"/>
              <p:cNvSpPr txBox="1">
                <a:spLocks noChangeArrowheads="1"/>
              </p:cNvSpPr>
              <p:nvPr/>
            </p:nvSpPr>
            <p:spPr bwMode="auto">
              <a:xfrm>
                <a:off x="1576" y="2448"/>
                <a:ext cx="920" cy="212"/>
              </a:xfrm>
              <a:prstGeom prst="rect">
                <a:avLst/>
              </a:prstGeom>
              <a:noFill/>
              <a:ln w="12700">
                <a:noFill/>
                <a:miter lim="800000"/>
                <a:headEnd/>
                <a:tailEnd/>
              </a:ln>
              <a:effec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defRPr/>
                </a:pPr>
                <a:r>
                  <a:rPr lang="en-US" sz="1600" b="1" i="0" smtClean="0">
                    <a:solidFill>
                      <a:srgbClr val="FF0000"/>
                    </a:solidFill>
                    <a:effectLst>
                      <a:outerShdw blurRad="38100" dist="38100" dir="2700000" algn="tl">
                        <a:srgbClr val="000000"/>
                      </a:outerShdw>
                    </a:effectLst>
                    <a:latin typeface="Times" charset="0"/>
                  </a:rPr>
                  <a:t>ISRAEL</a:t>
                </a:r>
              </a:p>
            </p:txBody>
          </p:sp>
          <p:sp>
            <p:nvSpPr>
              <p:cNvPr id="218305" name="Oval 193"/>
              <p:cNvSpPr>
                <a:spLocks noChangeArrowheads="1"/>
              </p:cNvSpPr>
              <p:nvPr/>
            </p:nvSpPr>
            <p:spPr bwMode="auto">
              <a:xfrm>
                <a:off x="2100" y="1884"/>
                <a:ext cx="188" cy="172"/>
              </a:xfrm>
              <a:prstGeom prst="ellipse">
                <a:avLst/>
              </a:prstGeom>
              <a:solidFill>
                <a:srgbClr val="FAF200"/>
              </a:solidFill>
              <a:ln w="38100">
                <a:solidFill>
                  <a:srgbClr val="FF00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grpSp>
      </p:grpSp>
      <p:sp>
        <p:nvSpPr>
          <p:cNvPr id="218210" name="Oval 98"/>
          <p:cNvSpPr>
            <a:spLocks noChangeArrowheads="1"/>
          </p:cNvSpPr>
          <p:nvPr/>
        </p:nvSpPr>
        <p:spPr bwMode="auto">
          <a:xfrm>
            <a:off x="2203758" y="1289691"/>
            <a:ext cx="2286000" cy="4648200"/>
          </a:xfrm>
          <a:prstGeom prst="ellipse">
            <a:avLst/>
          </a:prstGeom>
          <a:noFill/>
          <a:ln w="76200">
            <a:solidFill>
              <a:schemeClr val="tx1"/>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308" name="Text Box 200"/>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endParaRPr>
          </a:p>
        </p:txBody>
      </p:sp>
      <p:sp>
        <p:nvSpPr>
          <p:cNvPr id="218317" name="Rectangle 205"/>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rPr>
              <a:t>04</a:t>
            </a:r>
          </a:p>
        </p:txBody>
      </p:sp>
      <p:sp>
        <p:nvSpPr>
          <p:cNvPr id="11310" name="Text Box 207"/>
          <p:cNvSpPr txBox="1">
            <a:spLocks noChangeArrowheads="1"/>
          </p:cNvSpPr>
          <p:nvPr/>
        </p:nvSpPr>
        <p:spPr bwMode="auto">
          <a:xfrm>
            <a:off x="8721725" y="6397625"/>
            <a:ext cx="325438"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2000" i="0">
                <a:solidFill>
                  <a:srgbClr val="FFFFFF"/>
                </a:solidFill>
                <a:latin typeface="Arial" charset="0"/>
              </a:rPr>
              <a:t>1</a:t>
            </a:r>
          </a:p>
        </p:txBody>
      </p:sp>
      <p:grpSp>
        <p:nvGrpSpPr>
          <p:cNvPr id="78" name="Group 27"/>
          <p:cNvGrpSpPr>
            <a:grpSpLocks/>
          </p:cNvGrpSpPr>
          <p:nvPr/>
        </p:nvGrpSpPr>
        <p:grpSpPr bwMode="auto">
          <a:xfrm>
            <a:off x="-2192403" y="107835"/>
            <a:ext cx="1978025" cy="1955800"/>
            <a:chOff x="0" y="0"/>
            <a:chExt cx="1246" cy="1232"/>
          </a:xfrm>
        </p:grpSpPr>
        <p:sp>
          <p:nvSpPr>
            <p:cNvPr id="79" name="Rectangle 28"/>
            <p:cNvSpPr>
              <a:spLocks noChangeArrowheads="1"/>
            </p:cNvSpPr>
            <p:nvPr/>
          </p:nvSpPr>
          <p:spPr bwMode="auto">
            <a:xfrm>
              <a:off x="0" y="0"/>
              <a:ext cx="1246" cy="1232"/>
            </a:xfrm>
            <a:prstGeom prst="rect">
              <a:avLst/>
            </a:prstGeom>
            <a:solidFill>
              <a:schemeClr val="bg2"/>
            </a:solid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80" name="Rectangle 29"/>
            <p:cNvSpPr>
              <a:spLocks noChangeArrowheads="1"/>
            </p:cNvSpPr>
            <p:nvPr/>
          </p:nvSpPr>
          <p:spPr bwMode="auto">
            <a:xfrm>
              <a:off x="246" y="202"/>
              <a:ext cx="1000" cy="1030"/>
            </a:xfrm>
            <a:prstGeom prst="rect">
              <a:avLst/>
            </a:prstGeom>
            <a:solidFill>
              <a:srgbClr val="474747"/>
            </a:solid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81" name="Rectangle 30"/>
            <p:cNvSpPr>
              <a:spLocks noChangeArrowheads="1"/>
            </p:cNvSpPr>
            <p:nvPr/>
          </p:nvSpPr>
          <p:spPr bwMode="auto">
            <a:xfrm>
              <a:off x="0" y="0"/>
              <a:ext cx="1172" cy="1165"/>
            </a:xfrm>
            <a:prstGeom prst="rect">
              <a:avLst/>
            </a:prstGeom>
            <a:gradFill rotWithShape="0">
              <a:gsLst>
                <a:gs pos="0">
                  <a:srgbClr val="790015"/>
                </a:gs>
                <a:gs pos="100000">
                  <a:srgbClr val="790015">
                    <a:gamma/>
                    <a:shade val="80000"/>
                    <a:invGamma/>
                  </a:srgbClr>
                </a:gs>
              </a:gsLst>
              <a:lin ang="5400000" scaled="1"/>
            </a:grad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grpSp>
      <p:sp>
        <p:nvSpPr>
          <p:cNvPr id="82" name="Rectangle 33"/>
          <p:cNvSpPr>
            <a:spLocks noChangeArrowheads="1"/>
          </p:cNvSpPr>
          <p:nvPr/>
        </p:nvSpPr>
        <p:spPr bwMode="auto">
          <a:xfrm>
            <a:off x="-2155289" y="204077"/>
            <a:ext cx="1892300" cy="1628651"/>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2000" b="1" i="0" dirty="0" smtClean="0">
                <a:solidFill>
                  <a:schemeClr val="tx2"/>
                </a:solidFill>
                <a:latin typeface="Times" charset="0"/>
              </a:rPr>
              <a:t>To translate “Dressing the Stage” go View &gt; Master &gt; Slide Master</a:t>
            </a:r>
            <a:endParaRPr lang="en-US" sz="2000" b="1" i="0" dirty="0">
              <a:solidFill>
                <a:schemeClr val="tx2"/>
              </a:solidFill>
              <a:latin typeface="Times"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 calcmode="lin" valueType="num">
                                      <p:cBhvr>
                                        <p:cTn id="9" dur="500" fill="hold"/>
                                        <p:tgtEl>
                                          <p:spTgt spid="2"/>
                                        </p:tgtEl>
                                        <p:attrNameLst>
                                          <p:attrName>ppt_x</p:attrName>
                                        </p:attrNameLst>
                                      </p:cBhvr>
                                      <p:tavLst>
                                        <p:tav tm="0">
                                          <p:val>
                                            <p:fltVal val="0.5"/>
                                          </p:val>
                                        </p:tav>
                                        <p:tav tm="100000">
                                          <p:val>
                                            <p:strVal val="#ppt_x"/>
                                          </p:val>
                                        </p:tav>
                                      </p:tavLst>
                                    </p:anim>
                                    <p:anim calcmode="lin" valueType="num">
                                      <p:cBhvr>
                                        <p:cTn id="10" dur="500" fill="hold"/>
                                        <p:tgtEl>
                                          <p:spTgt spid="2"/>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23" presetClass="entr" presetSubtype="528" fill="hold" grpId="0" nodeType="afterEffect">
                                  <p:stCondLst>
                                    <p:cond delay="100"/>
                                  </p:stCondLst>
                                  <p:childTnLst>
                                    <p:set>
                                      <p:cBhvr>
                                        <p:cTn id="13" dur="1" fill="hold">
                                          <p:stCondLst>
                                            <p:cond delay="0"/>
                                          </p:stCondLst>
                                        </p:cTn>
                                        <p:tgtEl>
                                          <p:spTgt spid="218210"/>
                                        </p:tgtEl>
                                        <p:attrNameLst>
                                          <p:attrName>style.visibility</p:attrName>
                                        </p:attrNameLst>
                                      </p:cBhvr>
                                      <p:to>
                                        <p:strVal val="visible"/>
                                      </p:to>
                                    </p:set>
                                    <p:anim calcmode="lin" valueType="num">
                                      <p:cBhvr>
                                        <p:cTn id="14" dur="500" fill="hold"/>
                                        <p:tgtEl>
                                          <p:spTgt spid="218210"/>
                                        </p:tgtEl>
                                        <p:attrNameLst>
                                          <p:attrName>ppt_w</p:attrName>
                                        </p:attrNameLst>
                                      </p:cBhvr>
                                      <p:tavLst>
                                        <p:tav tm="0">
                                          <p:val>
                                            <p:fltVal val="0"/>
                                          </p:val>
                                        </p:tav>
                                        <p:tav tm="100000">
                                          <p:val>
                                            <p:strVal val="#ppt_w"/>
                                          </p:val>
                                        </p:tav>
                                      </p:tavLst>
                                    </p:anim>
                                    <p:anim calcmode="lin" valueType="num">
                                      <p:cBhvr>
                                        <p:cTn id="15" dur="500" fill="hold"/>
                                        <p:tgtEl>
                                          <p:spTgt spid="218210"/>
                                        </p:tgtEl>
                                        <p:attrNameLst>
                                          <p:attrName>ppt_h</p:attrName>
                                        </p:attrNameLst>
                                      </p:cBhvr>
                                      <p:tavLst>
                                        <p:tav tm="0">
                                          <p:val>
                                            <p:fltVal val="0"/>
                                          </p:val>
                                        </p:tav>
                                        <p:tav tm="100000">
                                          <p:val>
                                            <p:strVal val="#ppt_h"/>
                                          </p:val>
                                        </p:tav>
                                      </p:tavLst>
                                    </p:anim>
                                    <p:anim calcmode="lin" valueType="num">
                                      <p:cBhvr>
                                        <p:cTn id="16" dur="500" fill="hold"/>
                                        <p:tgtEl>
                                          <p:spTgt spid="218210"/>
                                        </p:tgtEl>
                                        <p:attrNameLst>
                                          <p:attrName>ppt_x</p:attrName>
                                        </p:attrNameLst>
                                      </p:cBhvr>
                                      <p:tavLst>
                                        <p:tav tm="0">
                                          <p:val>
                                            <p:fltVal val="0.5"/>
                                          </p:val>
                                        </p:tav>
                                        <p:tav tm="100000">
                                          <p:val>
                                            <p:strVal val="#ppt_x"/>
                                          </p:val>
                                        </p:tav>
                                      </p:tavLst>
                                    </p:anim>
                                    <p:anim calcmode="lin" valueType="num">
                                      <p:cBhvr>
                                        <p:cTn id="17" dur="500" fill="hold"/>
                                        <p:tgtEl>
                                          <p:spTgt spid="218210"/>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8210"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7" name="Freeform 3"/>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7108" name="Rectangle 4"/>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7109" name="Rectangle 5"/>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7110" name="Freeform 6"/>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7111" name="Freeform 7"/>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7112" name="Rectangle 8"/>
          <p:cNvSpPr>
            <a:spLocks noChangeArrowheads="1"/>
          </p:cNvSpPr>
          <p:nvPr/>
        </p:nvSpPr>
        <p:spPr bwMode="auto">
          <a:xfrm>
            <a:off x="4630738" y="2649538"/>
            <a:ext cx="15208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smtClean="0">
                <a:solidFill>
                  <a:schemeClr val="folHlink"/>
                </a:solidFill>
                <a:latin typeface="Times" pitchFamily="-110" charset="0"/>
                <a:ea typeface="+mn-ea"/>
                <a:cs typeface="+mn-cs"/>
              </a:rPr>
              <a:t>E</a:t>
            </a:r>
            <a:endParaRPr lang="en-US" sz="2400" b="1" i="0" dirty="0">
              <a:solidFill>
                <a:schemeClr val="folHlink"/>
              </a:solidFill>
              <a:latin typeface="Times" pitchFamily="-110" charset="0"/>
              <a:ea typeface="+mn-ea"/>
              <a:cs typeface="+mn-cs"/>
            </a:endParaRPr>
          </a:p>
        </p:txBody>
      </p:sp>
      <p:sp>
        <p:nvSpPr>
          <p:cNvPr id="47113" name="Freeform 9"/>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7114" name="Rectangle 10"/>
          <p:cNvSpPr>
            <a:spLocks noChangeArrowheads="1"/>
          </p:cNvSpPr>
          <p:nvPr/>
        </p:nvSpPr>
        <p:spPr bwMode="auto">
          <a:xfrm>
            <a:off x="7259638" y="5259388"/>
            <a:ext cx="13112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PG</a:t>
            </a:r>
          </a:p>
        </p:txBody>
      </p:sp>
      <p:sp>
        <p:nvSpPr>
          <p:cNvPr id="47115" name="Freeform 11"/>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7116" name="Freeform 12"/>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7117" name="Freeform 13"/>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7118" name="Rectangle 14"/>
          <p:cNvSpPr>
            <a:spLocks noChangeArrowheads="1"/>
          </p:cNvSpPr>
          <p:nvPr/>
        </p:nvSpPr>
        <p:spPr bwMode="auto">
          <a:xfrm>
            <a:off x="3449638" y="2382838"/>
            <a:ext cx="1273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SG</a:t>
            </a:r>
          </a:p>
        </p:txBody>
      </p:sp>
      <p:sp>
        <p:nvSpPr>
          <p:cNvPr id="47119" name="Rectangle 15"/>
          <p:cNvSpPr>
            <a:spLocks noChangeArrowheads="1"/>
          </p:cNvSpPr>
          <p:nvPr/>
        </p:nvSpPr>
        <p:spPr bwMode="auto">
          <a:xfrm>
            <a:off x="2516188" y="5640388"/>
            <a:ext cx="7016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smtClean="0">
                <a:solidFill>
                  <a:schemeClr val="folHlink"/>
                </a:solidFill>
                <a:latin typeface="Times" pitchFamily="-110" charset="0"/>
                <a:ea typeface="+mn-ea"/>
                <a:cs typeface="+mn-cs"/>
              </a:rPr>
              <a:t>RM</a:t>
            </a:r>
            <a:endParaRPr lang="en-US" sz="2400" b="1" i="0" dirty="0">
              <a:solidFill>
                <a:schemeClr val="folHlink"/>
              </a:solidFill>
              <a:latin typeface="Times" pitchFamily="-110" charset="0"/>
              <a:ea typeface="+mn-ea"/>
              <a:cs typeface="+mn-cs"/>
            </a:endParaRPr>
          </a:p>
        </p:txBody>
      </p:sp>
      <p:sp>
        <p:nvSpPr>
          <p:cNvPr id="47120" name="Rectangle 16"/>
          <p:cNvSpPr>
            <a:spLocks noChangeArrowheads="1"/>
          </p:cNvSpPr>
          <p:nvPr/>
        </p:nvSpPr>
        <p:spPr bwMode="auto">
          <a:xfrm>
            <a:off x="2020888" y="992188"/>
            <a:ext cx="8350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smtClean="0">
                <a:solidFill>
                  <a:schemeClr val="folHlink"/>
                </a:solidFill>
                <a:latin typeface="Times" pitchFamily="-110" charset="0"/>
                <a:ea typeface="+mn-ea"/>
                <a:cs typeface="+mn-cs"/>
              </a:rPr>
              <a:t>MM</a:t>
            </a:r>
            <a:endParaRPr lang="en-US" sz="2400" b="1" i="0" dirty="0">
              <a:solidFill>
                <a:schemeClr val="folHlink"/>
              </a:solidFill>
              <a:latin typeface="Times" pitchFamily="-110" charset="0"/>
              <a:ea typeface="+mn-ea"/>
              <a:cs typeface="+mn-cs"/>
            </a:endParaRPr>
          </a:p>
        </p:txBody>
      </p:sp>
      <p:sp>
        <p:nvSpPr>
          <p:cNvPr id="47121" name="Rectangle 17"/>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7122" name="Line 18"/>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7123" name="Line 19"/>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7125" name="Rectangle 21"/>
          <p:cNvSpPr>
            <a:spLocks noChangeArrowheads="1"/>
          </p:cNvSpPr>
          <p:nvPr/>
        </p:nvSpPr>
        <p:spPr bwMode="auto">
          <a:xfrm>
            <a:off x="2613025" y="3613150"/>
            <a:ext cx="17303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smtClean="0">
                <a:solidFill>
                  <a:schemeClr val="folHlink"/>
                </a:solidFill>
                <a:latin typeface="Times" pitchFamily="-110" charset="0"/>
                <a:ea typeface="+mn-ea"/>
                <a:cs typeface="+mn-cs"/>
              </a:rPr>
              <a:t>TM</a:t>
            </a:r>
            <a:endParaRPr lang="en-US" sz="2400" b="1" i="0" dirty="0">
              <a:solidFill>
                <a:schemeClr val="folHlink"/>
              </a:solidFill>
              <a:latin typeface="Times" pitchFamily="-110" charset="0"/>
              <a:ea typeface="+mn-ea"/>
              <a:cs typeface="+mn-cs"/>
            </a:endParaRPr>
          </a:p>
        </p:txBody>
      </p:sp>
      <p:sp>
        <p:nvSpPr>
          <p:cNvPr id="47126" name="Line 22"/>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7127" name="Oval 23"/>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7128" name="Rectangle 24"/>
          <p:cNvSpPr>
            <a:spLocks noChangeArrowheads="1"/>
          </p:cNvSpPr>
          <p:nvPr/>
        </p:nvSpPr>
        <p:spPr bwMode="auto">
          <a:xfrm>
            <a:off x="4081463" y="1125538"/>
            <a:ext cx="812800"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7129" name="Rectangle 25"/>
          <p:cNvSpPr>
            <a:spLocks noChangeArrowheads="1"/>
          </p:cNvSpPr>
          <p:nvPr/>
        </p:nvSpPr>
        <p:spPr bwMode="auto">
          <a:xfrm>
            <a:off x="5145088" y="1125538"/>
            <a:ext cx="523875"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7130" name="Rectangle 26"/>
          <p:cNvSpPr>
            <a:spLocks noChangeArrowheads="1"/>
          </p:cNvSpPr>
          <p:nvPr/>
        </p:nvSpPr>
        <p:spPr bwMode="auto">
          <a:xfrm>
            <a:off x="6896100" y="43957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U</a:t>
            </a:r>
          </a:p>
        </p:txBody>
      </p:sp>
      <p:sp>
        <p:nvSpPr>
          <p:cNvPr id="47131" name="Rectangle 27"/>
          <p:cNvSpPr>
            <a:spLocks noChangeArrowheads="1"/>
          </p:cNvSpPr>
          <p:nvPr/>
        </p:nvSpPr>
        <p:spPr bwMode="auto">
          <a:xfrm>
            <a:off x="5830888" y="28844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B</a:t>
            </a:r>
          </a:p>
        </p:txBody>
      </p:sp>
      <p:sp>
        <p:nvSpPr>
          <p:cNvPr id="47132" name="Oval 28"/>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7133" name="Rectangle 29"/>
          <p:cNvSpPr>
            <a:spLocks noChangeArrowheads="1"/>
          </p:cNvSpPr>
          <p:nvPr/>
        </p:nvSpPr>
        <p:spPr bwMode="auto">
          <a:xfrm>
            <a:off x="5487988" y="181133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H</a:t>
            </a:r>
          </a:p>
        </p:txBody>
      </p:sp>
      <p:sp>
        <p:nvSpPr>
          <p:cNvPr id="47134" name="Oval 30"/>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7135" name="Rectangle 31"/>
          <p:cNvSpPr>
            <a:spLocks noChangeArrowheads="1"/>
          </p:cNvSpPr>
          <p:nvPr/>
        </p:nvSpPr>
        <p:spPr bwMode="auto">
          <a:xfrm>
            <a:off x="7088188" y="1525588"/>
            <a:ext cx="12922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N(A)</a:t>
            </a:r>
          </a:p>
        </p:txBody>
      </p:sp>
      <p:sp>
        <p:nvSpPr>
          <p:cNvPr id="47136" name="Oval 32"/>
          <p:cNvSpPr>
            <a:spLocks noChangeArrowheads="1"/>
          </p:cNvSpPr>
          <p:nvPr/>
        </p:nvSpPr>
        <p:spPr bwMode="auto">
          <a:xfrm>
            <a:off x="6921500" y="164465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7137" name="Oval 33"/>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7138" name="Rectangle 34"/>
          <p:cNvSpPr>
            <a:spLocks noChangeArrowheads="1"/>
          </p:cNvSpPr>
          <p:nvPr/>
        </p:nvSpPr>
        <p:spPr bwMode="auto">
          <a:xfrm>
            <a:off x="3072950" y="2568575"/>
            <a:ext cx="421589"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dirty="0">
                <a:solidFill>
                  <a:schemeClr val="folHlink"/>
                </a:solidFill>
                <a:latin typeface="Times" pitchFamily="-110" charset="0"/>
                <a:ea typeface="+mn-ea"/>
                <a:cs typeface="+mn-cs"/>
              </a:rPr>
              <a:t>K</a:t>
            </a:r>
          </a:p>
        </p:txBody>
      </p:sp>
      <p:sp>
        <p:nvSpPr>
          <p:cNvPr id="47139" name="Oval 35"/>
          <p:cNvSpPr>
            <a:spLocks noChangeArrowheads="1"/>
          </p:cNvSpPr>
          <p:nvPr/>
        </p:nvSpPr>
        <p:spPr bwMode="auto">
          <a:xfrm>
            <a:off x="2974975" y="3235325"/>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7140" name="Rectangle 36"/>
          <p:cNvSpPr>
            <a:spLocks noChangeArrowheads="1"/>
          </p:cNvSpPr>
          <p:nvPr/>
        </p:nvSpPr>
        <p:spPr bwMode="auto">
          <a:xfrm>
            <a:off x="2727325" y="3078163"/>
            <a:ext cx="333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folHlink"/>
                </a:solidFill>
                <a:latin typeface="Times" pitchFamily="-110" charset="0"/>
                <a:ea typeface="+mn-ea"/>
                <a:cs typeface="+mn-cs"/>
              </a:rPr>
              <a:t>J</a:t>
            </a:r>
          </a:p>
        </p:txBody>
      </p:sp>
      <p:sp>
        <p:nvSpPr>
          <p:cNvPr id="47141" name="Oval 37"/>
          <p:cNvSpPr>
            <a:spLocks noChangeArrowheads="1"/>
          </p:cNvSpPr>
          <p:nvPr/>
        </p:nvSpPr>
        <p:spPr bwMode="auto">
          <a:xfrm>
            <a:off x="3516313" y="32019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7142" name="Oval 38"/>
          <p:cNvSpPr>
            <a:spLocks noChangeArrowheads="1"/>
          </p:cNvSpPr>
          <p:nvPr/>
        </p:nvSpPr>
        <p:spPr bwMode="auto">
          <a:xfrm>
            <a:off x="2906713" y="45735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7143" name="Rectangle 39"/>
          <p:cNvSpPr>
            <a:spLocks noChangeArrowheads="1"/>
          </p:cNvSpPr>
          <p:nvPr/>
        </p:nvSpPr>
        <p:spPr bwMode="auto">
          <a:xfrm>
            <a:off x="3067050" y="4451350"/>
            <a:ext cx="620713"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folHlink"/>
                </a:solidFill>
                <a:latin typeface="Times" pitchFamily="-110" charset="0"/>
                <a:ea typeface="+mn-ea"/>
                <a:cs typeface="+mn-cs"/>
              </a:rPr>
              <a:t>KB</a:t>
            </a:r>
          </a:p>
        </p:txBody>
      </p:sp>
      <p:sp>
        <p:nvSpPr>
          <p:cNvPr id="47144" name="Oval 40"/>
          <p:cNvSpPr>
            <a:spLocks noChangeArrowheads="1"/>
          </p:cNvSpPr>
          <p:nvPr/>
        </p:nvSpPr>
        <p:spPr bwMode="auto">
          <a:xfrm>
            <a:off x="2992438" y="5286375"/>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7145" name="Rectangle 41"/>
          <p:cNvSpPr>
            <a:spLocks noChangeArrowheads="1"/>
          </p:cNvSpPr>
          <p:nvPr/>
        </p:nvSpPr>
        <p:spPr bwMode="auto">
          <a:xfrm>
            <a:off x="3116535" y="5164138"/>
            <a:ext cx="764632"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dirty="0" smtClean="0">
                <a:solidFill>
                  <a:schemeClr val="folHlink"/>
                </a:solidFill>
                <a:latin typeface="Times" pitchFamily="-110" charset="0"/>
                <a:ea typeface="+mn-ea"/>
                <a:cs typeface="+mn-cs"/>
              </a:rPr>
              <a:t>S(B)</a:t>
            </a:r>
            <a:endParaRPr lang="en-US" sz="2400" b="1" i="0" dirty="0">
              <a:solidFill>
                <a:schemeClr val="folHlink"/>
              </a:solidFill>
              <a:latin typeface="Times" pitchFamily="-110" charset="0"/>
              <a:ea typeface="+mn-ea"/>
              <a:cs typeface="+mn-cs"/>
            </a:endParaRPr>
          </a:p>
        </p:txBody>
      </p:sp>
      <p:sp>
        <p:nvSpPr>
          <p:cNvPr id="47146" name="Oval 42"/>
          <p:cNvSpPr>
            <a:spLocks noChangeArrowheads="1"/>
          </p:cNvSpPr>
          <p:nvPr/>
        </p:nvSpPr>
        <p:spPr bwMode="auto">
          <a:xfrm>
            <a:off x="1671638" y="418623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7147" name="Rectangle 43"/>
          <p:cNvSpPr>
            <a:spLocks noChangeArrowheads="1"/>
          </p:cNvSpPr>
          <p:nvPr/>
        </p:nvSpPr>
        <p:spPr bwMode="auto">
          <a:xfrm>
            <a:off x="1799058" y="4081463"/>
            <a:ext cx="405559"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dirty="0">
                <a:solidFill>
                  <a:schemeClr val="folHlink"/>
                </a:solidFill>
                <a:latin typeface="Times" pitchFamily="-110" charset="0"/>
                <a:ea typeface="+mn-ea"/>
                <a:cs typeface="+mn-cs"/>
              </a:rPr>
              <a:t>Ä</a:t>
            </a:r>
          </a:p>
        </p:txBody>
      </p:sp>
      <p:sp>
        <p:nvSpPr>
          <p:cNvPr id="47148" name="AutoShape 44"/>
          <p:cNvSpPr>
            <a:spLocks noChangeArrowheads="1"/>
          </p:cNvSpPr>
          <p:nvPr/>
        </p:nvSpPr>
        <p:spPr bwMode="auto">
          <a:xfrm>
            <a:off x="5591175" y="1249363"/>
            <a:ext cx="292100" cy="215900"/>
          </a:xfrm>
          <a:prstGeom prst="rightArrow">
            <a:avLst>
              <a:gd name="adj1" fmla="val 50000"/>
              <a:gd name="adj2" fmla="val 67653"/>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7149" name="AutoShape 45"/>
          <p:cNvSpPr>
            <a:spLocks noChangeArrowheads="1"/>
          </p:cNvSpPr>
          <p:nvPr/>
        </p:nvSpPr>
        <p:spPr bwMode="auto">
          <a:xfrm rot="10740000">
            <a:off x="4005263" y="1243013"/>
            <a:ext cx="292100" cy="223837"/>
          </a:xfrm>
          <a:prstGeom prst="rightArrow">
            <a:avLst>
              <a:gd name="adj1" fmla="val 50000"/>
              <a:gd name="adj2" fmla="val 65254"/>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7150" name="Line 46"/>
          <p:cNvSpPr>
            <a:spLocks noChangeShapeType="1"/>
          </p:cNvSpPr>
          <p:nvPr/>
        </p:nvSpPr>
        <p:spPr bwMode="auto">
          <a:xfrm>
            <a:off x="4178300" y="1666875"/>
            <a:ext cx="1668463" cy="0"/>
          </a:xfrm>
          <a:prstGeom prst="line">
            <a:avLst/>
          </a:prstGeom>
          <a:noFill/>
          <a:ln w="254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7151" name="Rectangle 47"/>
          <p:cNvSpPr>
            <a:spLocks noChangeArrowheads="1"/>
          </p:cNvSpPr>
          <p:nvPr/>
        </p:nvSpPr>
        <p:spPr bwMode="auto">
          <a:xfrm>
            <a:off x="4097338" y="763588"/>
            <a:ext cx="37115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rgbClr val="FAF200"/>
                </a:solidFill>
                <a:latin typeface="Times" pitchFamily="-110" charset="0"/>
                <a:ea typeface="+mn-ea"/>
                <a:cs typeface="+mn-cs"/>
              </a:rPr>
              <a:t>10 </a:t>
            </a:r>
            <a:r>
              <a:rPr lang="en-US" sz="2400" b="1" i="0" dirty="0" smtClean="0">
                <a:solidFill>
                  <a:srgbClr val="FAF200"/>
                </a:solidFill>
                <a:latin typeface="Times" pitchFamily="-110" charset="0"/>
                <a:ea typeface="+mn-ea"/>
                <a:cs typeface="+mn-cs"/>
              </a:rPr>
              <a:t>ORTE</a:t>
            </a:r>
            <a:endParaRPr lang="en-US" sz="2400" b="1" i="0" dirty="0">
              <a:solidFill>
                <a:srgbClr val="FAF200"/>
              </a:solidFill>
              <a:latin typeface="Times" pitchFamily="-110" charset="0"/>
              <a:ea typeface="+mn-ea"/>
              <a:cs typeface="+mn-cs"/>
            </a:endParaRPr>
          </a:p>
        </p:txBody>
      </p:sp>
      <p:sp>
        <p:nvSpPr>
          <p:cNvPr id="47152" name="Rectangle 48"/>
          <p:cNvSpPr>
            <a:spLocks noChangeArrowheads="1"/>
          </p:cNvSpPr>
          <p:nvPr/>
        </p:nvSpPr>
        <p:spPr bwMode="auto">
          <a:xfrm>
            <a:off x="4083050" y="1127125"/>
            <a:ext cx="809625" cy="5159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i="0">
                <a:solidFill>
                  <a:srgbClr val="FAF200"/>
                </a:solidFill>
                <a:effectLst>
                  <a:outerShdw blurRad="38100" dist="38100" dir="2700000" algn="tl">
                    <a:srgbClr val="000000"/>
                  </a:outerShdw>
                </a:effectLst>
                <a:latin typeface="Times" charset="0"/>
              </a:rPr>
              <a:t>6</a:t>
            </a:r>
          </a:p>
        </p:txBody>
      </p:sp>
      <p:sp>
        <p:nvSpPr>
          <p:cNvPr id="47153" name="Rectangle 49"/>
          <p:cNvSpPr>
            <a:spLocks noChangeArrowheads="1"/>
          </p:cNvSpPr>
          <p:nvPr/>
        </p:nvSpPr>
        <p:spPr bwMode="auto">
          <a:xfrm>
            <a:off x="5146675" y="1127125"/>
            <a:ext cx="520700" cy="5159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i="0">
                <a:solidFill>
                  <a:srgbClr val="FAF200"/>
                </a:solidFill>
                <a:effectLst>
                  <a:outerShdw blurRad="38100" dist="38100" dir="2700000" algn="tl">
                    <a:srgbClr val="000000"/>
                  </a:outerShdw>
                </a:effectLst>
                <a:latin typeface="Times" charset="0"/>
              </a:rPr>
              <a:t>4</a:t>
            </a:r>
          </a:p>
        </p:txBody>
      </p:sp>
      <p:sp>
        <p:nvSpPr>
          <p:cNvPr id="47154" name="Oval 50"/>
          <p:cNvSpPr>
            <a:spLocks noChangeArrowheads="1"/>
          </p:cNvSpPr>
          <p:nvPr/>
        </p:nvSpPr>
        <p:spPr bwMode="auto">
          <a:xfrm>
            <a:off x="3914775" y="1012825"/>
            <a:ext cx="728663" cy="731838"/>
          </a:xfrm>
          <a:prstGeom prst="ellipse">
            <a:avLst/>
          </a:prstGeom>
          <a:noFill/>
          <a:ln w="508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7155" name="Rectangle 51"/>
          <p:cNvSpPr>
            <a:spLocks noChangeArrowheads="1"/>
          </p:cNvSpPr>
          <p:nvPr/>
        </p:nvSpPr>
        <p:spPr bwMode="auto">
          <a:xfrm>
            <a:off x="3687787" y="3078163"/>
            <a:ext cx="815928"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dirty="0" smtClean="0">
                <a:solidFill>
                  <a:schemeClr val="folHlink"/>
                </a:solidFill>
                <a:latin typeface="Times" pitchFamily="-110" charset="0"/>
                <a:ea typeface="+mn-ea"/>
                <a:cs typeface="+mn-cs"/>
              </a:rPr>
              <a:t>N(B)</a:t>
            </a:r>
            <a:endParaRPr lang="en-US" sz="2400" b="1" i="0" dirty="0">
              <a:solidFill>
                <a:schemeClr val="folHlink"/>
              </a:solidFill>
              <a:latin typeface="Times" pitchFamily="-110" charset="0"/>
              <a:ea typeface="+mn-ea"/>
              <a:cs typeface="+mn-cs"/>
            </a:endParaRPr>
          </a:p>
        </p:txBody>
      </p:sp>
      <p:sp>
        <p:nvSpPr>
          <p:cNvPr id="47157" name="Oval 53"/>
          <p:cNvSpPr>
            <a:spLocks noChangeArrowheads="1"/>
          </p:cNvSpPr>
          <p:nvPr/>
        </p:nvSpPr>
        <p:spPr bwMode="auto">
          <a:xfrm>
            <a:off x="1500188" y="3908425"/>
            <a:ext cx="728662" cy="731838"/>
          </a:xfrm>
          <a:prstGeom prst="ellipse">
            <a:avLst/>
          </a:prstGeom>
          <a:noFill/>
          <a:ln w="50800">
            <a:solidFill>
              <a:srgbClr val="FFFFFF"/>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7158" name="Oval 54"/>
          <p:cNvSpPr>
            <a:spLocks noChangeArrowheads="1"/>
          </p:cNvSpPr>
          <p:nvPr/>
        </p:nvSpPr>
        <p:spPr bwMode="auto">
          <a:xfrm>
            <a:off x="2720975" y="5032375"/>
            <a:ext cx="728663" cy="731838"/>
          </a:xfrm>
          <a:prstGeom prst="ellipse">
            <a:avLst/>
          </a:prstGeom>
          <a:noFill/>
          <a:ln w="50800">
            <a:solidFill>
              <a:srgbClr val="FFFFFF"/>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7159" name="Oval 55"/>
          <p:cNvSpPr>
            <a:spLocks noChangeArrowheads="1"/>
          </p:cNvSpPr>
          <p:nvPr/>
        </p:nvSpPr>
        <p:spPr bwMode="auto">
          <a:xfrm>
            <a:off x="2625725" y="4300538"/>
            <a:ext cx="728663" cy="731837"/>
          </a:xfrm>
          <a:prstGeom prst="ellipse">
            <a:avLst/>
          </a:prstGeom>
          <a:noFill/>
          <a:ln w="50800">
            <a:solidFill>
              <a:srgbClr val="FFFFFF"/>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7160" name="Oval 56"/>
          <p:cNvSpPr>
            <a:spLocks noChangeArrowheads="1"/>
          </p:cNvSpPr>
          <p:nvPr/>
        </p:nvSpPr>
        <p:spPr bwMode="auto">
          <a:xfrm>
            <a:off x="2663825" y="2987675"/>
            <a:ext cx="728663" cy="731838"/>
          </a:xfrm>
          <a:prstGeom prst="ellipse">
            <a:avLst/>
          </a:prstGeom>
          <a:noFill/>
          <a:ln w="50800">
            <a:solidFill>
              <a:srgbClr val="FFFFFF"/>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7161" name="Oval 57"/>
          <p:cNvSpPr>
            <a:spLocks noChangeArrowheads="1"/>
          </p:cNvSpPr>
          <p:nvPr/>
        </p:nvSpPr>
        <p:spPr bwMode="auto">
          <a:xfrm>
            <a:off x="2625725" y="2470150"/>
            <a:ext cx="728663" cy="731838"/>
          </a:xfrm>
          <a:prstGeom prst="ellipse">
            <a:avLst/>
          </a:prstGeom>
          <a:noFill/>
          <a:ln w="50800">
            <a:solidFill>
              <a:srgbClr val="FFFFFF"/>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7162" name="Oval 58"/>
          <p:cNvSpPr>
            <a:spLocks noChangeArrowheads="1"/>
          </p:cNvSpPr>
          <p:nvPr/>
        </p:nvSpPr>
        <p:spPr bwMode="auto">
          <a:xfrm>
            <a:off x="3236913" y="2932113"/>
            <a:ext cx="728662" cy="731837"/>
          </a:xfrm>
          <a:prstGeom prst="ellipse">
            <a:avLst/>
          </a:prstGeom>
          <a:noFill/>
          <a:ln w="50800">
            <a:solidFill>
              <a:srgbClr val="FFFFFF"/>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grpSp>
        <p:nvGrpSpPr>
          <p:cNvPr id="2" name="Group 63"/>
          <p:cNvGrpSpPr>
            <a:grpSpLocks/>
          </p:cNvGrpSpPr>
          <p:nvPr/>
        </p:nvGrpSpPr>
        <p:grpSpPr bwMode="auto">
          <a:xfrm>
            <a:off x="5181600" y="1371600"/>
            <a:ext cx="2819400" cy="3551238"/>
            <a:chOff x="3264" y="864"/>
            <a:chExt cx="1776" cy="2237"/>
          </a:xfrm>
        </p:grpSpPr>
        <p:sp>
          <p:nvSpPr>
            <p:cNvPr id="47163" name="Oval 59"/>
            <p:cNvSpPr>
              <a:spLocks noChangeArrowheads="1"/>
            </p:cNvSpPr>
            <p:nvPr/>
          </p:nvSpPr>
          <p:spPr bwMode="auto">
            <a:xfrm>
              <a:off x="4128" y="2640"/>
              <a:ext cx="459" cy="461"/>
            </a:xfrm>
            <a:prstGeom prst="ellipse">
              <a:avLst/>
            </a:prstGeom>
            <a:noFill/>
            <a:ln w="50800">
              <a:solidFill>
                <a:srgbClr val="FFFFFF"/>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7164" name="Oval 60"/>
            <p:cNvSpPr>
              <a:spLocks noChangeArrowheads="1"/>
            </p:cNvSpPr>
            <p:nvPr/>
          </p:nvSpPr>
          <p:spPr bwMode="auto">
            <a:xfrm>
              <a:off x="3456" y="1728"/>
              <a:ext cx="459" cy="461"/>
            </a:xfrm>
            <a:prstGeom prst="ellipse">
              <a:avLst/>
            </a:prstGeom>
            <a:noFill/>
            <a:ln w="50800">
              <a:solidFill>
                <a:srgbClr val="FFFFFF"/>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7165" name="Oval 61"/>
            <p:cNvSpPr>
              <a:spLocks noChangeArrowheads="1"/>
            </p:cNvSpPr>
            <p:nvPr/>
          </p:nvSpPr>
          <p:spPr bwMode="auto">
            <a:xfrm>
              <a:off x="3264" y="1056"/>
              <a:ext cx="459" cy="461"/>
            </a:xfrm>
            <a:prstGeom prst="ellipse">
              <a:avLst/>
            </a:prstGeom>
            <a:noFill/>
            <a:ln w="50800">
              <a:solidFill>
                <a:srgbClr val="FFFFFF"/>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7166" name="Oval 62"/>
            <p:cNvSpPr>
              <a:spLocks noChangeArrowheads="1"/>
            </p:cNvSpPr>
            <p:nvPr/>
          </p:nvSpPr>
          <p:spPr bwMode="auto">
            <a:xfrm>
              <a:off x="4272" y="864"/>
              <a:ext cx="768" cy="461"/>
            </a:xfrm>
            <a:prstGeom prst="ellipse">
              <a:avLst/>
            </a:prstGeom>
            <a:noFill/>
            <a:ln w="50800">
              <a:solidFill>
                <a:srgbClr val="FFFFFF"/>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grpSp>
      <p:sp>
        <p:nvSpPr>
          <p:cNvPr id="85049" name="Text Box 65"/>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endParaRPr>
          </a:p>
        </p:txBody>
      </p:sp>
      <p:sp>
        <p:nvSpPr>
          <p:cNvPr id="47174" name="Rectangle 70"/>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rPr>
              <a:t>40</a:t>
            </a:r>
          </a:p>
        </p:txBody>
      </p:sp>
      <p:sp>
        <p:nvSpPr>
          <p:cNvPr id="85051" name="Text Box 71"/>
          <p:cNvSpPr txBox="1">
            <a:spLocks noChangeArrowheads="1"/>
          </p:cNvSpPr>
          <p:nvPr/>
        </p:nvSpPr>
        <p:spPr bwMode="auto">
          <a:xfrm>
            <a:off x="8721725" y="6413500"/>
            <a:ext cx="325438"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2000" i="0">
                <a:solidFill>
                  <a:srgbClr val="FFFFFF"/>
                </a:solidFill>
                <a:latin typeface="Arial" charset="0"/>
              </a:rPr>
              <a:t>2</a:t>
            </a:r>
          </a:p>
        </p:txBody>
      </p:sp>
      <p:sp>
        <p:nvSpPr>
          <p:cNvPr id="85052" name="Text Box 72"/>
          <p:cNvSpPr txBox="1">
            <a:spLocks noChangeArrowheads="1"/>
          </p:cNvSpPr>
          <p:nvPr/>
        </p:nvSpPr>
        <p:spPr bwMode="auto">
          <a:xfrm>
            <a:off x="7532688" y="5884863"/>
            <a:ext cx="268287"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Arial" charset="0"/>
              </a:rPr>
              <a:t>  </a:t>
            </a:r>
          </a:p>
        </p:txBody>
      </p:sp>
      <p:sp>
        <p:nvSpPr>
          <p:cNvPr id="85053" name="Rectangle 73"/>
          <p:cNvSpPr>
            <a:spLocks noChangeArrowheads="1"/>
          </p:cNvSpPr>
          <p:nvPr/>
        </p:nvSpPr>
        <p:spPr bwMode="auto">
          <a:xfrm>
            <a:off x="7102702" y="6269038"/>
            <a:ext cx="1561646"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p>
            <a:r>
              <a:rPr lang="en-US" sz="1200" b="1" i="0" dirty="0" err="1" smtClean="0">
                <a:solidFill>
                  <a:schemeClr val="tx1"/>
                </a:solidFill>
                <a:latin typeface="Arial" charset="0"/>
              </a:rPr>
              <a:t>Handbuch</a:t>
            </a:r>
            <a:r>
              <a:rPr lang="en-US" sz="1200" b="1" i="0" dirty="0" smtClean="0">
                <a:solidFill>
                  <a:schemeClr val="tx1"/>
                </a:solidFill>
                <a:latin typeface="Arial" charset="0"/>
              </a:rPr>
              <a:t> S. 15-16</a:t>
            </a:r>
            <a:endParaRPr lang="en-US" sz="1200" b="1" i="0" dirty="0">
              <a:solidFill>
                <a:schemeClr val="tx1"/>
              </a:solidFill>
              <a:latin typeface="Arial" charset="0"/>
            </a:endParaRPr>
          </a:p>
        </p:txBody>
      </p:sp>
      <p:sp>
        <p:nvSpPr>
          <p:cNvPr id="69" name="Text Box 64"/>
          <p:cNvSpPr txBox="1">
            <a:spLocks noChangeArrowheads="1"/>
          </p:cNvSpPr>
          <p:nvPr/>
        </p:nvSpPr>
        <p:spPr bwMode="auto">
          <a:xfrm>
            <a:off x="1226099" y="1779973"/>
            <a:ext cx="7575550" cy="4539704"/>
          </a:xfrm>
          <a:prstGeom prst="rect">
            <a:avLst/>
          </a:prstGeom>
          <a:noFill/>
          <a:ln w="12700">
            <a:noFill/>
            <a:miter lim="800000"/>
            <a:headEnd/>
            <a:tailEnd/>
          </a:ln>
          <a:effec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defRPr/>
            </a:pPr>
            <a:r>
              <a:rPr lang="en-US" sz="12900" b="1" dirty="0" smtClean="0">
                <a:solidFill>
                  <a:srgbClr val="FFFF00"/>
                </a:solidFill>
                <a:effectLst>
                  <a:outerShdw blurRad="38100" dist="38100" dir="2700000" algn="tl">
                    <a:srgbClr val="000000"/>
                  </a:outerShdw>
                </a:effectLst>
                <a:latin typeface="Arial Black" charset="0"/>
              </a:rPr>
              <a:t>10     </a:t>
            </a:r>
            <a:r>
              <a:rPr lang="en-US" sz="8000" b="1" dirty="0" err="1" smtClean="0">
                <a:solidFill>
                  <a:srgbClr val="FFFF00"/>
                </a:solidFill>
                <a:effectLst>
                  <a:outerShdw blurRad="38100" dist="38100" dir="2700000" algn="tl">
                    <a:srgbClr val="000000"/>
                  </a:outerShdw>
                </a:effectLst>
                <a:latin typeface="Arial Black" charset="0"/>
              </a:rPr>
              <a:t>Wichtige</a:t>
            </a:r>
            <a:r>
              <a:rPr lang="en-US" sz="8000" b="1" dirty="0" smtClean="0">
                <a:solidFill>
                  <a:srgbClr val="FFFF00"/>
                </a:solidFill>
                <a:effectLst>
                  <a:outerShdw blurRad="38100" dist="38100" dir="2700000" algn="tl">
                    <a:srgbClr val="000000"/>
                  </a:outerShdw>
                </a:effectLst>
                <a:latin typeface="Arial Black" charset="0"/>
              </a:rPr>
              <a:t> </a:t>
            </a:r>
            <a:r>
              <a:rPr lang="en-US" sz="8000" b="1" dirty="0" err="1" smtClean="0">
                <a:solidFill>
                  <a:srgbClr val="FFFF00"/>
                </a:solidFill>
                <a:effectLst>
                  <a:outerShdw blurRad="38100" dist="38100" dir="2700000" algn="tl">
                    <a:srgbClr val="000000"/>
                  </a:outerShdw>
                </a:effectLst>
                <a:latin typeface="Arial Black" charset="0"/>
              </a:rPr>
              <a:t>Orte</a:t>
            </a:r>
            <a:endParaRPr lang="en-US" sz="12900" b="1" dirty="0" smtClean="0">
              <a:solidFill>
                <a:srgbClr val="FFFF00"/>
              </a:solidFill>
              <a:effectLst>
                <a:outerShdw blurRad="38100" dist="38100" dir="2700000" algn="tl">
                  <a:srgbClr val="000000"/>
                </a:outerShdw>
              </a:effectLst>
              <a:latin typeface="Arial Black"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528" fill="hold" grpId="0" nodeType="clickEffect">
                                  <p:stCondLst>
                                    <p:cond delay="0"/>
                                  </p:stCondLst>
                                  <p:childTnLst>
                                    <p:set>
                                      <p:cBhvr>
                                        <p:cTn id="11" dur="1" fill="hold">
                                          <p:stCondLst>
                                            <p:cond delay="0"/>
                                          </p:stCondLst>
                                        </p:cTn>
                                        <p:tgtEl>
                                          <p:spTgt spid="69"/>
                                        </p:tgtEl>
                                        <p:attrNameLst>
                                          <p:attrName>style.visibility</p:attrName>
                                        </p:attrNameLst>
                                      </p:cBhvr>
                                      <p:to>
                                        <p:strVal val="visible"/>
                                      </p:to>
                                    </p:set>
                                    <p:anim calcmode="lin" valueType="num">
                                      <p:cBhvr>
                                        <p:cTn id="12" dur="500" fill="hold"/>
                                        <p:tgtEl>
                                          <p:spTgt spid="69"/>
                                        </p:tgtEl>
                                        <p:attrNameLst>
                                          <p:attrName>ppt_w</p:attrName>
                                        </p:attrNameLst>
                                      </p:cBhvr>
                                      <p:tavLst>
                                        <p:tav tm="0">
                                          <p:val>
                                            <p:fltVal val="0"/>
                                          </p:val>
                                        </p:tav>
                                        <p:tav tm="100000">
                                          <p:val>
                                            <p:strVal val="#ppt_w"/>
                                          </p:val>
                                        </p:tav>
                                      </p:tavLst>
                                    </p:anim>
                                    <p:anim calcmode="lin" valueType="num">
                                      <p:cBhvr>
                                        <p:cTn id="13" dur="500" fill="hold"/>
                                        <p:tgtEl>
                                          <p:spTgt spid="69"/>
                                        </p:tgtEl>
                                        <p:attrNameLst>
                                          <p:attrName>ppt_h</p:attrName>
                                        </p:attrNameLst>
                                      </p:cBhvr>
                                      <p:tavLst>
                                        <p:tav tm="0">
                                          <p:val>
                                            <p:fltVal val="0"/>
                                          </p:val>
                                        </p:tav>
                                        <p:tav tm="100000">
                                          <p:val>
                                            <p:strVal val="#ppt_h"/>
                                          </p:val>
                                        </p:tav>
                                      </p:tavLst>
                                    </p:anim>
                                    <p:anim calcmode="lin" valueType="num">
                                      <p:cBhvr>
                                        <p:cTn id="14" dur="500" fill="hold"/>
                                        <p:tgtEl>
                                          <p:spTgt spid="69"/>
                                        </p:tgtEl>
                                        <p:attrNameLst>
                                          <p:attrName>ppt_x</p:attrName>
                                        </p:attrNameLst>
                                      </p:cBhvr>
                                      <p:tavLst>
                                        <p:tav tm="0">
                                          <p:val>
                                            <p:fltVal val="0.5"/>
                                          </p:val>
                                        </p:tav>
                                        <p:tav tm="100000">
                                          <p:val>
                                            <p:strVal val="#ppt_x"/>
                                          </p:val>
                                        </p:tav>
                                      </p:tavLst>
                                    </p:anim>
                                    <p:anim calcmode="lin" valueType="num">
                                      <p:cBhvr>
                                        <p:cTn id="15" dur="500" fill="hold"/>
                                        <p:tgtEl>
                                          <p:spTgt spid="69"/>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autoUpdateAnimBg="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7730" name="Rectangle 2"/>
          <p:cNvSpPr>
            <a:spLocks noChangeArrowheads="1"/>
          </p:cNvSpPr>
          <p:nvPr/>
        </p:nvSpPr>
        <p:spPr bwMode="auto">
          <a:xfrm>
            <a:off x="3687787" y="3078163"/>
            <a:ext cx="815928"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dirty="0" smtClean="0">
                <a:solidFill>
                  <a:schemeClr val="tx1"/>
                </a:solidFill>
                <a:latin typeface="Times" pitchFamily="-110" charset="0"/>
                <a:ea typeface="+mn-ea"/>
                <a:cs typeface="+mn-cs"/>
              </a:rPr>
              <a:t>N(B)</a:t>
            </a:r>
            <a:endParaRPr lang="en-US" sz="2400" b="1" i="0" dirty="0">
              <a:solidFill>
                <a:schemeClr val="tx1"/>
              </a:solidFill>
              <a:latin typeface="Times" pitchFamily="-110" charset="0"/>
              <a:ea typeface="+mn-ea"/>
              <a:cs typeface="+mn-cs"/>
            </a:endParaRPr>
          </a:p>
        </p:txBody>
      </p:sp>
      <p:sp>
        <p:nvSpPr>
          <p:cNvPr id="457731" name="Freeform 3"/>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57732" name="Rectangle 4"/>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57733" name="Rectangle 5"/>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57734" name="Freeform 6"/>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57735" name="Freeform 7"/>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57736" name="Rectangle 8"/>
          <p:cNvSpPr>
            <a:spLocks noChangeArrowheads="1"/>
          </p:cNvSpPr>
          <p:nvPr/>
        </p:nvSpPr>
        <p:spPr bwMode="auto">
          <a:xfrm>
            <a:off x="4630738" y="2649538"/>
            <a:ext cx="15208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smtClean="0">
                <a:solidFill>
                  <a:schemeClr val="tx1"/>
                </a:solidFill>
                <a:latin typeface="Times" pitchFamily="-110" charset="0"/>
                <a:ea typeface="+mn-ea"/>
                <a:cs typeface="+mn-cs"/>
              </a:rPr>
              <a:t>E</a:t>
            </a:r>
            <a:endParaRPr lang="en-US" sz="2400" b="1" i="0" dirty="0">
              <a:solidFill>
                <a:schemeClr val="tx1"/>
              </a:solidFill>
              <a:latin typeface="Times" pitchFamily="-110" charset="0"/>
              <a:ea typeface="+mn-ea"/>
              <a:cs typeface="+mn-cs"/>
            </a:endParaRPr>
          </a:p>
        </p:txBody>
      </p:sp>
      <p:sp>
        <p:nvSpPr>
          <p:cNvPr id="457737" name="Freeform 9"/>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57738" name="Rectangle 10"/>
          <p:cNvSpPr>
            <a:spLocks noChangeArrowheads="1"/>
          </p:cNvSpPr>
          <p:nvPr/>
        </p:nvSpPr>
        <p:spPr bwMode="auto">
          <a:xfrm>
            <a:off x="7259638" y="5259388"/>
            <a:ext cx="13112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PG</a:t>
            </a:r>
          </a:p>
        </p:txBody>
      </p:sp>
      <p:sp>
        <p:nvSpPr>
          <p:cNvPr id="457739" name="Freeform 11"/>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57740" name="Freeform 12"/>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57741" name="Freeform 13"/>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57742" name="Rectangle 14"/>
          <p:cNvSpPr>
            <a:spLocks noChangeArrowheads="1"/>
          </p:cNvSpPr>
          <p:nvPr/>
        </p:nvSpPr>
        <p:spPr bwMode="auto">
          <a:xfrm>
            <a:off x="3449638" y="2382838"/>
            <a:ext cx="1273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tx1"/>
                </a:solidFill>
                <a:latin typeface="Times" pitchFamily="-110" charset="0"/>
                <a:ea typeface="+mn-ea"/>
                <a:cs typeface="+mn-cs"/>
              </a:rPr>
              <a:t>SG</a:t>
            </a:r>
          </a:p>
        </p:txBody>
      </p:sp>
      <p:sp>
        <p:nvSpPr>
          <p:cNvPr id="457743" name="Rectangle 15"/>
          <p:cNvSpPr>
            <a:spLocks noChangeArrowheads="1"/>
          </p:cNvSpPr>
          <p:nvPr/>
        </p:nvSpPr>
        <p:spPr bwMode="auto">
          <a:xfrm>
            <a:off x="2516188" y="5640388"/>
            <a:ext cx="7016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smtClean="0">
                <a:solidFill>
                  <a:schemeClr val="folHlink"/>
                </a:solidFill>
                <a:latin typeface="Times" pitchFamily="-110" charset="0"/>
                <a:ea typeface="+mn-ea"/>
                <a:cs typeface="+mn-cs"/>
              </a:rPr>
              <a:t>RM</a:t>
            </a:r>
            <a:endParaRPr lang="en-US" sz="2400" b="1" i="0" dirty="0">
              <a:solidFill>
                <a:schemeClr val="folHlink"/>
              </a:solidFill>
              <a:latin typeface="Times" pitchFamily="-110" charset="0"/>
              <a:ea typeface="+mn-ea"/>
              <a:cs typeface="+mn-cs"/>
            </a:endParaRPr>
          </a:p>
        </p:txBody>
      </p:sp>
      <p:sp>
        <p:nvSpPr>
          <p:cNvPr id="457744" name="Rectangle 16"/>
          <p:cNvSpPr>
            <a:spLocks noChangeArrowheads="1"/>
          </p:cNvSpPr>
          <p:nvPr/>
        </p:nvSpPr>
        <p:spPr bwMode="auto">
          <a:xfrm>
            <a:off x="2020888" y="992188"/>
            <a:ext cx="8350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smtClean="0">
                <a:solidFill>
                  <a:schemeClr val="tx1"/>
                </a:solidFill>
                <a:latin typeface="Times" pitchFamily="-110" charset="0"/>
                <a:ea typeface="+mn-ea"/>
                <a:cs typeface="+mn-cs"/>
              </a:rPr>
              <a:t>MM</a:t>
            </a:r>
            <a:endParaRPr lang="en-US" sz="2400" b="1" i="0" dirty="0">
              <a:solidFill>
                <a:schemeClr val="tx1"/>
              </a:solidFill>
              <a:latin typeface="Times" pitchFamily="-110" charset="0"/>
              <a:ea typeface="+mn-ea"/>
              <a:cs typeface="+mn-cs"/>
            </a:endParaRPr>
          </a:p>
        </p:txBody>
      </p:sp>
      <p:sp>
        <p:nvSpPr>
          <p:cNvPr id="457745" name="Rectangle 17"/>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57746" name="Line 18"/>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57748" name="Rectangle 20"/>
          <p:cNvSpPr>
            <a:spLocks noChangeArrowheads="1"/>
          </p:cNvSpPr>
          <p:nvPr/>
        </p:nvSpPr>
        <p:spPr bwMode="auto">
          <a:xfrm>
            <a:off x="2613025" y="3613150"/>
            <a:ext cx="17303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smtClean="0">
                <a:solidFill>
                  <a:schemeClr val="tx1"/>
                </a:solidFill>
                <a:latin typeface="Times" pitchFamily="-110" charset="0"/>
                <a:ea typeface="+mn-ea"/>
                <a:cs typeface="+mn-cs"/>
              </a:rPr>
              <a:t>TM</a:t>
            </a:r>
            <a:endParaRPr lang="en-US" sz="2400" b="1" i="0" dirty="0">
              <a:solidFill>
                <a:schemeClr val="tx1"/>
              </a:solidFill>
              <a:latin typeface="Times" pitchFamily="-110" charset="0"/>
              <a:ea typeface="+mn-ea"/>
              <a:cs typeface="+mn-cs"/>
            </a:endParaRPr>
          </a:p>
        </p:txBody>
      </p:sp>
      <p:sp>
        <p:nvSpPr>
          <p:cNvPr id="457749" name="Line 21"/>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57750" name="Oval 22"/>
          <p:cNvSpPr>
            <a:spLocks noChangeArrowheads="1"/>
          </p:cNvSpPr>
          <p:nvPr/>
        </p:nvSpPr>
        <p:spPr bwMode="auto">
          <a:xfrm>
            <a:off x="6718300" y="4525963"/>
            <a:ext cx="193675" cy="187325"/>
          </a:xfrm>
          <a:prstGeom prst="ellipse">
            <a:avLst/>
          </a:prstGeom>
          <a:solidFill>
            <a:srgbClr val="919191"/>
          </a:solidFill>
          <a:ln w="25400">
            <a:solidFill>
              <a:srgbClr val="919191"/>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57751" name="AutoShape 23"/>
          <p:cNvSpPr>
            <a:spLocks noChangeArrowheads="1"/>
          </p:cNvSpPr>
          <p:nvPr/>
        </p:nvSpPr>
        <p:spPr bwMode="auto">
          <a:xfrm>
            <a:off x="5591175" y="1249363"/>
            <a:ext cx="292100" cy="215900"/>
          </a:xfrm>
          <a:prstGeom prst="rightArrow">
            <a:avLst>
              <a:gd name="adj1" fmla="val 50000"/>
              <a:gd name="adj2" fmla="val 67653"/>
            </a:avLst>
          </a:prstGeom>
          <a:solidFill>
            <a:srgbClr val="919191"/>
          </a:solidFill>
          <a:ln w="12700">
            <a:solidFill>
              <a:srgbClr val="919191"/>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57752" name="AutoShape 24"/>
          <p:cNvSpPr>
            <a:spLocks noChangeArrowheads="1"/>
          </p:cNvSpPr>
          <p:nvPr/>
        </p:nvSpPr>
        <p:spPr bwMode="auto">
          <a:xfrm rot="10740000">
            <a:off x="4005263" y="1243013"/>
            <a:ext cx="292100" cy="223837"/>
          </a:xfrm>
          <a:prstGeom prst="rightArrow">
            <a:avLst>
              <a:gd name="adj1" fmla="val 50000"/>
              <a:gd name="adj2" fmla="val 65254"/>
            </a:avLst>
          </a:prstGeom>
          <a:solidFill>
            <a:srgbClr val="919191"/>
          </a:solidFill>
          <a:ln w="12700">
            <a:solidFill>
              <a:srgbClr val="919191"/>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57753" name="Line 25"/>
          <p:cNvSpPr>
            <a:spLocks noChangeShapeType="1"/>
          </p:cNvSpPr>
          <p:nvPr/>
        </p:nvSpPr>
        <p:spPr bwMode="auto">
          <a:xfrm>
            <a:off x="4178300" y="1666875"/>
            <a:ext cx="1668463" cy="0"/>
          </a:xfrm>
          <a:prstGeom prst="line">
            <a:avLst/>
          </a:prstGeom>
          <a:noFill/>
          <a:ln w="25400">
            <a:solidFill>
              <a:srgbClr val="919191"/>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57754" name="Rectangle 26"/>
          <p:cNvSpPr>
            <a:spLocks noChangeArrowheads="1"/>
          </p:cNvSpPr>
          <p:nvPr/>
        </p:nvSpPr>
        <p:spPr bwMode="auto">
          <a:xfrm>
            <a:off x="4097338" y="763588"/>
            <a:ext cx="37115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tx1"/>
                </a:solidFill>
                <a:latin typeface="Times" pitchFamily="-110" charset="0"/>
                <a:ea typeface="+mn-ea"/>
                <a:cs typeface="+mn-cs"/>
              </a:rPr>
              <a:t>10 </a:t>
            </a:r>
            <a:r>
              <a:rPr lang="en-US" sz="2400" b="1" i="0" dirty="0" smtClean="0">
                <a:solidFill>
                  <a:schemeClr val="tx1"/>
                </a:solidFill>
                <a:latin typeface="Times" pitchFamily="-110" charset="0"/>
                <a:ea typeface="+mn-ea"/>
                <a:cs typeface="+mn-cs"/>
              </a:rPr>
              <a:t>ORTE</a:t>
            </a:r>
            <a:endParaRPr lang="en-US" sz="2400" b="1" i="0" dirty="0">
              <a:solidFill>
                <a:schemeClr val="tx1"/>
              </a:solidFill>
              <a:latin typeface="Times" pitchFamily="-110" charset="0"/>
              <a:ea typeface="+mn-ea"/>
              <a:cs typeface="+mn-cs"/>
            </a:endParaRPr>
          </a:p>
        </p:txBody>
      </p:sp>
      <p:sp>
        <p:nvSpPr>
          <p:cNvPr id="457755" name="Rectangle 27"/>
          <p:cNvSpPr>
            <a:spLocks noChangeArrowheads="1"/>
          </p:cNvSpPr>
          <p:nvPr/>
        </p:nvSpPr>
        <p:spPr bwMode="auto">
          <a:xfrm>
            <a:off x="4083050" y="1127125"/>
            <a:ext cx="809625" cy="5159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i="0">
                <a:solidFill>
                  <a:schemeClr val="tx1"/>
                </a:solidFill>
                <a:effectLst>
                  <a:outerShdw blurRad="38100" dist="38100" dir="2700000" algn="tl">
                    <a:srgbClr val="000000"/>
                  </a:outerShdw>
                </a:effectLst>
                <a:latin typeface="Times" charset="0"/>
              </a:rPr>
              <a:t>6</a:t>
            </a:r>
          </a:p>
        </p:txBody>
      </p:sp>
      <p:sp>
        <p:nvSpPr>
          <p:cNvPr id="457756" name="Rectangle 28"/>
          <p:cNvSpPr>
            <a:spLocks noChangeArrowheads="1"/>
          </p:cNvSpPr>
          <p:nvPr/>
        </p:nvSpPr>
        <p:spPr bwMode="auto">
          <a:xfrm>
            <a:off x="5146675" y="1127125"/>
            <a:ext cx="520700" cy="5159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i="0">
                <a:solidFill>
                  <a:schemeClr val="tx1"/>
                </a:solidFill>
                <a:effectLst>
                  <a:outerShdw blurRad="38100" dist="38100" dir="2700000" algn="tl">
                    <a:srgbClr val="000000"/>
                  </a:outerShdw>
                </a:effectLst>
                <a:latin typeface="Times" charset="0"/>
              </a:rPr>
              <a:t>4</a:t>
            </a:r>
          </a:p>
        </p:txBody>
      </p:sp>
      <p:sp>
        <p:nvSpPr>
          <p:cNvPr id="457757" name="Rectangle 29"/>
          <p:cNvSpPr>
            <a:spLocks noChangeArrowheads="1"/>
          </p:cNvSpPr>
          <p:nvPr/>
        </p:nvSpPr>
        <p:spPr bwMode="auto">
          <a:xfrm>
            <a:off x="6896100" y="43957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tx1"/>
                </a:solidFill>
                <a:latin typeface="Times" pitchFamily="-110" charset="0"/>
                <a:ea typeface="+mn-ea"/>
                <a:cs typeface="+mn-cs"/>
              </a:rPr>
              <a:t>U</a:t>
            </a:r>
          </a:p>
        </p:txBody>
      </p:sp>
      <p:sp>
        <p:nvSpPr>
          <p:cNvPr id="457758" name="Rectangle 30"/>
          <p:cNvSpPr>
            <a:spLocks noChangeArrowheads="1"/>
          </p:cNvSpPr>
          <p:nvPr/>
        </p:nvSpPr>
        <p:spPr bwMode="auto">
          <a:xfrm>
            <a:off x="5830888" y="28844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tx1"/>
                </a:solidFill>
                <a:latin typeface="Times" pitchFamily="-110" charset="0"/>
                <a:ea typeface="+mn-ea"/>
                <a:cs typeface="+mn-cs"/>
              </a:rPr>
              <a:t>B</a:t>
            </a:r>
          </a:p>
        </p:txBody>
      </p:sp>
      <p:sp>
        <p:nvSpPr>
          <p:cNvPr id="457759" name="Oval 31"/>
          <p:cNvSpPr>
            <a:spLocks noChangeArrowheads="1"/>
          </p:cNvSpPr>
          <p:nvPr/>
        </p:nvSpPr>
        <p:spPr bwMode="auto">
          <a:xfrm>
            <a:off x="5702300" y="3033713"/>
            <a:ext cx="193675" cy="187325"/>
          </a:xfrm>
          <a:prstGeom prst="ellipse">
            <a:avLst/>
          </a:prstGeom>
          <a:solidFill>
            <a:srgbClr val="919191"/>
          </a:solidFill>
          <a:ln w="25400">
            <a:solidFill>
              <a:srgbClr val="919191"/>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57760" name="Rectangle 32"/>
          <p:cNvSpPr>
            <a:spLocks noChangeArrowheads="1"/>
          </p:cNvSpPr>
          <p:nvPr/>
        </p:nvSpPr>
        <p:spPr bwMode="auto">
          <a:xfrm>
            <a:off x="5487988" y="181133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tx1"/>
                </a:solidFill>
                <a:latin typeface="Times" pitchFamily="-110" charset="0"/>
                <a:ea typeface="+mn-ea"/>
                <a:cs typeface="+mn-cs"/>
              </a:rPr>
              <a:t>H</a:t>
            </a:r>
          </a:p>
        </p:txBody>
      </p:sp>
      <p:sp>
        <p:nvSpPr>
          <p:cNvPr id="457761" name="Oval 33"/>
          <p:cNvSpPr>
            <a:spLocks noChangeArrowheads="1"/>
          </p:cNvSpPr>
          <p:nvPr/>
        </p:nvSpPr>
        <p:spPr bwMode="auto">
          <a:xfrm>
            <a:off x="5313363" y="1982788"/>
            <a:ext cx="193675" cy="187325"/>
          </a:xfrm>
          <a:prstGeom prst="ellipse">
            <a:avLst/>
          </a:prstGeom>
          <a:solidFill>
            <a:srgbClr val="919191"/>
          </a:solidFill>
          <a:ln w="25400">
            <a:solidFill>
              <a:srgbClr val="919191"/>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57762" name="Rectangle 34"/>
          <p:cNvSpPr>
            <a:spLocks noChangeArrowheads="1"/>
          </p:cNvSpPr>
          <p:nvPr/>
        </p:nvSpPr>
        <p:spPr bwMode="auto">
          <a:xfrm>
            <a:off x="7088188" y="1525588"/>
            <a:ext cx="12922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N(A)</a:t>
            </a:r>
          </a:p>
        </p:txBody>
      </p:sp>
      <p:sp>
        <p:nvSpPr>
          <p:cNvPr id="457763" name="Oval 35"/>
          <p:cNvSpPr>
            <a:spLocks noChangeArrowheads="1"/>
          </p:cNvSpPr>
          <p:nvPr/>
        </p:nvSpPr>
        <p:spPr bwMode="auto">
          <a:xfrm>
            <a:off x="6904038" y="1662113"/>
            <a:ext cx="193675" cy="187325"/>
          </a:xfrm>
          <a:prstGeom prst="ellipse">
            <a:avLst/>
          </a:prstGeom>
          <a:solidFill>
            <a:srgbClr val="919191"/>
          </a:solidFill>
          <a:ln w="25400">
            <a:solidFill>
              <a:srgbClr val="919191"/>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57764" name="Oval 36"/>
          <p:cNvSpPr>
            <a:spLocks noChangeArrowheads="1"/>
          </p:cNvSpPr>
          <p:nvPr/>
        </p:nvSpPr>
        <p:spPr bwMode="auto">
          <a:xfrm>
            <a:off x="2873375" y="2744788"/>
            <a:ext cx="193675" cy="187325"/>
          </a:xfrm>
          <a:prstGeom prst="ellipse">
            <a:avLst/>
          </a:prstGeom>
          <a:solidFill>
            <a:srgbClr val="919191"/>
          </a:solidFill>
          <a:ln w="25400">
            <a:solidFill>
              <a:srgbClr val="919191"/>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57765" name="Rectangle 37"/>
          <p:cNvSpPr>
            <a:spLocks noChangeArrowheads="1"/>
          </p:cNvSpPr>
          <p:nvPr/>
        </p:nvSpPr>
        <p:spPr bwMode="auto">
          <a:xfrm>
            <a:off x="3072950" y="2568575"/>
            <a:ext cx="421589"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dirty="0">
                <a:solidFill>
                  <a:schemeClr val="tx1"/>
                </a:solidFill>
                <a:latin typeface="Times" pitchFamily="-110" charset="0"/>
                <a:ea typeface="+mn-ea"/>
                <a:cs typeface="+mn-cs"/>
              </a:rPr>
              <a:t>K</a:t>
            </a:r>
          </a:p>
        </p:txBody>
      </p:sp>
      <p:sp>
        <p:nvSpPr>
          <p:cNvPr id="457766" name="Oval 38"/>
          <p:cNvSpPr>
            <a:spLocks noChangeArrowheads="1"/>
          </p:cNvSpPr>
          <p:nvPr/>
        </p:nvSpPr>
        <p:spPr bwMode="auto">
          <a:xfrm>
            <a:off x="2974975" y="3235325"/>
            <a:ext cx="193675" cy="187325"/>
          </a:xfrm>
          <a:prstGeom prst="ellipse">
            <a:avLst/>
          </a:prstGeom>
          <a:solidFill>
            <a:srgbClr val="919191"/>
          </a:solidFill>
          <a:ln w="25400">
            <a:solidFill>
              <a:srgbClr val="919191"/>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57767" name="Rectangle 39"/>
          <p:cNvSpPr>
            <a:spLocks noChangeArrowheads="1"/>
          </p:cNvSpPr>
          <p:nvPr/>
        </p:nvSpPr>
        <p:spPr bwMode="auto">
          <a:xfrm>
            <a:off x="2727325" y="3078163"/>
            <a:ext cx="333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tx1"/>
                </a:solidFill>
                <a:latin typeface="Times" pitchFamily="-110" charset="0"/>
                <a:ea typeface="+mn-ea"/>
                <a:cs typeface="+mn-cs"/>
              </a:rPr>
              <a:t>J</a:t>
            </a:r>
          </a:p>
        </p:txBody>
      </p:sp>
      <p:sp>
        <p:nvSpPr>
          <p:cNvPr id="457768" name="Oval 40"/>
          <p:cNvSpPr>
            <a:spLocks noChangeArrowheads="1"/>
          </p:cNvSpPr>
          <p:nvPr/>
        </p:nvSpPr>
        <p:spPr bwMode="auto">
          <a:xfrm>
            <a:off x="3516313" y="3201988"/>
            <a:ext cx="193675" cy="187325"/>
          </a:xfrm>
          <a:prstGeom prst="ellipse">
            <a:avLst/>
          </a:prstGeom>
          <a:solidFill>
            <a:srgbClr val="919191"/>
          </a:solidFill>
          <a:ln w="25400">
            <a:solidFill>
              <a:srgbClr val="919191"/>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57769" name="Oval 41"/>
          <p:cNvSpPr>
            <a:spLocks noChangeArrowheads="1"/>
          </p:cNvSpPr>
          <p:nvPr/>
        </p:nvSpPr>
        <p:spPr bwMode="auto">
          <a:xfrm>
            <a:off x="2906713" y="4573588"/>
            <a:ext cx="193675" cy="187325"/>
          </a:xfrm>
          <a:prstGeom prst="ellipse">
            <a:avLst/>
          </a:prstGeom>
          <a:solidFill>
            <a:srgbClr val="9999FF"/>
          </a:solidFill>
          <a:ln w="25400">
            <a:solidFill>
              <a:srgbClr val="9999FF"/>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57770" name="Oval 42"/>
          <p:cNvSpPr>
            <a:spLocks noChangeArrowheads="1"/>
          </p:cNvSpPr>
          <p:nvPr/>
        </p:nvSpPr>
        <p:spPr bwMode="auto">
          <a:xfrm>
            <a:off x="2974975" y="5303838"/>
            <a:ext cx="193675" cy="187325"/>
          </a:xfrm>
          <a:prstGeom prst="ellipse">
            <a:avLst/>
          </a:prstGeom>
          <a:solidFill>
            <a:srgbClr val="919191"/>
          </a:solidFill>
          <a:ln w="25400">
            <a:solidFill>
              <a:srgbClr val="919191"/>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57771" name="Rectangle 43"/>
          <p:cNvSpPr>
            <a:spLocks noChangeArrowheads="1"/>
          </p:cNvSpPr>
          <p:nvPr/>
        </p:nvSpPr>
        <p:spPr bwMode="auto">
          <a:xfrm>
            <a:off x="3116535" y="5164138"/>
            <a:ext cx="764632"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dirty="0" smtClean="0">
                <a:solidFill>
                  <a:schemeClr val="folHlink"/>
                </a:solidFill>
                <a:latin typeface="Times" pitchFamily="-110" charset="0"/>
                <a:ea typeface="+mn-ea"/>
                <a:cs typeface="+mn-cs"/>
              </a:rPr>
              <a:t>S(B)</a:t>
            </a:r>
            <a:endParaRPr lang="en-US" sz="2400" b="1" i="0" dirty="0">
              <a:solidFill>
                <a:schemeClr val="folHlink"/>
              </a:solidFill>
              <a:latin typeface="Times" pitchFamily="-110" charset="0"/>
              <a:ea typeface="+mn-ea"/>
              <a:cs typeface="+mn-cs"/>
            </a:endParaRPr>
          </a:p>
        </p:txBody>
      </p:sp>
      <p:sp>
        <p:nvSpPr>
          <p:cNvPr id="457772" name="Oval 44"/>
          <p:cNvSpPr>
            <a:spLocks noChangeArrowheads="1"/>
          </p:cNvSpPr>
          <p:nvPr/>
        </p:nvSpPr>
        <p:spPr bwMode="auto">
          <a:xfrm>
            <a:off x="1654175" y="4203700"/>
            <a:ext cx="193675" cy="187325"/>
          </a:xfrm>
          <a:prstGeom prst="ellipse">
            <a:avLst/>
          </a:prstGeom>
          <a:solidFill>
            <a:srgbClr val="919191"/>
          </a:solidFill>
          <a:ln w="25400">
            <a:solidFill>
              <a:srgbClr val="919191"/>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57773" name="Rectangle 45"/>
          <p:cNvSpPr>
            <a:spLocks noChangeArrowheads="1"/>
          </p:cNvSpPr>
          <p:nvPr/>
        </p:nvSpPr>
        <p:spPr bwMode="auto">
          <a:xfrm>
            <a:off x="1799058" y="4081463"/>
            <a:ext cx="405559"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dirty="0">
                <a:solidFill>
                  <a:schemeClr val="tx1"/>
                </a:solidFill>
                <a:latin typeface="Times" pitchFamily="-110" charset="0"/>
                <a:ea typeface="+mn-ea"/>
                <a:cs typeface="+mn-cs"/>
              </a:rPr>
              <a:t>Ä</a:t>
            </a:r>
          </a:p>
        </p:txBody>
      </p:sp>
      <p:sp>
        <p:nvSpPr>
          <p:cNvPr id="457774" name="Line 46"/>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57775" name="Oval 47"/>
          <p:cNvSpPr>
            <a:spLocks noChangeArrowheads="1"/>
          </p:cNvSpPr>
          <p:nvPr/>
        </p:nvSpPr>
        <p:spPr bwMode="auto">
          <a:xfrm>
            <a:off x="2873375" y="2744788"/>
            <a:ext cx="193675" cy="187325"/>
          </a:xfrm>
          <a:prstGeom prst="ellipse">
            <a:avLst/>
          </a:prstGeom>
          <a:solidFill>
            <a:srgbClr val="9999FF"/>
          </a:solidFill>
          <a:ln w="25400">
            <a:solidFill>
              <a:srgbClr val="9999FF"/>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57776" name="Oval 48"/>
          <p:cNvSpPr>
            <a:spLocks noChangeArrowheads="1"/>
          </p:cNvSpPr>
          <p:nvPr/>
        </p:nvSpPr>
        <p:spPr bwMode="auto">
          <a:xfrm>
            <a:off x="2974975" y="3235325"/>
            <a:ext cx="193675" cy="187325"/>
          </a:xfrm>
          <a:prstGeom prst="ellipse">
            <a:avLst/>
          </a:prstGeom>
          <a:solidFill>
            <a:srgbClr val="9999FF"/>
          </a:solidFill>
          <a:ln w="25400">
            <a:solidFill>
              <a:srgbClr val="9999FF"/>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57777" name="Text Box 49"/>
          <p:cNvSpPr txBox="1">
            <a:spLocks noChangeArrowheads="1"/>
          </p:cNvSpPr>
          <p:nvPr/>
        </p:nvSpPr>
        <p:spPr bwMode="auto">
          <a:xfrm>
            <a:off x="6553200" y="2286000"/>
            <a:ext cx="1600200" cy="304800"/>
          </a:xfrm>
          <a:prstGeom prst="rect">
            <a:avLst/>
          </a:prstGeom>
          <a:noFill/>
          <a:ln w="12700">
            <a:noFill/>
            <a:miter lim="800000"/>
            <a:headEnd/>
            <a:tailEnd/>
          </a:ln>
          <a:effectLst/>
        </p:spPr>
        <p:txBody>
          <a:bodyPr>
            <a:spAutoFit/>
          </a:bodyPr>
          <a:lstStyle/>
          <a:p>
            <a:pPr>
              <a:spcBef>
                <a:spcPct val="50000"/>
              </a:spcBef>
              <a:defRPr/>
            </a:pPr>
            <a:endParaRPr lang="en-US" sz="1400">
              <a:effectLst>
                <a:outerShdw blurRad="38100" dist="38100" dir="2700000" algn="tl">
                  <a:srgbClr val="000000"/>
                </a:outerShdw>
              </a:effectLst>
              <a:latin typeface="Times" pitchFamily="-110" charset="0"/>
              <a:ea typeface="+mn-ea"/>
              <a:cs typeface="+mn-cs"/>
            </a:endParaRPr>
          </a:p>
        </p:txBody>
      </p:sp>
      <p:sp>
        <p:nvSpPr>
          <p:cNvPr id="457778" name="Rectangle 50"/>
          <p:cNvSpPr>
            <a:spLocks noChangeArrowheads="1"/>
          </p:cNvSpPr>
          <p:nvPr/>
        </p:nvSpPr>
        <p:spPr bwMode="auto">
          <a:xfrm>
            <a:off x="3067050" y="4451350"/>
            <a:ext cx="620713"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tx1"/>
                </a:solidFill>
                <a:latin typeface="Times" pitchFamily="-110" charset="0"/>
                <a:ea typeface="+mn-ea"/>
                <a:cs typeface="+mn-cs"/>
              </a:rPr>
              <a:t>KB</a:t>
            </a:r>
          </a:p>
        </p:txBody>
      </p:sp>
      <p:sp>
        <p:nvSpPr>
          <p:cNvPr id="457780" name="Text Box 52"/>
          <p:cNvSpPr txBox="1">
            <a:spLocks noChangeArrowheads="1"/>
          </p:cNvSpPr>
          <p:nvPr/>
        </p:nvSpPr>
        <p:spPr bwMode="auto">
          <a:xfrm>
            <a:off x="2016125" y="52388"/>
            <a:ext cx="5619750" cy="307777"/>
          </a:xfrm>
          <a:prstGeom prst="rect">
            <a:avLst/>
          </a:prstGeom>
          <a:noFill/>
          <a:ln w="12700">
            <a:noFill/>
            <a:miter lim="800000"/>
            <a:headEnd/>
            <a:tailEnd/>
          </a:ln>
          <a:effec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lgn="l">
              <a:spcBef>
                <a:spcPct val="50000"/>
              </a:spcBef>
              <a:defRPr/>
            </a:pPr>
            <a:r>
              <a:rPr lang="en-US" sz="1400" b="1" i="0" dirty="0" smtClean="0">
                <a:effectLst>
                  <a:outerShdw blurRad="38100" dist="38100" dir="2700000" algn="tl">
                    <a:srgbClr val="000000"/>
                  </a:outerShdw>
                </a:effectLst>
              </a:rPr>
              <a:t>Richter 20,1;  2 Sam. 17,11;  1.Könige 5,5</a:t>
            </a:r>
          </a:p>
        </p:txBody>
      </p:sp>
      <p:sp>
        <p:nvSpPr>
          <p:cNvPr id="457786" name="Oval 58"/>
          <p:cNvSpPr>
            <a:spLocks noChangeArrowheads="1"/>
          </p:cNvSpPr>
          <p:nvPr/>
        </p:nvSpPr>
        <p:spPr bwMode="auto">
          <a:xfrm>
            <a:off x="1614488" y="-3175"/>
            <a:ext cx="4741862" cy="409575"/>
          </a:xfrm>
          <a:prstGeom prst="ellipse">
            <a:avLst/>
          </a:prstGeom>
          <a:noFill/>
          <a:ln w="57150">
            <a:solidFill>
              <a:srgbClr val="FFFF00"/>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87091" name="Text Box 59"/>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endParaRPr>
          </a:p>
        </p:txBody>
      </p:sp>
      <p:sp>
        <p:nvSpPr>
          <p:cNvPr id="457788" name="Rectangle 60"/>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rPr>
              <a:t>41</a:t>
            </a:r>
          </a:p>
        </p:txBody>
      </p:sp>
      <p:sp>
        <p:nvSpPr>
          <p:cNvPr id="87093" name="Text Box 61"/>
          <p:cNvSpPr txBox="1">
            <a:spLocks noChangeArrowheads="1"/>
          </p:cNvSpPr>
          <p:nvPr/>
        </p:nvSpPr>
        <p:spPr bwMode="auto">
          <a:xfrm>
            <a:off x="7532688" y="5884863"/>
            <a:ext cx="268287"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Arial" charset="0"/>
              </a:rPr>
              <a:t>  </a:t>
            </a:r>
          </a:p>
        </p:txBody>
      </p:sp>
      <p:sp>
        <p:nvSpPr>
          <p:cNvPr id="87094" name="Rectangle 62"/>
          <p:cNvSpPr>
            <a:spLocks noChangeArrowheads="1"/>
          </p:cNvSpPr>
          <p:nvPr/>
        </p:nvSpPr>
        <p:spPr bwMode="auto">
          <a:xfrm>
            <a:off x="7102702" y="6269038"/>
            <a:ext cx="1561646"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p>
            <a:r>
              <a:rPr lang="en-US" sz="1200" b="1" i="0" dirty="0" err="1" smtClean="0">
                <a:solidFill>
                  <a:schemeClr val="tx1"/>
                </a:solidFill>
                <a:latin typeface="Arial" charset="0"/>
              </a:rPr>
              <a:t>Handbuch</a:t>
            </a:r>
            <a:r>
              <a:rPr lang="en-US" sz="1200" b="1" i="0" dirty="0" smtClean="0">
                <a:solidFill>
                  <a:schemeClr val="tx1"/>
                </a:solidFill>
                <a:latin typeface="Arial" charset="0"/>
              </a:rPr>
              <a:t> S. 15-16</a:t>
            </a:r>
            <a:endParaRPr lang="en-US" sz="1200" b="1" i="0" dirty="0">
              <a:solidFill>
                <a:schemeClr val="tx1"/>
              </a:solidFill>
              <a:latin typeface="Arial" charset="0"/>
            </a:endParaRPr>
          </a:p>
        </p:txBody>
      </p:sp>
      <p:sp>
        <p:nvSpPr>
          <p:cNvPr id="87095" name="Text Box 63"/>
          <p:cNvSpPr txBox="1">
            <a:spLocks noChangeArrowheads="1"/>
          </p:cNvSpPr>
          <p:nvPr/>
        </p:nvSpPr>
        <p:spPr bwMode="auto">
          <a:xfrm>
            <a:off x="8721725" y="6413500"/>
            <a:ext cx="325438"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2000" i="0">
                <a:solidFill>
                  <a:srgbClr val="FFFFFF"/>
                </a:solidFill>
                <a:latin typeface="Arial" charset="0"/>
              </a:rPr>
              <a:t>3</a:t>
            </a:r>
          </a:p>
        </p:txBody>
      </p:sp>
      <p:sp>
        <p:nvSpPr>
          <p:cNvPr id="457804" name="AutoShape 76"/>
          <p:cNvSpPr>
            <a:spLocks noChangeArrowheads="1"/>
          </p:cNvSpPr>
          <p:nvPr/>
        </p:nvSpPr>
        <p:spPr bwMode="auto">
          <a:xfrm rot="-3349850">
            <a:off x="2132806" y="3201194"/>
            <a:ext cx="2173288" cy="342900"/>
          </a:xfrm>
          <a:prstGeom prst="leftRightArrow">
            <a:avLst>
              <a:gd name="adj1" fmla="val 50000"/>
              <a:gd name="adj2" fmla="val 126759"/>
            </a:avLst>
          </a:prstGeom>
          <a:solidFill>
            <a:srgbClr val="FAF200"/>
          </a:solidFill>
          <a:ln w="12700">
            <a:solidFill>
              <a:schemeClr val="tx1"/>
            </a:solidFill>
            <a:miter lim="800000"/>
            <a:headEnd/>
            <a:tailEnd/>
          </a:ln>
          <a:effectLst>
            <a:outerShdw blurRad="63500" dist="89803" dir="2700000" algn="ctr" rotWithShape="0">
              <a:schemeClr val="bg2">
                <a:alpha val="74998"/>
              </a:schemeClr>
            </a:outerShdw>
          </a:effectLst>
        </p:spPr>
        <p:txBody>
          <a:bodyPr vert="eaVert" wrap="none" anchor="ctr"/>
          <a:lstStyle/>
          <a:p>
            <a:pPr>
              <a:defRPr/>
            </a:pPr>
            <a:endParaRPr lang="en-US" sz="1400">
              <a:solidFill>
                <a:srgbClr val="FAF200"/>
              </a:solidFill>
              <a:effectLst>
                <a:outerShdw blurRad="38100" dist="38100" dir="2700000" algn="tl">
                  <a:srgbClr val="000000"/>
                </a:outerShdw>
              </a:effectLst>
              <a:latin typeface="Times" pitchFamily="-110" charset="0"/>
              <a:ea typeface="+mn-ea"/>
              <a:cs typeface="+mn-cs"/>
            </a:endParaRPr>
          </a:p>
        </p:txBody>
      </p:sp>
      <p:sp>
        <p:nvSpPr>
          <p:cNvPr id="457805" name="Line 77"/>
          <p:cNvSpPr>
            <a:spLocks noChangeShapeType="1"/>
          </p:cNvSpPr>
          <p:nvPr/>
        </p:nvSpPr>
        <p:spPr bwMode="auto">
          <a:xfrm>
            <a:off x="2852738" y="2217738"/>
            <a:ext cx="1439862" cy="271462"/>
          </a:xfrm>
          <a:prstGeom prst="line">
            <a:avLst/>
          </a:prstGeom>
          <a:noFill/>
          <a:ln w="508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57806" name="Line 78"/>
          <p:cNvSpPr>
            <a:spLocks noChangeShapeType="1"/>
          </p:cNvSpPr>
          <p:nvPr/>
        </p:nvSpPr>
        <p:spPr bwMode="auto">
          <a:xfrm>
            <a:off x="1905000" y="3741738"/>
            <a:ext cx="931863" cy="949325"/>
          </a:xfrm>
          <a:prstGeom prst="line">
            <a:avLst/>
          </a:prstGeom>
          <a:noFill/>
          <a:ln w="508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grpSp>
        <p:nvGrpSpPr>
          <p:cNvPr id="87099" name="Group 79"/>
          <p:cNvGrpSpPr>
            <a:grpSpLocks/>
          </p:cNvGrpSpPr>
          <p:nvPr/>
        </p:nvGrpSpPr>
        <p:grpSpPr bwMode="auto">
          <a:xfrm>
            <a:off x="1614488" y="765175"/>
            <a:ext cx="808037" cy="3687763"/>
            <a:chOff x="1017" y="482"/>
            <a:chExt cx="509" cy="2323"/>
          </a:xfrm>
        </p:grpSpPr>
        <p:sp>
          <p:nvSpPr>
            <p:cNvPr id="457808" name="Oval 80"/>
            <p:cNvSpPr>
              <a:spLocks noChangeArrowheads="1"/>
            </p:cNvSpPr>
            <p:nvPr/>
          </p:nvSpPr>
          <p:spPr bwMode="auto">
            <a:xfrm rot="1740000">
              <a:off x="1017" y="653"/>
              <a:ext cx="509" cy="2145"/>
            </a:xfrm>
            <a:prstGeom prst="ellipse">
              <a:avLst/>
            </a:prstGeom>
            <a:gradFill rotWithShape="0">
              <a:gsLst>
                <a:gs pos="0">
                  <a:srgbClr val="114FFB"/>
                </a:gs>
                <a:gs pos="100000">
                  <a:srgbClr val="114FFB">
                    <a:gamma/>
                    <a:shade val="29804"/>
                    <a:invGamma/>
                  </a:srgbClr>
                </a:gs>
              </a:gsLst>
              <a:lin ang="5400000" scaled="1"/>
            </a:gradFill>
            <a:ln w="508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57809" name="Rectangle 81"/>
            <p:cNvSpPr>
              <a:spLocks noChangeArrowheads="1"/>
            </p:cNvSpPr>
            <p:nvPr/>
          </p:nvSpPr>
          <p:spPr bwMode="auto">
            <a:xfrm rot="18000000">
              <a:off x="153" y="1432"/>
              <a:ext cx="2323" cy="402"/>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spcBef>
                  <a:spcPct val="50000"/>
                </a:spcBef>
                <a:defRPr/>
              </a:pPr>
              <a:r>
                <a:rPr lang="en-US" sz="3600" b="1" dirty="0" smtClean="0">
                  <a:solidFill>
                    <a:srgbClr val="FAF200"/>
                  </a:solidFill>
                  <a:effectLst>
                    <a:outerShdw blurRad="38100" dist="38100" dir="2700000" algn="tl">
                      <a:srgbClr val="000000"/>
                    </a:outerShdw>
                  </a:effectLst>
                  <a:latin typeface="Times" charset="0"/>
                </a:rPr>
                <a:t>DAS </a:t>
              </a:r>
              <a:r>
                <a:rPr lang="en-US" sz="3600" b="1" dirty="0">
                  <a:solidFill>
                    <a:srgbClr val="FAF200"/>
                  </a:solidFill>
                  <a:effectLst>
                    <a:outerShdw blurRad="38100" dist="38100" dir="2700000" algn="tl">
                      <a:srgbClr val="000000"/>
                    </a:outerShdw>
                  </a:effectLst>
                  <a:latin typeface="Times" charset="0"/>
                </a:rPr>
                <a:t>LAND</a:t>
              </a:r>
            </a:p>
          </p:txBody>
        </p:sp>
      </p:grpSp>
      <p:grpSp>
        <p:nvGrpSpPr>
          <p:cNvPr id="66" name="Group 82"/>
          <p:cNvGrpSpPr>
            <a:grpSpLocks/>
          </p:cNvGrpSpPr>
          <p:nvPr/>
        </p:nvGrpSpPr>
        <p:grpSpPr bwMode="auto">
          <a:xfrm>
            <a:off x="3225800" y="1492250"/>
            <a:ext cx="5021263" cy="4081463"/>
            <a:chOff x="2448" y="2208"/>
            <a:chExt cx="1584" cy="2571"/>
          </a:xfrm>
        </p:grpSpPr>
        <p:sp>
          <p:nvSpPr>
            <p:cNvPr id="67" name="Text Box 83"/>
            <p:cNvSpPr txBox="1">
              <a:spLocks noChangeArrowheads="1"/>
            </p:cNvSpPr>
            <p:nvPr/>
          </p:nvSpPr>
          <p:spPr bwMode="auto">
            <a:xfrm>
              <a:off x="2448" y="2304"/>
              <a:ext cx="1584" cy="2475"/>
            </a:xfrm>
            <a:prstGeom prst="rect">
              <a:avLst/>
            </a:prstGeom>
            <a:noFill/>
            <a:ln w="12700">
              <a:noFill/>
              <a:miter lim="800000"/>
              <a:headEnd/>
              <a:tailEnd/>
            </a:ln>
            <a:effectLst>
              <a:outerShdw blurRad="63500" dist="81320" dir="3080412" algn="ctr" rotWithShape="0">
                <a:schemeClr val="bg2">
                  <a:alpha val="74998"/>
                </a:schemeClr>
              </a:outerShdw>
            </a:effec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lnSpc>
                  <a:spcPct val="60000"/>
                </a:lnSpc>
                <a:spcBef>
                  <a:spcPct val="50000"/>
                </a:spcBef>
                <a:defRPr/>
              </a:pPr>
              <a:endParaRPr lang="en-US" sz="4400" b="1" dirty="0" smtClean="0">
                <a:solidFill>
                  <a:srgbClr val="FFFF00"/>
                </a:solidFill>
                <a:effectLst>
                  <a:outerShdw blurRad="38100" dist="38100" dir="2700000" algn="tl">
                    <a:srgbClr val="000000"/>
                  </a:outerShdw>
                </a:effectLst>
                <a:latin typeface="Arial Black" charset="0"/>
              </a:endParaRPr>
            </a:p>
            <a:p>
              <a:pPr>
                <a:lnSpc>
                  <a:spcPct val="60000"/>
                </a:lnSpc>
                <a:spcBef>
                  <a:spcPct val="50000"/>
                </a:spcBef>
                <a:defRPr/>
              </a:pPr>
              <a:r>
                <a:rPr lang="en-US" altLang="ja-JP" sz="4400" b="1" dirty="0" smtClean="0">
                  <a:solidFill>
                    <a:srgbClr val="FFFF00"/>
                  </a:solidFill>
                  <a:effectLst>
                    <a:outerShdw blurRad="38100" dist="38100" dir="2700000" algn="tl">
                      <a:srgbClr val="000000"/>
                    </a:outerShdw>
                  </a:effectLst>
                  <a:latin typeface="Arial Black" charset="0"/>
                </a:rPr>
                <a:t>“VON</a:t>
              </a:r>
              <a:endParaRPr lang="en-US" sz="4400" b="1" dirty="0" smtClean="0">
                <a:solidFill>
                  <a:srgbClr val="FFFF00"/>
                </a:solidFill>
                <a:effectLst>
                  <a:outerShdw blurRad="38100" dist="38100" dir="2700000" algn="tl">
                    <a:srgbClr val="000000"/>
                  </a:outerShdw>
                </a:effectLst>
                <a:latin typeface="Arial Black" charset="0"/>
              </a:endParaRPr>
            </a:p>
            <a:p>
              <a:pPr>
                <a:lnSpc>
                  <a:spcPct val="60000"/>
                </a:lnSpc>
                <a:spcBef>
                  <a:spcPct val="50000"/>
                </a:spcBef>
                <a:defRPr/>
              </a:pPr>
              <a:r>
                <a:rPr lang="en-US" sz="4400" b="1" dirty="0" smtClean="0">
                  <a:solidFill>
                    <a:srgbClr val="FFFF00"/>
                  </a:solidFill>
                  <a:effectLst>
                    <a:outerShdw blurRad="38100" dist="38100" dir="2700000" algn="tl">
                      <a:srgbClr val="000000"/>
                    </a:outerShdw>
                  </a:effectLst>
                  <a:latin typeface="Arial Black" charset="0"/>
                </a:rPr>
                <a:t>DAN</a:t>
              </a:r>
            </a:p>
            <a:p>
              <a:pPr>
                <a:lnSpc>
                  <a:spcPct val="60000"/>
                </a:lnSpc>
                <a:spcBef>
                  <a:spcPct val="50000"/>
                </a:spcBef>
                <a:defRPr/>
              </a:pPr>
              <a:r>
                <a:rPr lang="en-US" sz="4400" b="1" dirty="0" smtClean="0">
                  <a:solidFill>
                    <a:srgbClr val="FFFF00"/>
                  </a:solidFill>
                  <a:effectLst>
                    <a:outerShdw blurRad="38100" dist="38100" dir="2700000" algn="tl">
                      <a:srgbClr val="000000"/>
                    </a:outerShdw>
                  </a:effectLst>
                  <a:latin typeface="Arial Black" charset="0"/>
                </a:rPr>
                <a:t>BIS</a:t>
              </a:r>
            </a:p>
            <a:p>
              <a:pPr>
                <a:lnSpc>
                  <a:spcPct val="60000"/>
                </a:lnSpc>
                <a:spcBef>
                  <a:spcPct val="50000"/>
                </a:spcBef>
                <a:defRPr/>
              </a:pPr>
              <a:r>
                <a:rPr lang="en-US" sz="4400" b="1" dirty="0" smtClean="0">
                  <a:solidFill>
                    <a:srgbClr val="FFFF00"/>
                  </a:solidFill>
                  <a:effectLst>
                    <a:outerShdw blurRad="38100" dist="38100" dir="2700000" algn="tl">
                      <a:srgbClr val="000000"/>
                    </a:outerShdw>
                  </a:effectLst>
                  <a:latin typeface="Arial Black" charset="0"/>
                </a:rPr>
                <a:t>BEERSCHEBA</a:t>
              </a:r>
              <a:r>
                <a:rPr lang="en-US" altLang="ja-JP" sz="4400" b="1" dirty="0" smtClean="0">
                  <a:solidFill>
                    <a:srgbClr val="FFFF00"/>
                  </a:solidFill>
                  <a:effectLst>
                    <a:outerShdw blurRad="38100" dist="38100" dir="2700000" algn="tl">
                      <a:srgbClr val="000000"/>
                    </a:outerShdw>
                  </a:effectLst>
                  <a:latin typeface="Arial Black" charset="0"/>
                </a:rPr>
                <a:t>"</a:t>
              </a:r>
              <a:r>
                <a:rPr lang="en-US" sz="4400" b="1" dirty="0" smtClean="0">
                  <a:solidFill>
                    <a:srgbClr val="FFFF00"/>
                  </a:solidFill>
                  <a:effectLst>
                    <a:outerShdw blurRad="38100" dist="38100" dir="2700000" algn="tl">
                      <a:srgbClr val="000000"/>
                    </a:outerShdw>
                  </a:effectLst>
                  <a:latin typeface="Arial Black" charset="0"/>
                </a:rPr>
                <a:t/>
              </a:r>
              <a:br>
                <a:rPr lang="en-US" sz="4400" b="1" dirty="0" smtClean="0">
                  <a:solidFill>
                    <a:srgbClr val="FFFF00"/>
                  </a:solidFill>
                  <a:effectLst>
                    <a:outerShdw blurRad="38100" dist="38100" dir="2700000" algn="tl">
                      <a:srgbClr val="000000"/>
                    </a:outerShdw>
                  </a:effectLst>
                  <a:latin typeface="Arial Black" charset="0"/>
                </a:rPr>
              </a:br>
              <a:endParaRPr lang="en-US" sz="4400" b="1" dirty="0" smtClean="0">
                <a:solidFill>
                  <a:srgbClr val="FFFF00"/>
                </a:solidFill>
                <a:effectLst>
                  <a:outerShdw blurRad="38100" dist="38100" dir="2700000" algn="tl">
                    <a:srgbClr val="000000"/>
                  </a:outerShdw>
                </a:effectLst>
                <a:latin typeface="Arial Black" charset="0"/>
              </a:endParaRPr>
            </a:p>
          </p:txBody>
        </p:sp>
        <p:sp>
          <p:nvSpPr>
            <p:cNvPr id="68" name="AutoShape 84"/>
            <p:cNvSpPr>
              <a:spLocks noChangeArrowheads="1"/>
            </p:cNvSpPr>
            <p:nvPr/>
          </p:nvSpPr>
          <p:spPr bwMode="auto">
            <a:xfrm>
              <a:off x="2448" y="2208"/>
              <a:ext cx="1584" cy="1488"/>
            </a:xfrm>
            <a:prstGeom prst="roundRect">
              <a:avLst>
                <a:gd name="adj" fmla="val 16667"/>
              </a:avLst>
            </a:prstGeom>
            <a:noFill/>
            <a:ln w="57150">
              <a:noFill/>
              <a:round/>
              <a:headEnd/>
              <a:tailEnd/>
            </a:ln>
            <a:effectLst>
              <a:outerShdw blurRad="63500" dist="71842"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57780"/>
                                        </p:tgtEl>
                                        <p:attrNameLst>
                                          <p:attrName>style.visibility</p:attrName>
                                        </p:attrNameLst>
                                      </p:cBhvr>
                                      <p:to>
                                        <p:strVal val="visible"/>
                                      </p:to>
                                    </p:set>
                                    <p:anim calcmode="lin" valueType="num">
                                      <p:cBhvr additive="base">
                                        <p:cTn id="7" dur="500" fill="hold"/>
                                        <p:tgtEl>
                                          <p:spTgt spid="457780"/>
                                        </p:tgtEl>
                                        <p:attrNameLst>
                                          <p:attrName>ppt_x</p:attrName>
                                        </p:attrNameLst>
                                      </p:cBhvr>
                                      <p:tavLst>
                                        <p:tav tm="0">
                                          <p:val>
                                            <p:strVal val="#ppt_x"/>
                                          </p:val>
                                        </p:tav>
                                        <p:tav tm="100000">
                                          <p:val>
                                            <p:strVal val="#ppt_x"/>
                                          </p:val>
                                        </p:tav>
                                      </p:tavLst>
                                    </p:anim>
                                    <p:anim calcmode="lin" valueType="num">
                                      <p:cBhvr additive="base">
                                        <p:cTn id="8" dur="500" fill="hold"/>
                                        <p:tgtEl>
                                          <p:spTgt spid="457780"/>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457786"/>
                                        </p:tgtEl>
                                        <p:attrNameLst>
                                          <p:attrName>style.visibility</p:attrName>
                                        </p:attrNameLst>
                                      </p:cBhvr>
                                      <p:to>
                                        <p:strVal val="visible"/>
                                      </p:to>
                                    </p:set>
                                    <p:anim calcmode="lin" valueType="num">
                                      <p:cBhvr additive="base">
                                        <p:cTn id="12" dur="500" fill="hold"/>
                                        <p:tgtEl>
                                          <p:spTgt spid="457786"/>
                                        </p:tgtEl>
                                        <p:attrNameLst>
                                          <p:attrName>ppt_x</p:attrName>
                                        </p:attrNameLst>
                                      </p:cBhvr>
                                      <p:tavLst>
                                        <p:tav tm="0">
                                          <p:val>
                                            <p:strVal val="#ppt_x"/>
                                          </p:val>
                                        </p:tav>
                                        <p:tav tm="100000">
                                          <p:val>
                                            <p:strVal val="#ppt_x"/>
                                          </p:val>
                                        </p:tav>
                                      </p:tavLst>
                                    </p:anim>
                                    <p:anim calcmode="lin" valueType="num">
                                      <p:cBhvr additive="base">
                                        <p:cTn id="13" dur="500" fill="hold"/>
                                        <p:tgtEl>
                                          <p:spTgt spid="457786"/>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2" presetClass="entr" presetSubtype="8" fill="hold" nodeType="clickEffect">
                                  <p:stCondLst>
                                    <p:cond delay="0"/>
                                  </p:stCondLst>
                                  <p:childTnLst>
                                    <p:set>
                                      <p:cBhvr>
                                        <p:cTn id="17" dur="1" fill="hold">
                                          <p:stCondLst>
                                            <p:cond delay="0"/>
                                          </p:stCondLst>
                                        </p:cTn>
                                        <p:tgtEl>
                                          <p:spTgt spid="457805"/>
                                        </p:tgtEl>
                                        <p:attrNameLst>
                                          <p:attrName>style.visibility</p:attrName>
                                        </p:attrNameLst>
                                      </p:cBhvr>
                                      <p:to>
                                        <p:strVal val="visible"/>
                                      </p:to>
                                    </p:set>
                                    <p:animEffect transition="in" filter="wipe(left)">
                                      <p:cBhvr>
                                        <p:cTn id="18" dur="500"/>
                                        <p:tgtEl>
                                          <p:spTgt spid="457805"/>
                                        </p:tgtEl>
                                      </p:cBhvr>
                                    </p:animEffect>
                                  </p:childTnLst>
                                </p:cTn>
                              </p:par>
                            </p:childTnLst>
                          </p:cTn>
                        </p:par>
                        <p:par>
                          <p:cTn id="19" fill="hold" nodeType="afterGroup">
                            <p:stCondLst>
                              <p:cond delay="500"/>
                            </p:stCondLst>
                            <p:childTnLst>
                              <p:par>
                                <p:cTn id="20" presetID="22" presetClass="entr" presetSubtype="8" fill="hold" nodeType="afterEffect">
                                  <p:stCondLst>
                                    <p:cond delay="0"/>
                                  </p:stCondLst>
                                  <p:childTnLst>
                                    <p:set>
                                      <p:cBhvr>
                                        <p:cTn id="21" dur="1" fill="hold">
                                          <p:stCondLst>
                                            <p:cond delay="0"/>
                                          </p:stCondLst>
                                        </p:cTn>
                                        <p:tgtEl>
                                          <p:spTgt spid="457806"/>
                                        </p:tgtEl>
                                        <p:attrNameLst>
                                          <p:attrName>style.visibility</p:attrName>
                                        </p:attrNameLst>
                                      </p:cBhvr>
                                      <p:to>
                                        <p:strVal val="visible"/>
                                      </p:to>
                                    </p:set>
                                    <p:animEffect transition="in" filter="wipe(left)">
                                      <p:cBhvr>
                                        <p:cTn id="22" dur="500"/>
                                        <p:tgtEl>
                                          <p:spTgt spid="457806"/>
                                        </p:tgtEl>
                                      </p:cBhvr>
                                    </p:animEffect>
                                  </p:childTnLst>
                                </p:cTn>
                              </p:par>
                            </p:childTnLst>
                          </p:cTn>
                        </p:par>
                        <p:par>
                          <p:cTn id="23" fill="hold" nodeType="afterGroup">
                            <p:stCondLst>
                              <p:cond delay="1000"/>
                            </p:stCondLst>
                            <p:childTnLst>
                              <p:par>
                                <p:cTn id="24" presetID="16" presetClass="entr" presetSubtype="42" fill="hold" grpId="0" nodeType="afterEffect">
                                  <p:stCondLst>
                                    <p:cond delay="0"/>
                                  </p:stCondLst>
                                  <p:childTnLst>
                                    <p:set>
                                      <p:cBhvr>
                                        <p:cTn id="25" dur="1" fill="hold">
                                          <p:stCondLst>
                                            <p:cond delay="0"/>
                                          </p:stCondLst>
                                        </p:cTn>
                                        <p:tgtEl>
                                          <p:spTgt spid="457804"/>
                                        </p:tgtEl>
                                        <p:attrNameLst>
                                          <p:attrName>style.visibility</p:attrName>
                                        </p:attrNameLst>
                                      </p:cBhvr>
                                      <p:to>
                                        <p:strVal val="visible"/>
                                      </p:to>
                                    </p:set>
                                    <p:animEffect transition="in" filter="barn(outHorizontal)">
                                      <p:cBhvr>
                                        <p:cTn id="26" dur="500"/>
                                        <p:tgtEl>
                                          <p:spTgt spid="457804"/>
                                        </p:tgtEl>
                                      </p:cBhvr>
                                    </p:animEffect>
                                  </p:childTnLst>
                                </p:cTn>
                              </p:par>
                            </p:childTnLst>
                          </p:cTn>
                        </p:par>
                      </p:childTnLst>
                    </p:cTn>
                  </p:par>
                  <p:par>
                    <p:cTn id="27" fill="hold">
                      <p:stCondLst>
                        <p:cond delay="indefinite"/>
                      </p:stCondLst>
                      <p:childTnLst>
                        <p:par>
                          <p:cTn id="28" fill="hold">
                            <p:stCondLst>
                              <p:cond delay="0"/>
                            </p:stCondLst>
                            <p:childTnLst>
                              <p:par>
                                <p:cTn id="29" presetID="23" presetClass="entr" presetSubtype="528" fill="hold" nodeType="clickEffect">
                                  <p:stCondLst>
                                    <p:cond delay="0"/>
                                  </p:stCondLst>
                                  <p:childTnLst>
                                    <p:set>
                                      <p:cBhvr>
                                        <p:cTn id="30" dur="1" fill="hold">
                                          <p:stCondLst>
                                            <p:cond delay="0"/>
                                          </p:stCondLst>
                                        </p:cTn>
                                        <p:tgtEl>
                                          <p:spTgt spid="66"/>
                                        </p:tgtEl>
                                        <p:attrNameLst>
                                          <p:attrName>style.visibility</p:attrName>
                                        </p:attrNameLst>
                                      </p:cBhvr>
                                      <p:to>
                                        <p:strVal val="visible"/>
                                      </p:to>
                                    </p:set>
                                    <p:anim calcmode="lin" valueType="num">
                                      <p:cBhvr>
                                        <p:cTn id="31" dur="500" fill="hold"/>
                                        <p:tgtEl>
                                          <p:spTgt spid="66"/>
                                        </p:tgtEl>
                                        <p:attrNameLst>
                                          <p:attrName>ppt_w</p:attrName>
                                        </p:attrNameLst>
                                      </p:cBhvr>
                                      <p:tavLst>
                                        <p:tav tm="0">
                                          <p:val>
                                            <p:fltVal val="0"/>
                                          </p:val>
                                        </p:tav>
                                        <p:tav tm="100000">
                                          <p:val>
                                            <p:strVal val="#ppt_w"/>
                                          </p:val>
                                        </p:tav>
                                      </p:tavLst>
                                    </p:anim>
                                    <p:anim calcmode="lin" valueType="num">
                                      <p:cBhvr>
                                        <p:cTn id="32" dur="500" fill="hold"/>
                                        <p:tgtEl>
                                          <p:spTgt spid="66"/>
                                        </p:tgtEl>
                                        <p:attrNameLst>
                                          <p:attrName>ppt_h</p:attrName>
                                        </p:attrNameLst>
                                      </p:cBhvr>
                                      <p:tavLst>
                                        <p:tav tm="0">
                                          <p:val>
                                            <p:fltVal val="0"/>
                                          </p:val>
                                        </p:tav>
                                        <p:tav tm="100000">
                                          <p:val>
                                            <p:strVal val="#ppt_h"/>
                                          </p:val>
                                        </p:tav>
                                      </p:tavLst>
                                    </p:anim>
                                    <p:anim calcmode="lin" valueType="num">
                                      <p:cBhvr>
                                        <p:cTn id="33" dur="500" fill="hold"/>
                                        <p:tgtEl>
                                          <p:spTgt spid="66"/>
                                        </p:tgtEl>
                                        <p:attrNameLst>
                                          <p:attrName>ppt_x</p:attrName>
                                        </p:attrNameLst>
                                      </p:cBhvr>
                                      <p:tavLst>
                                        <p:tav tm="0">
                                          <p:val>
                                            <p:fltVal val="0.5"/>
                                          </p:val>
                                        </p:tav>
                                        <p:tav tm="100000">
                                          <p:val>
                                            <p:strVal val="#ppt_x"/>
                                          </p:val>
                                        </p:tav>
                                      </p:tavLst>
                                    </p:anim>
                                    <p:anim calcmode="lin" valueType="num">
                                      <p:cBhvr>
                                        <p:cTn id="34" dur="500" fill="hold"/>
                                        <p:tgtEl>
                                          <p:spTgt spid="66"/>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7780" grpId="0" autoUpdateAnimBg="0"/>
      <p:bldP spid="457786" grpId="0" animBg="1"/>
      <p:bldP spid="457804" grpId="0" animBg="1" autoUpdateAnimBg="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3" name="Freeform 3"/>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51204" name="Rectangle 4"/>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51205" name="Rectangle 5"/>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51206" name="Freeform 6"/>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51207" name="Freeform 7"/>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51208" name="Rectangle 8"/>
          <p:cNvSpPr>
            <a:spLocks noChangeArrowheads="1"/>
          </p:cNvSpPr>
          <p:nvPr/>
        </p:nvSpPr>
        <p:spPr bwMode="auto">
          <a:xfrm>
            <a:off x="4630738" y="2649538"/>
            <a:ext cx="15208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smtClean="0">
                <a:solidFill>
                  <a:schemeClr val="folHlink"/>
                </a:solidFill>
                <a:latin typeface="Times" pitchFamily="-110" charset="0"/>
                <a:ea typeface="+mn-ea"/>
                <a:cs typeface="+mn-cs"/>
              </a:rPr>
              <a:t>E</a:t>
            </a:r>
            <a:endParaRPr lang="en-US" sz="2400" b="1" i="0" dirty="0">
              <a:solidFill>
                <a:schemeClr val="folHlink"/>
              </a:solidFill>
              <a:latin typeface="Times" pitchFamily="-110" charset="0"/>
              <a:ea typeface="+mn-ea"/>
              <a:cs typeface="+mn-cs"/>
            </a:endParaRPr>
          </a:p>
        </p:txBody>
      </p:sp>
      <p:sp>
        <p:nvSpPr>
          <p:cNvPr id="51209" name="Freeform 9"/>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51210" name="Rectangle 10"/>
          <p:cNvSpPr>
            <a:spLocks noChangeArrowheads="1"/>
          </p:cNvSpPr>
          <p:nvPr/>
        </p:nvSpPr>
        <p:spPr bwMode="auto">
          <a:xfrm>
            <a:off x="7259638" y="5259388"/>
            <a:ext cx="13112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PG</a:t>
            </a:r>
          </a:p>
        </p:txBody>
      </p:sp>
      <p:sp>
        <p:nvSpPr>
          <p:cNvPr id="51211" name="Freeform 11"/>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51212" name="Freeform 12"/>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51213" name="Freeform 13"/>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51214" name="Rectangle 14"/>
          <p:cNvSpPr>
            <a:spLocks noChangeArrowheads="1"/>
          </p:cNvSpPr>
          <p:nvPr/>
        </p:nvSpPr>
        <p:spPr bwMode="auto">
          <a:xfrm>
            <a:off x="3449638" y="2382838"/>
            <a:ext cx="1273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SG</a:t>
            </a:r>
          </a:p>
        </p:txBody>
      </p:sp>
      <p:sp>
        <p:nvSpPr>
          <p:cNvPr id="51215" name="Rectangle 15"/>
          <p:cNvSpPr>
            <a:spLocks noChangeArrowheads="1"/>
          </p:cNvSpPr>
          <p:nvPr/>
        </p:nvSpPr>
        <p:spPr bwMode="auto">
          <a:xfrm>
            <a:off x="2516188" y="5640388"/>
            <a:ext cx="7016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smtClean="0">
                <a:solidFill>
                  <a:schemeClr val="folHlink"/>
                </a:solidFill>
                <a:latin typeface="Times" pitchFamily="-110" charset="0"/>
                <a:ea typeface="+mn-ea"/>
                <a:cs typeface="+mn-cs"/>
              </a:rPr>
              <a:t>RM</a:t>
            </a:r>
            <a:endParaRPr lang="en-US" sz="2400" b="1" i="0" dirty="0">
              <a:solidFill>
                <a:schemeClr val="folHlink"/>
              </a:solidFill>
              <a:latin typeface="Times" pitchFamily="-110" charset="0"/>
              <a:ea typeface="+mn-ea"/>
              <a:cs typeface="+mn-cs"/>
            </a:endParaRPr>
          </a:p>
        </p:txBody>
      </p:sp>
      <p:sp>
        <p:nvSpPr>
          <p:cNvPr id="51216" name="Rectangle 16"/>
          <p:cNvSpPr>
            <a:spLocks noChangeArrowheads="1"/>
          </p:cNvSpPr>
          <p:nvPr/>
        </p:nvSpPr>
        <p:spPr bwMode="auto">
          <a:xfrm>
            <a:off x="2020888" y="992188"/>
            <a:ext cx="8350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smtClean="0">
                <a:solidFill>
                  <a:schemeClr val="folHlink"/>
                </a:solidFill>
                <a:latin typeface="Times" pitchFamily="-110" charset="0"/>
                <a:ea typeface="+mn-ea"/>
                <a:cs typeface="+mn-cs"/>
              </a:rPr>
              <a:t>MM</a:t>
            </a:r>
            <a:endParaRPr lang="en-US" sz="2400" b="1" i="0" dirty="0">
              <a:solidFill>
                <a:schemeClr val="folHlink"/>
              </a:solidFill>
              <a:latin typeface="Times" pitchFamily="-110" charset="0"/>
              <a:ea typeface="+mn-ea"/>
              <a:cs typeface="+mn-cs"/>
            </a:endParaRPr>
          </a:p>
        </p:txBody>
      </p:sp>
      <p:sp>
        <p:nvSpPr>
          <p:cNvPr id="51217" name="Rectangle 17"/>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51218" name="Line 18"/>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51219" name="Line 19"/>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51221" name="Rectangle 21"/>
          <p:cNvSpPr>
            <a:spLocks noChangeArrowheads="1"/>
          </p:cNvSpPr>
          <p:nvPr/>
        </p:nvSpPr>
        <p:spPr bwMode="auto">
          <a:xfrm>
            <a:off x="2613025" y="3613150"/>
            <a:ext cx="17303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smtClean="0">
                <a:solidFill>
                  <a:schemeClr val="folHlink"/>
                </a:solidFill>
                <a:latin typeface="Times" pitchFamily="-110" charset="0"/>
                <a:ea typeface="+mn-ea"/>
                <a:cs typeface="+mn-cs"/>
              </a:rPr>
              <a:t>TM</a:t>
            </a:r>
            <a:endParaRPr lang="en-US" sz="2400" b="1" i="0" dirty="0">
              <a:solidFill>
                <a:schemeClr val="folHlink"/>
              </a:solidFill>
              <a:latin typeface="Times" pitchFamily="-110" charset="0"/>
              <a:ea typeface="+mn-ea"/>
              <a:cs typeface="+mn-cs"/>
            </a:endParaRPr>
          </a:p>
        </p:txBody>
      </p:sp>
      <p:sp>
        <p:nvSpPr>
          <p:cNvPr id="51222" name="Line 22"/>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51223" name="Oval 23"/>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51224" name="Rectangle 24"/>
          <p:cNvSpPr>
            <a:spLocks noChangeArrowheads="1"/>
          </p:cNvSpPr>
          <p:nvPr/>
        </p:nvSpPr>
        <p:spPr bwMode="auto">
          <a:xfrm>
            <a:off x="4081463" y="1125538"/>
            <a:ext cx="812800"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51225" name="Rectangle 25"/>
          <p:cNvSpPr>
            <a:spLocks noChangeArrowheads="1"/>
          </p:cNvSpPr>
          <p:nvPr/>
        </p:nvSpPr>
        <p:spPr bwMode="auto">
          <a:xfrm>
            <a:off x="6896100" y="43957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U</a:t>
            </a:r>
          </a:p>
        </p:txBody>
      </p:sp>
      <p:sp>
        <p:nvSpPr>
          <p:cNvPr id="51226" name="Rectangle 26"/>
          <p:cNvSpPr>
            <a:spLocks noChangeArrowheads="1"/>
          </p:cNvSpPr>
          <p:nvPr/>
        </p:nvSpPr>
        <p:spPr bwMode="auto">
          <a:xfrm>
            <a:off x="5830888" y="28844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B</a:t>
            </a:r>
          </a:p>
        </p:txBody>
      </p:sp>
      <p:sp>
        <p:nvSpPr>
          <p:cNvPr id="51227" name="Oval 27"/>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51228" name="Rectangle 28"/>
          <p:cNvSpPr>
            <a:spLocks noChangeArrowheads="1"/>
          </p:cNvSpPr>
          <p:nvPr/>
        </p:nvSpPr>
        <p:spPr bwMode="auto">
          <a:xfrm>
            <a:off x="5487988" y="181133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H</a:t>
            </a:r>
          </a:p>
        </p:txBody>
      </p:sp>
      <p:sp>
        <p:nvSpPr>
          <p:cNvPr id="51229" name="Oval 29"/>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51230" name="Rectangle 30"/>
          <p:cNvSpPr>
            <a:spLocks noChangeArrowheads="1"/>
          </p:cNvSpPr>
          <p:nvPr/>
        </p:nvSpPr>
        <p:spPr bwMode="auto">
          <a:xfrm>
            <a:off x="7088188" y="1525588"/>
            <a:ext cx="12922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N(A)</a:t>
            </a:r>
          </a:p>
        </p:txBody>
      </p:sp>
      <p:sp>
        <p:nvSpPr>
          <p:cNvPr id="51231" name="Oval 31"/>
          <p:cNvSpPr>
            <a:spLocks noChangeArrowheads="1"/>
          </p:cNvSpPr>
          <p:nvPr/>
        </p:nvSpPr>
        <p:spPr bwMode="auto">
          <a:xfrm>
            <a:off x="6921500" y="164465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51232" name="Oval 32"/>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51233" name="Rectangle 33"/>
          <p:cNvSpPr>
            <a:spLocks noChangeArrowheads="1"/>
          </p:cNvSpPr>
          <p:nvPr/>
        </p:nvSpPr>
        <p:spPr bwMode="auto">
          <a:xfrm>
            <a:off x="3072950" y="2568575"/>
            <a:ext cx="421589"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dirty="0">
                <a:solidFill>
                  <a:schemeClr val="folHlink"/>
                </a:solidFill>
                <a:latin typeface="Times" pitchFamily="-110" charset="0"/>
                <a:ea typeface="+mn-ea"/>
                <a:cs typeface="+mn-cs"/>
              </a:rPr>
              <a:t>K</a:t>
            </a:r>
          </a:p>
        </p:txBody>
      </p:sp>
      <p:sp>
        <p:nvSpPr>
          <p:cNvPr id="51234" name="Oval 34"/>
          <p:cNvSpPr>
            <a:spLocks noChangeArrowheads="1"/>
          </p:cNvSpPr>
          <p:nvPr/>
        </p:nvSpPr>
        <p:spPr bwMode="auto">
          <a:xfrm>
            <a:off x="2974975" y="3235325"/>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51235" name="Rectangle 35"/>
          <p:cNvSpPr>
            <a:spLocks noChangeArrowheads="1"/>
          </p:cNvSpPr>
          <p:nvPr/>
        </p:nvSpPr>
        <p:spPr bwMode="auto">
          <a:xfrm>
            <a:off x="2727325" y="3078163"/>
            <a:ext cx="333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folHlink"/>
                </a:solidFill>
                <a:latin typeface="Times" pitchFamily="-110" charset="0"/>
                <a:ea typeface="+mn-ea"/>
                <a:cs typeface="+mn-cs"/>
              </a:rPr>
              <a:t>J</a:t>
            </a:r>
          </a:p>
        </p:txBody>
      </p:sp>
      <p:sp>
        <p:nvSpPr>
          <p:cNvPr id="51236" name="Oval 36"/>
          <p:cNvSpPr>
            <a:spLocks noChangeArrowheads="1"/>
          </p:cNvSpPr>
          <p:nvPr/>
        </p:nvSpPr>
        <p:spPr bwMode="auto">
          <a:xfrm>
            <a:off x="3516313" y="32019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51237" name="Oval 37"/>
          <p:cNvSpPr>
            <a:spLocks noChangeArrowheads="1"/>
          </p:cNvSpPr>
          <p:nvPr/>
        </p:nvSpPr>
        <p:spPr bwMode="auto">
          <a:xfrm>
            <a:off x="2906713" y="45735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51238" name="Rectangle 38"/>
          <p:cNvSpPr>
            <a:spLocks noChangeArrowheads="1"/>
          </p:cNvSpPr>
          <p:nvPr/>
        </p:nvSpPr>
        <p:spPr bwMode="auto">
          <a:xfrm>
            <a:off x="3067050" y="4451350"/>
            <a:ext cx="620713"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folHlink"/>
                </a:solidFill>
                <a:latin typeface="Times" pitchFamily="-110" charset="0"/>
                <a:ea typeface="+mn-ea"/>
                <a:cs typeface="+mn-cs"/>
              </a:rPr>
              <a:t>KB</a:t>
            </a:r>
          </a:p>
        </p:txBody>
      </p:sp>
      <p:sp>
        <p:nvSpPr>
          <p:cNvPr id="51239" name="Oval 39"/>
          <p:cNvSpPr>
            <a:spLocks noChangeArrowheads="1"/>
          </p:cNvSpPr>
          <p:nvPr/>
        </p:nvSpPr>
        <p:spPr bwMode="auto">
          <a:xfrm>
            <a:off x="2992438" y="5286375"/>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51240" name="Rectangle 40"/>
          <p:cNvSpPr>
            <a:spLocks noChangeArrowheads="1"/>
          </p:cNvSpPr>
          <p:nvPr/>
        </p:nvSpPr>
        <p:spPr bwMode="auto">
          <a:xfrm>
            <a:off x="3116535" y="5164138"/>
            <a:ext cx="764632"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dirty="0" smtClean="0">
                <a:solidFill>
                  <a:schemeClr val="folHlink"/>
                </a:solidFill>
                <a:latin typeface="Times" pitchFamily="-110" charset="0"/>
                <a:ea typeface="+mn-ea"/>
                <a:cs typeface="+mn-cs"/>
              </a:rPr>
              <a:t>S(B)</a:t>
            </a:r>
            <a:endParaRPr lang="en-US" sz="2400" b="1" i="0" dirty="0">
              <a:solidFill>
                <a:schemeClr val="folHlink"/>
              </a:solidFill>
              <a:latin typeface="Times" pitchFamily="-110" charset="0"/>
              <a:ea typeface="+mn-ea"/>
              <a:cs typeface="+mn-cs"/>
            </a:endParaRPr>
          </a:p>
        </p:txBody>
      </p:sp>
      <p:sp>
        <p:nvSpPr>
          <p:cNvPr id="51241" name="Oval 41"/>
          <p:cNvSpPr>
            <a:spLocks noChangeArrowheads="1"/>
          </p:cNvSpPr>
          <p:nvPr/>
        </p:nvSpPr>
        <p:spPr bwMode="auto">
          <a:xfrm>
            <a:off x="1671638" y="418623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51242" name="Rectangle 42"/>
          <p:cNvSpPr>
            <a:spLocks noChangeArrowheads="1"/>
          </p:cNvSpPr>
          <p:nvPr/>
        </p:nvSpPr>
        <p:spPr bwMode="auto">
          <a:xfrm>
            <a:off x="1799058" y="4081463"/>
            <a:ext cx="405559"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dirty="0">
                <a:solidFill>
                  <a:schemeClr val="folHlink"/>
                </a:solidFill>
                <a:latin typeface="Times" pitchFamily="-110" charset="0"/>
                <a:ea typeface="+mn-ea"/>
                <a:cs typeface="+mn-cs"/>
              </a:rPr>
              <a:t>Ä</a:t>
            </a:r>
          </a:p>
        </p:txBody>
      </p:sp>
      <p:sp>
        <p:nvSpPr>
          <p:cNvPr id="51243" name="Rectangle 43"/>
          <p:cNvSpPr>
            <a:spLocks noChangeArrowheads="1"/>
          </p:cNvSpPr>
          <p:nvPr/>
        </p:nvSpPr>
        <p:spPr bwMode="auto">
          <a:xfrm>
            <a:off x="3687787" y="3078163"/>
            <a:ext cx="815928"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dirty="0" smtClean="0">
                <a:solidFill>
                  <a:schemeClr val="folHlink"/>
                </a:solidFill>
                <a:latin typeface="Times" pitchFamily="-110" charset="0"/>
                <a:ea typeface="+mn-ea"/>
                <a:cs typeface="+mn-cs"/>
              </a:rPr>
              <a:t>N(B)</a:t>
            </a:r>
            <a:endParaRPr lang="en-US" sz="2400" b="1" i="0" dirty="0">
              <a:solidFill>
                <a:schemeClr val="folHlink"/>
              </a:solidFill>
              <a:latin typeface="Times" pitchFamily="-110" charset="0"/>
              <a:ea typeface="+mn-ea"/>
              <a:cs typeface="+mn-cs"/>
            </a:endParaRPr>
          </a:p>
        </p:txBody>
      </p:sp>
      <p:sp>
        <p:nvSpPr>
          <p:cNvPr id="89130" name="Text Box 46"/>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endParaRPr>
          </a:p>
        </p:txBody>
      </p:sp>
      <p:sp>
        <p:nvSpPr>
          <p:cNvPr id="51251" name="Rectangle 51"/>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rPr>
              <a:t>42</a:t>
            </a:r>
          </a:p>
        </p:txBody>
      </p:sp>
      <p:sp>
        <p:nvSpPr>
          <p:cNvPr id="89132" name="Text Box 52"/>
          <p:cNvSpPr txBox="1">
            <a:spLocks noChangeArrowheads="1"/>
          </p:cNvSpPr>
          <p:nvPr/>
        </p:nvSpPr>
        <p:spPr bwMode="auto">
          <a:xfrm>
            <a:off x="7532688" y="5884863"/>
            <a:ext cx="268287"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Arial" charset="0"/>
              </a:rPr>
              <a:t>  </a:t>
            </a:r>
          </a:p>
        </p:txBody>
      </p:sp>
      <p:sp>
        <p:nvSpPr>
          <p:cNvPr id="89133" name="Rectangle 53"/>
          <p:cNvSpPr>
            <a:spLocks noChangeArrowheads="1"/>
          </p:cNvSpPr>
          <p:nvPr/>
        </p:nvSpPr>
        <p:spPr bwMode="auto">
          <a:xfrm>
            <a:off x="7102702" y="6269038"/>
            <a:ext cx="1561646"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p>
            <a:r>
              <a:rPr lang="en-US" sz="1200" b="1" i="0" dirty="0" err="1" smtClean="0">
                <a:solidFill>
                  <a:schemeClr val="tx1"/>
                </a:solidFill>
                <a:latin typeface="Arial" charset="0"/>
              </a:rPr>
              <a:t>Handbuch</a:t>
            </a:r>
            <a:r>
              <a:rPr lang="en-US" sz="1200" b="1" i="0" dirty="0" smtClean="0">
                <a:solidFill>
                  <a:schemeClr val="tx1"/>
                </a:solidFill>
                <a:latin typeface="Arial" charset="0"/>
              </a:rPr>
              <a:t> S. 15-16</a:t>
            </a:r>
            <a:endParaRPr lang="en-US" sz="1200" b="1" i="0" dirty="0">
              <a:solidFill>
                <a:schemeClr val="tx1"/>
              </a:solidFill>
              <a:latin typeface="Arial" charset="0"/>
            </a:endParaRPr>
          </a:p>
        </p:txBody>
      </p:sp>
      <p:sp>
        <p:nvSpPr>
          <p:cNvPr id="47" name="Text Box 44"/>
          <p:cNvSpPr txBox="1">
            <a:spLocks noChangeArrowheads="1"/>
          </p:cNvSpPr>
          <p:nvPr/>
        </p:nvSpPr>
        <p:spPr bwMode="auto">
          <a:xfrm>
            <a:off x="3344484" y="3306526"/>
            <a:ext cx="4221162" cy="2973122"/>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lnSpc>
                <a:spcPct val="45000"/>
              </a:lnSpc>
              <a:spcBef>
                <a:spcPct val="50000"/>
              </a:spcBef>
              <a:defRPr/>
            </a:pPr>
            <a:endParaRPr lang="en-US" sz="3600" b="1" dirty="0" smtClean="0">
              <a:solidFill>
                <a:srgbClr val="FFFA35"/>
              </a:solidFill>
              <a:effectLst>
                <a:outerShdw blurRad="38100" dist="38100" dir="2700000" algn="tl">
                  <a:srgbClr val="000000"/>
                </a:outerShdw>
              </a:effectLst>
              <a:latin typeface="Arial Black" charset="0"/>
            </a:endParaRPr>
          </a:p>
          <a:p>
            <a:pPr>
              <a:lnSpc>
                <a:spcPct val="45000"/>
              </a:lnSpc>
              <a:spcBef>
                <a:spcPct val="50000"/>
              </a:spcBef>
              <a:defRPr/>
            </a:pPr>
            <a:r>
              <a:rPr lang="en-US" altLang="ja-JP" sz="3600" b="1" dirty="0" smtClean="0">
                <a:solidFill>
                  <a:srgbClr val="FFFA35"/>
                </a:solidFill>
                <a:effectLst>
                  <a:outerShdw blurRad="38100" dist="38100" dir="2700000" algn="tl">
                    <a:srgbClr val="000000"/>
                  </a:outerShdw>
                </a:effectLst>
                <a:latin typeface="Arial Black" charset="0"/>
              </a:rPr>
              <a:t>“</a:t>
            </a:r>
            <a:r>
              <a:rPr lang="en-US" sz="3600" b="1" dirty="0" smtClean="0">
                <a:solidFill>
                  <a:srgbClr val="FFFA35"/>
                </a:solidFill>
                <a:effectLst>
                  <a:outerShdw blurRad="38100" dist="38100" dir="2700000" algn="tl">
                    <a:srgbClr val="000000"/>
                  </a:outerShdw>
                </a:effectLst>
                <a:latin typeface="Arial Black" charset="0"/>
              </a:rPr>
              <a:t>DIE BÜHNE </a:t>
            </a:r>
          </a:p>
          <a:p>
            <a:pPr>
              <a:lnSpc>
                <a:spcPct val="45000"/>
              </a:lnSpc>
              <a:spcBef>
                <a:spcPct val="50000"/>
              </a:spcBef>
              <a:defRPr/>
            </a:pPr>
            <a:r>
              <a:rPr lang="en-US" sz="3600" b="1" dirty="0" smtClean="0">
                <a:solidFill>
                  <a:srgbClr val="FFFA35"/>
                </a:solidFill>
                <a:effectLst>
                  <a:outerShdw blurRad="38100" dist="38100" dir="2700000" algn="tl">
                    <a:srgbClr val="000000"/>
                  </a:outerShdw>
                </a:effectLst>
                <a:latin typeface="Arial Black" charset="0"/>
              </a:rPr>
              <a:t>DER </a:t>
            </a:r>
          </a:p>
          <a:p>
            <a:pPr>
              <a:lnSpc>
                <a:spcPct val="45000"/>
              </a:lnSpc>
              <a:spcBef>
                <a:spcPct val="50000"/>
              </a:spcBef>
              <a:defRPr/>
            </a:pPr>
            <a:r>
              <a:rPr lang="en-US" sz="3600" b="1" dirty="0" smtClean="0">
                <a:solidFill>
                  <a:srgbClr val="FFFA35"/>
                </a:solidFill>
                <a:effectLst>
                  <a:outerShdw blurRad="38100" dist="38100" dir="2700000" algn="tl">
                    <a:srgbClr val="000000"/>
                  </a:outerShdw>
                </a:effectLst>
                <a:latin typeface="Arial Black" charset="0"/>
              </a:rPr>
              <a:t>BIBLISCHEN</a:t>
            </a:r>
          </a:p>
          <a:p>
            <a:pPr>
              <a:lnSpc>
                <a:spcPct val="45000"/>
              </a:lnSpc>
              <a:spcBef>
                <a:spcPct val="50000"/>
              </a:spcBef>
              <a:defRPr/>
            </a:pPr>
            <a:r>
              <a:rPr lang="en-US" sz="3600" b="1" dirty="0" smtClean="0">
                <a:solidFill>
                  <a:srgbClr val="FFFA35"/>
                </a:solidFill>
                <a:effectLst>
                  <a:outerShdw blurRad="38100" dist="38100" dir="2700000" algn="tl">
                    <a:srgbClr val="000000"/>
                  </a:outerShdw>
                </a:effectLst>
                <a:latin typeface="Arial Black" charset="0"/>
              </a:rPr>
              <a:t>HANDLUNGEN!</a:t>
            </a:r>
            <a:r>
              <a:rPr lang="en-US" altLang="ja-JP" sz="3600" b="1" dirty="0" smtClean="0">
                <a:solidFill>
                  <a:srgbClr val="FFFA35"/>
                </a:solidFill>
                <a:effectLst>
                  <a:outerShdw blurRad="38100" dist="38100" dir="2700000" algn="tl">
                    <a:srgbClr val="000000"/>
                  </a:outerShdw>
                </a:effectLst>
                <a:latin typeface="Arial Black" charset="0"/>
              </a:rPr>
              <a:t>"</a:t>
            </a:r>
            <a:endParaRPr lang="en-US" sz="3600" b="1" dirty="0" smtClean="0">
              <a:solidFill>
                <a:srgbClr val="FFFA35"/>
              </a:solidFill>
              <a:effectLst>
                <a:outerShdw blurRad="38100" dist="38100" dir="2700000" algn="tl">
                  <a:srgbClr val="000000"/>
                </a:outerShdw>
              </a:effectLst>
              <a:latin typeface="Arial Black" charset="0"/>
            </a:endParaRPr>
          </a:p>
          <a:p>
            <a:pPr>
              <a:lnSpc>
                <a:spcPct val="45000"/>
              </a:lnSpc>
              <a:spcBef>
                <a:spcPct val="50000"/>
              </a:spcBef>
              <a:defRPr/>
            </a:pPr>
            <a:endParaRPr lang="en-US" sz="3600" b="1" dirty="0" smtClean="0">
              <a:solidFill>
                <a:srgbClr val="FFFA35"/>
              </a:solidFill>
              <a:effectLst>
                <a:outerShdw blurRad="38100" dist="38100" dir="2700000" algn="tl">
                  <a:srgbClr val="000000"/>
                </a:outerShdw>
              </a:effectLst>
              <a:latin typeface="Arial Black"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528" fill="hold" grpId="0" nodeType="withEffect">
                                  <p:stCondLst>
                                    <p:cond delay="0"/>
                                  </p:stCondLst>
                                  <p:childTnLst>
                                    <p:set>
                                      <p:cBhvr>
                                        <p:cTn id="6" dur="1" fill="hold">
                                          <p:stCondLst>
                                            <p:cond delay="0"/>
                                          </p:stCondLst>
                                        </p:cTn>
                                        <p:tgtEl>
                                          <p:spTgt spid="47"/>
                                        </p:tgtEl>
                                        <p:attrNameLst>
                                          <p:attrName>style.visibility</p:attrName>
                                        </p:attrNameLst>
                                      </p:cBhvr>
                                      <p:to>
                                        <p:strVal val="visible"/>
                                      </p:to>
                                    </p:set>
                                    <p:anim calcmode="lin" valueType="num">
                                      <p:cBhvr>
                                        <p:cTn id="7" dur="500" fill="hold"/>
                                        <p:tgtEl>
                                          <p:spTgt spid="47"/>
                                        </p:tgtEl>
                                        <p:attrNameLst>
                                          <p:attrName>ppt_w</p:attrName>
                                        </p:attrNameLst>
                                      </p:cBhvr>
                                      <p:tavLst>
                                        <p:tav tm="0">
                                          <p:val>
                                            <p:fltVal val="0"/>
                                          </p:val>
                                        </p:tav>
                                        <p:tav tm="100000">
                                          <p:val>
                                            <p:strVal val="#ppt_w"/>
                                          </p:val>
                                        </p:tav>
                                      </p:tavLst>
                                    </p:anim>
                                    <p:anim calcmode="lin" valueType="num">
                                      <p:cBhvr>
                                        <p:cTn id="8" dur="500" fill="hold"/>
                                        <p:tgtEl>
                                          <p:spTgt spid="47"/>
                                        </p:tgtEl>
                                        <p:attrNameLst>
                                          <p:attrName>ppt_h</p:attrName>
                                        </p:attrNameLst>
                                      </p:cBhvr>
                                      <p:tavLst>
                                        <p:tav tm="0">
                                          <p:val>
                                            <p:fltVal val="0"/>
                                          </p:val>
                                        </p:tav>
                                        <p:tav tm="100000">
                                          <p:val>
                                            <p:strVal val="#ppt_h"/>
                                          </p:val>
                                        </p:tav>
                                      </p:tavLst>
                                    </p:anim>
                                    <p:anim calcmode="lin" valueType="num">
                                      <p:cBhvr>
                                        <p:cTn id="9" dur="500" fill="hold"/>
                                        <p:tgtEl>
                                          <p:spTgt spid="47"/>
                                        </p:tgtEl>
                                        <p:attrNameLst>
                                          <p:attrName>ppt_x</p:attrName>
                                        </p:attrNameLst>
                                      </p:cBhvr>
                                      <p:tavLst>
                                        <p:tav tm="0">
                                          <p:val>
                                            <p:fltVal val="0.5"/>
                                          </p:val>
                                        </p:tav>
                                        <p:tav tm="100000">
                                          <p:val>
                                            <p:strVal val="#ppt_x"/>
                                          </p:val>
                                        </p:tav>
                                      </p:tavLst>
                                    </p:anim>
                                    <p:anim calcmode="lin" valueType="num">
                                      <p:cBhvr>
                                        <p:cTn id="10" dur="500" fill="hold"/>
                                        <p:tgtEl>
                                          <p:spTgt spid="47"/>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utoUpdateAnimBg="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9" name="Rectangle 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86020" name="Rectangle 4"/>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86037" name="Line 21"/>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86060" name="Text Box 44"/>
          <p:cNvSpPr txBox="1">
            <a:spLocks noChangeArrowheads="1"/>
          </p:cNvSpPr>
          <p:nvPr/>
        </p:nvSpPr>
        <p:spPr bwMode="auto">
          <a:xfrm>
            <a:off x="2277683" y="1932248"/>
            <a:ext cx="5542483" cy="2862322"/>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square">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defRPr/>
            </a:pPr>
            <a:r>
              <a:rPr lang="en-US" sz="4000" b="1" dirty="0" smtClean="0">
                <a:solidFill>
                  <a:srgbClr val="FFFA35"/>
                </a:solidFill>
                <a:effectLst>
                  <a:outerShdw blurRad="38100" dist="38100" dir="2700000" algn="tl">
                    <a:srgbClr val="000000"/>
                  </a:outerShdw>
                </a:effectLst>
                <a:latin typeface="Arial Black" charset="0"/>
              </a:rPr>
              <a:t>SO…  </a:t>
            </a:r>
          </a:p>
          <a:p>
            <a:pPr>
              <a:spcBef>
                <a:spcPct val="50000"/>
              </a:spcBef>
              <a:defRPr/>
            </a:pPr>
            <a:r>
              <a:rPr lang="en-US" sz="4000" b="1" dirty="0" smtClean="0">
                <a:solidFill>
                  <a:srgbClr val="FFFA35"/>
                </a:solidFill>
                <a:effectLst>
                  <a:outerShdw blurRad="38100" dist="38100" dir="2700000" algn="tl">
                    <a:srgbClr val="000000"/>
                  </a:outerShdw>
                </a:effectLst>
                <a:latin typeface="Arial Black" charset="0"/>
              </a:rPr>
              <a:t>ZEIT FÜR EINE KLEINE WIEDERHOLUNG...</a:t>
            </a:r>
          </a:p>
        </p:txBody>
      </p:sp>
      <p:sp>
        <p:nvSpPr>
          <p:cNvPr id="91141" name="Text Box 46"/>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endParaRPr>
          </a:p>
        </p:txBody>
      </p:sp>
      <p:sp>
        <p:nvSpPr>
          <p:cNvPr id="86068" name="Rectangle 52"/>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rPr>
              <a:t>43</a:t>
            </a:r>
          </a:p>
        </p:txBody>
      </p:sp>
      <p:sp>
        <p:nvSpPr>
          <p:cNvPr id="91143" name="Text Box 53"/>
          <p:cNvSpPr txBox="1">
            <a:spLocks noChangeArrowheads="1"/>
          </p:cNvSpPr>
          <p:nvPr/>
        </p:nvSpPr>
        <p:spPr bwMode="auto">
          <a:xfrm>
            <a:off x="7532688" y="5884863"/>
            <a:ext cx="268287"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Arial" charset="0"/>
              </a:rPr>
              <a:t>  </a:t>
            </a:r>
          </a:p>
        </p:txBody>
      </p:sp>
      <p:sp>
        <p:nvSpPr>
          <p:cNvPr id="91144" name="Rectangle 54"/>
          <p:cNvSpPr>
            <a:spLocks noChangeArrowheads="1"/>
          </p:cNvSpPr>
          <p:nvPr/>
        </p:nvSpPr>
        <p:spPr bwMode="auto">
          <a:xfrm>
            <a:off x="7102702" y="6269038"/>
            <a:ext cx="1561646"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p>
            <a:r>
              <a:rPr lang="en-US" sz="1200" b="1" i="0" dirty="0" err="1" smtClean="0">
                <a:solidFill>
                  <a:schemeClr val="tx1"/>
                </a:solidFill>
                <a:latin typeface="Arial" charset="0"/>
              </a:rPr>
              <a:t>Handbuch</a:t>
            </a:r>
            <a:r>
              <a:rPr lang="en-US" sz="1200" b="1" i="0" dirty="0" smtClean="0">
                <a:solidFill>
                  <a:schemeClr val="tx1"/>
                </a:solidFill>
                <a:latin typeface="Arial" charset="0"/>
              </a:rPr>
              <a:t> S. 15-16</a:t>
            </a:r>
            <a:endParaRPr lang="en-US" sz="1200" b="1" i="0" dirty="0">
              <a:solidFill>
                <a:schemeClr val="tx1"/>
              </a:solidFill>
              <a:latin typeface="Arial" charset="0"/>
            </a:endParaRPr>
          </a:p>
        </p:txBody>
      </p:sp>
    </p:spTree>
  </p:cSld>
  <p:clrMapOvr>
    <a:masterClrMapping/>
  </p:clrMapOvr>
  <p:transition spd="med">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87043" name="Rectangle 3"/>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87044" name="Rectangle 4"/>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87045" name="Line 5"/>
          <p:cNvSpPr>
            <a:spLocks noChangeShapeType="1"/>
          </p:cNvSpPr>
          <p:nvPr/>
        </p:nvSpPr>
        <p:spPr bwMode="auto">
          <a:xfrm>
            <a:off x="1746250" y="3505200"/>
            <a:ext cx="6546850" cy="0"/>
          </a:xfrm>
          <a:prstGeom prst="line">
            <a:avLst/>
          </a:prstGeom>
          <a:noFill/>
          <a:ln w="25400">
            <a:solidFill>
              <a:srgbClr val="FAF200"/>
            </a:solidFill>
            <a:prstDash val="dashDot"/>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87046" name="Line 6"/>
          <p:cNvSpPr>
            <a:spLocks noChangeShapeType="1"/>
          </p:cNvSpPr>
          <p:nvPr/>
        </p:nvSpPr>
        <p:spPr bwMode="auto">
          <a:xfrm>
            <a:off x="4991100" y="984250"/>
            <a:ext cx="0" cy="5003800"/>
          </a:xfrm>
          <a:prstGeom prst="line">
            <a:avLst/>
          </a:prstGeom>
          <a:noFill/>
          <a:ln w="25400">
            <a:solidFill>
              <a:srgbClr val="FAF200"/>
            </a:solidFill>
            <a:prstDash val="dashDot"/>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87048" name="Line 8"/>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87049" name="AutoShape 9"/>
          <p:cNvSpPr>
            <a:spLocks noChangeArrowheads="1"/>
          </p:cNvSpPr>
          <p:nvPr/>
        </p:nvSpPr>
        <p:spPr bwMode="auto">
          <a:xfrm rot="20400000">
            <a:off x="3954463" y="1760538"/>
            <a:ext cx="965200" cy="746125"/>
          </a:xfrm>
          <a:prstGeom prst="rightArrow">
            <a:avLst>
              <a:gd name="adj1" fmla="val 75000"/>
              <a:gd name="adj2" fmla="val 64687"/>
            </a:avLst>
          </a:prstGeom>
          <a:solidFill>
            <a:srgbClr val="FC0128"/>
          </a:solidFill>
          <a:ln w="508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87050" name="AutoShape 10"/>
          <p:cNvSpPr>
            <a:spLocks noChangeArrowheads="1"/>
          </p:cNvSpPr>
          <p:nvPr/>
        </p:nvSpPr>
        <p:spPr bwMode="auto">
          <a:xfrm rot="6720000">
            <a:off x="6410326" y="2555875"/>
            <a:ext cx="965200" cy="746125"/>
          </a:xfrm>
          <a:prstGeom prst="rightArrow">
            <a:avLst>
              <a:gd name="adj1" fmla="val 75000"/>
              <a:gd name="adj2" fmla="val 64687"/>
            </a:avLst>
          </a:prstGeom>
          <a:solidFill>
            <a:srgbClr val="FC0128"/>
          </a:solidFill>
          <a:ln w="508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3193" name="Text Box 12"/>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endParaRPr>
          </a:p>
        </p:txBody>
      </p:sp>
      <p:sp>
        <p:nvSpPr>
          <p:cNvPr id="87057" name="Rectangle 17"/>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rPr>
              <a:t>44</a:t>
            </a:r>
          </a:p>
        </p:txBody>
      </p:sp>
      <p:sp>
        <p:nvSpPr>
          <p:cNvPr id="93195" name="Text Box 18"/>
          <p:cNvSpPr txBox="1">
            <a:spLocks noChangeArrowheads="1"/>
          </p:cNvSpPr>
          <p:nvPr/>
        </p:nvSpPr>
        <p:spPr bwMode="auto">
          <a:xfrm>
            <a:off x="7532688" y="5884863"/>
            <a:ext cx="268287"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Arial" charset="0"/>
              </a:rPr>
              <a:t>  </a:t>
            </a:r>
          </a:p>
        </p:txBody>
      </p:sp>
      <p:sp>
        <p:nvSpPr>
          <p:cNvPr id="93196" name="Rectangle 19"/>
          <p:cNvSpPr>
            <a:spLocks noChangeArrowheads="1"/>
          </p:cNvSpPr>
          <p:nvPr/>
        </p:nvSpPr>
        <p:spPr bwMode="auto">
          <a:xfrm>
            <a:off x="7102702" y="6269038"/>
            <a:ext cx="1561646"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p>
            <a:r>
              <a:rPr lang="en-US" sz="1200" b="1" i="0" dirty="0" err="1" smtClean="0">
                <a:solidFill>
                  <a:schemeClr val="tx1"/>
                </a:solidFill>
                <a:latin typeface="Arial" charset="0"/>
              </a:rPr>
              <a:t>Handbuch</a:t>
            </a:r>
            <a:r>
              <a:rPr lang="en-US" sz="1200" b="1" i="0" dirty="0" smtClean="0">
                <a:solidFill>
                  <a:schemeClr val="tx1"/>
                </a:solidFill>
                <a:latin typeface="Arial" charset="0"/>
              </a:rPr>
              <a:t> S. 15-16</a:t>
            </a:r>
            <a:endParaRPr lang="en-US" sz="1200" b="1" i="0" dirty="0">
              <a:solidFill>
                <a:schemeClr val="tx1"/>
              </a:solidFill>
              <a:latin typeface="Arial" charset="0"/>
            </a:endParaRPr>
          </a:p>
        </p:txBody>
      </p:sp>
    </p:spTree>
  </p:cSld>
  <p:clrMapOvr>
    <a:masterClrMapping/>
  </p:clrMapOvr>
  <p:transition spd="med">
    <p:fad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Freeform 2"/>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50800" cap="rnd" cmpd="sng">
            <a:solidFill>
              <a:srgbClr val="FAF200"/>
            </a:solidFill>
            <a:prstDash val="solid"/>
            <a:round/>
            <a:headEnd type="none" w="med" len="med"/>
            <a:tailEnd type="none" w="med" len="med"/>
          </a:ln>
          <a:effectLst>
            <a:outerShdw blurRad="63500" dist="107763" dir="2700000" algn="ctr" rotWithShape="0">
              <a:schemeClr val="bg2"/>
            </a:outerShdw>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89091" name="Rectangle 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89092" name="Rectangle 4"/>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89094" name="Rectangle 6"/>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89095" name="Line 7"/>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89096" name="Line 8"/>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89098" name="Line 10"/>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5240" name="Text Box 12"/>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endParaRPr>
          </a:p>
        </p:txBody>
      </p:sp>
      <p:sp>
        <p:nvSpPr>
          <p:cNvPr id="89105" name="Rectangle 17"/>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rPr>
              <a:t>45</a:t>
            </a:r>
          </a:p>
        </p:txBody>
      </p:sp>
      <p:sp>
        <p:nvSpPr>
          <p:cNvPr id="95242" name="Text Box 18"/>
          <p:cNvSpPr txBox="1">
            <a:spLocks noChangeArrowheads="1"/>
          </p:cNvSpPr>
          <p:nvPr/>
        </p:nvSpPr>
        <p:spPr bwMode="auto">
          <a:xfrm>
            <a:off x="7532688" y="5884863"/>
            <a:ext cx="268287"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Arial" charset="0"/>
              </a:rPr>
              <a:t>  </a:t>
            </a:r>
          </a:p>
        </p:txBody>
      </p:sp>
      <p:sp>
        <p:nvSpPr>
          <p:cNvPr id="95243" name="Rectangle 19"/>
          <p:cNvSpPr>
            <a:spLocks noChangeArrowheads="1"/>
          </p:cNvSpPr>
          <p:nvPr/>
        </p:nvSpPr>
        <p:spPr bwMode="auto">
          <a:xfrm>
            <a:off x="7102702" y="6269038"/>
            <a:ext cx="1561646"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p>
            <a:r>
              <a:rPr lang="en-US" sz="1200" b="1" i="0" dirty="0" err="1" smtClean="0">
                <a:solidFill>
                  <a:schemeClr val="tx1"/>
                </a:solidFill>
                <a:latin typeface="Arial" charset="0"/>
              </a:rPr>
              <a:t>Handbuch</a:t>
            </a:r>
            <a:r>
              <a:rPr lang="en-US" sz="1200" b="1" i="0" dirty="0" smtClean="0">
                <a:solidFill>
                  <a:schemeClr val="tx1"/>
                </a:solidFill>
                <a:latin typeface="Arial" charset="0"/>
              </a:rPr>
              <a:t> S. 15-16</a:t>
            </a:r>
            <a:endParaRPr lang="en-US" sz="1200" b="1" i="0" dirty="0">
              <a:solidFill>
                <a:schemeClr val="tx1"/>
              </a:solidFill>
              <a:latin typeface="Arial" charset="0"/>
            </a:endParaRPr>
          </a:p>
        </p:txBody>
      </p:sp>
    </p:spTree>
  </p:cSld>
  <p:clrMapOvr>
    <a:masterClrMapping/>
  </p:clrMapOvr>
  <p:transition spd="med">
    <p:fad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Freeform 2"/>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50800" cap="rnd" cmpd="sng">
            <a:solidFill>
              <a:srgbClr val="FAF200"/>
            </a:solidFill>
            <a:prstDash val="solid"/>
            <a:round/>
            <a:headEnd type="none" w="med" len="med"/>
            <a:tailEnd type="none" w="med" len="med"/>
          </a:ln>
          <a:effectLst>
            <a:outerShdw blurRad="63500" dist="107763" dir="2700000" algn="ctr" rotWithShape="0">
              <a:schemeClr val="bg2"/>
            </a:outerShdw>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5043" name="Rectangle 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5044" name="Rectangle 4"/>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5045" name="Freeform 5"/>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50800" cap="rnd" cmpd="sng">
            <a:solidFill>
              <a:srgbClr val="FAF2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5046" name="Rectangle 6"/>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5047" name="Line 7"/>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5048" name="Line 8"/>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5050" name="Line 10"/>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7289" name="Text Box 12"/>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endParaRPr>
          </a:p>
        </p:txBody>
      </p:sp>
      <p:sp>
        <p:nvSpPr>
          <p:cNvPr id="215057" name="Rectangle 17"/>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rPr>
              <a:t>46</a:t>
            </a:r>
          </a:p>
        </p:txBody>
      </p:sp>
      <p:sp>
        <p:nvSpPr>
          <p:cNvPr id="97291" name="Text Box 18"/>
          <p:cNvSpPr txBox="1">
            <a:spLocks noChangeArrowheads="1"/>
          </p:cNvSpPr>
          <p:nvPr/>
        </p:nvSpPr>
        <p:spPr bwMode="auto">
          <a:xfrm>
            <a:off x="7532688" y="5884863"/>
            <a:ext cx="268287"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Arial" charset="0"/>
              </a:rPr>
              <a:t>  </a:t>
            </a:r>
          </a:p>
        </p:txBody>
      </p:sp>
      <p:sp>
        <p:nvSpPr>
          <p:cNvPr id="97292" name="Rectangle 19"/>
          <p:cNvSpPr>
            <a:spLocks noChangeArrowheads="1"/>
          </p:cNvSpPr>
          <p:nvPr/>
        </p:nvSpPr>
        <p:spPr bwMode="auto">
          <a:xfrm>
            <a:off x="7102702" y="6269038"/>
            <a:ext cx="1561646"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p>
            <a:r>
              <a:rPr lang="en-US" sz="1200" b="1" i="0" dirty="0" err="1" smtClean="0">
                <a:solidFill>
                  <a:schemeClr val="tx1"/>
                </a:solidFill>
                <a:latin typeface="Arial" charset="0"/>
              </a:rPr>
              <a:t>Handbuch</a:t>
            </a:r>
            <a:r>
              <a:rPr lang="en-US" sz="1200" b="1" i="0" dirty="0" smtClean="0">
                <a:solidFill>
                  <a:schemeClr val="tx1"/>
                </a:solidFill>
                <a:latin typeface="Arial" charset="0"/>
              </a:rPr>
              <a:t> S. 15-16</a:t>
            </a:r>
            <a:endParaRPr lang="en-US" sz="1200" b="1" i="0" dirty="0">
              <a:solidFill>
                <a:schemeClr val="tx1"/>
              </a:solidFill>
              <a:latin typeface="Arial" charset="0"/>
            </a:endParaRPr>
          </a:p>
        </p:txBody>
      </p:sp>
    </p:spTree>
  </p:cSld>
  <p:clrMapOvr>
    <a:masterClrMapping/>
  </p:clrMapOvr>
  <p:transition spd="med">
    <p:fad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Freeform 2"/>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50800" cap="rnd" cmpd="sng">
            <a:solidFill>
              <a:srgbClr val="FAF200"/>
            </a:solidFill>
            <a:prstDash val="solid"/>
            <a:round/>
            <a:headEnd type="none" w="med" len="med"/>
            <a:tailEnd type="none" w="med" len="med"/>
          </a:ln>
          <a:effectLst>
            <a:outerShdw blurRad="63500" dist="107763" dir="2700000" algn="ctr" rotWithShape="0">
              <a:schemeClr val="bg2"/>
            </a:outerShdw>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0115" name="Freeform 3"/>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0116" name="Rectangle 4"/>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0117" name="Rectangle 5"/>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0118" name="Freeform 6"/>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0119" name="Rectangle 7"/>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0120" name="Line 8"/>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0121" name="Line 9"/>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0123" name="Line 11"/>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9338" name="Text Box 13"/>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endParaRPr>
          </a:p>
        </p:txBody>
      </p:sp>
      <p:sp>
        <p:nvSpPr>
          <p:cNvPr id="90130" name="Rectangle 18"/>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rPr>
              <a:t>47</a:t>
            </a:r>
          </a:p>
        </p:txBody>
      </p:sp>
      <p:sp>
        <p:nvSpPr>
          <p:cNvPr id="99340" name="Text Box 19"/>
          <p:cNvSpPr txBox="1">
            <a:spLocks noChangeArrowheads="1"/>
          </p:cNvSpPr>
          <p:nvPr/>
        </p:nvSpPr>
        <p:spPr bwMode="auto">
          <a:xfrm>
            <a:off x="7532688" y="5884863"/>
            <a:ext cx="268287"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Arial" charset="0"/>
              </a:rPr>
              <a:t>  </a:t>
            </a:r>
          </a:p>
        </p:txBody>
      </p:sp>
      <p:sp>
        <p:nvSpPr>
          <p:cNvPr id="99341" name="Rectangle 20"/>
          <p:cNvSpPr>
            <a:spLocks noChangeArrowheads="1"/>
          </p:cNvSpPr>
          <p:nvPr/>
        </p:nvSpPr>
        <p:spPr bwMode="auto">
          <a:xfrm>
            <a:off x="7102702" y="6269038"/>
            <a:ext cx="1561646"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p>
            <a:r>
              <a:rPr lang="en-US" sz="1200" b="1" i="0" dirty="0" err="1" smtClean="0">
                <a:solidFill>
                  <a:schemeClr val="tx1"/>
                </a:solidFill>
                <a:latin typeface="Arial" charset="0"/>
              </a:rPr>
              <a:t>Handbuch</a:t>
            </a:r>
            <a:r>
              <a:rPr lang="en-US" sz="1200" b="1" i="0" dirty="0" smtClean="0">
                <a:solidFill>
                  <a:schemeClr val="tx1"/>
                </a:solidFill>
                <a:latin typeface="Arial" charset="0"/>
              </a:rPr>
              <a:t> S. 15-16</a:t>
            </a:r>
            <a:endParaRPr lang="en-US" sz="1200" b="1" i="0" dirty="0">
              <a:solidFill>
                <a:schemeClr val="tx1"/>
              </a:solidFill>
              <a:latin typeface="Arial" charset="0"/>
            </a:endParaRPr>
          </a:p>
        </p:txBody>
      </p:sp>
    </p:spTree>
  </p:cSld>
  <p:clrMapOvr>
    <a:masterClrMapping/>
  </p:clrMapOvr>
  <p:transition spd="med">
    <p:fad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Freeform 2"/>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3187" name="Rectangle 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3188" name="Rectangle 4"/>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3189" name="Freeform 5"/>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3190" name="Rectangle 6"/>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3191" name="Line 7"/>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3192" name="Line 8"/>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3194" name="Line 10"/>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3195" name="Rectangle 11"/>
          <p:cNvSpPr>
            <a:spLocks noChangeArrowheads="1"/>
          </p:cNvSpPr>
          <p:nvPr/>
        </p:nvSpPr>
        <p:spPr bwMode="auto">
          <a:xfrm>
            <a:off x="2020888" y="992188"/>
            <a:ext cx="1036211" cy="582211"/>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square" lIns="90487" tIns="44450" rIns="90487" bIns="44450">
            <a:spAutoFit/>
          </a:bodyPr>
          <a:lstStyle/>
          <a:p>
            <a:pPr algn="l">
              <a:spcBef>
                <a:spcPct val="50000"/>
              </a:spcBef>
              <a:defRPr/>
            </a:pPr>
            <a:r>
              <a:rPr lang="en-US" sz="3200" b="1" i="0" dirty="0" smtClean="0">
                <a:solidFill>
                  <a:srgbClr val="FAF200"/>
                </a:solidFill>
                <a:latin typeface="Times" pitchFamily="-110" charset="0"/>
                <a:ea typeface="+mn-ea"/>
                <a:cs typeface="+mn-cs"/>
              </a:rPr>
              <a:t>MM</a:t>
            </a:r>
            <a:endParaRPr lang="en-US" sz="3200" b="1" i="0" dirty="0">
              <a:solidFill>
                <a:srgbClr val="FAF200"/>
              </a:solidFill>
              <a:latin typeface="Times" pitchFamily="-110" charset="0"/>
              <a:ea typeface="+mn-ea"/>
              <a:cs typeface="+mn-cs"/>
            </a:endParaRPr>
          </a:p>
        </p:txBody>
      </p:sp>
      <p:sp>
        <p:nvSpPr>
          <p:cNvPr id="93196" name="Oval 12"/>
          <p:cNvSpPr>
            <a:spLocks noChangeArrowheads="1"/>
          </p:cNvSpPr>
          <p:nvPr/>
        </p:nvSpPr>
        <p:spPr bwMode="auto">
          <a:xfrm>
            <a:off x="2006600" y="879475"/>
            <a:ext cx="881063" cy="830263"/>
          </a:xfrm>
          <a:prstGeom prst="ellipse">
            <a:avLst/>
          </a:prstGeom>
          <a:noFill/>
          <a:ln w="508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3197" name="Freeform 13"/>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1388" name="Text Box 15"/>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endParaRPr>
          </a:p>
        </p:txBody>
      </p:sp>
      <p:sp>
        <p:nvSpPr>
          <p:cNvPr id="93204" name="Rectangle 20"/>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rPr>
              <a:t>48</a:t>
            </a:r>
          </a:p>
        </p:txBody>
      </p:sp>
      <p:sp>
        <p:nvSpPr>
          <p:cNvPr id="101390" name="Text Box 21"/>
          <p:cNvSpPr txBox="1">
            <a:spLocks noChangeArrowheads="1"/>
          </p:cNvSpPr>
          <p:nvPr/>
        </p:nvSpPr>
        <p:spPr bwMode="auto">
          <a:xfrm>
            <a:off x="7532688" y="5884863"/>
            <a:ext cx="268287"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Arial" charset="0"/>
              </a:rPr>
              <a:t>  </a:t>
            </a:r>
          </a:p>
        </p:txBody>
      </p:sp>
      <p:sp>
        <p:nvSpPr>
          <p:cNvPr id="101391" name="Rectangle 22"/>
          <p:cNvSpPr>
            <a:spLocks noChangeArrowheads="1"/>
          </p:cNvSpPr>
          <p:nvPr/>
        </p:nvSpPr>
        <p:spPr bwMode="auto">
          <a:xfrm>
            <a:off x="7102702" y="6269038"/>
            <a:ext cx="1561646"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p>
            <a:r>
              <a:rPr lang="en-US" sz="1200" b="1" i="0" dirty="0" err="1" smtClean="0">
                <a:solidFill>
                  <a:schemeClr val="tx1"/>
                </a:solidFill>
                <a:latin typeface="Arial" charset="0"/>
              </a:rPr>
              <a:t>Handbuch</a:t>
            </a:r>
            <a:r>
              <a:rPr lang="en-US" sz="1200" b="1" i="0" dirty="0" smtClean="0">
                <a:solidFill>
                  <a:schemeClr val="tx1"/>
                </a:solidFill>
                <a:latin typeface="Arial" charset="0"/>
              </a:rPr>
              <a:t> S. 15-16</a:t>
            </a:r>
            <a:endParaRPr lang="en-US" sz="1200" b="1" i="0" dirty="0">
              <a:solidFill>
                <a:schemeClr val="tx1"/>
              </a:solidFill>
              <a:latin typeface="Arial" charset="0"/>
            </a:endParaRPr>
          </a:p>
        </p:txBody>
      </p:sp>
    </p:spTree>
  </p:cSld>
  <p:clrMapOvr>
    <a:masterClrMapping/>
  </p:clrMapOvr>
  <p:transition spd="med">
    <p:fad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Freeform 2"/>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4211" name="Rectangle 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4212" name="Rectangle 4"/>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4213" name="Freeform 5"/>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4214" name="Rectangle 6"/>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4215" name="Line 7"/>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4216" name="Line 8"/>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4218" name="Line 10"/>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4219" name="Rectangle 11"/>
          <p:cNvSpPr>
            <a:spLocks noChangeArrowheads="1"/>
          </p:cNvSpPr>
          <p:nvPr/>
        </p:nvSpPr>
        <p:spPr bwMode="auto">
          <a:xfrm>
            <a:off x="2020888" y="992188"/>
            <a:ext cx="1049858" cy="582211"/>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square" lIns="90487" tIns="44450" rIns="90487" bIns="44450">
            <a:spAutoFit/>
          </a:bodyPr>
          <a:lstStyle/>
          <a:p>
            <a:pPr algn="l">
              <a:spcBef>
                <a:spcPct val="50000"/>
              </a:spcBef>
              <a:defRPr/>
            </a:pPr>
            <a:r>
              <a:rPr lang="en-US" sz="3200" b="1" i="0" dirty="0" smtClean="0">
                <a:solidFill>
                  <a:srgbClr val="FAF200"/>
                </a:solidFill>
                <a:latin typeface="Times" pitchFamily="-110" charset="0"/>
                <a:ea typeface="+mn-ea"/>
                <a:cs typeface="+mn-cs"/>
              </a:rPr>
              <a:t>MM</a:t>
            </a:r>
            <a:endParaRPr lang="en-US" sz="3200" b="1" i="0" dirty="0">
              <a:solidFill>
                <a:srgbClr val="FAF200"/>
              </a:solidFill>
              <a:latin typeface="Times" pitchFamily="-110" charset="0"/>
              <a:ea typeface="+mn-ea"/>
              <a:cs typeface="+mn-cs"/>
            </a:endParaRPr>
          </a:p>
        </p:txBody>
      </p:sp>
      <p:sp>
        <p:nvSpPr>
          <p:cNvPr id="94221" name="Freeform 13"/>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4222" name="Rectangle 14"/>
          <p:cNvSpPr>
            <a:spLocks noChangeArrowheads="1"/>
          </p:cNvSpPr>
          <p:nvPr/>
        </p:nvSpPr>
        <p:spPr bwMode="auto">
          <a:xfrm>
            <a:off x="4630738" y="2649538"/>
            <a:ext cx="1520825" cy="582211"/>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3200" b="1" i="0" dirty="0" smtClean="0">
                <a:solidFill>
                  <a:srgbClr val="FAF200"/>
                </a:solidFill>
                <a:latin typeface="Times" pitchFamily="-110" charset="0"/>
                <a:ea typeface="+mn-ea"/>
                <a:cs typeface="+mn-cs"/>
              </a:rPr>
              <a:t>E</a:t>
            </a:r>
            <a:endParaRPr lang="en-US" sz="3200" b="1" i="0" dirty="0">
              <a:solidFill>
                <a:srgbClr val="FAF200"/>
              </a:solidFill>
              <a:latin typeface="Times" pitchFamily="-110" charset="0"/>
              <a:ea typeface="+mn-ea"/>
              <a:cs typeface="+mn-cs"/>
            </a:endParaRPr>
          </a:p>
        </p:txBody>
      </p:sp>
      <p:sp>
        <p:nvSpPr>
          <p:cNvPr id="94220" name="Oval 12"/>
          <p:cNvSpPr>
            <a:spLocks noChangeArrowheads="1"/>
          </p:cNvSpPr>
          <p:nvPr/>
        </p:nvSpPr>
        <p:spPr bwMode="auto">
          <a:xfrm>
            <a:off x="4513263" y="2538413"/>
            <a:ext cx="881062" cy="830262"/>
          </a:xfrm>
          <a:prstGeom prst="ellipse">
            <a:avLst/>
          </a:prstGeom>
          <a:noFill/>
          <a:ln w="508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3437" name="Text Box 16"/>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endParaRPr>
          </a:p>
        </p:txBody>
      </p:sp>
      <p:sp>
        <p:nvSpPr>
          <p:cNvPr id="94229" name="Rectangle 21"/>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rPr>
              <a:t>49</a:t>
            </a:r>
          </a:p>
        </p:txBody>
      </p:sp>
      <p:sp>
        <p:nvSpPr>
          <p:cNvPr id="103439" name="Text Box 22"/>
          <p:cNvSpPr txBox="1">
            <a:spLocks noChangeArrowheads="1"/>
          </p:cNvSpPr>
          <p:nvPr/>
        </p:nvSpPr>
        <p:spPr bwMode="auto">
          <a:xfrm>
            <a:off x="7532688" y="5884863"/>
            <a:ext cx="268287"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Arial" charset="0"/>
              </a:rPr>
              <a:t>  </a:t>
            </a:r>
          </a:p>
        </p:txBody>
      </p:sp>
      <p:sp>
        <p:nvSpPr>
          <p:cNvPr id="103440" name="Rectangle 23"/>
          <p:cNvSpPr>
            <a:spLocks noChangeArrowheads="1"/>
          </p:cNvSpPr>
          <p:nvPr/>
        </p:nvSpPr>
        <p:spPr bwMode="auto">
          <a:xfrm>
            <a:off x="7102702" y="6269038"/>
            <a:ext cx="1561646"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p>
            <a:r>
              <a:rPr lang="en-US" sz="1200" b="1" i="0" dirty="0" err="1" smtClean="0">
                <a:solidFill>
                  <a:schemeClr val="tx1"/>
                </a:solidFill>
                <a:latin typeface="Arial" charset="0"/>
              </a:rPr>
              <a:t>Handbuch</a:t>
            </a:r>
            <a:r>
              <a:rPr lang="en-US" sz="1200" b="1" i="0" dirty="0" smtClean="0">
                <a:solidFill>
                  <a:schemeClr val="tx1"/>
                </a:solidFill>
                <a:latin typeface="Arial" charset="0"/>
              </a:rPr>
              <a:t> S. 15-16</a:t>
            </a:r>
            <a:endParaRPr lang="en-US" sz="1200" b="1" i="0" dirty="0">
              <a:solidFill>
                <a:schemeClr val="tx1"/>
              </a:solidFill>
              <a:latin typeface="Arial" charset="0"/>
            </a:endParaRPr>
          </a:p>
        </p:txBody>
      </p:sp>
    </p:spTree>
  </p:cSld>
  <p:clrMapOvr>
    <a:masterClrMapping/>
  </p:clrMapOvr>
  <p:transition spd="med">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Freeform 2"/>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07875" name="Rectangle 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07876" name="Rectangle 4"/>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07877" name="Freeform 5"/>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07878" name="Freeform 6"/>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07879" name="Rectangle 7"/>
          <p:cNvSpPr>
            <a:spLocks noChangeArrowheads="1"/>
          </p:cNvSpPr>
          <p:nvPr/>
        </p:nvSpPr>
        <p:spPr bwMode="auto">
          <a:xfrm>
            <a:off x="4630738" y="2649538"/>
            <a:ext cx="15208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smtClean="0">
                <a:solidFill>
                  <a:schemeClr val="folHlink"/>
                </a:solidFill>
                <a:latin typeface="Times" pitchFamily="-110" charset="0"/>
                <a:ea typeface="+mn-ea"/>
                <a:cs typeface="+mn-cs"/>
              </a:rPr>
              <a:t>E</a:t>
            </a:r>
            <a:endParaRPr lang="en-US" sz="2400" b="1" i="0" dirty="0">
              <a:solidFill>
                <a:schemeClr val="folHlink"/>
              </a:solidFill>
              <a:latin typeface="Times" pitchFamily="-110" charset="0"/>
              <a:ea typeface="+mn-ea"/>
              <a:cs typeface="+mn-cs"/>
            </a:endParaRPr>
          </a:p>
        </p:txBody>
      </p:sp>
      <p:sp>
        <p:nvSpPr>
          <p:cNvPr id="207880" name="Freeform 8"/>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07881" name="Rectangle 9"/>
          <p:cNvSpPr>
            <a:spLocks noChangeArrowheads="1"/>
          </p:cNvSpPr>
          <p:nvPr/>
        </p:nvSpPr>
        <p:spPr bwMode="auto">
          <a:xfrm>
            <a:off x="7259638" y="5259388"/>
            <a:ext cx="13112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PG</a:t>
            </a:r>
          </a:p>
        </p:txBody>
      </p:sp>
      <p:sp>
        <p:nvSpPr>
          <p:cNvPr id="207882" name="Freeform 10"/>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07883" name="Freeform 11"/>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07884" name="Freeform 12"/>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07885" name="Rectangle 13"/>
          <p:cNvSpPr>
            <a:spLocks noChangeArrowheads="1"/>
          </p:cNvSpPr>
          <p:nvPr/>
        </p:nvSpPr>
        <p:spPr bwMode="auto">
          <a:xfrm>
            <a:off x="3449638" y="2382838"/>
            <a:ext cx="1273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SG</a:t>
            </a:r>
          </a:p>
        </p:txBody>
      </p:sp>
      <p:sp>
        <p:nvSpPr>
          <p:cNvPr id="207886" name="Rectangle 14"/>
          <p:cNvSpPr>
            <a:spLocks noChangeArrowheads="1"/>
          </p:cNvSpPr>
          <p:nvPr/>
        </p:nvSpPr>
        <p:spPr bwMode="auto">
          <a:xfrm>
            <a:off x="2516188" y="5640388"/>
            <a:ext cx="7016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smtClean="0">
                <a:solidFill>
                  <a:schemeClr val="folHlink"/>
                </a:solidFill>
                <a:latin typeface="Times" pitchFamily="-110" charset="0"/>
                <a:ea typeface="+mn-ea"/>
                <a:cs typeface="+mn-cs"/>
              </a:rPr>
              <a:t>RM</a:t>
            </a:r>
            <a:endParaRPr lang="en-US" sz="2400" b="1" i="0" dirty="0">
              <a:solidFill>
                <a:schemeClr val="folHlink"/>
              </a:solidFill>
              <a:latin typeface="Times" pitchFamily="-110" charset="0"/>
              <a:ea typeface="+mn-ea"/>
              <a:cs typeface="+mn-cs"/>
            </a:endParaRPr>
          </a:p>
        </p:txBody>
      </p:sp>
      <p:sp>
        <p:nvSpPr>
          <p:cNvPr id="207887" name="Rectangle 15"/>
          <p:cNvSpPr>
            <a:spLocks noChangeArrowheads="1"/>
          </p:cNvSpPr>
          <p:nvPr/>
        </p:nvSpPr>
        <p:spPr bwMode="auto">
          <a:xfrm>
            <a:off x="2020888" y="992188"/>
            <a:ext cx="8350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smtClean="0">
                <a:solidFill>
                  <a:schemeClr val="folHlink"/>
                </a:solidFill>
                <a:latin typeface="Times" pitchFamily="-110" charset="0"/>
                <a:ea typeface="+mn-ea"/>
                <a:cs typeface="+mn-cs"/>
              </a:rPr>
              <a:t>MM</a:t>
            </a:r>
            <a:endParaRPr lang="en-US" sz="2400" b="1" i="0" dirty="0">
              <a:solidFill>
                <a:schemeClr val="folHlink"/>
              </a:solidFill>
              <a:latin typeface="Times" pitchFamily="-110" charset="0"/>
              <a:ea typeface="+mn-ea"/>
              <a:cs typeface="+mn-cs"/>
            </a:endParaRPr>
          </a:p>
        </p:txBody>
      </p:sp>
      <p:sp>
        <p:nvSpPr>
          <p:cNvPr id="207888" name="Rectangle 16"/>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07889" name="Line 17"/>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07890" name="Line 18"/>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07892" name="Rectangle 20"/>
          <p:cNvSpPr>
            <a:spLocks noChangeArrowheads="1"/>
          </p:cNvSpPr>
          <p:nvPr/>
        </p:nvSpPr>
        <p:spPr bwMode="auto">
          <a:xfrm>
            <a:off x="2613025" y="3613150"/>
            <a:ext cx="17303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smtClean="0">
                <a:solidFill>
                  <a:schemeClr val="folHlink"/>
                </a:solidFill>
                <a:latin typeface="Times" pitchFamily="-110" charset="0"/>
                <a:ea typeface="+mn-ea"/>
                <a:cs typeface="+mn-cs"/>
              </a:rPr>
              <a:t>TM</a:t>
            </a:r>
            <a:endParaRPr lang="en-US" sz="2400" b="1" i="0" dirty="0">
              <a:solidFill>
                <a:schemeClr val="folHlink"/>
              </a:solidFill>
              <a:latin typeface="Times" pitchFamily="-110" charset="0"/>
              <a:ea typeface="+mn-ea"/>
              <a:cs typeface="+mn-cs"/>
            </a:endParaRPr>
          </a:p>
        </p:txBody>
      </p:sp>
      <p:sp>
        <p:nvSpPr>
          <p:cNvPr id="207893" name="Line 21"/>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07895" name="Rectangle 23"/>
          <p:cNvSpPr>
            <a:spLocks noChangeArrowheads="1"/>
          </p:cNvSpPr>
          <p:nvPr/>
        </p:nvSpPr>
        <p:spPr bwMode="auto">
          <a:xfrm>
            <a:off x="4081463" y="1125538"/>
            <a:ext cx="812800"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07896" name="Rectangle 24"/>
          <p:cNvSpPr>
            <a:spLocks noChangeArrowheads="1"/>
          </p:cNvSpPr>
          <p:nvPr/>
        </p:nvSpPr>
        <p:spPr bwMode="auto">
          <a:xfrm>
            <a:off x="6896100" y="43957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U</a:t>
            </a:r>
          </a:p>
        </p:txBody>
      </p:sp>
      <p:sp>
        <p:nvSpPr>
          <p:cNvPr id="207897" name="Rectangle 25"/>
          <p:cNvSpPr>
            <a:spLocks noChangeArrowheads="1"/>
          </p:cNvSpPr>
          <p:nvPr/>
        </p:nvSpPr>
        <p:spPr bwMode="auto">
          <a:xfrm>
            <a:off x="5830888" y="28844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B</a:t>
            </a:r>
          </a:p>
        </p:txBody>
      </p:sp>
      <p:sp>
        <p:nvSpPr>
          <p:cNvPr id="207899" name="Rectangle 27"/>
          <p:cNvSpPr>
            <a:spLocks noChangeArrowheads="1"/>
          </p:cNvSpPr>
          <p:nvPr/>
        </p:nvSpPr>
        <p:spPr bwMode="auto">
          <a:xfrm>
            <a:off x="5487988" y="181133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H</a:t>
            </a:r>
          </a:p>
        </p:txBody>
      </p:sp>
      <p:sp>
        <p:nvSpPr>
          <p:cNvPr id="207901" name="Rectangle 29"/>
          <p:cNvSpPr>
            <a:spLocks noChangeArrowheads="1"/>
          </p:cNvSpPr>
          <p:nvPr/>
        </p:nvSpPr>
        <p:spPr bwMode="auto">
          <a:xfrm>
            <a:off x="7088188" y="1525588"/>
            <a:ext cx="12922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N(A)</a:t>
            </a:r>
          </a:p>
        </p:txBody>
      </p:sp>
      <p:sp>
        <p:nvSpPr>
          <p:cNvPr id="207902" name="Oval 30"/>
          <p:cNvSpPr>
            <a:spLocks noChangeArrowheads="1"/>
          </p:cNvSpPr>
          <p:nvPr/>
        </p:nvSpPr>
        <p:spPr bwMode="auto">
          <a:xfrm>
            <a:off x="6921500" y="164465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07904" name="Rectangle 32"/>
          <p:cNvSpPr>
            <a:spLocks noChangeArrowheads="1"/>
          </p:cNvSpPr>
          <p:nvPr/>
        </p:nvSpPr>
        <p:spPr bwMode="auto">
          <a:xfrm>
            <a:off x="3072950" y="2568575"/>
            <a:ext cx="421589"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dirty="0">
                <a:solidFill>
                  <a:schemeClr val="folHlink"/>
                </a:solidFill>
                <a:latin typeface="Times" pitchFamily="-110" charset="0"/>
                <a:ea typeface="+mn-ea"/>
                <a:cs typeface="+mn-cs"/>
              </a:rPr>
              <a:t>K</a:t>
            </a:r>
            <a:endParaRPr lang="en-US" sz="2400" b="1" i="0" dirty="0">
              <a:solidFill>
                <a:schemeClr val="folHlink"/>
              </a:solidFill>
              <a:latin typeface="Times" pitchFamily="-110" charset="0"/>
              <a:ea typeface="+mn-ea"/>
              <a:cs typeface="+mn-cs"/>
            </a:endParaRPr>
          </a:p>
        </p:txBody>
      </p:sp>
      <p:sp>
        <p:nvSpPr>
          <p:cNvPr id="207906" name="Rectangle 34"/>
          <p:cNvSpPr>
            <a:spLocks noChangeArrowheads="1"/>
          </p:cNvSpPr>
          <p:nvPr/>
        </p:nvSpPr>
        <p:spPr bwMode="auto">
          <a:xfrm>
            <a:off x="2727325" y="3078163"/>
            <a:ext cx="333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folHlink"/>
                </a:solidFill>
                <a:latin typeface="Times" pitchFamily="-110" charset="0"/>
                <a:ea typeface="+mn-ea"/>
                <a:cs typeface="+mn-cs"/>
              </a:rPr>
              <a:t>J</a:t>
            </a:r>
          </a:p>
        </p:txBody>
      </p:sp>
      <p:sp>
        <p:nvSpPr>
          <p:cNvPr id="207909" name="Rectangle 37"/>
          <p:cNvSpPr>
            <a:spLocks noChangeArrowheads="1"/>
          </p:cNvSpPr>
          <p:nvPr/>
        </p:nvSpPr>
        <p:spPr bwMode="auto">
          <a:xfrm>
            <a:off x="3067050" y="4451350"/>
            <a:ext cx="620713"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folHlink"/>
                </a:solidFill>
                <a:latin typeface="Times" pitchFamily="-110" charset="0"/>
                <a:ea typeface="+mn-ea"/>
                <a:cs typeface="+mn-cs"/>
              </a:rPr>
              <a:t>KB</a:t>
            </a:r>
          </a:p>
        </p:txBody>
      </p:sp>
      <p:sp>
        <p:nvSpPr>
          <p:cNvPr id="207911" name="Rectangle 39"/>
          <p:cNvSpPr>
            <a:spLocks noChangeArrowheads="1"/>
          </p:cNvSpPr>
          <p:nvPr/>
        </p:nvSpPr>
        <p:spPr bwMode="auto">
          <a:xfrm>
            <a:off x="3116535" y="5164138"/>
            <a:ext cx="764632"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dirty="0" smtClean="0">
                <a:solidFill>
                  <a:schemeClr val="folHlink"/>
                </a:solidFill>
                <a:latin typeface="Times" pitchFamily="-110" charset="0"/>
                <a:ea typeface="+mn-ea"/>
                <a:cs typeface="+mn-cs"/>
              </a:rPr>
              <a:t>S(B)</a:t>
            </a:r>
            <a:endParaRPr lang="en-US" sz="2400" b="1" i="0" dirty="0">
              <a:solidFill>
                <a:schemeClr val="folHlink"/>
              </a:solidFill>
              <a:latin typeface="Times" pitchFamily="-110" charset="0"/>
              <a:ea typeface="+mn-ea"/>
              <a:cs typeface="+mn-cs"/>
            </a:endParaRPr>
          </a:p>
        </p:txBody>
      </p:sp>
      <p:sp>
        <p:nvSpPr>
          <p:cNvPr id="207913" name="Rectangle 41"/>
          <p:cNvSpPr>
            <a:spLocks noChangeArrowheads="1"/>
          </p:cNvSpPr>
          <p:nvPr/>
        </p:nvSpPr>
        <p:spPr bwMode="auto">
          <a:xfrm>
            <a:off x="1799058" y="4081463"/>
            <a:ext cx="405559"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dirty="0">
                <a:solidFill>
                  <a:schemeClr val="folHlink"/>
                </a:solidFill>
                <a:latin typeface="Times" pitchFamily="-110" charset="0"/>
                <a:ea typeface="+mn-ea"/>
                <a:cs typeface="+mn-cs"/>
              </a:rPr>
              <a:t>Ä</a:t>
            </a:r>
            <a:endParaRPr lang="en-US" sz="2400" b="1" i="0" dirty="0">
              <a:solidFill>
                <a:schemeClr val="folHlink"/>
              </a:solidFill>
              <a:latin typeface="Times" pitchFamily="-110" charset="0"/>
              <a:ea typeface="+mn-ea"/>
              <a:cs typeface="+mn-cs"/>
            </a:endParaRPr>
          </a:p>
        </p:txBody>
      </p:sp>
      <p:sp>
        <p:nvSpPr>
          <p:cNvPr id="207914" name="Rectangle 42"/>
          <p:cNvSpPr>
            <a:spLocks noChangeArrowheads="1"/>
          </p:cNvSpPr>
          <p:nvPr/>
        </p:nvSpPr>
        <p:spPr bwMode="auto">
          <a:xfrm>
            <a:off x="3687787" y="3078163"/>
            <a:ext cx="815928"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dirty="0" smtClean="0">
                <a:solidFill>
                  <a:schemeClr val="folHlink"/>
                </a:solidFill>
                <a:latin typeface="Times" pitchFamily="-110" charset="0"/>
                <a:ea typeface="+mn-ea"/>
                <a:cs typeface="+mn-cs"/>
              </a:rPr>
              <a:t>N(B)</a:t>
            </a:r>
            <a:endParaRPr lang="en-US" sz="2400" b="1" i="0" dirty="0">
              <a:solidFill>
                <a:schemeClr val="folHlink"/>
              </a:solidFill>
              <a:latin typeface="Times" pitchFamily="-110" charset="0"/>
              <a:ea typeface="+mn-ea"/>
              <a:cs typeface="+mn-cs"/>
            </a:endParaRPr>
          </a:p>
        </p:txBody>
      </p:sp>
      <p:sp>
        <p:nvSpPr>
          <p:cNvPr id="207915" name="Freeform 43"/>
          <p:cNvSpPr>
            <a:spLocks/>
          </p:cNvSpPr>
          <p:nvPr/>
        </p:nvSpPr>
        <p:spPr bwMode="auto">
          <a:xfrm>
            <a:off x="5816600" y="3136900"/>
            <a:ext cx="939800" cy="1422400"/>
          </a:xfrm>
          <a:custGeom>
            <a:avLst/>
            <a:gdLst/>
            <a:ahLst/>
            <a:cxnLst>
              <a:cxn ang="0">
                <a:pos x="592" y="896"/>
              </a:cxn>
              <a:cxn ang="0">
                <a:pos x="328" y="760"/>
              </a:cxn>
              <a:cxn ang="0">
                <a:pos x="192" y="576"/>
              </a:cxn>
              <a:cxn ang="0">
                <a:pos x="40" y="160"/>
              </a:cxn>
              <a:cxn ang="0">
                <a:pos x="24" y="80"/>
              </a:cxn>
              <a:cxn ang="0">
                <a:pos x="0" y="0"/>
              </a:cxn>
            </a:cxnLst>
            <a:rect l="0" t="0" r="r" b="b"/>
            <a:pathLst>
              <a:path w="592" h="896">
                <a:moveTo>
                  <a:pt x="592" y="896"/>
                </a:moveTo>
                <a:cubicBezTo>
                  <a:pt x="508" y="840"/>
                  <a:pt x="405" y="824"/>
                  <a:pt x="328" y="760"/>
                </a:cubicBezTo>
                <a:cubicBezTo>
                  <a:pt x="268" y="710"/>
                  <a:pt x="232" y="640"/>
                  <a:pt x="192" y="576"/>
                </a:cubicBezTo>
                <a:cubicBezTo>
                  <a:pt x="107" y="440"/>
                  <a:pt x="78" y="313"/>
                  <a:pt x="40" y="160"/>
                </a:cubicBezTo>
                <a:cubicBezTo>
                  <a:pt x="33" y="133"/>
                  <a:pt x="30" y="106"/>
                  <a:pt x="24" y="80"/>
                </a:cubicBezTo>
                <a:cubicBezTo>
                  <a:pt x="17" y="55"/>
                  <a:pt x="0" y="26"/>
                  <a:pt x="0" y="0"/>
                </a:cubicBezTo>
              </a:path>
            </a:pathLst>
          </a:custGeom>
          <a:noFill/>
          <a:ln w="57150" cap="flat" cmpd="sng">
            <a:solidFill>
              <a:srgbClr val="FFFA35"/>
            </a:solidFill>
            <a:prstDash val="solid"/>
            <a:round/>
            <a:headEnd type="none" w="med" len="med"/>
            <a:tailEnd type="none" w="med" len="med"/>
          </a:ln>
          <a:effectLst>
            <a:outerShdw blurRad="63500" dist="8980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07916" name="Freeform 44"/>
          <p:cNvSpPr>
            <a:spLocks/>
          </p:cNvSpPr>
          <p:nvPr/>
        </p:nvSpPr>
        <p:spPr bwMode="auto">
          <a:xfrm>
            <a:off x="2921000" y="1852613"/>
            <a:ext cx="2882900" cy="1258887"/>
          </a:xfrm>
          <a:custGeom>
            <a:avLst/>
            <a:gdLst/>
            <a:ahLst/>
            <a:cxnLst>
              <a:cxn ang="0">
                <a:pos x="1816" y="793"/>
              </a:cxn>
              <a:cxn ang="0">
                <a:pos x="1784" y="713"/>
              </a:cxn>
              <a:cxn ang="0">
                <a:pos x="1640" y="273"/>
              </a:cxn>
              <a:cxn ang="0">
                <a:pos x="1560" y="129"/>
              </a:cxn>
              <a:cxn ang="0">
                <a:pos x="1160" y="17"/>
              </a:cxn>
              <a:cxn ang="0">
                <a:pos x="560" y="65"/>
              </a:cxn>
              <a:cxn ang="0">
                <a:pos x="472" y="113"/>
              </a:cxn>
              <a:cxn ang="0">
                <a:pos x="424" y="129"/>
              </a:cxn>
              <a:cxn ang="0">
                <a:pos x="224" y="241"/>
              </a:cxn>
              <a:cxn ang="0">
                <a:pos x="120" y="345"/>
              </a:cxn>
              <a:cxn ang="0">
                <a:pos x="104" y="377"/>
              </a:cxn>
              <a:cxn ang="0">
                <a:pos x="72" y="409"/>
              </a:cxn>
              <a:cxn ang="0">
                <a:pos x="0" y="609"/>
              </a:cxn>
            </a:cxnLst>
            <a:rect l="0" t="0" r="r" b="b"/>
            <a:pathLst>
              <a:path w="1816" h="793">
                <a:moveTo>
                  <a:pt x="1816" y="793"/>
                </a:moveTo>
                <a:cubicBezTo>
                  <a:pt x="1797" y="764"/>
                  <a:pt x="1796" y="743"/>
                  <a:pt x="1784" y="713"/>
                </a:cubicBezTo>
                <a:cubicBezTo>
                  <a:pt x="1723" y="571"/>
                  <a:pt x="1700" y="414"/>
                  <a:pt x="1640" y="273"/>
                </a:cubicBezTo>
                <a:cubicBezTo>
                  <a:pt x="1618" y="222"/>
                  <a:pt x="1604" y="165"/>
                  <a:pt x="1560" y="129"/>
                </a:cubicBezTo>
                <a:cubicBezTo>
                  <a:pt x="1463" y="48"/>
                  <a:pt x="1278" y="26"/>
                  <a:pt x="1160" y="17"/>
                </a:cubicBezTo>
                <a:cubicBezTo>
                  <a:pt x="827" y="22"/>
                  <a:pt x="787" y="0"/>
                  <a:pt x="560" y="65"/>
                </a:cubicBezTo>
                <a:cubicBezTo>
                  <a:pt x="531" y="86"/>
                  <a:pt x="504" y="99"/>
                  <a:pt x="472" y="113"/>
                </a:cubicBezTo>
                <a:cubicBezTo>
                  <a:pt x="456" y="119"/>
                  <a:pt x="438" y="119"/>
                  <a:pt x="424" y="129"/>
                </a:cubicBezTo>
                <a:cubicBezTo>
                  <a:pt x="360" y="171"/>
                  <a:pt x="285" y="195"/>
                  <a:pt x="224" y="241"/>
                </a:cubicBezTo>
                <a:cubicBezTo>
                  <a:pt x="187" y="268"/>
                  <a:pt x="144" y="306"/>
                  <a:pt x="120" y="345"/>
                </a:cubicBezTo>
                <a:cubicBezTo>
                  <a:pt x="113" y="355"/>
                  <a:pt x="111" y="367"/>
                  <a:pt x="104" y="377"/>
                </a:cubicBezTo>
                <a:cubicBezTo>
                  <a:pt x="94" y="389"/>
                  <a:pt x="81" y="396"/>
                  <a:pt x="72" y="409"/>
                </a:cubicBezTo>
                <a:cubicBezTo>
                  <a:pt x="34" y="458"/>
                  <a:pt x="0" y="546"/>
                  <a:pt x="0" y="609"/>
                </a:cubicBezTo>
              </a:path>
            </a:pathLst>
          </a:custGeom>
          <a:noFill/>
          <a:ln w="57150" cap="flat" cmpd="sng">
            <a:solidFill>
              <a:srgbClr val="FFFA35"/>
            </a:solidFill>
            <a:prstDash val="solid"/>
            <a:round/>
            <a:headEnd type="none" w="med" len="med"/>
            <a:tailEnd type="none" w="med" len="med"/>
          </a:ln>
          <a:effectLst>
            <a:outerShdw blurRad="63500" dist="8980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07917" name="Freeform 45"/>
          <p:cNvSpPr>
            <a:spLocks/>
          </p:cNvSpPr>
          <p:nvPr/>
        </p:nvSpPr>
        <p:spPr bwMode="auto">
          <a:xfrm>
            <a:off x="1739900" y="2832100"/>
            <a:ext cx="1181100" cy="1409700"/>
          </a:xfrm>
          <a:custGeom>
            <a:avLst/>
            <a:gdLst/>
            <a:ahLst/>
            <a:cxnLst>
              <a:cxn ang="0">
                <a:pos x="744" y="0"/>
              </a:cxn>
              <a:cxn ang="0">
                <a:pos x="688" y="344"/>
              </a:cxn>
              <a:cxn ang="0">
                <a:pos x="632" y="616"/>
              </a:cxn>
              <a:cxn ang="0">
                <a:pos x="456" y="752"/>
              </a:cxn>
              <a:cxn ang="0">
                <a:pos x="176" y="824"/>
              </a:cxn>
              <a:cxn ang="0">
                <a:pos x="0" y="888"/>
              </a:cxn>
            </a:cxnLst>
            <a:rect l="0" t="0" r="r" b="b"/>
            <a:pathLst>
              <a:path w="744" h="888">
                <a:moveTo>
                  <a:pt x="744" y="0"/>
                </a:moveTo>
                <a:cubicBezTo>
                  <a:pt x="729" y="114"/>
                  <a:pt x="705" y="229"/>
                  <a:pt x="688" y="344"/>
                </a:cubicBezTo>
                <a:cubicBezTo>
                  <a:pt x="676" y="417"/>
                  <a:pt x="672" y="555"/>
                  <a:pt x="632" y="616"/>
                </a:cubicBezTo>
                <a:cubicBezTo>
                  <a:pt x="592" y="675"/>
                  <a:pt x="521" y="722"/>
                  <a:pt x="456" y="752"/>
                </a:cubicBezTo>
                <a:cubicBezTo>
                  <a:pt x="366" y="791"/>
                  <a:pt x="271" y="804"/>
                  <a:pt x="176" y="824"/>
                </a:cubicBezTo>
                <a:cubicBezTo>
                  <a:pt x="111" y="836"/>
                  <a:pt x="48" y="839"/>
                  <a:pt x="0" y="888"/>
                </a:cubicBezTo>
              </a:path>
            </a:pathLst>
          </a:custGeom>
          <a:noFill/>
          <a:ln w="57150" cap="flat" cmpd="sng">
            <a:solidFill>
              <a:srgbClr val="FFFA35"/>
            </a:solidFill>
            <a:prstDash val="solid"/>
            <a:round/>
            <a:headEnd type="none" w="med" len="med"/>
            <a:tailEnd type="none" w="med" len="med"/>
          </a:ln>
          <a:effectLst>
            <a:outerShdw blurRad="63500" dist="8980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07918" name="Freeform 46"/>
          <p:cNvSpPr>
            <a:spLocks/>
          </p:cNvSpPr>
          <p:nvPr/>
        </p:nvSpPr>
        <p:spPr bwMode="auto">
          <a:xfrm>
            <a:off x="1649413" y="4229100"/>
            <a:ext cx="1423987" cy="1189038"/>
          </a:xfrm>
          <a:custGeom>
            <a:avLst/>
            <a:gdLst/>
            <a:ahLst/>
            <a:cxnLst>
              <a:cxn ang="0">
                <a:pos x="81" y="0"/>
              </a:cxn>
              <a:cxn ang="0">
                <a:pos x="481" y="176"/>
              </a:cxn>
              <a:cxn ang="0">
                <a:pos x="705" y="384"/>
              </a:cxn>
              <a:cxn ang="0">
                <a:pos x="753" y="656"/>
              </a:cxn>
              <a:cxn ang="0">
                <a:pos x="793" y="728"/>
              </a:cxn>
              <a:cxn ang="0">
                <a:pos x="897" y="744"/>
              </a:cxn>
            </a:cxnLst>
            <a:rect l="0" t="0" r="r" b="b"/>
            <a:pathLst>
              <a:path w="897" h="749">
                <a:moveTo>
                  <a:pt x="81" y="0"/>
                </a:moveTo>
                <a:cubicBezTo>
                  <a:pt x="0" y="241"/>
                  <a:pt x="386" y="173"/>
                  <a:pt x="481" y="176"/>
                </a:cubicBezTo>
                <a:cubicBezTo>
                  <a:pt x="576" y="207"/>
                  <a:pt x="683" y="277"/>
                  <a:pt x="705" y="384"/>
                </a:cubicBezTo>
                <a:cubicBezTo>
                  <a:pt x="723" y="474"/>
                  <a:pt x="727" y="567"/>
                  <a:pt x="753" y="656"/>
                </a:cubicBezTo>
                <a:cubicBezTo>
                  <a:pt x="758" y="676"/>
                  <a:pt x="774" y="721"/>
                  <a:pt x="793" y="728"/>
                </a:cubicBezTo>
                <a:cubicBezTo>
                  <a:pt x="858" y="749"/>
                  <a:pt x="824" y="744"/>
                  <a:pt x="897" y="744"/>
                </a:cubicBezTo>
              </a:path>
            </a:pathLst>
          </a:custGeom>
          <a:noFill/>
          <a:ln w="57150" cap="flat" cmpd="sng">
            <a:solidFill>
              <a:srgbClr val="FFFA35"/>
            </a:solidFill>
            <a:prstDash val="solid"/>
            <a:round/>
            <a:headEnd type="none" w="med" len="med"/>
            <a:tailEnd type="none" w="med" len="med"/>
          </a:ln>
          <a:effectLst>
            <a:outerShdw blurRad="63500" dist="8980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07919" name="Freeform 47"/>
          <p:cNvSpPr>
            <a:spLocks/>
          </p:cNvSpPr>
          <p:nvPr/>
        </p:nvSpPr>
        <p:spPr bwMode="auto">
          <a:xfrm>
            <a:off x="3016250" y="4656138"/>
            <a:ext cx="273050" cy="755650"/>
          </a:xfrm>
          <a:custGeom>
            <a:avLst/>
            <a:gdLst/>
            <a:ahLst/>
            <a:cxnLst>
              <a:cxn ang="0">
                <a:pos x="44" y="475"/>
              </a:cxn>
              <a:cxn ang="0">
                <a:pos x="116" y="443"/>
              </a:cxn>
              <a:cxn ang="0">
                <a:pos x="148" y="395"/>
              </a:cxn>
              <a:cxn ang="0">
                <a:pos x="76" y="91"/>
              </a:cxn>
              <a:cxn ang="0">
                <a:pos x="44" y="51"/>
              </a:cxn>
              <a:cxn ang="0">
                <a:pos x="4" y="3"/>
              </a:cxn>
            </a:cxnLst>
            <a:rect l="0" t="0" r="r" b="b"/>
            <a:pathLst>
              <a:path w="172" h="476">
                <a:moveTo>
                  <a:pt x="44" y="475"/>
                </a:moveTo>
                <a:cubicBezTo>
                  <a:pt x="90" y="467"/>
                  <a:pt x="89" y="476"/>
                  <a:pt x="116" y="443"/>
                </a:cubicBezTo>
                <a:cubicBezTo>
                  <a:pt x="127" y="427"/>
                  <a:pt x="148" y="395"/>
                  <a:pt x="148" y="395"/>
                </a:cubicBezTo>
                <a:cubicBezTo>
                  <a:pt x="172" y="298"/>
                  <a:pt x="135" y="170"/>
                  <a:pt x="76" y="91"/>
                </a:cubicBezTo>
                <a:cubicBezTo>
                  <a:pt x="57" y="36"/>
                  <a:pt x="82" y="95"/>
                  <a:pt x="44" y="51"/>
                </a:cubicBezTo>
                <a:cubicBezTo>
                  <a:pt x="0" y="0"/>
                  <a:pt x="32" y="3"/>
                  <a:pt x="4" y="3"/>
                </a:cubicBezTo>
              </a:path>
            </a:pathLst>
          </a:custGeom>
          <a:noFill/>
          <a:ln w="57150" cap="flat" cmpd="sng">
            <a:solidFill>
              <a:srgbClr val="FFFA35"/>
            </a:solidFill>
            <a:prstDash val="solid"/>
            <a:round/>
            <a:headEnd type="none" w="med" len="med"/>
            <a:tailEnd type="none" w="med" len="med"/>
          </a:ln>
          <a:effectLst>
            <a:outerShdw blurRad="63500" dist="8980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07920" name="Freeform 48"/>
          <p:cNvSpPr>
            <a:spLocks/>
          </p:cNvSpPr>
          <p:nvPr/>
        </p:nvSpPr>
        <p:spPr bwMode="auto">
          <a:xfrm>
            <a:off x="2959100" y="3340100"/>
            <a:ext cx="896938" cy="1524000"/>
          </a:xfrm>
          <a:custGeom>
            <a:avLst/>
            <a:gdLst/>
            <a:ahLst/>
            <a:cxnLst>
              <a:cxn ang="0">
                <a:pos x="40" y="872"/>
              </a:cxn>
              <a:cxn ang="0">
                <a:pos x="0" y="800"/>
              </a:cxn>
              <a:cxn ang="0">
                <a:pos x="56" y="672"/>
              </a:cxn>
              <a:cxn ang="0">
                <a:pos x="72" y="648"/>
              </a:cxn>
              <a:cxn ang="0">
                <a:pos x="136" y="632"/>
              </a:cxn>
              <a:cxn ang="0">
                <a:pos x="328" y="680"/>
              </a:cxn>
              <a:cxn ang="0">
                <a:pos x="360" y="784"/>
              </a:cxn>
              <a:cxn ang="0">
                <a:pos x="296" y="904"/>
              </a:cxn>
              <a:cxn ang="0">
                <a:pos x="176" y="896"/>
              </a:cxn>
              <a:cxn ang="0">
                <a:pos x="128" y="800"/>
              </a:cxn>
              <a:cxn ang="0">
                <a:pos x="160" y="640"/>
              </a:cxn>
              <a:cxn ang="0">
                <a:pos x="208" y="584"/>
              </a:cxn>
              <a:cxn ang="0">
                <a:pos x="256" y="568"/>
              </a:cxn>
              <a:cxn ang="0">
                <a:pos x="464" y="592"/>
              </a:cxn>
              <a:cxn ang="0">
                <a:pos x="512" y="648"/>
              </a:cxn>
              <a:cxn ang="0">
                <a:pos x="544" y="712"/>
              </a:cxn>
              <a:cxn ang="0">
                <a:pos x="456" y="960"/>
              </a:cxn>
              <a:cxn ang="0">
                <a:pos x="304" y="880"/>
              </a:cxn>
              <a:cxn ang="0">
                <a:pos x="320" y="656"/>
              </a:cxn>
              <a:cxn ang="0">
                <a:pos x="432" y="544"/>
              </a:cxn>
              <a:cxn ang="0">
                <a:pos x="488" y="488"/>
              </a:cxn>
              <a:cxn ang="0">
                <a:pos x="544" y="344"/>
              </a:cxn>
              <a:cxn ang="0">
                <a:pos x="536" y="208"/>
              </a:cxn>
              <a:cxn ang="0">
                <a:pos x="424" y="0"/>
              </a:cxn>
            </a:cxnLst>
            <a:rect l="0" t="0" r="r" b="b"/>
            <a:pathLst>
              <a:path w="565" h="960">
                <a:moveTo>
                  <a:pt x="40" y="872"/>
                </a:moveTo>
                <a:cubicBezTo>
                  <a:pt x="3" y="816"/>
                  <a:pt x="14" y="842"/>
                  <a:pt x="0" y="800"/>
                </a:cubicBezTo>
                <a:cubicBezTo>
                  <a:pt x="9" y="741"/>
                  <a:pt x="22" y="719"/>
                  <a:pt x="56" y="672"/>
                </a:cubicBezTo>
                <a:cubicBezTo>
                  <a:pt x="61" y="664"/>
                  <a:pt x="64" y="654"/>
                  <a:pt x="72" y="648"/>
                </a:cubicBezTo>
                <a:cubicBezTo>
                  <a:pt x="80" y="641"/>
                  <a:pt x="134" y="632"/>
                  <a:pt x="136" y="632"/>
                </a:cubicBezTo>
                <a:cubicBezTo>
                  <a:pt x="241" y="637"/>
                  <a:pt x="276" y="611"/>
                  <a:pt x="328" y="680"/>
                </a:cubicBezTo>
                <a:cubicBezTo>
                  <a:pt x="343" y="726"/>
                  <a:pt x="351" y="726"/>
                  <a:pt x="360" y="784"/>
                </a:cubicBezTo>
                <a:cubicBezTo>
                  <a:pt x="350" y="843"/>
                  <a:pt x="344" y="867"/>
                  <a:pt x="296" y="904"/>
                </a:cubicBezTo>
                <a:cubicBezTo>
                  <a:pt x="256" y="901"/>
                  <a:pt x="214" y="908"/>
                  <a:pt x="176" y="896"/>
                </a:cubicBezTo>
                <a:cubicBezTo>
                  <a:pt x="157" y="889"/>
                  <a:pt x="134" y="819"/>
                  <a:pt x="128" y="800"/>
                </a:cubicBezTo>
                <a:cubicBezTo>
                  <a:pt x="132" y="746"/>
                  <a:pt x="130" y="687"/>
                  <a:pt x="160" y="640"/>
                </a:cubicBezTo>
                <a:cubicBezTo>
                  <a:pt x="166" y="630"/>
                  <a:pt x="195" y="590"/>
                  <a:pt x="208" y="584"/>
                </a:cubicBezTo>
                <a:cubicBezTo>
                  <a:pt x="222" y="575"/>
                  <a:pt x="256" y="568"/>
                  <a:pt x="256" y="568"/>
                </a:cubicBezTo>
                <a:cubicBezTo>
                  <a:pt x="298" y="570"/>
                  <a:pt x="407" y="556"/>
                  <a:pt x="464" y="592"/>
                </a:cubicBezTo>
                <a:cubicBezTo>
                  <a:pt x="476" y="599"/>
                  <a:pt x="505" y="636"/>
                  <a:pt x="512" y="648"/>
                </a:cubicBezTo>
                <a:cubicBezTo>
                  <a:pt x="524" y="668"/>
                  <a:pt x="544" y="712"/>
                  <a:pt x="544" y="712"/>
                </a:cubicBezTo>
                <a:cubicBezTo>
                  <a:pt x="560" y="813"/>
                  <a:pt x="565" y="923"/>
                  <a:pt x="456" y="960"/>
                </a:cubicBezTo>
                <a:cubicBezTo>
                  <a:pt x="350" y="950"/>
                  <a:pt x="362" y="958"/>
                  <a:pt x="304" y="880"/>
                </a:cubicBezTo>
                <a:cubicBezTo>
                  <a:pt x="281" y="812"/>
                  <a:pt x="271" y="715"/>
                  <a:pt x="320" y="656"/>
                </a:cubicBezTo>
                <a:cubicBezTo>
                  <a:pt x="352" y="616"/>
                  <a:pt x="395" y="580"/>
                  <a:pt x="432" y="544"/>
                </a:cubicBezTo>
                <a:cubicBezTo>
                  <a:pt x="450" y="525"/>
                  <a:pt x="476" y="511"/>
                  <a:pt x="488" y="488"/>
                </a:cubicBezTo>
                <a:cubicBezTo>
                  <a:pt x="512" y="439"/>
                  <a:pt x="533" y="398"/>
                  <a:pt x="544" y="344"/>
                </a:cubicBezTo>
                <a:cubicBezTo>
                  <a:pt x="541" y="298"/>
                  <a:pt x="540" y="253"/>
                  <a:pt x="536" y="208"/>
                </a:cubicBezTo>
                <a:cubicBezTo>
                  <a:pt x="530" y="157"/>
                  <a:pt x="460" y="36"/>
                  <a:pt x="424" y="0"/>
                </a:cubicBezTo>
              </a:path>
            </a:pathLst>
          </a:custGeom>
          <a:noFill/>
          <a:ln w="57150" cap="flat" cmpd="sng">
            <a:solidFill>
              <a:srgbClr val="FFFA35"/>
            </a:solidFill>
            <a:prstDash val="solid"/>
            <a:round/>
            <a:headEnd type="none" w="med" len="med"/>
            <a:tailEnd type="none" w="med" len="med"/>
          </a:ln>
          <a:effectLst>
            <a:outerShdw blurRad="63500" dist="8980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07921" name="Freeform 49"/>
          <p:cNvSpPr>
            <a:spLocks/>
          </p:cNvSpPr>
          <p:nvPr/>
        </p:nvSpPr>
        <p:spPr bwMode="auto">
          <a:xfrm>
            <a:off x="3035300" y="3162300"/>
            <a:ext cx="520700" cy="139700"/>
          </a:xfrm>
          <a:custGeom>
            <a:avLst/>
            <a:gdLst/>
            <a:ahLst/>
            <a:cxnLst>
              <a:cxn ang="0">
                <a:pos x="328" y="56"/>
              </a:cxn>
              <a:cxn ang="0">
                <a:pos x="208" y="0"/>
              </a:cxn>
              <a:cxn ang="0">
                <a:pos x="80" y="8"/>
              </a:cxn>
              <a:cxn ang="0">
                <a:pos x="32" y="24"/>
              </a:cxn>
              <a:cxn ang="0">
                <a:pos x="0" y="88"/>
              </a:cxn>
            </a:cxnLst>
            <a:rect l="0" t="0" r="r" b="b"/>
            <a:pathLst>
              <a:path w="328" h="88">
                <a:moveTo>
                  <a:pt x="328" y="56"/>
                </a:moveTo>
                <a:cubicBezTo>
                  <a:pt x="268" y="16"/>
                  <a:pt x="284" y="12"/>
                  <a:pt x="208" y="0"/>
                </a:cubicBezTo>
                <a:cubicBezTo>
                  <a:pt x="165" y="2"/>
                  <a:pt x="122" y="2"/>
                  <a:pt x="80" y="8"/>
                </a:cubicBezTo>
                <a:cubicBezTo>
                  <a:pt x="63" y="10"/>
                  <a:pt x="32" y="24"/>
                  <a:pt x="32" y="24"/>
                </a:cubicBezTo>
                <a:cubicBezTo>
                  <a:pt x="17" y="45"/>
                  <a:pt x="11" y="65"/>
                  <a:pt x="0" y="88"/>
                </a:cubicBezTo>
              </a:path>
            </a:pathLst>
          </a:custGeom>
          <a:noFill/>
          <a:ln w="57150" cap="flat" cmpd="sng">
            <a:solidFill>
              <a:srgbClr val="FFFA35"/>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07922" name="Freeform 50"/>
          <p:cNvSpPr>
            <a:spLocks/>
          </p:cNvSpPr>
          <p:nvPr/>
        </p:nvSpPr>
        <p:spPr bwMode="auto">
          <a:xfrm>
            <a:off x="3038475" y="1549400"/>
            <a:ext cx="3835400" cy="1712913"/>
          </a:xfrm>
          <a:custGeom>
            <a:avLst/>
            <a:gdLst/>
            <a:ahLst/>
            <a:cxnLst>
              <a:cxn ang="0">
                <a:pos x="0" y="1079"/>
              </a:cxn>
              <a:cxn ang="0">
                <a:pos x="125" y="820"/>
              </a:cxn>
              <a:cxn ang="0">
                <a:pos x="298" y="577"/>
              </a:cxn>
              <a:cxn ang="0">
                <a:pos x="1090" y="52"/>
              </a:cxn>
              <a:cxn ang="0">
                <a:pos x="1302" y="12"/>
              </a:cxn>
              <a:cxn ang="0">
                <a:pos x="2086" y="36"/>
              </a:cxn>
              <a:cxn ang="0">
                <a:pos x="2416" y="114"/>
              </a:cxn>
            </a:cxnLst>
            <a:rect l="0" t="0" r="r" b="b"/>
            <a:pathLst>
              <a:path w="2416" h="1079">
                <a:moveTo>
                  <a:pt x="0" y="1079"/>
                </a:moveTo>
                <a:cubicBezTo>
                  <a:pt x="28" y="998"/>
                  <a:pt x="75" y="888"/>
                  <a:pt x="125" y="820"/>
                </a:cubicBezTo>
                <a:cubicBezTo>
                  <a:pt x="153" y="736"/>
                  <a:pt x="240" y="643"/>
                  <a:pt x="298" y="577"/>
                </a:cubicBezTo>
                <a:cubicBezTo>
                  <a:pt x="498" y="347"/>
                  <a:pt x="777" y="98"/>
                  <a:pt x="1090" y="52"/>
                </a:cubicBezTo>
                <a:cubicBezTo>
                  <a:pt x="1160" y="28"/>
                  <a:pt x="1226" y="18"/>
                  <a:pt x="1302" y="12"/>
                </a:cubicBezTo>
                <a:cubicBezTo>
                  <a:pt x="1553" y="15"/>
                  <a:pt x="1828" y="0"/>
                  <a:pt x="2086" y="36"/>
                </a:cubicBezTo>
                <a:cubicBezTo>
                  <a:pt x="2194" y="50"/>
                  <a:pt x="2307" y="114"/>
                  <a:pt x="2416" y="114"/>
                </a:cubicBezTo>
              </a:path>
            </a:pathLst>
          </a:custGeom>
          <a:noFill/>
          <a:ln w="57150" cap="flat" cmpd="sng">
            <a:solidFill>
              <a:srgbClr val="FFFA35"/>
            </a:solidFill>
            <a:prstDash val="solid"/>
            <a:round/>
            <a:headEnd type="none" w="med" len="med"/>
            <a:tailEnd type="triangle" w="med" len="med"/>
          </a:ln>
          <a:effectLst>
            <a:outerShdw blurRad="63500" dist="8980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grpSp>
        <p:nvGrpSpPr>
          <p:cNvPr id="2" name="Group 51"/>
          <p:cNvGrpSpPr>
            <a:grpSpLocks/>
          </p:cNvGrpSpPr>
          <p:nvPr/>
        </p:nvGrpSpPr>
        <p:grpSpPr bwMode="auto">
          <a:xfrm>
            <a:off x="6477000" y="1066800"/>
            <a:ext cx="1066800" cy="1295400"/>
            <a:chOff x="4080" y="672"/>
            <a:chExt cx="672" cy="816"/>
          </a:xfrm>
        </p:grpSpPr>
        <p:sp>
          <p:nvSpPr>
            <p:cNvPr id="207924" name="Line 52"/>
            <p:cNvSpPr>
              <a:spLocks noChangeShapeType="1"/>
            </p:cNvSpPr>
            <p:nvPr/>
          </p:nvSpPr>
          <p:spPr bwMode="auto">
            <a:xfrm flipH="1" flipV="1">
              <a:off x="4080" y="672"/>
              <a:ext cx="240" cy="288"/>
            </a:xfrm>
            <a:prstGeom prst="line">
              <a:avLst/>
            </a:prstGeom>
            <a:noFill/>
            <a:ln w="57150">
              <a:solidFill>
                <a:srgbClr val="FFFA35"/>
              </a:solidFill>
              <a:round/>
              <a:headEnd/>
              <a:tailEnd type="triangle" w="med" len="med"/>
            </a:ln>
            <a:effectLst>
              <a:outerShdw blurRad="63500" dist="52363" dir="842175"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07925" name="Line 53"/>
            <p:cNvSpPr>
              <a:spLocks noChangeShapeType="1"/>
            </p:cNvSpPr>
            <p:nvPr/>
          </p:nvSpPr>
          <p:spPr bwMode="auto">
            <a:xfrm flipV="1">
              <a:off x="4512" y="672"/>
              <a:ext cx="240" cy="288"/>
            </a:xfrm>
            <a:prstGeom prst="line">
              <a:avLst/>
            </a:prstGeom>
            <a:noFill/>
            <a:ln w="57150">
              <a:solidFill>
                <a:srgbClr val="FFFA35"/>
              </a:solidFill>
              <a:round/>
              <a:headEnd/>
              <a:tailEnd type="triangle" w="med" len="med"/>
            </a:ln>
            <a:effectLst>
              <a:outerShdw blurRad="63500" dist="52363" dir="842175"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07926" name="Line 54"/>
            <p:cNvSpPr>
              <a:spLocks noChangeShapeType="1"/>
            </p:cNvSpPr>
            <p:nvPr/>
          </p:nvSpPr>
          <p:spPr bwMode="auto">
            <a:xfrm>
              <a:off x="4512" y="1200"/>
              <a:ext cx="192" cy="288"/>
            </a:xfrm>
            <a:prstGeom prst="line">
              <a:avLst/>
            </a:prstGeom>
            <a:noFill/>
            <a:ln w="57150">
              <a:solidFill>
                <a:srgbClr val="FFFA35"/>
              </a:solidFill>
              <a:round/>
              <a:headEnd/>
              <a:tailEnd type="triangle" w="med" len="med"/>
            </a:ln>
            <a:effectLst>
              <a:outerShdw blurRad="63500" dist="52363" dir="842175"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07927" name="Line 55"/>
            <p:cNvSpPr>
              <a:spLocks noChangeShapeType="1"/>
            </p:cNvSpPr>
            <p:nvPr/>
          </p:nvSpPr>
          <p:spPr bwMode="auto">
            <a:xfrm flipH="1">
              <a:off x="4176" y="1200"/>
              <a:ext cx="192" cy="240"/>
            </a:xfrm>
            <a:prstGeom prst="line">
              <a:avLst/>
            </a:prstGeom>
            <a:noFill/>
            <a:ln w="57150">
              <a:solidFill>
                <a:srgbClr val="FFFA35"/>
              </a:solidFill>
              <a:round/>
              <a:headEnd/>
              <a:tailEnd type="triangle" w="med" len="med"/>
            </a:ln>
            <a:effectLst>
              <a:outerShdw blurRad="63500" dist="52363" dir="842175"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grpSp>
      <p:sp>
        <p:nvSpPr>
          <p:cNvPr id="207928" name="Freeform 56"/>
          <p:cNvSpPr>
            <a:spLocks/>
          </p:cNvSpPr>
          <p:nvPr/>
        </p:nvSpPr>
        <p:spPr bwMode="auto">
          <a:xfrm>
            <a:off x="3125788" y="2701925"/>
            <a:ext cx="2552700" cy="460375"/>
          </a:xfrm>
          <a:custGeom>
            <a:avLst/>
            <a:gdLst/>
            <a:ahLst/>
            <a:cxnLst>
              <a:cxn ang="0">
                <a:pos x="1608" y="290"/>
              </a:cxn>
              <a:cxn ang="0">
                <a:pos x="1427" y="102"/>
              </a:cxn>
              <a:cxn ang="0">
                <a:pos x="1372" y="63"/>
              </a:cxn>
              <a:cxn ang="0">
                <a:pos x="1121" y="0"/>
              </a:cxn>
              <a:cxn ang="0">
                <a:pos x="486" y="31"/>
              </a:cxn>
              <a:cxn ang="0">
                <a:pos x="400" y="55"/>
              </a:cxn>
              <a:cxn ang="0">
                <a:pos x="313" y="86"/>
              </a:cxn>
              <a:cxn ang="0">
                <a:pos x="211" y="133"/>
              </a:cxn>
              <a:cxn ang="0">
                <a:pos x="110" y="188"/>
              </a:cxn>
              <a:cxn ang="0">
                <a:pos x="0" y="275"/>
              </a:cxn>
            </a:cxnLst>
            <a:rect l="0" t="0" r="r" b="b"/>
            <a:pathLst>
              <a:path w="1608" h="290">
                <a:moveTo>
                  <a:pt x="1608" y="290"/>
                </a:moveTo>
                <a:cubicBezTo>
                  <a:pt x="1557" y="217"/>
                  <a:pt x="1501" y="149"/>
                  <a:pt x="1427" y="102"/>
                </a:cubicBezTo>
                <a:cubicBezTo>
                  <a:pt x="1408" y="89"/>
                  <a:pt x="1393" y="70"/>
                  <a:pt x="1372" y="63"/>
                </a:cubicBezTo>
                <a:cubicBezTo>
                  <a:pt x="1288" y="34"/>
                  <a:pt x="1209" y="12"/>
                  <a:pt x="1121" y="0"/>
                </a:cubicBezTo>
                <a:cubicBezTo>
                  <a:pt x="891" y="4"/>
                  <a:pt x="702" y="6"/>
                  <a:pt x="486" y="31"/>
                </a:cubicBezTo>
                <a:cubicBezTo>
                  <a:pt x="457" y="40"/>
                  <a:pt x="426" y="41"/>
                  <a:pt x="400" y="55"/>
                </a:cubicBezTo>
                <a:cubicBezTo>
                  <a:pt x="369" y="70"/>
                  <a:pt x="346" y="78"/>
                  <a:pt x="313" y="86"/>
                </a:cubicBezTo>
                <a:cubicBezTo>
                  <a:pt x="281" y="108"/>
                  <a:pt x="244" y="114"/>
                  <a:pt x="211" y="133"/>
                </a:cubicBezTo>
                <a:cubicBezTo>
                  <a:pt x="177" y="151"/>
                  <a:pt x="147" y="176"/>
                  <a:pt x="110" y="188"/>
                </a:cubicBezTo>
                <a:cubicBezTo>
                  <a:pt x="87" y="210"/>
                  <a:pt x="29" y="259"/>
                  <a:pt x="0" y="275"/>
                </a:cubicBezTo>
              </a:path>
            </a:pathLst>
          </a:custGeom>
          <a:noFill/>
          <a:ln w="57150" cap="flat" cmpd="sng">
            <a:solidFill>
              <a:srgbClr val="FFFA35"/>
            </a:solidFill>
            <a:prstDash val="solid"/>
            <a:round/>
            <a:headEnd type="none" w="med" len="med"/>
            <a:tailEnd type="none" w="med" len="med"/>
          </a:ln>
          <a:effectLst>
            <a:outerShdw blurRad="63500" dist="8980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07929" name="Freeform 57"/>
          <p:cNvSpPr>
            <a:spLocks/>
          </p:cNvSpPr>
          <p:nvPr/>
        </p:nvSpPr>
        <p:spPr bwMode="auto">
          <a:xfrm>
            <a:off x="3100388" y="2439988"/>
            <a:ext cx="2540000" cy="747712"/>
          </a:xfrm>
          <a:custGeom>
            <a:avLst/>
            <a:gdLst/>
            <a:ahLst/>
            <a:cxnLst>
              <a:cxn ang="0">
                <a:pos x="0" y="471"/>
              </a:cxn>
              <a:cxn ang="0">
                <a:pos x="78" y="322"/>
              </a:cxn>
              <a:cxn ang="0">
                <a:pos x="110" y="291"/>
              </a:cxn>
              <a:cxn ang="0">
                <a:pos x="133" y="251"/>
              </a:cxn>
              <a:cxn ang="0">
                <a:pos x="165" y="228"/>
              </a:cxn>
              <a:cxn ang="0">
                <a:pos x="188" y="204"/>
              </a:cxn>
              <a:cxn ang="0">
                <a:pos x="212" y="173"/>
              </a:cxn>
              <a:cxn ang="0">
                <a:pos x="400" y="47"/>
              </a:cxn>
              <a:cxn ang="0">
                <a:pos x="463" y="16"/>
              </a:cxn>
              <a:cxn ang="0">
                <a:pos x="549" y="0"/>
              </a:cxn>
              <a:cxn ang="0">
                <a:pos x="980" y="32"/>
              </a:cxn>
              <a:cxn ang="0">
                <a:pos x="1067" y="55"/>
              </a:cxn>
              <a:cxn ang="0">
                <a:pos x="1177" y="87"/>
              </a:cxn>
              <a:cxn ang="0">
                <a:pos x="1310" y="157"/>
              </a:cxn>
              <a:cxn ang="0">
                <a:pos x="1388" y="212"/>
              </a:cxn>
              <a:cxn ang="0">
                <a:pos x="1475" y="306"/>
              </a:cxn>
              <a:cxn ang="0">
                <a:pos x="1553" y="393"/>
              </a:cxn>
              <a:cxn ang="0">
                <a:pos x="1600" y="440"/>
              </a:cxn>
            </a:cxnLst>
            <a:rect l="0" t="0" r="r" b="b"/>
            <a:pathLst>
              <a:path w="1600" h="471">
                <a:moveTo>
                  <a:pt x="0" y="471"/>
                </a:moveTo>
                <a:cubicBezTo>
                  <a:pt x="15" y="423"/>
                  <a:pt x="45" y="360"/>
                  <a:pt x="78" y="322"/>
                </a:cubicBezTo>
                <a:cubicBezTo>
                  <a:pt x="87" y="310"/>
                  <a:pt x="100" y="302"/>
                  <a:pt x="110" y="291"/>
                </a:cubicBezTo>
                <a:cubicBezTo>
                  <a:pt x="119" y="278"/>
                  <a:pt x="122" y="262"/>
                  <a:pt x="133" y="251"/>
                </a:cubicBezTo>
                <a:cubicBezTo>
                  <a:pt x="141" y="241"/>
                  <a:pt x="155" y="236"/>
                  <a:pt x="165" y="228"/>
                </a:cubicBezTo>
                <a:cubicBezTo>
                  <a:pt x="173" y="220"/>
                  <a:pt x="180" y="212"/>
                  <a:pt x="188" y="204"/>
                </a:cubicBezTo>
                <a:cubicBezTo>
                  <a:pt x="196" y="194"/>
                  <a:pt x="202" y="181"/>
                  <a:pt x="212" y="173"/>
                </a:cubicBezTo>
                <a:cubicBezTo>
                  <a:pt x="267" y="123"/>
                  <a:pt x="334" y="79"/>
                  <a:pt x="400" y="47"/>
                </a:cubicBezTo>
                <a:cubicBezTo>
                  <a:pt x="420" y="36"/>
                  <a:pt x="439" y="19"/>
                  <a:pt x="463" y="16"/>
                </a:cubicBezTo>
                <a:cubicBezTo>
                  <a:pt x="523" y="5"/>
                  <a:pt x="494" y="11"/>
                  <a:pt x="549" y="0"/>
                </a:cubicBezTo>
                <a:cubicBezTo>
                  <a:pt x="712" y="4"/>
                  <a:pt x="829" y="14"/>
                  <a:pt x="980" y="32"/>
                </a:cubicBezTo>
                <a:cubicBezTo>
                  <a:pt x="1008" y="41"/>
                  <a:pt x="1037" y="47"/>
                  <a:pt x="1067" y="55"/>
                </a:cubicBezTo>
                <a:cubicBezTo>
                  <a:pt x="1103" y="73"/>
                  <a:pt x="1139" y="73"/>
                  <a:pt x="1177" y="87"/>
                </a:cubicBezTo>
                <a:cubicBezTo>
                  <a:pt x="1224" y="104"/>
                  <a:pt x="1261" y="140"/>
                  <a:pt x="1310" y="157"/>
                </a:cubicBezTo>
                <a:cubicBezTo>
                  <a:pt x="1335" y="175"/>
                  <a:pt x="1365" y="189"/>
                  <a:pt x="1388" y="212"/>
                </a:cubicBezTo>
                <a:cubicBezTo>
                  <a:pt x="1418" y="242"/>
                  <a:pt x="1444" y="275"/>
                  <a:pt x="1475" y="306"/>
                </a:cubicBezTo>
                <a:cubicBezTo>
                  <a:pt x="1506" y="337"/>
                  <a:pt x="1525" y="352"/>
                  <a:pt x="1553" y="393"/>
                </a:cubicBezTo>
                <a:cubicBezTo>
                  <a:pt x="1568" y="416"/>
                  <a:pt x="1588" y="417"/>
                  <a:pt x="1600" y="440"/>
                </a:cubicBezTo>
              </a:path>
            </a:pathLst>
          </a:custGeom>
          <a:noFill/>
          <a:ln w="57150" cap="flat" cmpd="sng">
            <a:solidFill>
              <a:srgbClr val="FFFA35"/>
            </a:solidFill>
            <a:prstDash val="solid"/>
            <a:round/>
            <a:headEnd type="none" w="med" len="med"/>
            <a:tailEnd type="none" w="med" len="med"/>
          </a:ln>
          <a:effectLst>
            <a:outerShdw blurRad="63500" dist="8980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07930" name="Text Box 58"/>
          <p:cNvSpPr txBox="1">
            <a:spLocks noChangeArrowheads="1"/>
          </p:cNvSpPr>
          <p:nvPr/>
        </p:nvSpPr>
        <p:spPr bwMode="auto">
          <a:xfrm>
            <a:off x="7467600" y="5715000"/>
            <a:ext cx="1009650" cy="396875"/>
          </a:xfrm>
          <a:prstGeom prst="rect">
            <a:avLst/>
          </a:prstGeom>
          <a:noFill/>
          <a:ln w="12700">
            <a:noFill/>
            <a:miter lim="800000"/>
            <a:headEnd/>
            <a:tailEnd/>
          </a:ln>
          <a:effectLst/>
        </p:spPr>
        <p:txBody>
          <a:bodyPr>
            <a:spAutoFit/>
          </a:bodyPr>
          <a:lstStyle/>
          <a:p>
            <a:pPr>
              <a:spcBef>
                <a:spcPct val="50000"/>
              </a:spcBef>
              <a:defRPr/>
            </a:pPr>
            <a:endParaRPr lang="en-US" sz="2000" b="1" i="0">
              <a:effectLst>
                <a:outerShdw blurRad="38100" dist="38100" dir="2700000" algn="tl">
                  <a:srgbClr val="000000"/>
                </a:outerShdw>
              </a:effectLst>
              <a:latin typeface="Comic Sans MS" pitchFamily="-110" charset="0"/>
              <a:ea typeface="+mn-ea"/>
              <a:cs typeface="+mn-cs"/>
            </a:endParaRPr>
          </a:p>
        </p:txBody>
      </p:sp>
      <p:sp>
        <p:nvSpPr>
          <p:cNvPr id="13357" name="Text Box 61"/>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endParaRPr>
          </a:p>
        </p:txBody>
      </p:sp>
      <p:sp>
        <p:nvSpPr>
          <p:cNvPr id="207903" name="Oval 31"/>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07894" name="Oval 22"/>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07898" name="Oval 26"/>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07900" name="Oval 28"/>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07905" name="Oval 33"/>
          <p:cNvSpPr>
            <a:spLocks noChangeArrowheads="1"/>
          </p:cNvSpPr>
          <p:nvPr/>
        </p:nvSpPr>
        <p:spPr bwMode="auto">
          <a:xfrm>
            <a:off x="2974975" y="3235325"/>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07907" name="Oval 35"/>
          <p:cNvSpPr>
            <a:spLocks noChangeArrowheads="1"/>
          </p:cNvSpPr>
          <p:nvPr/>
        </p:nvSpPr>
        <p:spPr bwMode="auto">
          <a:xfrm>
            <a:off x="3516313" y="32019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07908" name="Oval 36"/>
          <p:cNvSpPr>
            <a:spLocks noChangeArrowheads="1"/>
          </p:cNvSpPr>
          <p:nvPr/>
        </p:nvSpPr>
        <p:spPr bwMode="auto">
          <a:xfrm>
            <a:off x="2906713" y="45735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07910" name="Oval 38"/>
          <p:cNvSpPr>
            <a:spLocks noChangeArrowheads="1"/>
          </p:cNvSpPr>
          <p:nvPr/>
        </p:nvSpPr>
        <p:spPr bwMode="auto">
          <a:xfrm>
            <a:off x="2992438" y="5286375"/>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07912" name="Oval 40"/>
          <p:cNvSpPr>
            <a:spLocks noChangeArrowheads="1"/>
          </p:cNvSpPr>
          <p:nvPr/>
        </p:nvSpPr>
        <p:spPr bwMode="auto">
          <a:xfrm>
            <a:off x="1671638" y="418623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07938" name="Rectangle 66"/>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rPr>
              <a:t>05</a:t>
            </a:r>
          </a:p>
        </p:txBody>
      </p:sp>
      <p:sp>
        <p:nvSpPr>
          <p:cNvPr id="207939" name="Text Box 67"/>
          <p:cNvSpPr txBox="1">
            <a:spLocks noChangeArrowheads="1"/>
          </p:cNvSpPr>
          <p:nvPr/>
        </p:nvSpPr>
        <p:spPr bwMode="auto">
          <a:xfrm>
            <a:off x="3525838" y="4711700"/>
            <a:ext cx="3962400" cy="1077218"/>
          </a:xfrm>
          <a:prstGeom prst="rect">
            <a:avLst/>
          </a:prstGeom>
          <a:noFill/>
          <a:ln w="12700">
            <a:noFill/>
            <a:miter lim="800000"/>
            <a:headEnd/>
            <a:tailEnd/>
          </a:ln>
          <a:effec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defRPr/>
            </a:pPr>
            <a:r>
              <a:rPr lang="en-US" sz="3200" b="1" dirty="0" smtClean="0">
                <a:solidFill>
                  <a:srgbClr val="FFFF00"/>
                </a:solidFill>
                <a:effectLst>
                  <a:outerShdw blurRad="50800" dist="88900" dir="2700000" algn="tl" rotWithShape="0">
                    <a:srgbClr val="000000">
                      <a:alpha val="98000"/>
                    </a:srgbClr>
                  </a:outerShdw>
                </a:effectLst>
              </a:rPr>
              <a:t>GRÜNDE FÜR DIE KARTE!</a:t>
            </a:r>
          </a:p>
        </p:txBody>
      </p:sp>
      <p:sp>
        <p:nvSpPr>
          <p:cNvPr id="13369" name="Text Box 68"/>
          <p:cNvSpPr txBox="1">
            <a:spLocks noChangeArrowheads="1"/>
          </p:cNvSpPr>
          <p:nvPr/>
        </p:nvSpPr>
        <p:spPr bwMode="auto">
          <a:xfrm>
            <a:off x="7532688" y="5884863"/>
            <a:ext cx="268287"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Arial" charset="0"/>
              </a:rPr>
              <a:t>  </a:t>
            </a:r>
          </a:p>
        </p:txBody>
      </p:sp>
      <p:sp>
        <p:nvSpPr>
          <p:cNvPr id="13370" name="Rectangle 69"/>
          <p:cNvSpPr>
            <a:spLocks noChangeArrowheads="1"/>
          </p:cNvSpPr>
          <p:nvPr/>
        </p:nvSpPr>
        <p:spPr bwMode="auto">
          <a:xfrm>
            <a:off x="7102702" y="6269038"/>
            <a:ext cx="1561646"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p>
            <a:r>
              <a:rPr lang="en-US" sz="1200" b="1" i="0" dirty="0" err="1" smtClean="0">
                <a:solidFill>
                  <a:schemeClr val="tx1"/>
                </a:solidFill>
                <a:latin typeface="Arial" charset="0"/>
              </a:rPr>
              <a:t>Handbuch</a:t>
            </a:r>
            <a:r>
              <a:rPr lang="en-US" sz="1200" b="1" i="0" dirty="0" smtClean="0">
                <a:solidFill>
                  <a:schemeClr val="tx1"/>
                </a:solidFill>
                <a:latin typeface="Arial" charset="0"/>
              </a:rPr>
              <a:t> S. 15-16</a:t>
            </a:r>
            <a:endParaRPr lang="en-US" sz="1200" b="1" i="0" dirty="0">
              <a:solidFill>
                <a:schemeClr val="tx1"/>
              </a:solidFill>
              <a:latin typeface="Arial" charset="0"/>
            </a:endParaRPr>
          </a:p>
        </p:txBody>
      </p:sp>
      <p:sp>
        <p:nvSpPr>
          <p:cNvPr id="13371" name="Text Box 70"/>
          <p:cNvSpPr txBox="1">
            <a:spLocks noChangeArrowheads="1"/>
          </p:cNvSpPr>
          <p:nvPr/>
        </p:nvSpPr>
        <p:spPr bwMode="auto">
          <a:xfrm>
            <a:off x="8721725" y="6397625"/>
            <a:ext cx="325438"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2000" i="0">
                <a:solidFill>
                  <a:srgbClr val="FFFFFF"/>
                </a:solidFill>
                <a:latin typeface="Arial" charset="0"/>
              </a:rPr>
              <a:t>1</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withEffect">
                                  <p:stCondLst>
                                    <p:cond delay="0"/>
                                  </p:stCondLst>
                                  <p:iterate type="lt">
                                    <p:tmPct val="100000"/>
                                  </p:iterate>
                                  <p:childTnLst>
                                    <p:set>
                                      <p:cBhvr>
                                        <p:cTn id="6" dur="1" fill="hold">
                                          <p:stCondLst>
                                            <p:cond delay="0"/>
                                          </p:stCondLst>
                                        </p:cTn>
                                        <p:tgtEl>
                                          <p:spTgt spid="207939">
                                            <p:txEl>
                                              <p:pRg st="0" end="0"/>
                                            </p:txEl>
                                          </p:spTgt>
                                        </p:tgtEl>
                                        <p:attrNameLst>
                                          <p:attrName>style.visibility</p:attrName>
                                        </p:attrNameLst>
                                      </p:cBhvr>
                                      <p:to>
                                        <p:strVal val="visible"/>
                                      </p:to>
                                    </p:set>
                                    <p:animEffect transition="in" filter="wipe(up)">
                                      <p:cBhvr>
                                        <p:cTn id="7" dur="75"/>
                                        <p:tgtEl>
                                          <p:spTgt spid="20793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2" fill="hold" nodeType="clickEffect">
                                  <p:stCondLst>
                                    <p:cond delay="0"/>
                                  </p:stCondLst>
                                  <p:childTnLst>
                                    <p:set>
                                      <p:cBhvr>
                                        <p:cTn id="11" dur="1" fill="hold">
                                          <p:stCondLst>
                                            <p:cond delay="0"/>
                                          </p:stCondLst>
                                        </p:cTn>
                                        <p:tgtEl>
                                          <p:spTgt spid="207915"/>
                                        </p:tgtEl>
                                        <p:attrNameLst>
                                          <p:attrName>style.visibility</p:attrName>
                                        </p:attrNameLst>
                                      </p:cBhvr>
                                      <p:to>
                                        <p:strVal val="visible"/>
                                      </p:to>
                                    </p:set>
                                    <p:animEffect transition="in" filter="wipe(right)">
                                      <p:cBhvr>
                                        <p:cTn id="12" dur="1000"/>
                                        <p:tgtEl>
                                          <p:spTgt spid="207915"/>
                                        </p:tgtEl>
                                      </p:cBhvr>
                                    </p:animEffect>
                                  </p:childTnLst>
                                </p:cTn>
                              </p:par>
                            </p:childTnLst>
                          </p:cTn>
                        </p:par>
                        <p:par>
                          <p:cTn id="13" fill="hold" nodeType="afterGroup">
                            <p:stCondLst>
                              <p:cond delay="1000"/>
                            </p:stCondLst>
                            <p:childTnLst>
                              <p:par>
                                <p:cTn id="14" presetID="22" presetClass="entr" presetSubtype="2" fill="hold" nodeType="afterEffect">
                                  <p:stCondLst>
                                    <p:cond delay="500"/>
                                  </p:stCondLst>
                                  <p:childTnLst>
                                    <p:set>
                                      <p:cBhvr>
                                        <p:cTn id="15" dur="1" fill="hold">
                                          <p:stCondLst>
                                            <p:cond delay="0"/>
                                          </p:stCondLst>
                                        </p:cTn>
                                        <p:tgtEl>
                                          <p:spTgt spid="207916"/>
                                        </p:tgtEl>
                                        <p:attrNameLst>
                                          <p:attrName>style.visibility</p:attrName>
                                        </p:attrNameLst>
                                      </p:cBhvr>
                                      <p:to>
                                        <p:strVal val="visible"/>
                                      </p:to>
                                    </p:set>
                                    <p:animEffect transition="in" filter="wipe(right)">
                                      <p:cBhvr>
                                        <p:cTn id="16" dur="1000"/>
                                        <p:tgtEl>
                                          <p:spTgt spid="207916"/>
                                        </p:tgtEl>
                                      </p:cBhvr>
                                    </p:animEffect>
                                  </p:childTnLst>
                                </p:cTn>
                              </p:par>
                            </p:childTnLst>
                          </p:cTn>
                        </p:par>
                        <p:par>
                          <p:cTn id="17" fill="hold" nodeType="afterGroup">
                            <p:stCondLst>
                              <p:cond delay="2500"/>
                            </p:stCondLst>
                            <p:childTnLst>
                              <p:par>
                                <p:cTn id="18" presetID="22" presetClass="entr" presetSubtype="2" fill="hold" nodeType="afterEffect">
                                  <p:stCondLst>
                                    <p:cond delay="500"/>
                                  </p:stCondLst>
                                  <p:childTnLst>
                                    <p:set>
                                      <p:cBhvr>
                                        <p:cTn id="19" dur="1" fill="hold">
                                          <p:stCondLst>
                                            <p:cond delay="0"/>
                                          </p:stCondLst>
                                        </p:cTn>
                                        <p:tgtEl>
                                          <p:spTgt spid="207917"/>
                                        </p:tgtEl>
                                        <p:attrNameLst>
                                          <p:attrName>style.visibility</p:attrName>
                                        </p:attrNameLst>
                                      </p:cBhvr>
                                      <p:to>
                                        <p:strVal val="visible"/>
                                      </p:to>
                                    </p:set>
                                    <p:animEffect transition="in" filter="wipe(right)">
                                      <p:cBhvr>
                                        <p:cTn id="20" dur="1000"/>
                                        <p:tgtEl>
                                          <p:spTgt spid="207917"/>
                                        </p:tgtEl>
                                      </p:cBhvr>
                                    </p:animEffect>
                                  </p:childTnLst>
                                </p:cTn>
                              </p:par>
                            </p:childTnLst>
                          </p:cTn>
                        </p:par>
                        <p:par>
                          <p:cTn id="21" fill="hold" nodeType="afterGroup">
                            <p:stCondLst>
                              <p:cond delay="4000"/>
                            </p:stCondLst>
                            <p:childTnLst>
                              <p:par>
                                <p:cTn id="22" presetID="22" presetClass="entr" presetSubtype="1" fill="hold" nodeType="afterEffect">
                                  <p:stCondLst>
                                    <p:cond delay="500"/>
                                  </p:stCondLst>
                                  <p:childTnLst>
                                    <p:set>
                                      <p:cBhvr>
                                        <p:cTn id="23" dur="1" fill="hold">
                                          <p:stCondLst>
                                            <p:cond delay="0"/>
                                          </p:stCondLst>
                                        </p:cTn>
                                        <p:tgtEl>
                                          <p:spTgt spid="207918"/>
                                        </p:tgtEl>
                                        <p:attrNameLst>
                                          <p:attrName>style.visibility</p:attrName>
                                        </p:attrNameLst>
                                      </p:cBhvr>
                                      <p:to>
                                        <p:strVal val="visible"/>
                                      </p:to>
                                    </p:set>
                                    <p:animEffect transition="in" filter="wipe(up)">
                                      <p:cBhvr>
                                        <p:cTn id="24" dur="1000"/>
                                        <p:tgtEl>
                                          <p:spTgt spid="207918"/>
                                        </p:tgtEl>
                                      </p:cBhvr>
                                    </p:animEffect>
                                  </p:childTnLst>
                                </p:cTn>
                              </p:par>
                            </p:childTnLst>
                          </p:cTn>
                        </p:par>
                        <p:par>
                          <p:cTn id="25" fill="hold" nodeType="afterGroup">
                            <p:stCondLst>
                              <p:cond delay="5500"/>
                            </p:stCondLst>
                            <p:childTnLst>
                              <p:par>
                                <p:cTn id="26" presetID="22" presetClass="entr" presetSubtype="4" fill="hold" nodeType="afterEffect">
                                  <p:stCondLst>
                                    <p:cond delay="500"/>
                                  </p:stCondLst>
                                  <p:childTnLst>
                                    <p:set>
                                      <p:cBhvr>
                                        <p:cTn id="27" dur="1" fill="hold">
                                          <p:stCondLst>
                                            <p:cond delay="0"/>
                                          </p:stCondLst>
                                        </p:cTn>
                                        <p:tgtEl>
                                          <p:spTgt spid="207919"/>
                                        </p:tgtEl>
                                        <p:attrNameLst>
                                          <p:attrName>style.visibility</p:attrName>
                                        </p:attrNameLst>
                                      </p:cBhvr>
                                      <p:to>
                                        <p:strVal val="visible"/>
                                      </p:to>
                                    </p:set>
                                    <p:animEffect transition="in" filter="wipe(down)">
                                      <p:cBhvr>
                                        <p:cTn id="28" dur="1000"/>
                                        <p:tgtEl>
                                          <p:spTgt spid="207919"/>
                                        </p:tgtEl>
                                      </p:cBhvr>
                                    </p:animEffect>
                                  </p:childTnLst>
                                </p:cTn>
                              </p:par>
                            </p:childTnLst>
                          </p:cTn>
                        </p:par>
                        <p:par>
                          <p:cTn id="29" fill="hold" nodeType="afterGroup">
                            <p:stCondLst>
                              <p:cond delay="7000"/>
                            </p:stCondLst>
                            <p:childTnLst>
                              <p:par>
                                <p:cTn id="30" presetID="22" presetClass="entr" presetSubtype="8" fill="hold" nodeType="afterEffect">
                                  <p:stCondLst>
                                    <p:cond delay="500"/>
                                  </p:stCondLst>
                                  <p:childTnLst>
                                    <p:set>
                                      <p:cBhvr>
                                        <p:cTn id="31" dur="1" fill="hold">
                                          <p:stCondLst>
                                            <p:cond delay="0"/>
                                          </p:stCondLst>
                                        </p:cTn>
                                        <p:tgtEl>
                                          <p:spTgt spid="207920"/>
                                        </p:tgtEl>
                                        <p:attrNameLst>
                                          <p:attrName>style.visibility</p:attrName>
                                        </p:attrNameLst>
                                      </p:cBhvr>
                                      <p:to>
                                        <p:strVal val="visible"/>
                                      </p:to>
                                    </p:set>
                                    <p:animEffect transition="in" filter="wipe(left)">
                                      <p:cBhvr>
                                        <p:cTn id="32" dur="1000"/>
                                        <p:tgtEl>
                                          <p:spTgt spid="207920"/>
                                        </p:tgtEl>
                                      </p:cBhvr>
                                    </p:animEffect>
                                  </p:childTnLst>
                                </p:cTn>
                              </p:par>
                            </p:childTnLst>
                          </p:cTn>
                        </p:par>
                        <p:par>
                          <p:cTn id="33" fill="hold" nodeType="afterGroup">
                            <p:stCondLst>
                              <p:cond delay="8500"/>
                            </p:stCondLst>
                            <p:childTnLst>
                              <p:par>
                                <p:cTn id="34" presetID="22" presetClass="entr" presetSubtype="2" fill="hold" nodeType="afterEffect">
                                  <p:stCondLst>
                                    <p:cond delay="500"/>
                                  </p:stCondLst>
                                  <p:childTnLst>
                                    <p:set>
                                      <p:cBhvr>
                                        <p:cTn id="35" dur="1" fill="hold">
                                          <p:stCondLst>
                                            <p:cond delay="0"/>
                                          </p:stCondLst>
                                        </p:cTn>
                                        <p:tgtEl>
                                          <p:spTgt spid="207921"/>
                                        </p:tgtEl>
                                        <p:attrNameLst>
                                          <p:attrName>style.visibility</p:attrName>
                                        </p:attrNameLst>
                                      </p:cBhvr>
                                      <p:to>
                                        <p:strVal val="visible"/>
                                      </p:to>
                                    </p:set>
                                    <p:animEffect transition="in" filter="wipe(right)">
                                      <p:cBhvr>
                                        <p:cTn id="36" dur="1000"/>
                                        <p:tgtEl>
                                          <p:spTgt spid="207921"/>
                                        </p:tgtEl>
                                      </p:cBhvr>
                                    </p:animEffect>
                                  </p:childTnLst>
                                </p:cTn>
                              </p:par>
                            </p:childTnLst>
                          </p:cTn>
                        </p:par>
                        <p:par>
                          <p:cTn id="37" fill="hold" nodeType="afterGroup">
                            <p:stCondLst>
                              <p:cond delay="10000"/>
                            </p:stCondLst>
                            <p:childTnLst>
                              <p:par>
                                <p:cTn id="38" presetID="22" presetClass="entr" presetSubtype="8" fill="hold" nodeType="afterEffect">
                                  <p:stCondLst>
                                    <p:cond delay="500"/>
                                  </p:stCondLst>
                                  <p:childTnLst>
                                    <p:set>
                                      <p:cBhvr>
                                        <p:cTn id="39" dur="1" fill="hold">
                                          <p:stCondLst>
                                            <p:cond delay="0"/>
                                          </p:stCondLst>
                                        </p:cTn>
                                        <p:tgtEl>
                                          <p:spTgt spid="207922"/>
                                        </p:tgtEl>
                                        <p:attrNameLst>
                                          <p:attrName>style.visibility</p:attrName>
                                        </p:attrNameLst>
                                      </p:cBhvr>
                                      <p:to>
                                        <p:strVal val="visible"/>
                                      </p:to>
                                    </p:set>
                                    <p:animEffect transition="in" filter="wipe(left)">
                                      <p:cBhvr>
                                        <p:cTn id="40" dur="1000"/>
                                        <p:tgtEl>
                                          <p:spTgt spid="207922"/>
                                        </p:tgtEl>
                                      </p:cBhvr>
                                    </p:animEffect>
                                  </p:childTnLst>
                                </p:cTn>
                              </p:par>
                            </p:childTnLst>
                          </p:cTn>
                        </p:par>
                        <p:par>
                          <p:cTn id="41" fill="hold" nodeType="afterGroup">
                            <p:stCondLst>
                              <p:cond delay="11500"/>
                            </p:stCondLst>
                            <p:childTnLst>
                              <p:par>
                                <p:cTn id="42" presetID="23" presetClass="entr" presetSubtype="528" fill="hold" nodeType="afterEffect">
                                  <p:stCondLst>
                                    <p:cond delay="500"/>
                                  </p:stCondLst>
                                  <p:childTnLst>
                                    <p:set>
                                      <p:cBhvr>
                                        <p:cTn id="43" dur="1" fill="hold">
                                          <p:stCondLst>
                                            <p:cond delay="0"/>
                                          </p:stCondLst>
                                        </p:cTn>
                                        <p:tgtEl>
                                          <p:spTgt spid="2"/>
                                        </p:tgtEl>
                                        <p:attrNameLst>
                                          <p:attrName>style.visibility</p:attrName>
                                        </p:attrNameLst>
                                      </p:cBhvr>
                                      <p:to>
                                        <p:strVal val="visible"/>
                                      </p:to>
                                    </p:set>
                                    <p:anim calcmode="lin" valueType="num">
                                      <p:cBhvr>
                                        <p:cTn id="44" dur="1000" fill="hold"/>
                                        <p:tgtEl>
                                          <p:spTgt spid="2"/>
                                        </p:tgtEl>
                                        <p:attrNameLst>
                                          <p:attrName>ppt_w</p:attrName>
                                        </p:attrNameLst>
                                      </p:cBhvr>
                                      <p:tavLst>
                                        <p:tav tm="0">
                                          <p:val>
                                            <p:fltVal val="0"/>
                                          </p:val>
                                        </p:tav>
                                        <p:tav tm="100000">
                                          <p:val>
                                            <p:strVal val="#ppt_w"/>
                                          </p:val>
                                        </p:tav>
                                      </p:tavLst>
                                    </p:anim>
                                    <p:anim calcmode="lin" valueType="num">
                                      <p:cBhvr>
                                        <p:cTn id="45" dur="1000" fill="hold"/>
                                        <p:tgtEl>
                                          <p:spTgt spid="2"/>
                                        </p:tgtEl>
                                        <p:attrNameLst>
                                          <p:attrName>ppt_h</p:attrName>
                                        </p:attrNameLst>
                                      </p:cBhvr>
                                      <p:tavLst>
                                        <p:tav tm="0">
                                          <p:val>
                                            <p:fltVal val="0"/>
                                          </p:val>
                                        </p:tav>
                                        <p:tav tm="100000">
                                          <p:val>
                                            <p:strVal val="#ppt_h"/>
                                          </p:val>
                                        </p:tav>
                                      </p:tavLst>
                                    </p:anim>
                                    <p:anim calcmode="lin" valueType="num">
                                      <p:cBhvr>
                                        <p:cTn id="46" dur="1000" fill="hold"/>
                                        <p:tgtEl>
                                          <p:spTgt spid="2"/>
                                        </p:tgtEl>
                                        <p:attrNameLst>
                                          <p:attrName>ppt_x</p:attrName>
                                        </p:attrNameLst>
                                      </p:cBhvr>
                                      <p:tavLst>
                                        <p:tav tm="0">
                                          <p:val>
                                            <p:fltVal val="0.5"/>
                                          </p:val>
                                        </p:tav>
                                        <p:tav tm="100000">
                                          <p:val>
                                            <p:strVal val="#ppt_x"/>
                                          </p:val>
                                        </p:tav>
                                      </p:tavLst>
                                    </p:anim>
                                    <p:anim calcmode="lin" valueType="num">
                                      <p:cBhvr>
                                        <p:cTn id="47" dur="1000" fill="hold"/>
                                        <p:tgtEl>
                                          <p:spTgt spid="2"/>
                                        </p:tgtEl>
                                        <p:attrNameLst>
                                          <p:attrName>ppt_y</p:attrName>
                                        </p:attrNameLst>
                                      </p:cBhvr>
                                      <p:tavLst>
                                        <p:tav tm="0">
                                          <p:val>
                                            <p:fltVal val="0.5"/>
                                          </p:val>
                                        </p:tav>
                                        <p:tav tm="100000">
                                          <p:val>
                                            <p:strVal val="#ppt_y"/>
                                          </p:val>
                                        </p:tav>
                                      </p:tavLst>
                                    </p:anim>
                                  </p:childTnLst>
                                </p:cTn>
                              </p:par>
                            </p:childTnLst>
                          </p:cTn>
                        </p:par>
                        <p:par>
                          <p:cTn id="48" fill="hold" nodeType="afterGroup">
                            <p:stCondLst>
                              <p:cond delay="13000"/>
                            </p:stCondLst>
                            <p:childTnLst>
                              <p:par>
                                <p:cTn id="49" presetID="22" presetClass="entr" presetSubtype="8" fill="hold" nodeType="afterEffect">
                                  <p:stCondLst>
                                    <p:cond delay="500"/>
                                  </p:stCondLst>
                                  <p:childTnLst>
                                    <p:set>
                                      <p:cBhvr>
                                        <p:cTn id="50" dur="1" fill="hold">
                                          <p:stCondLst>
                                            <p:cond delay="0"/>
                                          </p:stCondLst>
                                        </p:cTn>
                                        <p:tgtEl>
                                          <p:spTgt spid="207928"/>
                                        </p:tgtEl>
                                        <p:attrNameLst>
                                          <p:attrName>style.visibility</p:attrName>
                                        </p:attrNameLst>
                                      </p:cBhvr>
                                      <p:to>
                                        <p:strVal val="visible"/>
                                      </p:to>
                                    </p:set>
                                    <p:animEffect transition="in" filter="wipe(left)">
                                      <p:cBhvr>
                                        <p:cTn id="51" dur="1000"/>
                                        <p:tgtEl>
                                          <p:spTgt spid="207928"/>
                                        </p:tgtEl>
                                      </p:cBhvr>
                                    </p:animEffect>
                                  </p:childTnLst>
                                </p:cTn>
                              </p:par>
                            </p:childTnLst>
                          </p:cTn>
                        </p:par>
                        <p:par>
                          <p:cTn id="52" fill="hold" nodeType="afterGroup">
                            <p:stCondLst>
                              <p:cond delay="14500"/>
                            </p:stCondLst>
                            <p:childTnLst>
                              <p:par>
                                <p:cTn id="53" presetID="22" presetClass="entr" presetSubtype="2" fill="hold" nodeType="afterEffect">
                                  <p:stCondLst>
                                    <p:cond delay="500"/>
                                  </p:stCondLst>
                                  <p:childTnLst>
                                    <p:set>
                                      <p:cBhvr>
                                        <p:cTn id="54" dur="1" fill="hold">
                                          <p:stCondLst>
                                            <p:cond delay="0"/>
                                          </p:stCondLst>
                                        </p:cTn>
                                        <p:tgtEl>
                                          <p:spTgt spid="207929"/>
                                        </p:tgtEl>
                                        <p:attrNameLst>
                                          <p:attrName>style.visibility</p:attrName>
                                        </p:attrNameLst>
                                      </p:cBhvr>
                                      <p:to>
                                        <p:strVal val="visible"/>
                                      </p:to>
                                    </p:set>
                                    <p:animEffect transition="in" filter="wipe(right)">
                                      <p:cBhvr>
                                        <p:cTn id="55" dur="1000"/>
                                        <p:tgtEl>
                                          <p:spTgt spid="2079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7939" grpId="0" build="p" autoUpdateAnimBg="0" advAuto="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Freeform 2"/>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6259" name="Rectangle 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6260" name="Rectangle 4"/>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6261" name="Freeform 5"/>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6262" name="Rectangle 6"/>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6263" name="Line 7"/>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6264" name="Line 8"/>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6266" name="Line 10"/>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6267" name="Rectangle 11"/>
          <p:cNvSpPr>
            <a:spLocks noChangeArrowheads="1"/>
          </p:cNvSpPr>
          <p:nvPr/>
        </p:nvSpPr>
        <p:spPr bwMode="auto">
          <a:xfrm>
            <a:off x="7259638" y="5259388"/>
            <a:ext cx="1311275" cy="57626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3200" b="1" i="0">
                <a:solidFill>
                  <a:srgbClr val="FAF200"/>
                </a:solidFill>
                <a:latin typeface="Times" pitchFamily="-110" charset="0"/>
                <a:ea typeface="+mn-ea"/>
                <a:cs typeface="+mn-cs"/>
              </a:rPr>
              <a:t>PG</a:t>
            </a:r>
          </a:p>
        </p:txBody>
      </p:sp>
      <p:sp>
        <p:nvSpPr>
          <p:cNvPr id="96268" name="Rectangle 12"/>
          <p:cNvSpPr>
            <a:spLocks noChangeArrowheads="1"/>
          </p:cNvSpPr>
          <p:nvPr/>
        </p:nvSpPr>
        <p:spPr bwMode="auto">
          <a:xfrm>
            <a:off x="2020888" y="992188"/>
            <a:ext cx="1104449" cy="582211"/>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square" lIns="90487" tIns="44450" rIns="90487" bIns="44450">
            <a:spAutoFit/>
          </a:bodyPr>
          <a:lstStyle/>
          <a:p>
            <a:pPr algn="l">
              <a:spcBef>
                <a:spcPct val="50000"/>
              </a:spcBef>
              <a:defRPr/>
            </a:pPr>
            <a:r>
              <a:rPr lang="en-US" sz="3200" b="1" i="0" dirty="0" smtClean="0">
                <a:solidFill>
                  <a:srgbClr val="FAF200"/>
                </a:solidFill>
                <a:latin typeface="Times" pitchFamily="-110" charset="0"/>
                <a:ea typeface="+mn-ea"/>
                <a:cs typeface="+mn-cs"/>
              </a:rPr>
              <a:t>MM</a:t>
            </a:r>
            <a:endParaRPr lang="en-US" sz="3200" b="1" i="0" dirty="0">
              <a:solidFill>
                <a:srgbClr val="FAF200"/>
              </a:solidFill>
              <a:latin typeface="Times" pitchFamily="-110" charset="0"/>
              <a:ea typeface="+mn-ea"/>
              <a:cs typeface="+mn-cs"/>
            </a:endParaRPr>
          </a:p>
        </p:txBody>
      </p:sp>
      <p:sp>
        <p:nvSpPr>
          <p:cNvPr id="96269" name="Oval 13"/>
          <p:cNvSpPr>
            <a:spLocks noChangeArrowheads="1"/>
          </p:cNvSpPr>
          <p:nvPr/>
        </p:nvSpPr>
        <p:spPr bwMode="auto">
          <a:xfrm>
            <a:off x="7137400" y="5111750"/>
            <a:ext cx="881063" cy="830263"/>
          </a:xfrm>
          <a:prstGeom prst="ellipse">
            <a:avLst/>
          </a:prstGeom>
          <a:noFill/>
          <a:ln w="508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6270" name="Freeform 14"/>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6271" name="Rectangle 15"/>
          <p:cNvSpPr>
            <a:spLocks noChangeArrowheads="1"/>
          </p:cNvSpPr>
          <p:nvPr/>
        </p:nvSpPr>
        <p:spPr bwMode="auto">
          <a:xfrm>
            <a:off x="4630738" y="2649538"/>
            <a:ext cx="1520825" cy="582211"/>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3200" b="1" i="0" dirty="0" smtClean="0">
                <a:solidFill>
                  <a:srgbClr val="FAF200"/>
                </a:solidFill>
                <a:latin typeface="Times" pitchFamily="-110" charset="0"/>
                <a:ea typeface="+mn-ea"/>
                <a:cs typeface="+mn-cs"/>
              </a:rPr>
              <a:t>E</a:t>
            </a:r>
            <a:endParaRPr lang="en-US" sz="3200" b="1" i="0" dirty="0">
              <a:solidFill>
                <a:srgbClr val="FAF200"/>
              </a:solidFill>
              <a:latin typeface="Times" pitchFamily="-110" charset="0"/>
              <a:ea typeface="+mn-ea"/>
              <a:cs typeface="+mn-cs"/>
            </a:endParaRPr>
          </a:p>
        </p:txBody>
      </p:sp>
      <p:sp>
        <p:nvSpPr>
          <p:cNvPr id="105486" name="Text Box 17"/>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endParaRPr>
          </a:p>
        </p:txBody>
      </p:sp>
      <p:sp>
        <p:nvSpPr>
          <p:cNvPr id="96278" name="Rectangle 22"/>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rPr>
              <a:t>50</a:t>
            </a:r>
          </a:p>
        </p:txBody>
      </p:sp>
      <p:sp>
        <p:nvSpPr>
          <p:cNvPr id="105488" name="Text Box 23"/>
          <p:cNvSpPr txBox="1">
            <a:spLocks noChangeArrowheads="1"/>
          </p:cNvSpPr>
          <p:nvPr/>
        </p:nvSpPr>
        <p:spPr bwMode="auto">
          <a:xfrm>
            <a:off x="7532688" y="5884863"/>
            <a:ext cx="268287"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Arial" charset="0"/>
              </a:rPr>
              <a:t>  </a:t>
            </a:r>
          </a:p>
        </p:txBody>
      </p:sp>
      <p:sp>
        <p:nvSpPr>
          <p:cNvPr id="105489" name="Rectangle 24"/>
          <p:cNvSpPr>
            <a:spLocks noChangeArrowheads="1"/>
          </p:cNvSpPr>
          <p:nvPr/>
        </p:nvSpPr>
        <p:spPr bwMode="auto">
          <a:xfrm>
            <a:off x="7102702" y="6269038"/>
            <a:ext cx="1561646"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p>
            <a:r>
              <a:rPr lang="en-US" sz="1200" b="1" i="0" dirty="0" err="1" smtClean="0">
                <a:solidFill>
                  <a:schemeClr val="tx1"/>
                </a:solidFill>
                <a:latin typeface="Arial" charset="0"/>
              </a:rPr>
              <a:t>Handbuch</a:t>
            </a:r>
            <a:r>
              <a:rPr lang="en-US" sz="1200" b="1" i="0" dirty="0" smtClean="0">
                <a:solidFill>
                  <a:schemeClr val="tx1"/>
                </a:solidFill>
                <a:latin typeface="Arial" charset="0"/>
              </a:rPr>
              <a:t> S. 15-16</a:t>
            </a:r>
            <a:endParaRPr lang="en-US" sz="1200" b="1" i="0" dirty="0">
              <a:solidFill>
                <a:schemeClr val="tx1"/>
              </a:solidFill>
              <a:latin typeface="Arial" charset="0"/>
            </a:endParaRPr>
          </a:p>
        </p:txBody>
      </p:sp>
    </p:spTree>
  </p:cSld>
  <p:clrMapOvr>
    <a:masterClrMapping/>
  </p:clrMapOvr>
  <p:transition spd="med">
    <p:fad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Freeform 2"/>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6067" name="Rectangle 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6068" name="Rectangle 4"/>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6069" name="Freeform 5"/>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6070" name="Rectangle 6"/>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6071" name="Line 7"/>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6072" name="Line 8"/>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6074" name="Line 10"/>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6075" name="Rectangle 11"/>
          <p:cNvSpPr>
            <a:spLocks noChangeArrowheads="1"/>
          </p:cNvSpPr>
          <p:nvPr/>
        </p:nvSpPr>
        <p:spPr bwMode="auto">
          <a:xfrm>
            <a:off x="7259638" y="5259388"/>
            <a:ext cx="1311275" cy="57626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3200" b="1" i="0">
                <a:solidFill>
                  <a:srgbClr val="FAF200"/>
                </a:solidFill>
                <a:latin typeface="Times" pitchFamily="-110" charset="0"/>
                <a:ea typeface="+mn-ea"/>
                <a:cs typeface="+mn-cs"/>
              </a:rPr>
              <a:t>PG</a:t>
            </a:r>
          </a:p>
        </p:txBody>
      </p:sp>
      <p:sp>
        <p:nvSpPr>
          <p:cNvPr id="216076" name="Rectangle 12"/>
          <p:cNvSpPr>
            <a:spLocks noChangeArrowheads="1"/>
          </p:cNvSpPr>
          <p:nvPr/>
        </p:nvSpPr>
        <p:spPr bwMode="auto">
          <a:xfrm>
            <a:off x="2020888" y="992188"/>
            <a:ext cx="1254575" cy="582211"/>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square" lIns="90487" tIns="44450" rIns="90487" bIns="44450">
            <a:spAutoFit/>
          </a:bodyPr>
          <a:lstStyle/>
          <a:p>
            <a:pPr algn="l">
              <a:spcBef>
                <a:spcPct val="50000"/>
              </a:spcBef>
              <a:defRPr/>
            </a:pPr>
            <a:r>
              <a:rPr lang="en-US" sz="3200" b="1" i="0" dirty="0" smtClean="0">
                <a:solidFill>
                  <a:srgbClr val="FAF200"/>
                </a:solidFill>
                <a:latin typeface="Times" pitchFamily="-110" charset="0"/>
                <a:ea typeface="+mn-ea"/>
                <a:cs typeface="+mn-cs"/>
              </a:rPr>
              <a:t>MM</a:t>
            </a:r>
            <a:endParaRPr lang="en-US" sz="3200" b="1" i="0" dirty="0">
              <a:solidFill>
                <a:srgbClr val="FAF200"/>
              </a:solidFill>
              <a:latin typeface="Times" pitchFamily="-110" charset="0"/>
              <a:ea typeface="+mn-ea"/>
              <a:cs typeface="+mn-cs"/>
            </a:endParaRPr>
          </a:p>
        </p:txBody>
      </p:sp>
      <p:sp>
        <p:nvSpPr>
          <p:cNvPr id="216078" name="Freeform 14"/>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6079" name="Rectangle 15"/>
          <p:cNvSpPr>
            <a:spLocks noChangeArrowheads="1"/>
          </p:cNvSpPr>
          <p:nvPr/>
        </p:nvSpPr>
        <p:spPr bwMode="auto">
          <a:xfrm>
            <a:off x="4630738" y="2649538"/>
            <a:ext cx="1520825" cy="582211"/>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3200" b="1" i="0" dirty="0" smtClean="0">
                <a:solidFill>
                  <a:srgbClr val="FAF200"/>
                </a:solidFill>
                <a:latin typeface="Times" pitchFamily="-110" charset="0"/>
                <a:ea typeface="+mn-ea"/>
                <a:cs typeface="+mn-cs"/>
              </a:rPr>
              <a:t>E</a:t>
            </a:r>
            <a:endParaRPr lang="en-US" sz="3200" b="1" i="0" dirty="0">
              <a:solidFill>
                <a:srgbClr val="FAF200"/>
              </a:solidFill>
              <a:latin typeface="Times" pitchFamily="-110" charset="0"/>
              <a:ea typeface="+mn-ea"/>
              <a:cs typeface="+mn-cs"/>
            </a:endParaRPr>
          </a:p>
        </p:txBody>
      </p:sp>
      <p:sp>
        <p:nvSpPr>
          <p:cNvPr id="216082" name="Text Box 18"/>
          <p:cNvSpPr txBox="1">
            <a:spLocks noChangeArrowheads="1"/>
          </p:cNvSpPr>
          <p:nvPr/>
        </p:nvSpPr>
        <p:spPr bwMode="auto">
          <a:xfrm>
            <a:off x="2590800" y="1022350"/>
            <a:ext cx="4953000" cy="519113"/>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defRPr/>
            </a:pPr>
            <a:r>
              <a:rPr lang="en-US" b="1" dirty="0" smtClean="0">
                <a:solidFill>
                  <a:srgbClr val="66FF99"/>
                </a:solidFill>
                <a:effectLst>
                  <a:outerShdw blurRad="38100" dist="38100" dir="2700000" algn="tl">
                    <a:srgbClr val="000000"/>
                  </a:outerShdw>
                </a:effectLst>
              </a:rPr>
              <a:t>(MITTELMEER)</a:t>
            </a:r>
          </a:p>
        </p:txBody>
      </p:sp>
      <p:sp>
        <p:nvSpPr>
          <p:cNvPr id="216083" name="Text Box 19"/>
          <p:cNvSpPr txBox="1">
            <a:spLocks noChangeArrowheads="1"/>
          </p:cNvSpPr>
          <p:nvPr/>
        </p:nvSpPr>
        <p:spPr bwMode="auto">
          <a:xfrm>
            <a:off x="2514600" y="3076575"/>
            <a:ext cx="4953000" cy="519113"/>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defRPr/>
            </a:pPr>
            <a:r>
              <a:rPr lang="en-US" b="1" dirty="0" smtClean="0">
                <a:solidFill>
                  <a:srgbClr val="66FF99"/>
                </a:solidFill>
                <a:effectLst>
                  <a:outerShdw blurRad="38100" dist="38100" dir="2700000" algn="tl">
                    <a:srgbClr val="000000"/>
                  </a:outerShdw>
                </a:effectLst>
              </a:rPr>
              <a:t>(EUPHRAT - FLUSS)</a:t>
            </a:r>
          </a:p>
        </p:txBody>
      </p:sp>
      <p:sp>
        <p:nvSpPr>
          <p:cNvPr id="216084" name="Text Box 20"/>
          <p:cNvSpPr txBox="1">
            <a:spLocks noChangeArrowheads="1"/>
          </p:cNvSpPr>
          <p:nvPr/>
        </p:nvSpPr>
        <p:spPr bwMode="auto">
          <a:xfrm>
            <a:off x="4326341" y="5618163"/>
            <a:ext cx="4412848" cy="519112"/>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square">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defRPr/>
            </a:pPr>
            <a:r>
              <a:rPr lang="en-US" b="1" dirty="0" smtClean="0">
                <a:solidFill>
                  <a:srgbClr val="66FF99"/>
                </a:solidFill>
                <a:effectLst>
                  <a:outerShdw blurRad="38100" dist="38100" dir="2700000" algn="tl">
                    <a:srgbClr val="000000"/>
                  </a:outerShdw>
                </a:effectLst>
              </a:rPr>
              <a:t>(PERSISCHER GOLF)</a:t>
            </a:r>
          </a:p>
        </p:txBody>
      </p:sp>
      <p:sp>
        <p:nvSpPr>
          <p:cNvPr id="107536" name="Text Box 21"/>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endParaRPr>
          </a:p>
        </p:txBody>
      </p:sp>
      <p:sp>
        <p:nvSpPr>
          <p:cNvPr id="216090" name="Rectangle 26"/>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rPr>
              <a:t>51</a:t>
            </a:r>
          </a:p>
        </p:txBody>
      </p:sp>
      <p:sp>
        <p:nvSpPr>
          <p:cNvPr id="107538" name="Text Box 27"/>
          <p:cNvSpPr txBox="1">
            <a:spLocks noChangeArrowheads="1"/>
          </p:cNvSpPr>
          <p:nvPr/>
        </p:nvSpPr>
        <p:spPr bwMode="auto">
          <a:xfrm>
            <a:off x="7532688" y="5884863"/>
            <a:ext cx="268287"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Arial" charset="0"/>
              </a:rPr>
              <a:t>  </a:t>
            </a:r>
          </a:p>
        </p:txBody>
      </p:sp>
      <p:sp>
        <p:nvSpPr>
          <p:cNvPr id="107539" name="Rectangle 28"/>
          <p:cNvSpPr>
            <a:spLocks noChangeArrowheads="1"/>
          </p:cNvSpPr>
          <p:nvPr/>
        </p:nvSpPr>
        <p:spPr bwMode="auto">
          <a:xfrm>
            <a:off x="7102702" y="6269038"/>
            <a:ext cx="1561646"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p>
            <a:r>
              <a:rPr lang="en-US" sz="1200" b="1" i="0" dirty="0" err="1" smtClean="0">
                <a:solidFill>
                  <a:schemeClr val="tx1"/>
                </a:solidFill>
                <a:latin typeface="Arial" charset="0"/>
              </a:rPr>
              <a:t>Handbuch</a:t>
            </a:r>
            <a:r>
              <a:rPr lang="en-US" sz="1200" b="1" i="0" dirty="0" smtClean="0">
                <a:solidFill>
                  <a:schemeClr val="tx1"/>
                </a:solidFill>
                <a:latin typeface="Arial" charset="0"/>
              </a:rPr>
              <a:t> S. 15-16</a:t>
            </a:r>
            <a:endParaRPr lang="en-US" sz="1200" b="1" i="0" dirty="0">
              <a:solidFill>
                <a:schemeClr val="tx1"/>
              </a:solidFill>
              <a:latin typeface="Arial"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16082"/>
                                        </p:tgtEl>
                                        <p:attrNameLst>
                                          <p:attrName>style.visibility</p:attrName>
                                        </p:attrNameLst>
                                      </p:cBhvr>
                                      <p:to>
                                        <p:strVal val="visible"/>
                                      </p:to>
                                    </p:set>
                                    <p:animEffect transition="in" filter="fade">
                                      <p:cBhvr>
                                        <p:cTn id="7" dur="1000"/>
                                        <p:tgtEl>
                                          <p:spTgt spid="216082"/>
                                        </p:tgtEl>
                                      </p:cBhvr>
                                    </p:animEffect>
                                  </p:childTnLst>
                                </p:cTn>
                              </p:par>
                            </p:childTnLst>
                          </p:cTn>
                        </p:par>
                        <p:par>
                          <p:cTn id="8" fill="hold" nodeType="afterGroup">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216083"/>
                                        </p:tgtEl>
                                        <p:attrNameLst>
                                          <p:attrName>style.visibility</p:attrName>
                                        </p:attrNameLst>
                                      </p:cBhvr>
                                      <p:to>
                                        <p:strVal val="visible"/>
                                      </p:to>
                                    </p:set>
                                    <p:animEffect transition="in" filter="fade">
                                      <p:cBhvr>
                                        <p:cTn id="11" dur="1000"/>
                                        <p:tgtEl>
                                          <p:spTgt spid="216083"/>
                                        </p:tgtEl>
                                      </p:cBhvr>
                                    </p:animEffect>
                                  </p:childTnLst>
                                </p:cTn>
                              </p:par>
                            </p:childTnLst>
                          </p:cTn>
                        </p:par>
                        <p:par>
                          <p:cTn id="12" fill="hold" nodeType="afterGroup">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216084"/>
                                        </p:tgtEl>
                                        <p:attrNameLst>
                                          <p:attrName>style.visibility</p:attrName>
                                        </p:attrNameLst>
                                      </p:cBhvr>
                                      <p:to>
                                        <p:strVal val="visible"/>
                                      </p:to>
                                    </p:set>
                                    <p:animEffect transition="in" filter="fade">
                                      <p:cBhvr>
                                        <p:cTn id="15" dur="1000"/>
                                        <p:tgtEl>
                                          <p:spTgt spid="2160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6082" grpId="0" autoUpdateAnimBg="0"/>
      <p:bldP spid="216083" grpId="0" autoUpdateAnimBg="0"/>
      <p:bldP spid="216084" grpId="0" autoUpdateAnimBg="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Freeform 2"/>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7283" name="Rectangle 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7284" name="Rectangle 4"/>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7285" name="Freeform 5"/>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7286" name="Freeform 6"/>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50800" cap="rnd" cmpd="sng">
            <a:solidFill>
              <a:srgbClr val="FAF200"/>
            </a:solidFill>
            <a:prstDash val="solid"/>
            <a:round/>
            <a:headEnd type="none" w="med" len="med"/>
            <a:tailEnd type="none" w="med" len="med"/>
          </a:ln>
          <a:effectLst>
            <a:outerShdw blurRad="63500" dist="107763" dir="2700000" algn="ctr" rotWithShape="0">
              <a:schemeClr val="bg2"/>
            </a:outerShdw>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7287" name="Rectangle 7"/>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7288" name="Line 8"/>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7289" name="Line 9"/>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7291" name="Line 11"/>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7292" name="Rectangle 12"/>
          <p:cNvSpPr>
            <a:spLocks noChangeArrowheads="1"/>
          </p:cNvSpPr>
          <p:nvPr/>
        </p:nvSpPr>
        <p:spPr bwMode="auto">
          <a:xfrm>
            <a:off x="4630738" y="2649538"/>
            <a:ext cx="15208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smtClean="0">
                <a:solidFill>
                  <a:schemeClr val="folHlink"/>
                </a:solidFill>
                <a:latin typeface="Times" pitchFamily="-110" charset="0"/>
                <a:ea typeface="+mn-ea"/>
                <a:cs typeface="+mn-cs"/>
              </a:rPr>
              <a:t>E</a:t>
            </a:r>
            <a:endParaRPr lang="en-US" sz="2400" b="1" i="0" dirty="0">
              <a:solidFill>
                <a:schemeClr val="folHlink"/>
              </a:solidFill>
              <a:latin typeface="Times" pitchFamily="-110" charset="0"/>
              <a:ea typeface="+mn-ea"/>
              <a:cs typeface="+mn-cs"/>
            </a:endParaRPr>
          </a:p>
        </p:txBody>
      </p:sp>
      <p:sp>
        <p:nvSpPr>
          <p:cNvPr id="97293" name="Rectangle 13"/>
          <p:cNvSpPr>
            <a:spLocks noChangeArrowheads="1"/>
          </p:cNvSpPr>
          <p:nvPr/>
        </p:nvSpPr>
        <p:spPr bwMode="auto">
          <a:xfrm>
            <a:off x="7259638" y="5259388"/>
            <a:ext cx="13112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PG</a:t>
            </a:r>
          </a:p>
        </p:txBody>
      </p:sp>
      <p:sp>
        <p:nvSpPr>
          <p:cNvPr id="97294" name="Rectangle 14"/>
          <p:cNvSpPr>
            <a:spLocks noChangeArrowheads="1"/>
          </p:cNvSpPr>
          <p:nvPr/>
        </p:nvSpPr>
        <p:spPr bwMode="auto">
          <a:xfrm>
            <a:off x="2020888" y="992188"/>
            <a:ext cx="8350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smtClean="0">
                <a:solidFill>
                  <a:schemeClr val="folHlink"/>
                </a:solidFill>
                <a:latin typeface="Times" pitchFamily="-110" charset="0"/>
                <a:ea typeface="+mn-ea"/>
                <a:cs typeface="+mn-cs"/>
              </a:rPr>
              <a:t>MM</a:t>
            </a:r>
            <a:endParaRPr lang="en-US" sz="2400" b="1" i="0" dirty="0">
              <a:solidFill>
                <a:schemeClr val="folHlink"/>
              </a:solidFill>
              <a:latin typeface="Times" pitchFamily="-110" charset="0"/>
              <a:ea typeface="+mn-ea"/>
              <a:cs typeface="+mn-cs"/>
            </a:endParaRPr>
          </a:p>
        </p:txBody>
      </p:sp>
      <p:sp>
        <p:nvSpPr>
          <p:cNvPr id="97295" name="Freeform 15"/>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7296" name="Oval 16"/>
          <p:cNvSpPr>
            <a:spLocks noChangeArrowheads="1"/>
          </p:cNvSpPr>
          <p:nvPr/>
        </p:nvSpPr>
        <p:spPr bwMode="auto">
          <a:xfrm>
            <a:off x="1230313" y="4181475"/>
            <a:ext cx="3471862" cy="2151063"/>
          </a:xfrm>
          <a:prstGeom prst="ellipse">
            <a:avLst/>
          </a:prstGeom>
          <a:noFill/>
          <a:ln w="508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9583" name="Text Box 18"/>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endParaRPr>
          </a:p>
        </p:txBody>
      </p:sp>
      <p:sp>
        <p:nvSpPr>
          <p:cNvPr id="97303" name="Rectangle 23"/>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rPr>
              <a:t>52</a:t>
            </a:r>
          </a:p>
        </p:txBody>
      </p:sp>
      <p:sp>
        <p:nvSpPr>
          <p:cNvPr id="109585" name="Text Box 24"/>
          <p:cNvSpPr txBox="1">
            <a:spLocks noChangeArrowheads="1"/>
          </p:cNvSpPr>
          <p:nvPr/>
        </p:nvSpPr>
        <p:spPr bwMode="auto">
          <a:xfrm>
            <a:off x="7532688" y="5884863"/>
            <a:ext cx="268287"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Arial" charset="0"/>
              </a:rPr>
              <a:t>  </a:t>
            </a:r>
          </a:p>
        </p:txBody>
      </p:sp>
      <p:sp>
        <p:nvSpPr>
          <p:cNvPr id="109586" name="Rectangle 25"/>
          <p:cNvSpPr>
            <a:spLocks noChangeArrowheads="1"/>
          </p:cNvSpPr>
          <p:nvPr/>
        </p:nvSpPr>
        <p:spPr bwMode="auto">
          <a:xfrm>
            <a:off x="7102702" y="6269038"/>
            <a:ext cx="1561646"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p>
            <a:r>
              <a:rPr lang="en-US" sz="1200" b="1" i="0" dirty="0" err="1" smtClean="0">
                <a:solidFill>
                  <a:schemeClr val="tx1"/>
                </a:solidFill>
                <a:latin typeface="Arial" charset="0"/>
              </a:rPr>
              <a:t>Handbuch</a:t>
            </a:r>
            <a:r>
              <a:rPr lang="en-US" sz="1200" b="1" i="0" dirty="0" smtClean="0">
                <a:solidFill>
                  <a:schemeClr val="tx1"/>
                </a:solidFill>
                <a:latin typeface="Arial" charset="0"/>
              </a:rPr>
              <a:t> S. 15-16</a:t>
            </a:r>
            <a:endParaRPr lang="en-US" sz="1200" b="1" i="0" dirty="0">
              <a:solidFill>
                <a:schemeClr val="tx1"/>
              </a:solidFill>
              <a:latin typeface="Arial" charset="0"/>
            </a:endParaRPr>
          </a:p>
        </p:txBody>
      </p:sp>
    </p:spTree>
  </p:cSld>
  <p:clrMapOvr>
    <a:masterClrMapping/>
  </p:clrMapOvr>
  <p:transition spd="med">
    <p:fade/>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Freeform 2"/>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8307" name="Rectangle 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8308" name="Rectangle 4"/>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8309" name="Freeform 5"/>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8310" name="Freeform 6"/>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8311" name="Rectangle 7"/>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8312" name="Line 8"/>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8313" name="Line 9"/>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8315" name="Line 11"/>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8316" name="Rectangle 12"/>
          <p:cNvSpPr>
            <a:spLocks noChangeArrowheads="1"/>
          </p:cNvSpPr>
          <p:nvPr/>
        </p:nvSpPr>
        <p:spPr bwMode="auto">
          <a:xfrm>
            <a:off x="4630738" y="2649538"/>
            <a:ext cx="15208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smtClean="0">
                <a:solidFill>
                  <a:schemeClr val="folHlink"/>
                </a:solidFill>
                <a:latin typeface="Times" pitchFamily="-110" charset="0"/>
                <a:ea typeface="+mn-ea"/>
                <a:cs typeface="+mn-cs"/>
              </a:rPr>
              <a:t>E</a:t>
            </a:r>
            <a:endParaRPr lang="en-US" sz="2400" b="1" i="0" dirty="0">
              <a:solidFill>
                <a:schemeClr val="folHlink"/>
              </a:solidFill>
              <a:latin typeface="Times" pitchFamily="-110" charset="0"/>
              <a:ea typeface="+mn-ea"/>
              <a:cs typeface="+mn-cs"/>
            </a:endParaRPr>
          </a:p>
        </p:txBody>
      </p:sp>
      <p:sp>
        <p:nvSpPr>
          <p:cNvPr id="98317" name="Rectangle 13"/>
          <p:cNvSpPr>
            <a:spLocks noChangeArrowheads="1"/>
          </p:cNvSpPr>
          <p:nvPr/>
        </p:nvSpPr>
        <p:spPr bwMode="auto">
          <a:xfrm>
            <a:off x="7259638" y="5259388"/>
            <a:ext cx="13112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PG</a:t>
            </a:r>
          </a:p>
        </p:txBody>
      </p:sp>
      <p:sp>
        <p:nvSpPr>
          <p:cNvPr id="98318" name="Rectangle 14"/>
          <p:cNvSpPr>
            <a:spLocks noChangeArrowheads="1"/>
          </p:cNvSpPr>
          <p:nvPr/>
        </p:nvSpPr>
        <p:spPr bwMode="auto">
          <a:xfrm>
            <a:off x="2020888" y="992188"/>
            <a:ext cx="8350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smtClean="0">
                <a:solidFill>
                  <a:schemeClr val="folHlink"/>
                </a:solidFill>
                <a:latin typeface="Times" pitchFamily="-110" charset="0"/>
                <a:ea typeface="+mn-ea"/>
                <a:cs typeface="+mn-cs"/>
              </a:rPr>
              <a:t>MM</a:t>
            </a:r>
            <a:endParaRPr lang="en-US" sz="2400" b="1" i="0" dirty="0">
              <a:solidFill>
                <a:schemeClr val="folHlink"/>
              </a:solidFill>
              <a:latin typeface="Times" pitchFamily="-110" charset="0"/>
              <a:ea typeface="+mn-ea"/>
              <a:cs typeface="+mn-cs"/>
            </a:endParaRPr>
          </a:p>
        </p:txBody>
      </p:sp>
      <p:sp>
        <p:nvSpPr>
          <p:cNvPr id="98319" name="Freeform 15"/>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8320" name="Rectangle 16"/>
          <p:cNvSpPr>
            <a:spLocks noChangeArrowheads="1"/>
          </p:cNvSpPr>
          <p:nvPr/>
        </p:nvSpPr>
        <p:spPr bwMode="auto">
          <a:xfrm>
            <a:off x="2434300" y="5640388"/>
            <a:ext cx="923048" cy="582211"/>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square" lIns="90487" tIns="44450" rIns="90487" bIns="44450">
            <a:spAutoFit/>
          </a:bodyPr>
          <a:lstStyle/>
          <a:p>
            <a:pPr algn="l">
              <a:spcBef>
                <a:spcPct val="50000"/>
              </a:spcBef>
              <a:defRPr/>
            </a:pPr>
            <a:r>
              <a:rPr lang="en-US" sz="3200" b="1" i="0" dirty="0" smtClean="0">
                <a:solidFill>
                  <a:srgbClr val="FAF200"/>
                </a:solidFill>
                <a:latin typeface="Times" pitchFamily="-110" charset="0"/>
                <a:ea typeface="+mn-ea"/>
                <a:cs typeface="+mn-cs"/>
              </a:rPr>
              <a:t>RM</a:t>
            </a:r>
            <a:endParaRPr lang="en-US" sz="3200" b="1" i="0" dirty="0">
              <a:solidFill>
                <a:srgbClr val="FAF200"/>
              </a:solidFill>
              <a:latin typeface="Times" pitchFamily="-110" charset="0"/>
              <a:ea typeface="+mn-ea"/>
              <a:cs typeface="+mn-cs"/>
            </a:endParaRPr>
          </a:p>
        </p:txBody>
      </p:sp>
      <p:sp>
        <p:nvSpPr>
          <p:cNvPr id="98321" name="Oval 17"/>
          <p:cNvSpPr>
            <a:spLocks noChangeArrowheads="1"/>
          </p:cNvSpPr>
          <p:nvPr/>
        </p:nvSpPr>
        <p:spPr bwMode="auto">
          <a:xfrm>
            <a:off x="2413000" y="5516563"/>
            <a:ext cx="881063" cy="830262"/>
          </a:xfrm>
          <a:prstGeom prst="ellipse">
            <a:avLst/>
          </a:prstGeom>
          <a:noFill/>
          <a:ln w="508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1632" name="Text Box 19"/>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endParaRPr>
          </a:p>
        </p:txBody>
      </p:sp>
      <p:sp>
        <p:nvSpPr>
          <p:cNvPr id="98328" name="Rectangle 24"/>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rPr>
              <a:t>53</a:t>
            </a:r>
          </a:p>
        </p:txBody>
      </p:sp>
      <p:sp>
        <p:nvSpPr>
          <p:cNvPr id="111634" name="Text Box 25"/>
          <p:cNvSpPr txBox="1">
            <a:spLocks noChangeArrowheads="1"/>
          </p:cNvSpPr>
          <p:nvPr/>
        </p:nvSpPr>
        <p:spPr bwMode="auto">
          <a:xfrm>
            <a:off x="7532688" y="5884863"/>
            <a:ext cx="268287"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Arial" charset="0"/>
              </a:rPr>
              <a:t>  </a:t>
            </a:r>
          </a:p>
        </p:txBody>
      </p:sp>
      <p:sp>
        <p:nvSpPr>
          <p:cNvPr id="111635" name="Rectangle 26"/>
          <p:cNvSpPr>
            <a:spLocks noChangeArrowheads="1"/>
          </p:cNvSpPr>
          <p:nvPr/>
        </p:nvSpPr>
        <p:spPr bwMode="auto">
          <a:xfrm>
            <a:off x="7102702" y="6269038"/>
            <a:ext cx="1561646"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p>
            <a:r>
              <a:rPr lang="en-US" sz="1200" b="1" i="0" dirty="0" err="1" smtClean="0">
                <a:solidFill>
                  <a:schemeClr val="tx1"/>
                </a:solidFill>
                <a:latin typeface="Arial" charset="0"/>
              </a:rPr>
              <a:t>Handbuch</a:t>
            </a:r>
            <a:r>
              <a:rPr lang="en-US" sz="1200" b="1" i="0" dirty="0" smtClean="0">
                <a:solidFill>
                  <a:schemeClr val="tx1"/>
                </a:solidFill>
                <a:latin typeface="Arial" charset="0"/>
              </a:rPr>
              <a:t> S. 15-16</a:t>
            </a:r>
            <a:endParaRPr lang="en-US" sz="1200" b="1" i="0" dirty="0">
              <a:solidFill>
                <a:schemeClr val="tx1"/>
              </a:solidFill>
              <a:latin typeface="Arial" charset="0"/>
            </a:endParaRPr>
          </a:p>
        </p:txBody>
      </p:sp>
    </p:spTree>
  </p:cSld>
  <p:clrMapOvr>
    <a:masterClrMapping/>
  </p:clrMapOvr>
  <p:transition spd="med">
    <p:fade/>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Freeform 2"/>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9331" name="Rectangle 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9332" name="Rectangle 4"/>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9333" name="Freeform 5"/>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9334" name="Freeform 6"/>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9335" name="Rectangle 7"/>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9336" name="Line 8"/>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9337" name="Line 9"/>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9339" name="Line 11"/>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9340" name="Rectangle 12"/>
          <p:cNvSpPr>
            <a:spLocks noChangeArrowheads="1"/>
          </p:cNvSpPr>
          <p:nvPr/>
        </p:nvSpPr>
        <p:spPr bwMode="auto">
          <a:xfrm>
            <a:off x="4630738" y="2649538"/>
            <a:ext cx="15208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smtClean="0">
                <a:solidFill>
                  <a:schemeClr val="folHlink"/>
                </a:solidFill>
                <a:latin typeface="Times" pitchFamily="-110" charset="0"/>
                <a:ea typeface="+mn-ea"/>
                <a:cs typeface="+mn-cs"/>
              </a:rPr>
              <a:t>E</a:t>
            </a:r>
            <a:endParaRPr lang="en-US" sz="2400" b="1" i="0" dirty="0">
              <a:solidFill>
                <a:schemeClr val="folHlink"/>
              </a:solidFill>
              <a:latin typeface="Times" pitchFamily="-110" charset="0"/>
              <a:ea typeface="+mn-ea"/>
              <a:cs typeface="+mn-cs"/>
            </a:endParaRPr>
          </a:p>
        </p:txBody>
      </p:sp>
      <p:sp>
        <p:nvSpPr>
          <p:cNvPr id="99341" name="Rectangle 13"/>
          <p:cNvSpPr>
            <a:spLocks noChangeArrowheads="1"/>
          </p:cNvSpPr>
          <p:nvPr/>
        </p:nvSpPr>
        <p:spPr bwMode="auto">
          <a:xfrm>
            <a:off x="7259638" y="5259388"/>
            <a:ext cx="13112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PG</a:t>
            </a:r>
          </a:p>
        </p:txBody>
      </p:sp>
      <p:sp>
        <p:nvSpPr>
          <p:cNvPr id="99342" name="Rectangle 14"/>
          <p:cNvSpPr>
            <a:spLocks noChangeArrowheads="1"/>
          </p:cNvSpPr>
          <p:nvPr/>
        </p:nvSpPr>
        <p:spPr bwMode="auto">
          <a:xfrm>
            <a:off x="2020888" y="992188"/>
            <a:ext cx="8350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smtClean="0">
                <a:solidFill>
                  <a:schemeClr val="folHlink"/>
                </a:solidFill>
                <a:latin typeface="Times" pitchFamily="-110" charset="0"/>
                <a:ea typeface="+mn-ea"/>
                <a:cs typeface="+mn-cs"/>
              </a:rPr>
              <a:t>MM</a:t>
            </a:r>
            <a:endParaRPr lang="en-US" sz="2400" b="1" i="0" dirty="0">
              <a:solidFill>
                <a:schemeClr val="folHlink"/>
              </a:solidFill>
              <a:latin typeface="Times" pitchFamily="-110" charset="0"/>
              <a:ea typeface="+mn-ea"/>
              <a:cs typeface="+mn-cs"/>
            </a:endParaRPr>
          </a:p>
        </p:txBody>
      </p:sp>
      <p:sp>
        <p:nvSpPr>
          <p:cNvPr id="99343" name="Freeform 15"/>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9344" name="Rectangle 16"/>
          <p:cNvSpPr>
            <a:spLocks noChangeArrowheads="1"/>
          </p:cNvSpPr>
          <p:nvPr/>
        </p:nvSpPr>
        <p:spPr bwMode="auto">
          <a:xfrm>
            <a:off x="2516188" y="5640388"/>
            <a:ext cx="7016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smtClean="0">
                <a:solidFill>
                  <a:schemeClr val="folHlink"/>
                </a:solidFill>
                <a:latin typeface="Times" pitchFamily="-110" charset="0"/>
                <a:ea typeface="+mn-ea"/>
                <a:cs typeface="+mn-cs"/>
              </a:rPr>
              <a:t>RM</a:t>
            </a:r>
            <a:endParaRPr lang="en-US" sz="2400" b="1" i="0" dirty="0">
              <a:solidFill>
                <a:schemeClr val="folHlink"/>
              </a:solidFill>
              <a:latin typeface="Times" pitchFamily="-110" charset="0"/>
              <a:ea typeface="+mn-ea"/>
              <a:cs typeface="+mn-cs"/>
            </a:endParaRPr>
          </a:p>
        </p:txBody>
      </p:sp>
      <p:sp>
        <p:nvSpPr>
          <p:cNvPr id="99345" name="Freeform 17"/>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50800" cap="rnd" cmpd="sng">
            <a:solidFill>
              <a:srgbClr val="FAF200"/>
            </a:solidFill>
            <a:prstDash val="solid"/>
            <a:round/>
            <a:headEnd type="none" w="med" len="med"/>
            <a:tailEnd type="none" w="med" len="med"/>
          </a:ln>
          <a:effectLst>
            <a:outerShdw blurRad="63500" dist="107763" dir="2700000" algn="ctr" rotWithShape="0">
              <a:schemeClr val="bg2"/>
            </a:outerShdw>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9346" name="Freeform 18"/>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50800" cap="rnd" cmpd="sng">
            <a:solidFill>
              <a:srgbClr val="FAF200"/>
            </a:solidFill>
            <a:prstDash val="solid"/>
            <a:round/>
            <a:headEnd type="none" w="med" len="med"/>
            <a:tailEnd type="none" w="med" len="med"/>
          </a:ln>
          <a:effectLst>
            <a:outerShdw blurRad="63500" dist="107763" dir="2700000" algn="ctr" rotWithShape="0">
              <a:schemeClr val="bg2"/>
            </a:outerShdw>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9347" name="Freeform 19"/>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50800" cap="rnd" cmpd="sng">
            <a:solidFill>
              <a:srgbClr val="FAF200"/>
            </a:solidFill>
            <a:prstDash val="solid"/>
            <a:round/>
            <a:headEnd type="none" w="med" len="med"/>
            <a:tailEnd type="none" w="med" len="med"/>
          </a:ln>
          <a:effectLst>
            <a:outerShdw blurRad="63500" dist="107763" dir="2700000" algn="ctr" rotWithShape="0">
              <a:schemeClr val="bg2"/>
            </a:outerShdw>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9348" name="Oval 20"/>
          <p:cNvSpPr>
            <a:spLocks noChangeArrowheads="1"/>
          </p:cNvSpPr>
          <p:nvPr/>
        </p:nvSpPr>
        <p:spPr bwMode="auto">
          <a:xfrm>
            <a:off x="2751138" y="2303463"/>
            <a:ext cx="1066800" cy="2319337"/>
          </a:xfrm>
          <a:prstGeom prst="ellipse">
            <a:avLst/>
          </a:prstGeom>
          <a:noFill/>
          <a:ln w="508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3683" name="Text Box 22"/>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endParaRPr>
          </a:p>
        </p:txBody>
      </p:sp>
      <p:sp>
        <p:nvSpPr>
          <p:cNvPr id="99355" name="Rectangle 27"/>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rPr>
              <a:t>54</a:t>
            </a:r>
          </a:p>
        </p:txBody>
      </p:sp>
      <p:sp>
        <p:nvSpPr>
          <p:cNvPr id="113685" name="Text Box 28"/>
          <p:cNvSpPr txBox="1">
            <a:spLocks noChangeArrowheads="1"/>
          </p:cNvSpPr>
          <p:nvPr/>
        </p:nvSpPr>
        <p:spPr bwMode="auto">
          <a:xfrm>
            <a:off x="7532688" y="5884863"/>
            <a:ext cx="268287"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Arial" charset="0"/>
              </a:rPr>
              <a:t>  </a:t>
            </a:r>
          </a:p>
        </p:txBody>
      </p:sp>
      <p:sp>
        <p:nvSpPr>
          <p:cNvPr id="113686" name="Rectangle 29"/>
          <p:cNvSpPr>
            <a:spLocks noChangeArrowheads="1"/>
          </p:cNvSpPr>
          <p:nvPr/>
        </p:nvSpPr>
        <p:spPr bwMode="auto">
          <a:xfrm>
            <a:off x="7102702" y="6269038"/>
            <a:ext cx="1561646"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p>
            <a:r>
              <a:rPr lang="en-US" sz="1200" b="1" i="0" dirty="0" err="1" smtClean="0">
                <a:solidFill>
                  <a:schemeClr val="tx1"/>
                </a:solidFill>
                <a:latin typeface="Arial" charset="0"/>
              </a:rPr>
              <a:t>Handbuch</a:t>
            </a:r>
            <a:r>
              <a:rPr lang="en-US" sz="1200" b="1" i="0" dirty="0" smtClean="0">
                <a:solidFill>
                  <a:schemeClr val="tx1"/>
                </a:solidFill>
                <a:latin typeface="Arial" charset="0"/>
              </a:rPr>
              <a:t> S. 15-16</a:t>
            </a:r>
            <a:endParaRPr lang="en-US" sz="1200" b="1" i="0" dirty="0">
              <a:solidFill>
                <a:schemeClr val="tx1"/>
              </a:solidFill>
              <a:latin typeface="Arial" charset="0"/>
            </a:endParaRPr>
          </a:p>
        </p:txBody>
      </p:sp>
    </p:spTree>
  </p:cSld>
  <p:clrMapOvr>
    <a:masterClrMapping/>
  </p:clrMapOvr>
  <p:transition spd="med">
    <p:fade/>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Freeform 2"/>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0355" name="Rectangle 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0356" name="Rectangle 4"/>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0357" name="Freeform 5"/>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0358" name="Freeform 6"/>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0359" name="Rectangle 7"/>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0360" name="Line 8"/>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0361" name="Line 9"/>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0363" name="Line 11"/>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0364" name="Rectangle 12"/>
          <p:cNvSpPr>
            <a:spLocks noChangeArrowheads="1"/>
          </p:cNvSpPr>
          <p:nvPr/>
        </p:nvSpPr>
        <p:spPr bwMode="auto">
          <a:xfrm>
            <a:off x="4630738" y="2649538"/>
            <a:ext cx="15208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smtClean="0">
                <a:solidFill>
                  <a:schemeClr val="folHlink"/>
                </a:solidFill>
                <a:latin typeface="Times" pitchFamily="-110" charset="0"/>
                <a:ea typeface="+mn-ea"/>
                <a:cs typeface="+mn-cs"/>
              </a:rPr>
              <a:t>E</a:t>
            </a:r>
            <a:endParaRPr lang="en-US" sz="2400" b="1" i="0" dirty="0">
              <a:solidFill>
                <a:schemeClr val="folHlink"/>
              </a:solidFill>
              <a:latin typeface="Times" pitchFamily="-110" charset="0"/>
              <a:ea typeface="+mn-ea"/>
              <a:cs typeface="+mn-cs"/>
            </a:endParaRPr>
          </a:p>
        </p:txBody>
      </p:sp>
      <p:sp>
        <p:nvSpPr>
          <p:cNvPr id="100365" name="Rectangle 13"/>
          <p:cNvSpPr>
            <a:spLocks noChangeArrowheads="1"/>
          </p:cNvSpPr>
          <p:nvPr/>
        </p:nvSpPr>
        <p:spPr bwMode="auto">
          <a:xfrm>
            <a:off x="7259638" y="5259388"/>
            <a:ext cx="13112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PG</a:t>
            </a:r>
          </a:p>
        </p:txBody>
      </p:sp>
      <p:sp>
        <p:nvSpPr>
          <p:cNvPr id="100366" name="Rectangle 14"/>
          <p:cNvSpPr>
            <a:spLocks noChangeArrowheads="1"/>
          </p:cNvSpPr>
          <p:nvPr/>
        </p:nvSpPr>
        <p:spPr bwMode="auto">
          <a:xfrm>
            <a:off x="2020888" y="992188"/>
            <a:ext cx="8350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smtClean="0">
                <a:solidFill>
                  <a:schemeClr val="folHlink"/>
                </a:solidFill>
                <a:latin typeface="Times" pitchFamily="-110" charset="0"/>
                <a:ea typeface="+mn-ea"/>
                <a:cs typeface="+mn-cs"/>
              </a:rPr>
              <a:t>MM</a:t>
            </a:r>
            <a:endParaRPr lang="en-US" sz="2400" b="1" i="0" dirty="0">
              <a:solidFill>
                <a:schemeClr val="folHlink"/>
              </a:solidFill>
              <a:latin typeface="Times" pitchFamily="-110" charset="0"/>
              <a:ea typeface="+mn-ea"/>
              <a:cs typeface="+mn-cs"/>
            </a:endParaRPr>
          </a:p>
        </p:txBody>
      </p:sp>
      <p:sp>
        <p:nvSpPr>
          <p:cNvPr id="100367" name="Freeform 15"/>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0368" name="Rectangle 16"/>
          <p:cNvSpPr>
            <a:spLocks noChangeArrowheads="1"/>
          </p:cNvSpPr>
          <p:nvPr/>
        </p:nvSpPr>
        <p:spPr bwMode="auto">
          <a:xfrm>
            <a:off x="2516188" y="5640388"/>
            <a:ext cx="7016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smtClean="0">
                <a:solidFill>
                  <a:schemeClr val="folHlink"/>
                </a:solidFill>
                <a:latin typeface="Times" pitchFamily="-110" charset="0"/>
                <a:ea typeface="+mn-ea"/>
                <a:cs typeface="+mn-cs"/>
              </a:rPr>
              <a:t>RM</a:t>
            </a:r>
            <a:endParaRPr lang="en-US" sz="2400" b="1" i="0" dirty="0">
              <a:solidFill>
                <a:schemeClr val="folHlink"/>
              </a:solidFill>
              <a:latin typeface="Times" pitchFamily="-110" charset="0"/>
              <a:ea typeface="+mn-ea"/>
              <a:cs typeface="+mn-cs"/>
            </a:endParaRPr>
          </a:p>
        </p:txBody>
      </p:sp>
      <p:sp>
        <p:nvSpPr>
          <p:cNvPr id="100369" name="Oval 17"/>
          <p:cNvSpPr>
            <a:spLocks noChangeArrowheads="1"/>
          </p:cNvSpPr>
          <p:nvPr/>
        </p:nvSpPr>
        <p:spPr bwMode="auto">
          <a:xfrm>
            <a:off x="2971800" y="2376488"/>
            <a:ext cx="955675" cy="806450"/>
          </a:xfrm>
          <a:prstGeom prst="ellipse">
            <a:avLst/>
          </a:prstGeom>
          <a:noFill/>
          <a:ln w="508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0370" name="Freeform 18"/>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50800" cap="rnd" cmpd="sng">
            <a:solidFill>
              <a:srgbClr val="FAF200"/>
            </a:solidFill>
            <a:prstDash val="solid"/>
            <a:round/>
            <a:headEnd type="none" w="med" len="med"/>
            <a:tailEnd type="none" w="med" len="med"/>
          </a:ln>
          <a:effectLst>
            <a:outerShdw blurRad="63500" dist="107763" dir="2700000" algn="ctr" rotWithShape="0">
              <a:schemeClr val="bg2"/>
            </a:outerShdw>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0371" name="Freeform 19"/>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50800" cap="rnd" cmpd="sng">
            <a:solidFill>
              <a:srgbClr val="FAF200"/>
            </a:solidFill>
            <a:prstDash val="solid"/>
            <a:round/>
            <a:headEnd type="none" w="med" len="med"/>
            <a:tailEnd type="none" w="med" len="med"/>
          </a:ln>
          <a:effectLst>
            <a:outerShdw blurRad="63500" dist="107763" dir="2700000" algn="ctr" rotWithShape="0">
              <a:schemeClr val="bg2"/>
            </a:outerShdw>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0372" name="Freeform 20"/>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50800" cap="rnd" cmpd="sng">
            <a:solidFill>
              <a:srgbClr val="FAF200"/>
            </a:solidFill>
            <a:prstDash val="solid"/>
            <a:round/>
            <a:headEnd type="none" w="med" len="med"/>
            <a:tailEnd type="none" w="med" len="med"/>
          </a:ln>
          <a:effectLst>
            <a:outerShdw blurRad="63500" dist="107763" dir="2700000" algn="ctr" rotWithShape="0">
              <a:schemeClr val="bg2"/>
            </a:outerShdw>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5731" name="Text Box 22"/>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endParaRPr>
          </a:p>
        </p:txBody>
      </p:sp>
      <p:sp>
        <p:nvSpPr>
          <p:cNvPr id="100379" name="Rectangle 27"/>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rPr>
              <a:t>55</a:t>
            </a:r>
          </a:p>
        </p:txBody>
      </p:sp>
      <p:sp>
        <p:nvSpPr>
          <p:cNvPr id="115733" name="Text Box 28"/>
          <p:cNvSpPr txBox="1">
            <a:spLocks noChangeArrowheads="1"/>
          </p:cNvSpPr>
          <p:nvPr/>
        </p:nvSpPr>
        <p:spPr bwMode="auto">
          <a:xfrm>
            <a:off x="7532688" y="5884863"/>
            <a:ext cx="268287"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Arial" charset="0"/>
              </a:rPr>
              <a:t>  </a:t>
            </a:r>
          </a:p>
        </p:txBody>
      </p:sp>
      <p:sp>
        <p:nvSpPr>
          <p:cNvPr id="115734" name="Rectangle 29"/>
          <p:cNvSpPr>
            <a:spLocks noChangeArrowheads="1"/>
          </p:cNvSpPr>
          <p:nvPr/>
        </p:nvSpPr>
        <p:spPr bwMode="auto">
          <a:xfrm>
            <a:off x="7102702" y="6269038"/>
            <a:ext cx="1561646"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p>
            <a:r>
              <a:rPr lang="en-US" sz="1200" b="1" i="0" dirty="0" err="1" smtClean="0">
                <a:solidFill>
                  <a:schemeClr val="tx1"/>
                </a:solidFill>
                <a:latin typeface="Arial" charset="0"/>
              </a:rPr>
              <a:t>Handbuch</a:t>
            </a:r>
            <a:r>
              <a:rPr lang="en-US" sz="1200" b="1" i="0" dirty="0" smtClean="0">
                <a:solidFill>
                  <a:schemeClr val="tx1"/>
                </a:solidFill>
                <a:latin typeface="Arial" charset="0"/>
              </a:rPr>
              <a:t> S. 15-16</a:t>
            </a:r>
            <a:endParaRPr lang="en-US" sz="1200" b="1" i="0" dirty="0">
              <a:solidFill>
                <a:schemeClr val="tx1"/>
              </a:solidFill>
              <a:latin typeface="Arial" charset="0"/>
            </a:endParaRPr>
          </a:p>
        </p:txBody>
      </p:sp>
    </p:spTree>
  </p:cSld>
  <p:clrMapOvr>
    <a:masterClrMapping/>
  </p:clrMapOvr>
  <p:transition spd="med">
    <p:fade/>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Freeform 2"/>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1379" name="Rectangle 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1380" name="Rectangle 4"/>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1381" name="Freeform 5"/>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1382" name="Freeform 6"/>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1383" name="Rectangle 7"/>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1384" name="Line 8"/>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1385" name="Line 9"/>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1387" name="Line 11"/>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1388" name="Rectangle 12"/>
          <p:cNvSpPr>
            <a:spLocks noChangeArrowheads="1"/>
          </p:cNvSpPr>
          <p:nvPr/>
        </p:nvSpPr>
        <p:spPr bwMode="auto">
          <a:xfrm>
            <a:off x="4630738" y="2649538"/>
            <a:ext cx="15208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smtClean="0">
                <a:solidFill>
                  <a:schemeClr val="folHlink"/>
                </a:solidFill>
                <a:latin typeface="Times" pitchFamily="-110" charset="0"/>
                <a:ea typeface="+mn-ea"/>
                <a:cs typeface="+mn-cs"/>
              </a:rPr>
              <a:t>E</a:t>
            </a:r>
            <a:endParaRPr lang="en-US" sz="2400" b="1" i="0" dirty="0">
              <a:solidFill>
                <a:schemeClr val="folHlink"/>
              </a:solidFill>
              <a:latin typeface="Times" pitchFamily="-110" charset="0"/>
              <a:ea typeface="+mn-ea"/>
              <a:cs typeface="+mn-cs"/>
            </a:endParaRPr>
          </a:p>
        </p:txBody>
      </p:sp>
      <p:sp>
        <p:nvSpPr>
          <p:cNvPr id="101389" name="Rectangle 13"/>
          <p:cNvSpPr>
            <a:spLocks noChangeArrowheads="1"/>
          </p:cNvSpPr>
          <p:nvPr/>
        </p:nvSpPr>
        <p:spPr bwMode="auto">
          <a:xfrm>
            <a:off x="7259638" y="5259388"/>
            <a:ext cx="13112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PG</a:t>
            </a:r>
          </a:p>
        </p:txBody>
      </p:sp>
      <p:sp>
        <p:nvSpPr>
          <p:cNvPr id="101390" name="Rectangle 14"/>
          <p:cNvSpPr>
            <a:spLocks noChangeArrowheads="1"/>
          </p:cNvSpPr>
          <p:nvPr/>
        </p:nvSpPr>
        <p:spPr bwMode="auto">
          <a:xfrm>
            <a:off x="2020888" y="992188"/>
            <a:ext cx="8350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smtClean="0">
                <a:solidFill>
                  <a:schemeClr val="folHlink"/>
                </a:solidFill>
                <a:latin typeface="Times" pitchFamily="-110" charset="0"/>
                <a:ea typeface="+mn-ea"/>
                <a:cs typeface="+mn-cs"/>
              </a:rPr>
              <a:t>MM</a:t>
            </a:r>
            <a:endParaRPr lang="en-US" sz="2400" b="1" i="0" dirty="0">
              <a:solidFill>
                <a:schemeClr val="folHlink"/>
              </a:solidFill>
              <a:latin typeface="Times" pitchFamily="-110" charset="0"/>
              <a:ea typeface="+mn-ea"/>
              <a:cs typeface="+mn-cs"/>
            </a:endParaRPr>
          </a:p>
        </p:txBody>
      </p:sp>
      <p:sp>
        <p:nvSpPr>
          <p:cNvPr id="101391" name="Freeform 15"/>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1392" name="Rectangle 16"/>
          <p:cNvSpPr>
            <a:spLocks noChangeArrowheads="1"/>
          </p:cNvSpPr>
          <p:nvPr/>
        </p:nvSpPr>
        <p:spPr bwMode="auto">
          <a:xfrm>
            <a:off x="2516188" y="5640388"/>
            <a:ext cx="7016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smtClean="0">
                <a:solidFill>
                  <a:schemeClr val="folHlink"/>
                </a:solidFill>
                <a:latin typeface="Times" pitchFamily="-110" charset="0"/>
                <a:ea typeface="+mn-ea"/>
                <a:cs typeface="+mn-cs"/>
              </a:rPr>
              <a:t>RM</a:t>
            </a:r>
            <a:endParaRPr lang="en-US" sz="2400" b="1" i="0" dirty="0">
              <a:solidFill>
                <a:schemeClr val="folHlink"/>
              </a:solidFill>
              <a:latin typeface="Times" pitchFamily="-110" charset="0"/>
              <a:ea typeface="+mn-ea"/>
              <a:cs typeface="+mn-cs"/>
            </a:endParaRPr>
          </a:p>
        </p:txBody>
      </p:sp>
      <p:sp>
        <p:nvSpPr>
          <p:cNvPr id="101393" name="Oval 17"/>
          <p:cNvSpPr>
            <a:spLocks noChangeArrowheads="1"/>
          </p:cNvSpPr>
          <p:nvPr/>
        </p:nvSpPr>
        <p:spPr bwMode="auto">
          <a:xfrm>
            <a:off x="2840038" y="3149600"/>
            <a:ext cx="955675" cy="1285875"/>
          </a:xfrm>
          <a:prstGeom prst="ellipse">
            <a:avLst/>
          </a:prstGeom>
          <a:noFill/>
          <a:ln w="508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1394" name="Freeform 18"/>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50800" cap="rnd" cmpd="sng">
            <a:solidFill>
              <a:srgbClr val="FAF200"/>
            </a:solidFill>
            <a:prstDash val="solid"/>
            <a:round/>
            <a:headEnd type="none" w="med" len="med"/>
            <a:tailEnd type="none" w="med" len="med"/>
          </a:ln>
          <a:effectLst>
            <a:outerShdw blurRad="63500" dist="107763" dir="2700000" algn="ctr" rotWithShape="0">
              <a:schemeClr val="bg2"/>
            </a:outerShdw>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1395" name="Freeform 19"/>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50800" cap="rnd" cmpd="sng">
            <a:solidFill>
              <a:srgbClr val="FAF200"/>
            </a:solidFill>
            <a:prstDash val="solid"/>
            <a:round/>
            <a:headEnd type="none" w="med" len="med"/>
            <a:tailEnd type="none" w="med" len="med"/>
          </a:ln>
          <a:effectLst>
            <a:outerShdw blurRad="63500" dist="107763" dir="2700000" algn="ctr" rotWithShape="0">
              <a:schemeClr val="bg2"/>
            </a:outerShdw>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1396" name="Freeform 20"/>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50800" cap="rnd" cmpd="sng">
            <a:solidFill>
              <a:srgbClr val="FAF200"/>
            </a:solidFill>
            <a:prstDash val="solid"/>
            <a:round/>
            <a:headEnd type="none" w="med" len="med"/>
            <a:tailEnd type="none" w="med" len="med"/>
          </a:ln>
          <a:effectLst>
            <a:outerShdw blurRad="63500" dist="107763" dir="2700000" algn="ctr" rotWithShape="0">
              <a:schemeClr val="bg2"/>
            </a:outerShdw>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7779" name="Text Box 22"/>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endParaRPr>
          </a:p>
        </p:txBody>
      </p:sp>
      <p:sp>
        <p:nvSpPr>
          <p:cNvPr id="101403" name="Rectangle 27"/>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rPr>
              <a:t>56</a:t>
            </a:r>
          </a:p>
        </p:txBody>
      </p:sp>
      <p:sp>
        <p:nvSpPr>
          <p:cNvPr id="117781" name="Text Box 28"/>
          <p:cNvSpPr txBox="1">
            <a:spLocks noChangeArrowheads="1"/>
          </p:cNvSpPr>
          <p:nvPr/>
        </p:nvSpPr>
        <p:spPr bwMode="auto">
          <a:xfrm>
            <a:off x="7532688" y="5884863"/>
            <a:ext cx="268287"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Arial" charset="0"/>
              </a:rPr>
              <a:t>  </a:t>
            </a:r>
          </a:p>
        </p:txBody>
      </p:sp>
      <p:sp>
        <p:nvSpPr>
          <p:cNvPr id="117782" name="Rectangle 29"/>
          <p:cNvSpPr>
            <a:spLocks noChangeArrowheads="1"/>
          </p:cNvSpPr>
          <p:nvPr/>
        </p:nvSpPr>
        <p:spPr bwMode="auto">
          <a:xfrm>
            <a:off x="7102702" y="6269038"/>
            <a:ext cx="1561646"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p>
            <a:r>
              <a:rPr lang="en-US" sz="1200" b="1" i="0" dirty="0" err="1" smtClean="0">
                <a:solidFill>
                  <a:schemeClr val="tx1"/>
                </a:solidFill>
                <a:latin typeface="Arial" charset="0"/>
              </a:rPr>
              <a:t>Handbuch</a:t>
            </a:r>
            <a:r>
              <a:rPr lang="en-US" sz="1200" b="1" i="0" dirty="0" smtClean="0">
                <a:solidFill>
                  <a:schemeClr val="tx1"/>
                </a:solidFill>
                <a:latin typeface="Arial" charset="0"/>
              </a:rPr>
              <a:t> S. 15-16</a:t>
            </a:r>
            <a:endParaRPr lang="en-US" sz="1200" b="1" i="0" dirty="0">
              <a:solidFill>
                <a:schemeClr val="tx1"/>
              </a:solidFill>
              <a:latin typeface="Arial" charset="0"/>
            </a:endParaRPr>
          </a:p>
        </p:txBody>
      </p:sp>
    </p:spTree>
  </p:cSld>
  <p:clrMapOvr>
    <a:masterClrMapping/>
  </p:clrMapOvr>
  <p:transition spd="med">
    <p:fade/>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Freeform 2"/>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2403" name="Rectangle 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2404" name="Rectangle 4"/>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2405" name="Freeform 5"/>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2406" name="Freeform 6"/>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2407" name="Rectangle 7"/>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2408" name="Line 8"/>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2409" name="Line 9"/>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2411" name="Line 11"/>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2412" name="Rectangle 12"/>
          <p:cNvSpPr>
            <a:spLocks noChangeArrowheads="1"/>
          </p:cNvSpPr>
          <p:nvPr/>
        </p:nvSpPr>
        <p:spPr bwMode="auto">
          <a:xfrm>
            <a:off x="4630738" y="2649538"/>
            <a:ext cx="15208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smtClean="0">
                <a:solidFill>
                  <a:schemeClr val="folHlink"/>
                </a:solidFill>
                <a:latin typeface="Times" pitchFamily="-110" charset="0"/>
                <a:ea typeface="+mn-ea"/>
                <a:cs typeface="+mn-cs"/>
              </a:rPr>
              <a:t>E</a:t>
            </a:r>
            <a:endParaRPr lang="en-US" sz="2400" b="1" i="0" dirty="0">
              <a:solidFill>
                <a:schemeClr val="folHlink"/>
              </a:solidFill>
              <a:latin typeface="Times" pitchFamily="-110" charset="0"/>
              <a:ea typeface="+mn-ea"/>
              <a:cs typeface="+mn-cs"/>
            </a:endParaRPr>
          </a:p>
        </p:txBody>
      </p:sp>
      <p:sp>
        <p:nvSpPr>
          <p:cNvPr id="102413" name="Rectangle 13"/>
          <p:cNvSpPr>
            <a:spLocks noChangeArrowheads="1"/>
          </p:cNvSpPr>
          <p:nvPr/>
        </p:nvSpPr>
        <p:spPr bwMode="auto">
          <a:xfrm>
            <a:off x="7259638" y="5259388"/>
            <a:ext cx="13112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PG</a:t>
            </a:r>
          </a:p>
        </p:txBody>
      </p:sp>
      <p:sp>
        <p:nvSpPr>
          <p:cNvPr id="102414" name="Rectangle 14"/>
          <p:cNvSpPr>
            <a:spLocks noChangeArrowheads="1"/>
          </p:cNvSpPr>
          <p:nvPr/>
        </p:nvSpPr>
        <p:spPr bwMode="auto">
          <a:xfrm>
            <a:off x="2020888" y="992188"/>
            <a:ext cx="8350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smtClean="0">
                <a:solidFill>
                  <a:schemeClr val="folHlink"/>
                </a:solidFill>
                <a:latin typeface="Times" pitchFamily="-110" charset="0"/>
                <a:ea typeface="+mn-ea"/>
                <a:cs typeface="+mn-cs"/>
              </a:rPr>
              <a:t>MM</a:t>
            </a:r>
            <a:endParaRPr lang="en-US" sz="2400" b="1" i="0" dirty="0">
              <a:solidFill>
                <a:schemeClr val="folHlink"/>
              </a:solidFill>
              <a:latin typeface="Times" pitchFamily="-110" charset="0"/>
              <a:ea typeface="+mn-ea"/>
              <a:cs typeface="+mn-cs"/>
            </a:endParaRPr>
          </a:p>
        </p:txBody>
      </p:sp>
      <p:sp>
        <p:nvSpPr>
          <p:cNvPr id="102415" name="Freeform 15"/>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2416" name="Rectangle 16"/>
          <p:cNvSpPr>
            <a:spLocks noChangeArrowheads="1"/>
          </p:cNvSpPr>
          <p:nvPr/>
        </p:nvSpPr>
        <p:spPr bwMode="auto">
          <a:xfrm>
            <a:off x="2516188" y="5640388"/>
            <a:ext cx="7016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smtClean="0">
                <a:solidFill>
                  <a:schemeClr val="folHlink"/>
                </a:solidFill>
                <a:latin typeface="Times" pitchFamily="-110" charset="0"/>
                <a:ea typeface="+mn-ea"/>
                <a:cs typeface="+mn-cs"/>
              </a:rPr>
              <a:t>RM</a:t>
            </a:r>
            <a:endParaRPr lang="en-US" sz="2400" b="1" i="0" dirty="0">
              <a:solidFill>
                <a:schemeClr val="folHlink"/>
              </a:solidFill>
              <a:latin typeface="Times" pitchFamily="-110" charset="0"/>
              <a:ea typeface="+mn-ea"/>
              <a:cs typeface="+mn-cs"/>
            </a:endParaRPr>
          </a:p>
        </p:txBody>
      </p:sp>
      <p:sp>
        <p:nvSpPr>
          <p:cNvPr id="102417" name="Freeform 17"/>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2418" name="Freeform 18"/>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2419" name="Freeform 19"/>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2420" name="Rectangle 20"/>
          <p:cNvSpPr>
            <a:spLocks noChangeArrowheads="1"/>
          </p:cNvSpPr>
          <p:nvPr/>
        </p:nvSpPr>
        <p:spPr bwMode="auto">
          <a:xfrm>
            <a:off x="3449638" y="2382838"/>
            <a:ext cx="1273175" cy="57626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3200" b="1" i="0">
                <a:solidFill>
                  <a:srgbClr val="FAF200"/>
                </a:solidFill>
                <a:latin typeface="Times" pitchFamily="-110" charset="0"/>
                <a:ea typeface="+mn-ea"/>
                <a:cs typeface="+mn-cs"/>
              </a:rPr>
              <a:t>SG</a:t>
            </a:r>
          </a:p>
        </p:txBody>
      </p:sp>
      <p:sp>
        <p:nvSpPr>
          <p:cNvPr id="102421" name="Oval 21"/>
          <p:cNvSpPr>
            <a:spLocks noChangeArrowheads="1"/>
          </p:cNvSpPr>
          <p:nvPr/>
        </p:nvSpPr>
        <p:spPr bwMode="auto">
          <a:xfrm>
            <a:off x="3346450" y="2251075"/>
            <a:ext cx="881063" cy="830263"/>
          </a:xfrm>
          <a:prstGeom prst="ellipse">
            <a:avLst/>
          </a:prstGeom>
          <a:noFill/>
          <a:ln w="508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9828" name="Text Box 23"/>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endParaRPr>
          </a:p>
        </p:txBody>
      </p:sp>
      <p:sp>
        <p:nvSpPr>
          <p:cNvPr id="102428" name="Rectangle 28"/>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rPr>
              <a:t>57</a:t>
            </a:r>
          </a:p>
        </p:txBody>
      </p:sp>
      <p:sp>
        <p:nvSpPr>
          <p:cNvPr id="119830" name="Text Box 29"/>
          <p:cNvSpPr txBox="1">
            <a:spLocks noChangeArrowheads="1"/>
          </p:cNvSpPr>
          <p:nvPr/>
        </p:nvSpPr>
        <p:spPr bwMode="auto">
          <a:xfrm>
            <a:off x="7532688" y="5884863"/>
            <a:ext cx="268287"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Arial" charset="0"/>
              </a:rPr>
              <a:t>  </a:t>
            </a:r>
          </a:p>
        </p:txBody>
      </p:sp>
      <p:sp>
        <p:nvSpPr>
          <p:cNvPr id="119831" name="Rectangle 30"/>
          <p:cNvSpPr>
            <a:spLocks noChangeArrowheads="1"/>
          </p:cNvSpPr>
          <p:nvPr/>
        </p:nvSpPr>
        <p:spPr bwMode="auto">
          <a:xfrm>
            <a:off x="7102702" y="6269038"/>
            <a:ext cx="1561646"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p>
            <a:r>
              <a:rPr lang="en-US" sz="1200" b="1" i="0" dirty="0" err="1" smtClean="0">
                <a:solidFill>
                  <a:schemeClr val="tx1"/>
                </a:solidFill>
                <a:latin typeface="Arial" charset="0"/>
              </a:rPr>
              <a:t>Handbuch</a:t>
            </a:r>
            <a:r>
              <a:rPr lang="en-US" sz="1200" b="1" i="0" dirty="0" smtClean="0">
                <a:solidFill>
                  <a:schemeClr val="tx1"/>
                </a:solidFill>
                <a:latin typeface="Arial" charset="0"/>
              </a:rPr>
              <a:t> S. 15-16</a:t>
            </a:r>
            <a:endParaRPr lang="en-US" sz="1200" b="1" i="0" dirty="0">
              <a:solidFill>
                <a:schemeClr val="tx1"/>
              </a:solidFill>
              <a:latin typeface="Arial" charset="0"/>
            </a:endParaRPr>
          </a:p>
        </p:txBody>
      </p:sp>
    </p:spTree>
  </p:cSld>
  <p:clrMapOvr>
    <a:masterClrMapping/>
  </p:clrMapOvr>
  <p:transition spd="med">
    <p:fade/>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Freeform 2"/>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3427" name="Rectangle 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3428" name="Rectangle 4"/>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3429" name="Freeform 5"/>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3430" name="Freeform 6"/>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3431" name="Rectangle 7"/>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3432" name="Line 8"/>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3433" name="Line 9"/>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3435" name="Line 11"/>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3436" name="Rectangle 12"/>
          <p:cNvSpPr>
            <a:spLocks noChangeArrowheads="1"/>
          </p:cNvSpPr>
          <p:nvPr/>
        </p:nvSpPr>
        <p:spPr bwMode="auto">
          <a:xfrm>
            <a:off x="4630738" y="2649538"/>
            <a:ext cx="15208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smtClean="0">
                <a:solidFill>
                  <a:schemeClr val="folHlink"/>
                </a:solidFill>
                <a:latin typeface="Times" pitchFamily="-110" charset="0"/>
                <a:ea typeface="+mn-ea"/>
                <a:cs typeface="+mn-cs"/>
              </a:rPr>
              <a:t>E</a:t>
            </a:r>
            <a:endParaRPr lang="en-US" sz="2400" b="1" i="0" dirty="0">
              <a:solidFill>
                <a:schemeClr val="folHlink"/>
              </a:solidFill>
              <a:latin typeface="Times" pitchFamily="-110" charset="0"/>
              <a:ea typeface="+mn-ea"/>
              <a:cs typeface="+mn-cs"/>
            </a:endParaRPr>
          </a:p>
        </p:txBody>
      </p:sp>
      <p:sp>
        <p:nvSpPr>
          <p:cNvPr id="103437" name="Rectangle 13"/>
          <p:cNvSpPr>
            <a:spLocks noChangeArrowheads="1"/>
          </p:cNvSpPr>
          <p:nvPr/>
        </p:nvSpPr>
        <p:spPr bwMode="auto">
          <a:xfrm>
            <a:off x="7259638" y="5259388"/>
            <a:ext cx="13112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PG</a:t>
            </a:r>
          </a:p>
        </p:txBody>
      </p:sp>
      <p:sp>
        <p:nvSpPr>
          <p:cNvPr id="103438" name="Rectangle 14"/>
          <p:cNvSpPr>
            <a:spLocks noChangeArrowheads="1"/>
          </p:cNvSpPr>
          <p:nvPr/>
        </p:nvSpPr>
        <p:spPr bwMode="auto">
          <a:xfrm>
            <a:off x="2020888" y="992188"/>
            <a:ext cx="8350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smtClean="0">
                <a:solidFill>
                  <a:schemeClr val="folHlink"/>
                </a:solidFill>
                <a:latin typeface="Times" pitchFamily="-110" charset="0"/>
                <a:ea typeface="+mn-ea"/>
                <a:cs typeface="+mn-cs"/>
              </a:rPr>
              <a:t>MM</a:t>
            </a:r>
            <a:endParaRPr lang="en-US" sz="2400" b="1" i="0" dirty="0">
              <a:solidFill>
                <a:schemeClr val="folHlink"/>
              </a:solidFill>
              <a:latin typeface="Times" pitchFamily="-110" charset="0"/>
              <a:ea typeface="+mn-ea"/>
              <a:cs typeface="+mn-cs"/>
            </a:endParaRPr>
          </a:p>
        </p:txBody>
      </p:sp>
      <p:sp>
        <p:nvSpPr>
          <p:cNvPr id="103439" name="Freeform 15"/>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3440" name="Rectangle 16"/>
          <p:cNvSpPr>
            <a:spLocks noChangeArrowheads="1"/>
          </p:cNvSpPr>
          <p:nvPr/>
        </p:nvSpPr>
        <p:spPr bwMode="auto">
          <a:xfrm>
            <a:off x="2516188" y="5640388"/>
            <a:ext cx="7016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smtClean="0">
                <a:solidFill>
                  <a:schemeClr val="folHlink"/>
                </a:solidFill>
                <a:latin typeface="Times" pitchFamily="-110" charset="0"/>
                <a:ea typeface="+mn-ea"/>
                <a:cs typeface="+mn-cs"/>
              </a:rPr>
              <a:t>RM</a:t>
            </a:r>
            <a:endParaRPr lang="en-US" sz="2400" b="1" i="0" dirty="0">
              <a:solidFill>
                <a:schemeClr val="folHlink"/>
              </a:solidFill>
              <a:latin typeface="Times" pitchFamily="-110" charset="0"/>
              <a:ea typeface="+mn-ea"/>
              <a:cs typeface="+mn-cs"/>
            </a:endParaRPr>
          </a:p>
        </p:txBody>
      </p:sp>
      <p:sp>
        <p:nvSpPr>
          <p:cNvPr id="103441" name="Freeform 17"/>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3442" name="Freeform 18"/>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3443" name="Freeform 19"/>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3444" name="Rectangle 20"/>
          <p:cNvSpPr>
            <a:spLocks noChangeArrowheads="1"/>
          </p:cNvSpPr>
          <p:nvPr/>
        </p:nvSpPr>
        <p:spPr bwMode="auto">
          <a:xfrm>
            <a:off x="3449638" y="2382838"/>
            <a:ext cx="1273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SG</a:t>
            </a:r>
          </a:p>
        </p:txBody>
      </p:sp>
      <p:sp>
        <p:nvSpPr>
          <p:cNvPr id="103445" name="Rectangle 21"/>
          <p:cNvSpPr>
            <a:spLocks noChangeArrowheads="1"/>
          </p:cNvSpPr>
          <p:nvPr/>
        </p:nvSpPr>
        <p:spPr bwMode="auto">
          <a:xfrm>
            <a:off x="2558433" y="3613150"/>
            <a:ext cx="1730375" cy="582211"/>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3200" b="1" i="0" dirty="0" smtClean="0">
                <a:solidFill>
                  <a:srgbClr val="FAF200"/>
                </a:solidFill>
                <a:latin typeface="Times" pitchFamily="-110" charset="0"/>
                <a:ea typeface="+mn-ea"/>
                <a:cs typeface="+mn-cs"/>
              </a:rPr>
              <a:t>TM</a:t>
            </a:r>
            <a:endParaRPr lang="en-US" sz="3200" b="1" i="0" dirty="0">
              <a:solidFill>
                <a:srgbClr val="FAF200"/>
              </a:solidFill>
              <a:latin typeface="Times" pitchFamily="-110" charset="0"/>
              <a:ea typeface="+mn-ea"/>
              <a:cs typeface="+mn-cs"/>
            </a:endParaRPr>
          </a:p>
        </p:txBody>
      </p:sp>
      <p:sp>
        <p:nvSpPr>
          <p:cNvPr id="103446" name="Oval 22"/>
          <p:cNvSpPr>
            <a:spLocks noChangeArrowheads="1"/>
          </p:cNvSpPr>
          <p:nvPr/>
        </p:nvSpPr>
        <p:spPr bwMode="auto">
          <a:xfrm>
            <a:off x="2516188" y="3486150"/>
            <a:ext cx="881062" cy="830263"/>
          </a:xfrm>
          <a:prstGeom prst="ellipse">
            <a:avLst/>
          </a:prstGeom>
          <a:noFill/>
          <a:ln w="508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1877" name="Text Box 24"/>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endParaRPr>
          </a:p>
        </p:txBody>
      </p:sp>
      <p:sp>
        <p:nvSpPr>
          <p:cNvPr id="103453" name="Rectangle 29"/>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rPr>
              <a:t>58</a:t>
            </a:r>
          </a:p>
        </p:txBody>
      </p:sp>
      <p:sp>
        <p:nvSpPr>
          <p:cNvPr id="121879" name="Text Box 30"/>
          <p:cNvSpPr txBox="1">
            <a:spLocks noChangeArrowheads="1"/>
          </p:cNvSpPr>
          <p:nvPr/>
        </p:nvSpPr>
        <p:spPr bwMode="auto">
          <a:xfrm>
            <a:off x="7532688" y="5884863"/>
            <a:ext cx="268287"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Arial" charset="0"/>
              </a:rPr>
              <a:t>  </a:t>
            </a:r>
          </a:p>
        </p:txBody>
      </p:sp>
      <p:sp>
        <p:nvSpPr>
          <p:cNvPr id="121880" name="Rectangle 31"/>
          <p:cNvSpPr>
            <a:spLocks noChangeArrowheads="1"/>
          </p:cNvSpPr>
          <p:nvPr/>
        </p:nvSpPr>
        <p:spPr bwMode="auto">
          <a:xfrm>
            <a:off x="7102702" y="6269038"/>
            <a:ext cx="1561646"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p>
            <a:r>
              <a:rPr lang="en-US" sz="1200" b="1" i="0" dirty="0" err="1" smtClean="0">
                <a:solidFill>
                  <a:schemeClr val="tx1"/>
                </a:solidFill>
                <a:latin typeface="Arial" charset="0"/>
              </a:rPr>
              <a:t>Handbuch</a:t>
            </a:r>
            <a:r>
              <a:rPr lang="en-US" sz="1200" b="1" i="0" dirty="0" smtClean="0">
                <a:solidFill>
                  <a:schemeClr val="tx1"/>
                </a:solidFill>
                <a:latin typeface="Arial" charset="0"/>
              </a:rPr>
              <a:t> S. 15-16</a:t>
            </a:r>
            <a:endParaRPr lang="en-US" sz="1200" b="1" i="0" dirty="0">
              <a:solidFill>
                <a:schemeClr val="tx1"/>
              </a:solidFill>
              <a:latin typeface="Arial" charset="0"/>
            </a:endParaRPr>
          </a:p>
        </p:txBody>
      </p:sp>
    </p:spTree>
  </p:cSld>
  <p:clrMapOvr>
    <a:masterClrMapping/>
  </p:clrMapOvr>
  <p:transition spd="med">
    <p:fade/>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Freeform 2"/>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1619" name="Rectangle 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1620" name="Rectangle 4"/>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1621" name="Freeform 5"/>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1622" name="Freeform 6"/>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1623" name="Rectangle 7"/>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1624" name="Line 8"/>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1625" name="Line 9"/>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1627" name="Line 11"/>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1628" name="Rectangle 12"/>
          <p:cNvSpPr>
            <a:spLocks noChangeArrowheads="1"/>
          </p:cNvSpPr>
          <p:nvPr/>
        </p:nvSpPr>
        <p:spPr bwMode="auto">
          <a:xfrm>
            <a:off x="4630738" y="2649538"/>
            <a:ext cx="15208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smtClean="0">
                <a:solidFill>
                  <a:schemeClr val="folHlink"/>
                </a:solidFill>
                <a:latin typeface="Times" pitchFamily="-110" charset="0"/>
                <a:ea typeface="+mn-ea"/>
                <a:cs typeface="+mn-cs"/>
              </a:rPr>
              <a:t>E</a:t>
            </a:r>
            <a:endParaRPr lang="en-US" sz="2400" b="1" i="0" dirty="0">
              <a:solidFill>
                <a:schemeClr val="folHlink"/>
              </a:solidFill>
              <a:latin typeface="Times" pitchFamily="-110" charset="0"/>
              <a:ea typeface="+mn-ea"/>
              <a:cs typeface="+mn-cs"/>
            </a:endParaRPr>
          </a:p>
        </p:txBody>
      </p:sp>
      <p:sp>
        <p:nvSpPr>
          <p:cNvPr id="111629" name="Rectangle 13"/>
          <p:cNvSpPr>
            <a:spLocks noChangeArrowheads="1"/>
          </p:cNvSpPr>
          <p:nvPr/>
        </p:nvSpPr>
        <p:spPr bwMode="auto">
          <a:xfrm>
            <a:off x="7259638" y="5259388"/>
            <a:ext cx="13112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PG</a:t>
            </a:r>
          </a:p>
        </p:txBody>
      </p:sp>
      <p:sp>
        <p:nvSpPr>
          <p:cNvPr id="111630" name="Rectangle 14"/>
          <p:cNvSpPr>
            <a:spLocks noChangeArrowheads="1"/>
          </p:cNvSpPr>
          <p:nvPr/>
        </p:nvSpPr>
        <p:spPr bwMode="auto">
          <a:xfrm>
            <a:off x="2020888" y="992188"/>
            <a:ext cx="8350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smtClean="0">
                <a:solidFill>
                  <a:schemeClr val="folHlink"/>
                </a:solidFill>
                <a:latin typeface="Times" pitchFamily="-110" charset="0"/>
                <a:ea typeface="+mn-ea"/>
                <a:cs typeface="+mn-cs"/>
              </a:rPr>
              <a:t>MM</a:t>
            </a:r>
            <a:endParaRPr lang="en-US" sz="2400" b="1" i="0" dirty="0">
              <a:solidFill>
                <a:schemeClr val="folHlink"/>
              </a:solidFill>
              <a:latin typeface="Times" pitchFamily="-110" charset="0"/>
              <a:ea typeface="+mn-ea"/>
              <a:cs typeface="+mn-cs"/>
            </a:endParaRPr>
          </a:p>
        </p:txBody>
      </p:sp>
      <p:sp>
        <p:nvSpPr>
          <p:cNvPr id="111631" name="Freeform 15"/>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1632" name="Rectangle 16"/>
          <p:cNvSpPr>
            <a:spLocks noChangeArrowheads="1"/>
          </p:cNvSpPr>
          <p:nvPr/>
        </p:nvSpPr>
        <p:spPr bwMode="auto">
          <a:xfrm>
            <a:off x="2516188" y="5640388"/>
            <a:ext cx="7016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smtClean="0">
                <a:solidFill>
                  <a:schemeClr val="folHlink"/>
                </a:solidFill>
                <a:latin typeface="Times" pitchFamily="-110" charset="0"/>
                <a:ea typeface="+mn-ea"/>
                <a:cs typeface="+mn-cs"/>
              </a:rPr>
              <a:t>RM</a:t>
            </a:r>
            <a:endParaRPr lang="en-US" sz="2400" b="1" i="0" dirty="0">
              <a:solidFill>
                <a:schemeClr val="folHlink"/>
              </a:solidFill>
              <a:latin typeface="Times" pitchFamily="-110" charset="0"/>
              <a:ea typeface="+mn-ea"/>
              <a:cs typeface="+mn-cs"/>
            </a:endParaRPr>
          </a:p>
        </p:txBody>
      </p:sp>
      <p:sp>
        <p:nvSpPr>
          <p:cNvPr id="111633" name="Freeform 17"/>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1634" name="Freeform 18"/>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1635" name="Freeform 19"/>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FAF2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1636" name="Rectangle 20"/>
          <p:cNvSpPr>
            <a:spLocks noChangeArrowheads="1"/>
          </p:cNvSpPr>
          <p:nvPr/>
        </p:nvSpPr>
        <p:spPr bwMode="auto">
          <a:xfrm>
            <a:off x="3449638" y="2382838"/>
            <a:ext cx="1273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SG</a:t>
            </a:r>
          </a:p>
        </p:txBody>
      </p:sp>
      <p:sp>
        <p:nvSpPr>
          <p:cNvPr id="111637" name="Rectangle 21"/>
          <p:cNvSpPr>
            <a:spLocks noChangeArrowheads="1"/>
          </p:cNvSpPr>
          <p:nvPr/>
        </p:nvSpPr>
        <p:spPr bwMode="auto">
          <a:xfrm>
            <a:off x="2613025" y="3613150"/>
            <a:ext cx="17303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smtClean="0">
                <a:solidFill>
                  <a:schemeClr val="folHlink"/>
                </a:solidFill>
                <a:latin typeface="Times" pitchFamily="-110" charset="0"/>
                <a:ea typeface="+mn-ea"/>
                <a:cs typeface="+mn-cs"/>
              </a:rPr>
              <a:t>TM</a:t>
            </a:r>
            <a:endParaRPr lang="en-US" sz="2400" b="1" i="0" dirty="0">
              <a:solidFill>
                <a:schemeClr val="folHlink"/>
              </a:solidFill>
              <a:latin typeface="Times" pitchFamily="-110" charset="0"/>
              <a:ea typeface="+mn-ea"/>
              <a:cs typeface="+mn-cs"/>
            </a:endParaRPr>
          </a:p>
        </p:txBody>
      </p:sp>
      <p:sp>
        <p:nvSpPr>
          <p:cNvPr id="111638" name="Rectangle 22"/>
          <p:cNvSpPr>
            <a:spLocks noChangeArrowheads="1"/>
          </p:cNvSpPr>
          <p:nvPr/>
        </p:nvSpPr>
        <p:spPr bwMode="auto">
          <a:xfrm>
            <a:off x="3735632" y="3130550"/>
            <a:ext cx="3068148" cy="52065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en-US" b="1" dirty="0">
                <a:solidFill>
                  <a:srgbClr val="FAF200"/>
                </a:solidFill>
                <a:effectLst>
                  <a:outerShdw blurRad="38100" dist="38100" dir="2700000" algn="tl">
                    <a:srgbClr val="000000"/>
                  </a:outerShdw>
                </a:effectLst>
                <a:latin typeface="Times" charset="0"/>
              </a:rPr>
              <a:t>JORDAN </a:t>
            </a:r>
            <a:r>
              <a:rPr lang="en-US" b="1" dirty="0" smtClean="0">
                <a:solidFill>
                  <a:srgbClr val="FAF200"/>
                </a:solidFill>
                <a:effectLst>
                  <a:outerShdw blurRad="38100" dist="38100" dir="2700000" algn="tl">
                    <a:srgbClr val="000000"/>
                  </a:outerShdw>
                </a:effectLst>
                <a:latin typeface="Times" charset="0"/>
              </a:rPr>
              <a:t>(FLUSS)</a:t>
            </a:r>
            <a:endParaRPr lang="en-US" b="1" dirty="0">
              <a:solidFill>
                <a:srgbClr val="FAF200"/>
              </a:solidFill>
              <a:effectLst>
                <a:outerShdw blurRad="38100" dist="38100" dir="2700000" algn="tl">
                  <a:srgbClr val="000000"/>
                </a:outerShdw>
              </a:effectLst>
              <a:latin typeface="Times" charset="0"/>
            </a:endParaRPr>
          </a:p>
        </p:txBody>
      </p:sp>
      <p:sp>
        <p:nvSpPr>
          <p:cNvPr id="111639" name="Line 23"/>
          <p:cNvSpPr>
            <a:spLocks noChangeShapeType="1"/>
          </p:cNvSpPr>
          <p:nvPr/>
        </p:nvSpPr>
        <p:spPr bwMode="auto">
          <a:xfrm>
            <a:off x="3446463" y="3167063"/>
            <a:ext cx="508000" cy="134937"/>
          </a:xfrm>
          <a:prstGeom prst="line">
            <a:avLst/>
          </a:prstGeom>
          <a:noFill/>
          <a:ln w="50800">
            <a:solidFill>
              <a:srgbClr val="FAF200"/>
            </a:solidFill>
            <a:round/>
            <a:headEnd type="triangle" w="med" len="me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1641" name="Oval 25"/>
          <p:cNvSpPr>
            <a:spLocks noChangeArrowheads="1"/>
          </p:cNvSpPr>
          <p:nvPr/>
        </p:nvSpPr>
        <p:spPr bwMode="auto">
          <a:xfrm>
            <a:off x="1963738" y="866775"/>
            <a:ext cx="750887" cy="692150"/>
          </a:xfrm>
          <a:prstGeom prst="ellipse">
            <a:avLst/>
          </a:prstGeom>
          <a:noFill/>
          <a:ln w="57150">
            <a:solidFill>
              <a:srgbClr val="FFFFFF"/>
            </a:solidFill>
            <a:round/>
            <a:headEnd/>
            <a:tailEnd/>
          </a:ln>
          <a:effectLst>
            <a:outerShdw blurRad="63500" dist="63500" dir="2212194"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1642" name="Oval 26"/>
          <p:cNvSpPr>
            <a:spLocks noChangeArrowheads="1"/>
          </p:cNvSpPr>
          <p:nvPr/>
        </p:nvSpPr>
        <p:spPr bwMode="auto">
          <a:xfrm>
            <a:off x="3346450" y="2232025"/>
            <a:ext cx="750888" cy="692150"/>
          </a:xfrm>
          <a:prstGeom prst="ellipse">
            <a:avLst/>
          </a:prstGeom>
          <a:noFill/>
          <a:ln w="57150">
            <a:solidFill>
              <a:srgbClr val="FFFFFF"/>
            </a:solidFill>
            <a:round/>
            <a:headEnd/>
            <a:tailEnd/>
          </a:ln>
          <a:effectLst>
            <a:outerShdw blurRad="63500" dist="63500" dir="2212194"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1643" name="Oval 27"/>
          <p:cNvSpPr>
            <a:spLocks noChangeArrowheads="1"/>
          </p:cNvSpPr>
          <p:nvPr/>
        </p:nvSpPr>
        <p:spPr bwMode="auto">
          <a:xfrm>
            <a:off x="4533900" y="2500313"/>
            <a:ext cx="750888" cy="692150"/>
          </a:xfrm>
          <a:prstGeom prst="ellipse">
            <a:avLst/>
          </a:prstGeom>
          <a:noFill/>
          <a:ln w="57150">
            <a:solidFill>
              <a:srgbClr val="FFFFFF"/>
            </a:solidFill>
            <a:round/>
            <a:headEnd/>
            <a:tailEnd/>
          </a:ln>
          <a:effectLst>
            <a:outerShdw blurRad="63500" dist="63500" dir="2212194"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1644" name="Oval 28"/>
          <p:cNvSpPr>
            <a:spLocks noChangeArrowheads="1"/>
          </p:cNvSpPr>
          <p:nvPr/>
        </p:nvSpPr>
        <p:spPr bwMode="auto">
          <a:xfrm>
            <a:off x="7173913" y="5133975"/>
            <a:ext cx="750887" cy="692150"/>
          </a:xfrm>
          <a:prstGeom prst="ellipse">
            <a:avLst/>
          </a:prstGeom>
          <a:noFill/>
          <a:ln w="57150">
            <a:solidFill>
              <a:srgbClr val="FFFFFF"/>
            </a:solidFill>
            <a:round/>
            <a:headEnd/>
            <a:tailEnd/>
          </a:ln>
          <a:effectLst>
            <a:outerShdw blurRad="63500" dist="63500" dir="2212194"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1645" name="Oval 29"/>
          <p:cNvSpPr>
            <a:spLocks noChangeArrowheads="1"/>
          </p:cNvSpPr>
          <p:nvPr/>
        </p:nvSpPr>
        <p:spPr bwMode="auto">
          <a:xfrm>
            <a:off x="2535238" y="3460750"/>
            <a:ext cx="750887" cy="692150"/>
          </a:xfrm>
          <a:prstGeom prst="ellipse">
            <a:avLst/>
          </a:prstGeom>
          <a:noFill/>
          <a:ln w="57150">
            <a:solidFill>
              <a:srgbClr val="FFFFFF"/>
            </a:solidFill>
            <a:round/>
            <a:headEnd/>
            <a:tailEnd/>
          </a:ln>
          <a:effectLst>
            <a:outerShdw blurRad="63500" dist="63500" dir="2212194"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1646" name="Oval 30"/>
          <p:cNvSpPr>
            <a:spLocks noChangeArrowheads="1"/>
          </p:cNvSpPr>
          <p:nvPr/>
        </p:nvSpPr>
        <p:spPr bwMode="auto">
          <a:xfrm>
            <a:off x="2417763" y="5535613"/>
            <a:ext cx="750887" cy="692150"/>
          </a:xfrm>
          <a:prstGeom prst="ellipse">
            <a:avLst/>
          </a:prstGeom>
          <a:noFill/>
          <a:ln w="57150">
            <a:solidFill>
              <a:srgbClr val="FFFFFF"/>
            </a:solidFill>
            <a:round/>
            <a:headEnd/>
            <a:tailEnd/>
          </a:ln>
          <a:effectLst>
            <a:outerShdw blurRad="63500" dist="63500" dir="2212194"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3932" name="Text Box 31"/>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endParaRPr>
          </a:p>
        </p:txBody>
      </p:sp>
      <p:sp>
        <p:nvSpPr>
          <p:cNvPr id="111652" name="Rectangle 36"/>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rPr>
              <a:t>59</a:t>
            </a:r>
          </a:p>
        </p:txBody>
      </p:sp>
      <p:sp>
        <p:nvSpPr>
          <p:cNvPr id="123934" name="Text Box 37"/>
          <p:cNvSpPr txBox="1">
            <a:spLocks noChangeArrowheads="1"/>
          </p:cNvSpPr>
          <p:nvPr/>
        </p:nvSpPr>
        <p:spPr bwMode="auto">
          <a:xfrm>
            <a:off x="7532688" y="5884863"/>
            <a:ext cx="268287"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Arial" charset="0"/>
              </a:rPr>
              <a:t>  </a:t>
            </a:r>
          </a:p>
        </p:txBody>
      </p:sp>
      <p:sp>
        <p:nvSpPr>
          <p:cNvPr id="123935" name="Rectangle 38"/>
          <p:cNvSpPr>
            <a:spLocks noChangeArrowheads="1"/>
          </p:cNvSpPr>
          <p:nvPr/>
        </p:nvSpPr>
        <p:spPr bwMode="auto">
          <a:xfrm>
            <a:off x="7102702" y="6269038"/>
            <a:ext cx="1561646"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p>
            <a:r>
              <a:rPr lang="en-US" sz="1200" b="1" i="0" dirty="0" err="1" smtClean="0">
                <a:solidFill>
                  <a:schemeClr val="tx1"/>
                </a:solidFill>
                <a:latin typeface="Arial" charset="0"/>
              </a:rPr>
              <a:t>Handbuch</a:t>
            </a:r>
            <a:r>
              <a:rPr lang="en-US" sz="1200" b="1" i="0" dirty="0" smtClean="0">
                <a:solidFill>
                  <a:schemeClr val="tx1"/>
                </a:solidFill>
                <a:latin typeface="Arial" charset="0"/>
              </a:rPr>
              <a:t> S. 15-16</a:t>
            </a:r>
            <a:endParaRPr lang="en-US" sz="1200" b="1" i="0" dirty="0">
              <a:solidFill>
                <a:schemeClr val="tx1"/>
              </a:solidFill>
              <a:latin typeface="Arial" charset="0"/>
            </a:endParaRPr>
          </a:p>
        </p:txBody>
      </p:sp>
      <p:sp>
        <p:nvSpPr>
          <p:cNvPr id="123936" name="Text Box 39"/>
          <p:cNvSpPr txBox="1">
            <a:spLocks noChangeArrowheads="1"/>
          </p:cNvSpPr>
          <p:nvPr/>
        </p:nvSpPr>
        <p:spPr bwMode="auto">
          <a:xfrm>
            <a:off x="8721725" y="6413500"/>
            <a:ext cx="325438"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2000" i="0">
                <a:solidFill>
                  <a:srgbClr val="FFFFFF"/>
                </a:solidFill>
                <a:latin typeface="Arial" charset="0"/>
              </a:rPr>
              <a:t>1</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111641"/>
                                        </p:tgtEl>
                                        <p:attrNameLst>
                                          <p:attrName>style.visibility</p:attrName>
                                        </p:attrNameLst>
                                      </p:cBhvr>
                                      <p:to>
                                        <p:strVal val="visible"/>
                                      </p:to>
                                    </p:set>
                                    <p:anim calcmode="lin" valueType="num">
                                      <p:cBhvr>
                                        <p:cTn id="7" dur="500" fill="hold"/>
                                        <p:tgtEl>
                                          <p:spTgt spid="111641"/>
                                        </p:tgtEl>
                                        <p:attrNameLst>
                                          <p:attrName>ppt_w</p:attrName>
                                        </p:attrNameLst>
                                      </p:cBhvr>
                                      <p:tavLst>
                                        <p:tav tm="0">
                                          <p:val>
                                            <p:fltVal val="0"/>
                                          </p:val>
                                        </p:tav>
                                        <p:tav tm="100000">
                                          <p:val>
                                            <p:strVal val="#ppt_w"/>
                                          </p:val>
                                        </p:tav>
                                      </p:tavLst>
                                    </p:anim>
                                    <p:anim calcmode="lin" valueType="num">
                                      <p:cBhvr>
                                        <p:cTn id="8" dur="500" fill="hold"/>
                                        <p:tgtEl>
                                          <p:spTgt spid="111641"/>
                                        </p:tgtEl>
                                        <p:attrNameLst>
                                          <p:attrName>ppt_h</p:attrName>
                                        </p:attrNameLst>
                                      </p:cBhvr>
                                      <p:tavLst>
                                        <p:tav tm="0">
                                          <p:val>
                                            <p:fltVal val="0"/>
                                          </p:val>
                                        </p:tav>
                                        <p:tav tm="100000">
                                          <p:val>
                                            <p:strVal val="#ppt_h"/>
                                          </p:val>
                                        </p:tav>
                                      </p:tavLst>
                                    </p:anim>
                                    <p:anim calcmode="lin" valueType="num">
                                      <p:cBhvr>
                                        <p:cTn id="9" dur="500" fill="hold"/>
                                        <p:tgtEl>
                                          <p:spTgt spid="111641"/>
                                        </p:tgtEl>
                                        <p:attrNameLst>
                                          <p:attrName>ppt_x</p:attrName>
                                        </p:attrNameLst>
                                      </p:cBhvr>
                                      <p:tavLst>
                                        <p:tav tm="0">
                                          <p:val>
                                            <p:fltVal val="0.5"/>
                                          </p:val>
                                        </p:tav>
                                        <p:tav tm="100000">
                                          <p:val>
                                            <p:strVal val="#ppt_x"/>
                                          </p:val>
                                        </p:tav>
                                      </p:tavLst>
                                    </p:anim>
                                    <p:anim calcmode="lin" valueType="num">
                                      <p:cBhvr>
                                        <p:cTn id="10" dur="500" fill="hold"/>
                                        <p:tgtEl>
                                          <p:spTgt spid="111641"/>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23" presetClass="entr" presetSubtype="528" fill="hold" grpId="0" nodeType="afterEffect">
                                  <p:stCondLst>
                                    <p:cond delay="0"/>
                                  </p:stCondLst>
                                  <p:childTnLst>
                                    <p:set>
                                      <p:cBhvr>
                                        <p:cTn id="13" dur="1" fill="hold">
                                          <p:stCondLst>
                                            <p:cond delay="0"/>
                                          </p:stCondLst>
                                        </p:cTn>
                                        <p:tgtEl>
                                          <p:spTgt spid="111643"/>
                                        </p:tgtEl>
                                        <p:attrNameLst>
                                          <p:attrName>style.visibility</p:attrName>
                                        </p:attrNameLst>
                                      </p:cBhvr>
                                      <p:to>
                                        <p:strVal val="visible"/>
                                      </p:to>
                                    </p:set>
                                    <p:anim calcmode="lin" valueType="num">
                                      <p:cBhvr>
                                        <p:cTn id="14" dur="500" fill="hold"/>
                                        <p:tgtEl>
                                          <p:spTgt spid="111643"/>
                                        </p:tgtEl>
                                        <p:attrNameLst>
                                          <p:attrName>ppt_w</p:attrName>
                                        </p:attrNameLst>
                                      </p:cBhvr>
                                      <p:tavLst>
                                        <p:tav tm="0">
                                          <p:val>
                                            <p:fltVal val="0"/>
                                          </p:val>
                                        </p:tav>
                                        <p:tav tm="100000">
                                          <p:val>
                                            <p:strVal val="#ppt_w"/>
                                          </p:val>
                                        </p:tav>
                                      </p:tavLst>
                                    </p:anim>
                                    <p:anim calcmode="lin" valueType="num">
                                      <p:cBhvr>
                                        <p:cTn id="15" dur="500" fill="hold"/>
                                        <p:tgtEl>
                                          <p:spTgt spid="111643"/>
                                        </p:tgtEl>
                                        <p:attrNameLst>
                                          <p:attrName>ppt_h</p:attrName>
                                        </p:attrNameLst>
                                      </p:cBhvr>
                                      <p:tavLst>
                                        <p:tav tm="0">
                                          <p:val>
                                            <p:fltVal val="0"/>
                                          </p:val>
                                        </p:tav>
                                        <p:tav tm="100000">
                                          <p:val>
                                            <p:strVal val="#ppt_h"/>
                                          </p:val>
                                        </p:tav>
                                      </p:tavLst>
                                    </p:anim>
                                    <p:anim calcmode="lin" valueType="num">
                                      <p:cBhvr>
                                        <p:cTn id="16" dur="500" fill="hold"/>
                                        <p:tgtEl>
                                          <p:spTgt spid="111643"/>
                                        </p:tgtEl>
                                        <p:attrNameLst>
                                          <p:attrName>ppt_x</p:attrName>
                                        </p:attrNameLst>
                                      </p:cBhvr>
                                      <p:tavLst>
                                        <p:tav tm="0">
                                          <p:val>
                                            <p:fltVal val="0.5"/>
                                          </p:val>
                                        </p:tav>
                                        <p:tav tm="100000">
                                          <p:val>
                                            <p:strVal val="#ppt_x"/>
                                          </p:val>
                                        </p:tav>
                                      </p:tavLst>
                                    </p:anim>
                                    <p:anim calcmode="lin" valueType="num">
                                      <p:cBhvr>
                                        <p:cTn id="17" dur="500" fill="hold"/>
                                        <p:tgtEl>
                                          <p:spTgt spid="111643"/>
                                        </p:tgtEl>
                                        <p:attrNameLst>
                                          <p:attrName>ppt_y</p:attrName>
                                        </p:attrNameLst>
                                      </p:cBhvr>
                                      <p:tavLst>
                                        <p:tav tm="0">
                                          <p:val>
                                            <p:fltVal val="0.5"/>
                                          </p:val>
                                        </p:tav>
                                        <p:tav tm="100000">
                                          <p:val>
                                            <p:strVal val="#ppt_y"/>
                                          </p:val>
                                        </p:tav>
                                      </p:tavLst>
                                    </p:anim>
                                  </p:childTnLst>
                                </p:cTn>
                              </p:par>
                            </p:childTnLst>
                          </p:cTn>
                        </p:par>
                        <p:par>
                          <p:cTn id="18" fill="hold" nodeType="afterGroup">
                            <p:stCondLst>
                              <p:cond delay="1000"/>
                            </p:stCondLst>
                            <p:childTnLst>
                              <p:par>
                                <p:cTn id="19" presetID="23" presetClass="entr" presetSubtype="528" fill="hold" grpId="0" nodeType="afterEffect">
                                  <p:stCondLst>
                                    <p:cond delay="0"/>
                                  </p:stCondLst>
                                  <p:childTnLst>
                                    <p:set>
                                      <p:cBhvr>
                                        <p:cTn id="20" dur="1" fill="hold">
                                          <p:stCondLst>
                                            <p:cond delay="0"/>
                                          </p:stCondLst>
                                        </p:cTn>
                                        <p:tgtEl>
                                          <p:spTgt spid="111644"/>
                                        </p:tgtEl>
                                        <p:attrNameLst>
                                          <p:attrName>style.visibility</p:attrName>
                                        </p:attrNameLst>
                                      </p:cBhvr>
                                      <p:to>
                                        <p:strVal val="visible"/>
                                      </p:to>
                                    </p:set>
                                    <p:anim calcmode="lin" valueType="num">
                                      <p:cBhvr>
                                        <p:cTn id="21" dur="500" fill="hold"/>
                                        <p:tgtEl>
                                          <p:spTgt spid="111644"/>
                                        </p:tgtEl>
                                        <p:attrNameLst>
                                          <p:attrName>ppt_w</p:attrName>
                                        </p:attrNameLst>
                                      </p:cBhvr>
                                      <p:tavLst>
                                        <p:tav tm="0">
                                          <p:val>
                                            <p:fltVal val="0"/>
                                          </p:val>
                                        </p:tav>
                                        <p:tav tm="100000">
                                          <p:val>
                                            <p:strVal val="#ppt_w"/>
                                          </p:val>
                                        </p:tav>
                                      </p:tavLst>
                                    </p:anim>
                                    <p:anim calcmode="lin" valueType="num">
                                      <p:cBhvr>
                                        <p:cTn id="22" dur="500" fill="hold"/>
                                        <p:tgtEl>
                                          <p:spTgt spid="111644"/>
                                        </p:tgtEl>
                                        <p:attrNameLst>
                                          <p:attrName>ppt_h</p:attrName>
                                        </p:attrNameLst>
                                      </p:cBhvr>
                                      <p:tavLst>
                                        <p:tav tm="0">
                                          <p:val>
                                            <p:fltVal val="0"/>
                                          </p:val>
                                        </p:tav>
                                        <p:tav tm="100000">
                                          <p:val>
                                            <p:strVal val="#ppt_h"/>
                                          </p:val>
                                        </p:tav>
                                      </p:tavLst>
                                    </p:anim>
                                    <p:anim calcmode="lin" valueType="num">
                                      <p:cBhvr>
                                        <p:cTn id="23" dur="500" fill="hold"/>
                                        <p:tgtEl>
                                          <p:spTgt spid="111644"/>
                                        </p:tgtEl>
                                        <p:attrNameLst>
                                          <p:attrName>ppt_x</p:attrName>
                                        </p:attrNameLst>
                                      </p:cBhvr>
                                      <p:tavLst>
                                        <p:tav tm="0">
                                          <p:val>
                                            <p:fltVal val="0.5"/>
                                          </p:val>
                                        </p:tav>
                                        <p:tav tm="100000">
                                          <p:val>
                                            <p:strVal val="#ppt_x"/>
                                          </p:val>
                                        </p:tav>
                                      </p:tavLst>
                                    </p:anim>
                                    <p:anim calcmode="lin" valueType="num">
                                      <p:cBhvr>
                                        <p:cTn id="24" dur="500" fill="hold"/>
                                        <p:tgtEl>
                                          <p:spTgt spid="111644"/>
                                        </p:tgtEl>
                                        <p:attrNameLst>
                                          <p:attrName>ppt_y</p:attrName>
                                        </p:attrNameLst>
                                      </p:cBhvr>
                                      <p:tavLst>
                                        <p:tav tm="0">
                                          <p:val>
                                            <p:fltVal val="0.5"/>
                                          </p:val>
                                        </p:tav>
                                        <p:tav tm="100000">
                                          <p:val>
                                            <p:strVal val="#ppt_y"/>
                                          </p:val>
                                        </p:tav>
                                      </p:tavLst>
                                    </p:anim>
                                  </p:childTnLst>
                                </p:cTn>
                              </p:par>
                            </p:childTnLst>
                          </p:cTn>
                        </p:par>
                        <p:par>
                          <p:cTn id="25" fill="hold" nodeType="afterGroup">
                            <p:stCondLst>
                              <p:cond delay="1500"/>
                            </p:stCondLst>
                            <p:childTnLst>
                              <p:par>
                                <p:cTn id="26" presetID="23" presetClass="entr" presetSubtype="528" fill="hold" grpId="0" nodeType="afterEffect">
                                  <p:stCondLst>
                                    <p:cond delay="0"/>
                                  </p:stCondLst>
                                  <p:childTnLst>
                                    <p:set>
                                      <p:cBhvr>
                                        <p:cTn id="27" dur="1" fill="hold">
                                          <p:stCondLst>
                                            <p:cond delay="0"/>
                                          </p:stCondLst>
                                        </p:cTn>
                                        <p:tgtEl>
                                          <p:spTgt spid="111646"/>
                                        </p:tgtEl>
                                        <p:attrNameLst>
                                          <p:attrName>style.visibility</p:attrName>
                                        </p:attrNameLst>
                                      </p:cBhvr>
                                      <p:to>
                                        <p:strVal val="visible"/>
                                      </p:to>
                                    </p:set>
                                    <p:anim calcmode="lin" valueType="num">
                                      <p:cBhvr>
                                        <p:cTn id="28" dur="500" fill="hold"/>
                                        <p:tgtEl>
                                          <p:spTgt spid="111646"/>
                                        </p:tgtEl>
                                        <p:attrNameLst>
                                          <p:attrName>ppt_w</p:attrName>
                                        </p:attrNameLst>
                                      </p:cBhvr>
                                      <p:tavLst>
                                        <p:tav tm="0">
                                          <p:val>
                                            <p:fltVal val="0"/>
                                          </p:val>
                                        </p:tav>
                                        <p:tav tm="100000">
                                          <p:val>
                                            <p:strVal val="#ppt_w"/>
                                          </p:val>
                                        </p:tav>
                                      </p:tavLst>
                                    </p:anim>
                                    <p:anim calcmode="lin" valueType="num">
                                      <p:cBhvr>
                                        <p:cTn id="29" dur="500" fill="hold"/>
                                        <p:tgtEl>
                                          <p:spTgt spid="111646"/>
                                        </p:tgtEl>
                                        <p:attrNameLst>
                                          <p:attrName>ppt_h</p:attrName>
                                        </p:attrNameLst>
                                      </p:cBhvr>
                                      <p:tavLst>
                                        <p:tav tm="0">
                                          <p:val>
                                            <p:fltVal val="0"/>
                                          </p:val>
                                        </p:tav>
                                        <p:tav tm="100000">
                                          <p:val>
                                            <p:strVal val="#ppt_h"/>
                                          </p:val>
                                        </p:tav>
                                      </p:tavLst>
                                    </p:anim>
                                    <p:anim calcmode="lin" valueType="num">
                                      <p:cBhvr>
                                        <p:cTn id="30" dur="500" fill="hold"/>
                                        <p:tgtEl>
                                          <p:spTgt spid="111646"/>
                                        </p:tgtEl>
                                        <p:attrNameLst>
                                          <p:attrName>ppt_x</p:attrName>
                                        </p:attrNameLst>
                                      </p:cBhvr>
                                      <p:tavLst>
                                        <p:tav tm="0">
                                          <p:val>
                                            <p:fltVal val="0.5"/>
                                          </p:val>
                                        </p:tav>
                                        <p:tav tm="100000">
                                          <p:val>
                                            <p:strVal val="#ppt_x"/>
                                          </p:val>
                                        </p:tav>
                                      </p:tavLst>
                                    </p:anim>
                                    <p:anim calcmode="lin" valueType="num">
                                      <p:cBhvr>
                                        <p:cTn id="31" dur="500" fill="hold"/>
                                        <p:tgtEl>
                                          <p:spTgt spid="111646"/>
                                        </p:tgtEl>
                                        <p:attrNameLst>
                                          <p:attrName>ppt_y</p:attrName>
                                        </p:attrNameLst>
                                      </p:cBhvr>
                                      <p:tavLst>
                                        <p:tav tm="0">
                                          <p:val>
                                            <p:fltVal val="0.5"/>
                                          </p:val>
                                        </p:tav>
                                        <p:tav tm="100000">
                                          <p:val>
                                            <p:strVal val="#ppt_y"/>
                                          </p:val>
                                        </p:tav>
                                      </p:tavLst>
                                    </p:anim>
                                  </p:childTnLst>
                                </p:cTn>
                              </p:par>
                            </p:childTnLst>
                          </p:cTn>
                        </p:par>
                        <p:par>
                          <p:cTn id="32" fill="hold" nodeType="afterGroup">
                            <p:stCondLst>
                              <p:cond delay="2000"/>
                            </p:stCondLst>
                            <p:childTnLst>
                              <p:par>
                                <p:cTn id="33" presetID="23" presetClass="entr" presetSubtype="528" fill="hold" grpId="0" nodeType="afterEffect">
                                  <p:stCondLst>
                                    <p:cond delay="0"/>
                                  </p:stCondLst>
                                  <p:childTnLst>
                                    <p:set>
                                      <p:cBhvr>
                                        <p:cTn id="34" dur="1" fill="hold">
                                          <p:stCondLst>
                                            <p:cond delay="0"/>
                                          </p:stCondLst>
                                        </p:cTn>
                                        <p:tgtEl>
                                          <p:spTgt spid="111642"/>
                                        </p:tgtEl>
                                        <p:attrNameLst>
                                          <p:attrName>style.visibility</p:attrName>
                                        </p:attrNameLst>
                                      </p:cBhvr>
                                      <p:to>
                                        <p:strVal val="visible"/>
                                      </p:to>
                                    </p:set>
                                    <p:anim calcmode="lin" valueType="num">
                                      <p:cBhvr>
                                        <p:cTn id="35" dur="500" fill="hold"/>
                                        <p:tgtEl>
                                          <p:spTgt spid="111642"/>
                                        </p:tgtEl>
                                        <p:attrNameLst>
                                          <p:attrName>ppt_w</p:attrName>
                                        </p:attrNameLst>
                                      </p:cBhvr>
                                      <p:tavLst>
                                        <p:tav tm="0">
                                          <p:val>
                                            <p:fltVal val="0"/>
                                          </p:val>
                                        </p:tav>
                                        <p:tav tm="100000">
                                          <p:val>
                                            <p:strVal val="#ppt_w"/>
                                          </p:val>
                                        </p:tav>
                                      </p:tavLst>
                                    </p:anim>
                                    <p:anim calcmode="lin" valueType="num">
                                      <p:cBhvr>
                                        <p:cTn id="36" dur="500" fill="hold"/>
                                        <p:tgtEl>
                                          <p:spTgt spid="111642"/>
                                        </p:tgtEl>
                                        <p:attrNameLst>
                                          <p:attrName>ppt_h</p:attrName>
                                        </p:attrNameLst>
                                      </p:cBhvr>
                                      <p:tavLst>
                                        <p:tav tm="0">
                                          <p:val>
                                            <p:fltVal val="0"/>
                                          </p:val>
                                        </p:tav>
                                        <p:tav tm="100000">
                                          <p:val>
                                            <p:strVal val="#ppt_h"/>
                                          </p:val>
                                        </p:tav>
                                      </p:tavLst>
                                    </p:anim>
                                    <p:anim calcmode="lin" valueType="num">
                                      <p:cBhvr>
                                        <p:cTn id="37" dur="500" fill="hold"/>
                                        <p:tgtEl>
                                          <p:spTgt spid="111642"/>
                                        </p:tgtEl>
                                        <p:attrNameLst>
                                          <p:attrName>ppt_x</p:attrName>
                                        </p:attrNameLst>
                                      </p:cBhvr>
                                      <p:tavLst>
                                        <p:tav tm="0">
                                          <p:val>
                                            <p:fltVal val="0.5"/>
                                          </p:val>
                                        </p:tav>
                                        <p:tav tm="100000">
                                          <p:val>
                                            <p:strVal val="#ppt_x"/>
                                          </p:val>
                                        </p:tav>
                                      </p:tavLst>
                                    </p:anim>
                                    <p:anim calcmode="lin" valueType="num">
                                      <p:cBhvr>
                                        <p:cTn id="38" dur="500" fill="hold"/>
                                        <p:tgtEl>
                                          <p:spTgt spid="111642"/>
                                        </p:tgtEl>
                                        <p:attrNameLst>
                                          <p:attrName>ppt_y</p:attrName>
                                        </p:attrNameLst>
                                      </p:cBhvr>
                                      <p:tavLst>
                                        <p:tav tm="0">
                                          <p:val>
                                            <p:fltVal val="0.5"/>
                                          </p:val>
                                        </p:tav>
                                        <p:tav tm="100000">
                                          <p:val>
                                            <p:strVal val="#ppt_y"/>
                                          </p:val>
                                        </p:tav>
                                      </p:tavLst>
                                    </p:anim>
                                  </p:childTnLst>
                                </p:cTn>
                              </p:par>
                            </p:childTnLst>
                          </p:cTn>
                        </p:par>
                        <p:par>
                          <p:cTn id="39" fill="hold" nodeType="afterGroup">
                            <p:stCondLst>
                              <p:cond delay="2500"/>
                            </p:stCondLst>
                            <p:childTnLst>
                              <p:par>
                                <p:cTn id="40" presetID="23" presetClass="entr" presetSubtype="528" fill="hold" grpId="0" nodeType="afterEffect">
                                  <p:stCondLst>
                                    <p:cond delay="0"/>
                                  </p:stCondLst>
                                  <p:childTnLst>
                                    <p:set>
                                      <p:cBhvr>
                                        <p:cTn id="41" dur="1" fill="hold">
                                          <p:stCondLst>
                                            <p:cond delay="0"/>
                                          </p:stCondLst>
                                        </p:cTn>
                                        <p:tgtEl>
                                          <p:spTgt spid="111645"/>
                                        </p:tgtEl>
                                        <p:attrNameLst>
                                          <p:attrName>style.visibility</p:attrName>
                                        </p:attrNameLst>
                                      </p:cBhvr>
                                      <p:to>
                                        <p:strVal val="visible"/>
                                      </p:to>
                                    </p:set>
                                    <p:anim calcmode="lin" valueType="num">
                                      <p:cBhvr>
                                        <p:cTn id="42" dur="500" fill="hold"/>
                                        <p:tgtEl>
                                          <p:spTgt spid="111645"/>
                                        </p:tgtEl>
                                        <p:attrNameLst>
                                          <p:attrName>ppt_w</p:attrName>
                                        </p:attrNameLst>
                                      </p:cBhvr>
                                      <p:tavLst>
                                        <p:tav tm="0">
                                          <p:val>
                                            <p:fltVal val="0"/>
                                          </p:val>
                                        </p:tav>
                                        <p:tav tm="100000">
                                          <p:val>
                                            <p:strVal val="#ppt_w"/>
                                          </p:val>
                                        </p:tav>
                                      </p:tavLst>
                                    </p:anim>
                                    <p:anim calcmode="lin" valueType="num">
                                      <p:cBhvr>
                                        <p:cTn id="43" dur="500" fill="hold"/>
                                        <p:tgtEl>
                                          <p:spTgt spid="111645"/>
                                        </p:tgtEl>
                                        <p:attrNameLst>
                                          <p:attrName>ppt_h</p:attrName>
                                        </p:attrNameLst>
                                      </p:cBhvr>
                                      <p:tavLst>
                                        <p:tav tm="0">
                                          <p:val>
                                            <p:fltVal val="0"/>
                                          </p:val>
                                        </p:tav>
                                        <p:tav tm="100000">
                                          <p:val>
                                            <p:strVal val="#ppt_h"/>
                                          </p:val>
                                        </p:tav>
                                      </p:tavLst>
                                    </p:anim>
                                    <p:anim calcmode="lin" valueType="num">
                                      <p:cBhvr>
                                        <p:cTn id="44" dur="500" fill="hold"/>
                                        <p:tgtEl>
                                          <p:spTgt spid="111645"/>
                                        </p:tgtEl>
                                        <p:attrNameLst>
                                          <p:attrName>ppt_x</p:attrName>
                                        </p:attrNameLst>
                                      </p:cBhvr>
                                      <p:tavLst>
                                        <p:tav tm="0">
                                          <p:val>
                                            <p:fltVal val="0.5"/>
                                          </p:val>
                                        </p:tav>
                                        <p:tav tm="100000">
                                          <p:val>
                                            <p:strVal val="#ppt_x"/>
                                          </p:val>
                                        </p:tav>
                                      </p:tavLst>
                                    </p:anim>
                                    <p:anim calcmode="lin" valueType="num">
                                      <p:cBhvr>
                                        <p:cTn id="45" dur="500" fill="hold"/>
                                        <p:tgtEl>
                                          <p:spTgt spid="111645"/>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641" grpId="0" animBg="1"/>
      <p:bldP spid="111642" grpId="0" animBg="1"/>
      <p:bldP spid="111643" grpId="0" animBg="1"/>
      <p:bldP spid="111644" grpId="0" animBg="1"/>
      <p:bldP spid="111645" grpId="0" animBg="1"/>
      <p:bldP spid="11164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5124" name="Rectangle 4"/>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5125" name="Rectangle 5"/>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5129" name="Line 9"/>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5134" name="Text Box 14"/>
          <p:cNvSpPr txBox="1">
            <a:spLocks noChangeArrowheads="1"/>
          </p:cNvSpPr>
          <p:nvPr/>
        </p:nvSpPr>
        <p:spPr bwMode="auto">
          <a:xfrm>
            <a:off x="7467600" y="5715000"/>
            <a:ext cx="1009650" cy="396875"/>
          </a:xfrm>
          <a:prstGeom prst="rect">
            <a:avLst/>
          </a:prstGeom>
          <a:noFill/>
          <a:ln w="12700">
            <a:noFill/>
            <a:miter lim="800000"/>
            <a:headEnd/>
            <a:tailEnd/>
          </a:ln>
          <a:effectLst/>
        </p:spPr>
        <p:txBody>
          <a:bodyPr>
            <a:spAutoFit/>
          </a:bodyPr>
          <a:lstStyle/>
          <a:p>
            <a:pPr>
              <a:spcBef>
                <a:spcPct val="50000"/>
              </a:spcBef>
              <a:defRPr/>
            </a:pPr>
            <a:endParaRPr lang="en-US" sz="2000" b="1" i="0">
              <a:effectLst>
                <a:outerShdw blurRad="38100" dist="38100" dir="2700000" algn="tl">
                  <a:srgbClr val="000000"/>
                </a:outerShdw>
              </a:effectLst>
              <a:latin typeface="Comic Sans MS" pitchFamily="-110" charset="0"/>
              <a:ea typeface="+mn-ea"/>
              <a:cs typeface="+mn-cs"/>
            </a:endParaRPr>
          </a:p>
        </p:txBody>
      </p:sp>
      <p:pic>
        <p:nvPicPr>
          <p:cNvPr id="15366" name="Picture 16"/>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844675" y="1330325"/>
            <a:ext cx="2001838" cy="1333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367" name="Picture 17"/>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6145213" y="2740025"/>
            <a:ext cx="1995487" cy="1330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368" name="Text Box 18"/>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endParaRPr>
          </a:p>
        </p:txBody>
      </p:sp>
      <p:sp>
        <p:nvSpPr>
          <p:cNvPr id="5142" name="Text Box 22"/>
          <p:cNvSpPr txBox="1">
            <a:spLocks noChangeArrowheads="1"/>
          </p:cNvSpPr>
          <p:nvPr/>
        </p:nvSpPr>
        <p:spPr bwMode="auto">
          <a:xfrm>
            <a:off x="255588" y="216842"/>
            <a:ext cx="7797800" cy="461665"/>
          </a:xfrm>
          <a:prstGeom prst="rect">
            <a:avLst/>
          </a:prstGeom>
          <a:solidFill>
            <a:schemeClr val="accent1"/>
          </a:solidFill>
          <a:ln w="57150">
            <a:solidFill>
              <a:srgbClr val="FFFF00"/>
            </a:solidFill>
            <a:miter lim="800000"/>
            <a:headEnd/>
            <a:tailEnd/>
          </a:ln>
          <a:effectLst>
            <a:outerShdw blurRad="63500" dist="71842" dir="2700000" algn="ctr" rotWithShape="0">
              <a:schemeClr val="bg2">
                <a:alpha val="74998"/>
              </a:schemeClr>
            </a:outerShdw>
          </a:effectLst>
        </p:spPr>
        <p:txBody>
          <a:bodyPr anchor="ctr">
            <a:spAutoFit/>
          </a:bodyPr>
          <a:lstStyle/>
          <a:p>
            <a:pPr>
              <a:spcBef>
                <a:spcPct val="50000"/>
              </a:spcBef>
              <a:defRPr/>
            </a:pPr>
            <a:r>
              <a:rPr lang="en-US" sz="2400" b="1" i="0" dirty="0" smtClean="0">
                <a:solidFill>
                  <a:srgbClr val="FFFF00"/>
                </a:solidFill>
                <a:latin typeface="Comic Sans MS" pitchFamily="-110" charset="0"/>
                <a:ea typeface="+mn-ea"/>
                <a:cs typeface="+mn-cs"/>
              </a:rPr>
              <a:t>BEGLEIT HEFT #03a </a:t>
            </a:r>
            <a:r>
              <a:rPr lang="en-US" sz="2400" b="1" i="0" dirty="0">
                <a:solidFill>
                  <a:srgbClr val="FFFF00"/>
                </a:solidFill>
                <a:latin typeface="Comic Sans MS" pitchFamily="-110" charset="0"/>
                <a:ea typeface="+mn-ea"/>
                <a:cs typeface="+mn-cs"/>
              </a:rPr>
              <a:t>(extra </a:t>
            </a:r>
            <a:r>
              <a:rPr lang="en-US" sz="2400" b="1" i="0" dirty="0" err="1" smtClean="0">
                <a:solidFill>
                  <a:srgbClr val="FFFF00"/>
                </a:solidFill>
                <a:latin typeface="Comic Sans MS" pitchFamily="-110" charset="0"/>
                <a:ea typeface="+mn-ea"/>
                <a:cs typeface="+mn-cs"/>
              </a:rPr>
              <a:t>leere</a:t>
            </a:r>
            <a:r>
              <a:rPr lang="en-US" sz="2400" b="1" i="0" dirty="0" smtClean="0">
                <a:solidFill>
                  <a:srgbClr val="FFFF00"/>
                </a:solidFill>
                <a:latin typeface="Comic Sans MS" pitchFamily="-110" charset="0"/>
                <a:ea typeface="+mn-ea"/>
                <a:cs typeface="+mn-cs"/>
              </a:rPr>
              <a:t> </a:t>
            </a:r>
            <a:r>
              <a:rPr lang="en-US" sz="2400" b="1" i="0" dirty="0" err="1" smtClean="0">
                <a:solidFill>
                  <a:srgbClr val="FFFF00"/>
                </a:solidFill>
                <a:latin typeface="Comic Sans MS" pitchFamily="-110" charset="0"/>
                <a:ea typeface="+mn-ea"/>
                <a:cs typeface="+mn-cs"/>
              </a:rPr>
              <a:t>Seite</a:t>
            </a:r>
            <a:r>
              <a:rPr lang="en-US" sz="2400" b="1" i="0" dirty="0" smtClean="0">
                <a:solidFill>
                  <a:srgbClr val="FFFF00"/>
                </a:solidFill>
                <a:latin typeface="Comic Sans MS" pitchFamily="-110" charset="0"/>
                <a:ea typeface="+mn-ea"/>
                <a:cs typeface="+mn-cs"/>
              </a:rPr>
              <a:t> </a:t>
            </a:r>
            <a:r>
              <a:rPr lang="en-US" sz="2400" b="1" i="0" dirty="0">
                <a:solidFill>
                  <a:srgbClr val="FFFF00"/>
                </a:solidFill>
                <a:latin typeface="Comic Sans MS" pitchFamily="-110" charset="0"/>
                <a:ea typeface="+mn-ea"/>
                <a:cs typeface="+mn-cs"/>
              </a:rPr>
              <a:t>#03b)</a:t>
            </a:r>
          </a:p>
        </p:txBody>
      </p:sp>
      <p:sp>
        <p:nvSpPr>
          <p:cNvPr id="5145" name="Rectangle 25"/>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rPr>
              <a:t>06</a:t>
            </a:r>
          </a:p>
        </p:txBody>
      </p:sp>
      <p:sp>
        <p:nvSpPr>
          <p:cNvPr id="15371" name="Text Box 26"/>
          <p:cNvSpPr txBox="1">
            <a:spLocks noChangeArrowheads="1"/>
          </p:cNvSpPr>
          <p:nvPr/>
        </p:nvSpPr>
        <p:spPr bwMode="auto">
          <a:xfrm>
            <a:off x="7532688" y="5884863"/>
            <a:ext cx="268287"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Arial" charset="0"/>
              </a:rPr>
              <a:t>  </a:t>
            </a:r>
          </a:p>
        </p:txBody>
      </p:sp>
      <p:sp>
        <p:nvSpPr>
          <p:cNvPr id="15372" name="Rectangle 27"/>
          <p:cNvSpPr>
            <a:spLocks noChangeArrowheads="1"/>
          </p:cNvSpPr>
          <p:nvPr/>
        </p:nvSpPr>
        <p:spPr bwMode="auto">
          <a:xfrm>
            <a:off x="7102704" y="6269038"/>
            <a:ext cx="1561646"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p>
            <a:r>
              <a:rPr lang="en-US" sz="1200" b="1" i="0" dirty="0" err="1" smtClean="0">
                <a:solidFill>
                  <a:schemeClr val="tx1"/>
                </a:solidFill>
                <a:latin typeface="Arial" charset="0"/>
              </a:rPr>
              <a:t>Handbuch</a:t>
            </a:r>
            <a:r>
              <a:rPr lang="en-US" sz="1200" b="1" i="0" dirty="0" smtClean="0">
                <a:solidFill>
                  <a:schemeClr val="tx1"/>
                </a:solidFill>
                <a:latin typeface="Arial" charset="0"/>
              </a:rPr>
              <a:t> S. </a:t>
            </a:r>
            <a:r>
              <a:rPr lang="en-US" sz="1200" b="1" i="0" dirty="0">
                <a:solidFill>
                  <a:schemeClr val="tx1"/>
                </a:solidFill>
                <a:latin typeface="Arial" charset="0"/>
              </a:rPr>
              <a:t>15-16</a:t>
            </a:r>
          </a:p>
        </p:txBody>
      </p:sp>
      <p:sp>
        <p:nvSpPr>
          <p:cNvPr id="5133" name="Rectangle 13"/>
          <p:cNvSpPr>
            <a:spLocks noChangeArrowheads="1"/>
          </p:cNvSpPr>
          <p:nvPr/>
        </p:nvSpPr>
        <p:spPr bwMode="auto">
          <a:xfrm>
            <a:off x="1050880" y="2743203"/>
            <a:ext cx="6837524" cy="355225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square" lIns="90487" tIns="44450" rIns="90487" bIns="44450">
            <a:spAutoFit/>
          </a:bodyPr>
          <a:lstStyle/>
          <a:p>
            <a:pPr>
              <a:defRPr/>
            </a:pPr>
            <a:endParaRPr lang="en-US" sz="4500" b="1" dirty="0">
              <a:solidFill>
                <a:srgbClr val="00FF00"/>
              </a:solidFill>
            </a:endParaRPr>
          </a:p>
          <a:p>
            <a:pPr>
              <a:defRPr/>
            </a:pPr>
            <a:r>
              <a:rPr lang="en-US" sz="4500" dirty="0" smtClean="0">
                <a:solidFill>
                  <a:srgbClr val="FAFD00"/>
                </a:solidFill>
              </a:rPr>
              <a:t>WAAGERECHT,</a:t>
            </a:r>
          </a:p>
          <a:p>
            <a:pPr>
              <a:defRPr/>
            </a:pPr>
            <a:r>
              <a:rPr lang="en-US" sz="4500" dirty="0" smtClean="0">
                <a:solidFill>
                  <a:srgbClr val="FAFD00"/>
                </a:solidFill>
              </a:rPr>
              <a:t>DANN FALTE ES EINMAL DER LÄNGE NACH</a:t>
            </a:r>
            <a:endParaRPr lang="en-US" sz="4500" dirty="0">
              <a:solidFill>
                <a:srgbClr val="FAFD00"/>
              </a:solidFill>
            </a:endParaRPr>
          </a:p>
        </p:txBody>
      </p:sp>
      <p:sp>
        <p:nvSpPr>
          <p:cNvPr id="15" name="Rectangle 13"/>
          <p:cNvSpPr>
            <a:spLocks noChangeArrowheads="1"/>
          </p:cNvSpPr>
          <p:nvPr/>
        </p:nvSpPr>
        <p:spPr bwMode="auto">
          <a:xfrm>
            <a:off x="3307148" y="376994"/>
            <a:ext cx="2970826" cy="316753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square" lIns="90487" tIns="44450" rIns="90487" bIns="44450">
            <a:spAutoFit/>
          </a:bodyPr>
          <a:lstStyle/>
          <a:p>
            <a:pPr>
              <a:defRPr/>
            </a:pPr>
            <a:endParaRPr lang="en-US" sz="4000" b="1" dirty="0">
              <a:solidFill>
                <a:srgbClr val="00FF00"/>
              </a:solidFill>
            </a:endParaRPr>
          </a:p>
          <a:p>
            <a:pPr>
              <a:defRPr/>
            </a:pPr>
            <a:r>
              <a:rPr lang="en-US" sz="4000" b="1" dirty="0" smtClean="0">
                <a:solidFill>
                  <a:srgbClr val="00FF00"/>
                </a:solidFill>
              </a:rPr>
              <a:t>HALTE EIN </a:t>
            </a:r>
          </a:p>
          <a:p>
            <a:pPr>
              <a:defRPr/>
            </a:pPr>
            <a:r>
              <a:rPr lang="en-US" sz="4000" b="1" dirty="0" smtClean="0">
                <a:solidFill>
                  <a:srgbClr val="00FF00"/>
                </a:solidFill>
              </a:rPr>
              <a:t>STÜCK PAPIER</a:t>
            </a:r>
            <a:endParaRPr lang="en-US" sz="3600" dirty="0" smtClean="0">
              <a:solidFill>
                <a:srgbClr val="00FF00"/>
              </a:solidFill>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2" fill="hold" grpId="0" nodeType="withEffect">
                                  <p:stCondLst>
                                    <p:cond delay="0"/>
                                  </p:stCondLst>
                                  <p:childTnLst>
                                    <p:set>
                                      <p:cBhvr>
                                        <p:cTn id="6" dur="1" fill="hold">
                                          <p:stCondLst>
                                            <p:cond delay="0"/>
                                          </p:stCondLst>
                                        </p:cTn>
                                        <p:tgtEl>
                                          <p:spTgt spid="5142"/>
                                        </p:tgtEl>
                                        <p:attrNameLst>
                                          <p:attrName>style.visibility</p:attrName>
                                        </p:attrNameLst>
                                      </p:cBhvr>
                                      <p:to>
                                        <p:strVal val="visible"/>
                                      </p:to>
                                    </p:set>
                                    <p:anim calcmode="lin" valueType="num">
                                      <p:cBhvr additive="base">
                                        <p:cTn id="7" dur="500" fill="hold"/>
                                        <p:tgtEl>
                                          <p:spTgt spid="5142"/>
                                        </p:tgtEl>
                                        <p:attrNameLst>
                                          <p:attrName>ppt_x</p:attrName>
                                        </p:attrNameLst>
                                      </p:cBhvr>
                                      <p:tavLst>
                                        <p:tav tm="0">
                                          <p:val>
                                            <p:strVal val="0-#ppt_w/2"/>
                                          </p:val>
                                        </p:tav>
                                        <p:tav tm="100000">
                                          <p:val>
                                            <p:strVal val="#ppt_x"/>
                                          </p:val>
                                        </p:tav>
                                      </p:tavLst>
                                    </p:anim>
                                    <p:anim calcmode="lin" valueType="num">
                                      <p:cBhvr additive="base">
                                        <p:cTn id="8" dur="500" fill="hold"/>
                                        <p:tgtEl>
                                          <p:spTgt spid="514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42" grpId="0" animBg="1" autoUpdateAnimBg="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Freeform 2"/>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2643" name="Rectangle 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2644" name="Rectangle 4"/>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2645" name="Freeform 5"/>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2646" name="Freeform 6"/>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2647" name="Rectangle 7"/>
          <p:cNvSpPr>
            <a:spLocks noChangeArrowheads="1"/>
          </p:cNvSpPr>
          <p:nvPr/>
        </p:nvSpPr>
        <p:spPr bwMode="auto">
          <a:xfrm>
            <a:off x="4630738" y="2649538"/>
            <a:ext cx="15208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smtClean="0">
                <a:solidFill>
                  <a:schemeClr val="folHlink"/>
                </a:solidFill>
                <a:latin typeface="Times" pitchFamily="-110" charset="0"/>
                <a:ea typeface="+mn-ea"/>
                <a:cs typeface="+mn-cs"/>
              </a:rPr>
              <a:t>E</a:t>
            </a:r>
            <a:endParaRPr lang="en-US" sz="2400" b="1" i="0" dirty="0">
              <a:solidFill>
                <a:schemeClr val="folHlink"/>
              </a:solidFill>
              <a:latin typeface="Times" pitchFamily="-110" charset="0"/>
              <a:ea typeface="+mn-ea"/>
              <a:cs typeface="+mn-cs"/>
            </a:endParaRPr>
          </a:p>
        </p:txBody>
      </p:sp>
      <p:sp>
        <p:nvSpPr>
          <p:cNvPr id="112648" name="Freeform 8"/>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2649" name="Rectangle 9"/>
          <p:cNvSpPr>
            <a:spLocks noChangeArrowheads="1"/>
          </p:cNvSpPr>
          <p:nvPr/>
        </p:nvSpPr>
        <p:spPr bwMode="auto">
          <a:xfrm>
            <a:off x="7259638" y="5259388"/>
            <a:ext cx="13112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PG</a:t>
            </a:r>
          </a:p>
        </p:txBody>
      </p:sp>
      <p:sp>
        <p:nvSpPr>
          <p:cNvPr id="112650" name="Freeform 10"/>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2651" name="Freeform 11"/>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2652" name="Freeform 12"/>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2653" name="Rectangle 13"/>
          <p:cNvSpPr>
            <a:spLocks noChangeArrowheads="1"/>
          </p:cNvSpPr>
          <p:nvPr/>
        </p:nvSpPr>
        <p:spPr bwMode="auto">
          <a:xfrm>
            <a:off x="3449638" y="2382838"/>
            <a:ext cx="1273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SG</a:t>
            </a:r>
          </a:p>
        </p:txBody>
      </p:sp>
      <p:sp>
        <p:nvSpPr>
          <p:cNvPr id="112654" name="Rectangle 14"/>
          <p:cNvSpPr>
            <a:spLocks noChangeArrowheads="1"/>
          </p:cNvSpPr>
          <p:nvPr/>
        </p:nvSpPr>
        <p:spPr bwMode="auto">
          <a:xfrm>
            <a:off x="2516188" y="5640388"/>
            <a:ext cx="7016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smtClean="0">
                <a:solidFill>
                  <a:schemeClr val="folHlink"/>
                </a:solidFill>
                <a:latin typeface="Times" pitchFamily="-110" charset="0"/>
                <a:ea typeface="+mn-ea"/>
                <a:cs typeface="+mn-cs"/>
              </a:rPr>
              <a:t>RM</a:t>
            </a:r>
            <a:endParaRPr lang="en-US" sz="2400" b="1" i="0" dirty="0">
              <a:solidFill>
                <a:schemeClr val="folHlink"/>
              </a:solidFill>
              <a:latin typeface="Times" pitchFamily="-110" charset="0"/>
              <a:ea typeface="+mn-ea"/>
              <a:cs typeface="+mn-cs"/>
            </a:endParaRPr>
          </a:p>
        </p:txBody>
      </p:sp>
      <p:sp>
        <p:nvSpPr>
          <p:cNvPr id="112655" name="Rectangle 15"/>
          <p:cNvSpPr>
            <a:spLocks noChangeArrowheads="1"/>
          </p:cNvSpPr>
          <p:nvPr/>
        </p:nvSpPr>
        <p:spPr bwMode="auto">
          <a:xfrm>
            <a:off x="2020888" y="992188"/>
            <a:ext cx="8350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smtClean="0">
                <a:solidFill>
                  <a:schemeClr val="folHlink"/>
                </a:solidFill>
                <a:latin typeface="Times" pitchFamily="-110" charset="0"/>
                <a:ea typeface="+mn-ea"/>
                <a:cs typeface="+mn-cs"/>
              </a:rPr>
              <a:t>MM</a:t>
            </a:r>
            <a:endParaRPr lang="en-US" sz="2400" b="1" i="0" dirty="0">
              <a:solidFill>
                <a:schemeClr val="folHlink"/>
              </a:solidFill>
              <a:latin typeface="Times" pitchFamily="-110" charset="0"/>
              <a:ea typeface="+mn-ea"/>
              <a:cs typeface="+mn-cs"/>
            </a:endParaRPr>
          </a:p>
        </p:txBody>
      </p:sp>
      <p:sp>
        <p:nvSpPr>
          <p:cNvPr id="112656" name="Rectangle 16"/>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2657" name="Line 17"/>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2658" name="Line 18"/>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2660" name="Rectangle 20"/>
          <p:cNvSpPr>
            <a:spLocks noChangeArrowheads="1"/>
          </p:cNvSpPr>
          <p:nvPr/>
        </p:nvSpPr>
        <p:spPr bwMode="auto">
          <a:xfrm>
            <a:off x="2613025" y="3613150"/>
            <a:ext cx="17303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smtClean="0">
                <a:solidFill>
                  <a:schemeClr val="folHlink"/>
                </a:solidFill>
                <a:latin typeface="Times" pitchFamily="-110" charset="0"/>
                <a:ea typeface="+mn-ea"/>
                <a:cs typeface="+mn-cs"/>
              </a:rPr>
              <a:t>TM</a:t>
            </a:r>
            <a:endParaRPr lang="en-US" sz="2400" b="1" i="0" dirty="0">
              <a:solidFill>
                <a:schemeClr val="folHlink"/>
              </a:solidFill>
              <a:latin typeface="Times" pitchFamily="-110" charset="0"/>
              <a:ea typeface="+mn-ea"/>
              <a:cs typeface="+mn-cs"/>
            </a:endParaRPr>
          </a:p>
        </p:txBody>
      </p:sp>
      <p:sp>
        <p:nvSpPr>
          <p:cNvPr id="112661" name="Line 21"/>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2662" name="Rectangle 22"/>
          <p:cNvSpPr>
            <a:spLocks noChangeArrowheads="1"/>
          </p:cNvSpPr>
          <p:nvPr/>
        </p:nvSpPr>
        <p:spPr bwMode="auto">
          <a:xfrm>
            <a:off x="4097338" y="763588"/>
            <a:ext cx="37115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rgbClr val="FAF200"/>
                </a:solidFill>
                <a:latin typeface="Times" pitchFamily="-110" charset="0"/>
                <a:ea typeface="+mn-ea"/>
                <a:cs typeface="+mn-cs"/>
              </a:rPr>
              <a:t>10 </a:t>
            </a:r>
            <a:r>
              <a:rPr lang="en-US" sz="2400" b="1" i="0" dirty="0" smtClean="0">
                <a:solidFill>
                  <a:srgbClr val="FAF200"/>
                </a:solidFill>
                <a:latin typeface="Times" pitchFamily="-110" charset="0"/>
                <a:ea typeface="+mn-ea"/>
                <a:cs typeface="+mn-cs"/>
              </a:rPr>
              <a:t>ORTE</a:t>
            </a:r>
            <a:endParaRPr lang="en-US" sz="2400" b="1" i="0" dirty="0">
              <a:solidFill>
                <a:srgbClr val="FAF200"/>
              </a:solidFill>
              <a:latin typeface="Times" pitchFamily="-110" charset="0"/>
              <a:ea typeface="+mn-ea"/>
              <a:cs typeface="+mn-cs"/>
            </a:endParaRPr>
          </a:p>
        </p:txBody>
      </p:sp>
      <p:sp>
        <p:nvSpPr>
          <p:cNvPr id="112663" name="Oval 23"/>
          <p:cNvSpPr>
            <a:spLocks noChangeArrowheads="1"/>
          </p:cNvSpPr>
          <p:nvPr/>
        </p:nvSpPr>
        <p:spPr bwMode="auto">
          <a:xfrm>
            <a:off x="3598863" y="654050"/>
            <a:ext cx="2624137" cy="612775"/>
          </a:xfrm>
          <a:prstGeom prst="ellipse">
            <a:avLst/>
          </a:prstGeom>
          <a:noFill/>
          <a:ln w="508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5974" name="Text Box 25"/>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endParaRPr>
          </a:p>
        </p:txBody>
      </p:sp>
      <p:sp>
        <p:nvSpPr>
          <p:cNvPr id="112670" name="Rectangle 30"/>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rPr>
              <a:t>60</a:t>
            </a:r>
          </a:p>
        </p:txBody>
      </p:sp>
      <p:sp>
        <p:nvSpPr>
          <p:cNvPr id="125976" name="Text Box 31"/>
          <p:cNvSpPr txBox="1">
            <a:spLocks noChangeArrowheads="1"/>
          </p:cNvSpPr>
          <p:nvPr/>
        </p:nvSpPr>
        <p:spPr bwMode="auto">
          <a:xfrm>
            <a:off x="7532688" y="5884863"/>
            <a:ext cx="268287"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Arial" charset="0"/>
              </a:rPr>
              <a:t>  </a:t>
            </a:r>
          </a:p>
        </p:txBody>
      </p:sp>
      <p:sp>
        <p:nvSpPr>
          <p:cNvPr id="125977" name="Rectangle 32"/>
          <p:cNvSpPr>
            <a:spLocks noChangeArrowheads="1"/>
          </p:cNvSpPr>
          <p:nvPr/>
        </p:nvSpPr>
        <p:spPr bwMode="auto">
          <a:xfrm>
            <a:off x="7102702" y="6269038"/>
            <a:ext cx="1561646"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p>
            <a:r>
              <a:rPr lang="en-US" sz="1200" b="1" i="0" dirty="0" err="1" smtClean="0">
                <a:solidFill>
                  <a:schemeClr val="tx1"/>
                </a:solidFill>
                <a:latin typeface="Arial" charset="0"/>
              </a:rPr>
              <a:t>Handbuch</a:t>
            </a:r>
            <a:r>
              <a:rPr lang="en-US" sz="1200" b="1" i="0" dirty="0" smtClean="0">
                <a:solidFill>
                  <a:schemeClr val="tx1"/>
                </a:solidFill>
                <a:latin typeface="Arial" charset="0"/>
              </a:rPr>
              <a:t> S. 15-16</a:t>
            </a:r>
            <a:endParaRPr lang="en-US" sz="1200" b="1" i="0" dirty="0">
              <a:solidFill>
                <a:schemeClr val="tx1"/>
              </a:solidFill>
              <a:latin typeface="Arial" charset="0"/>
            </a:endParaRPr>
          </a:p>
        </p:txBody>
      </p:sp>
    </p:spTree>
  </p:cSld>
  <p:clrMapOvr>
    <a:masterClrMapping/>
  </p:clrMapOvr>
  <p:transition spd="med">
    <p:fade/>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Freeform 2"/>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4691" name="Rectangle 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4692" name="Rectangle 4"/>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4693" name="Freeform 5"/>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4694" name="Freeform 6"/>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4695" name="Rectangle 7"/>
          <p:cNvSpPr>
            <a:spLocks noChangeArrowheads="1"/>
          </p:cNvSpPr>
          <p:nvPr/>
        </p:nvSpPr>
        <p:spPr bwMode="auto">
          <a:xfrm>
            <a:off x="4630738" y="2649538"/>
            <a:ext cx="15208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smtClean="0">
                <a:solidFill>
                  <a:schemeClr val="folHlink"/>
                </a:solidFill>
                <a:latin typeface="Times" pitchFamily="-110" charset="0"/>
                <a:ea typeface="+mn-ea"/>
                <a:cs typeface="+mn-cs"/>
              </a:rPr>
              <a:t>E</a:t>
            </a:r>
            <a:endParaRPr lang="en-US" sz="2400" b="1" i="0" dirty="0">
              <a:solidFill>
                <a:schemeClr val="folHlink"/>
              </a:solidFill>
              <a:latin typeface="Times" pitchFamily="-110" charset="0"/>
              <a:ea typeface="+mn-ea"/>
              <a:cs typeface="+mn-cs"/>
            </a:endParaRPr>
          </a:p>
        </p:txBody>
      </p:sp>
      <p:sp>
        <p:nvSpPr>
          <p:cNvPr id="114696" name="Freeform 8"/>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4697" name="Rectangle 9"/>
          <p:cNvSpPr>
            <a:spLocks noChangeArrowheads="1"/>
          </p:cNvSpPr>
          <p:nvPr/>
        </p:nvSpPr>
        <p:spPr bwMode="auto">
          <a:xfrm>
            <a:off x="7259638" y="5259388"/>
            <a:ext cx="13112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PG</a:t>
            </a:r>
          </a:p>
        </p:txBody>
      </p:sp>
      <p:sp>
        <p:nvSpPr>
          <p:cNvPr id="114698" name="Freeform 10"/>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4699" name="Freeform 11"/>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4700" name="Freeform 12"/>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4701" name="Rectangle 13"/>
          <p:cNvSpPr>
            <a:spLocks noChangeArrowheads="1"/>
          </p:cNvSpPr>
          <p:nvPr/>
        </p:nvSpPr>
        <p:spPr bwMode="auto">
          <a:xfrm>
            <a:off x="3449638" y="2382838"/>
            <a:ext cx="1273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SG</a:t>
            </a:r>
          </a:p>
        </p:txBody>
      </p:sp>
      <p:sp>
        <p:nvSpPr>
          <p:cNvPr id="114702" name="Rectangle 14"/>
          <p:cNvSpPr>
            <a:spLocks noChangeArrowheads="1"/>
          </p:cNvSpPr>
          <p:nvPr/>
        </p:nvSpPr>
        <p:spPr bwMode="auto">
          <a:xfrm>
            <a:off x="2516188" y="5640388"/>
            <a:ext cx="7016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smtClean="0">
                <a:solidFill>
                  <a:schemeClr val="folHlink"/>
                </a:solidFill>
                <a:latin typeface="Times" pitchFamily="-110" charset="0"/>
                <a:ea typeface="+mn-ea"/>
                <a:cs typeface="+mn-cs"/>
              </a:rPr>
              <a:t>RM</a:t>
            </a:r>
            <a:endParaRPr lang="en-US" sz="2400" b="1" i="0" dirty="0">
              <a:solidFill>
                <a:schemeClr val="folHlink"/>
              </a:solidFill>
              <a:latin typeface="Times" pitchFamily="-110" charset="0"/>
              <a:ea typeface="+mn-ea"/>
              <a:cs typeface="+mn-cs"/>
            </a:endParaRPr>
          </a:p>
        </p:txBody>
      </p:sp>
      <p:sp>
        <p:nvSpPr>
          <p:cNvPr id="114703" name="AutoShape 15"/>
          <p:cNvSpPr>
            <a:spLocks noChangeArrowheads="1"/>
          </p:cNvSpPr>
          <p:nvPr/>
        </p:nvSpPr>
        <p:spPr bwMode="auto">
          <a:xfrm>
            <a:off x="5626100" y="1301750"/>
            <a:ext cx="292100" cy="215900"/>
          </a:xfrm>
          <a:prstGeom prst="rightArrow">
            <a:avLst>
              <a:gd name="adj1" fmla="val 50000"/>
              <a:gd name="adj2" fmla="val 67653"/>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4704" name="Rectangle 16"/>
          <p:cNvSpPr>
            <a:spLocks noChangeArrowheads="1"/>
          </p:cNvSpPr>
          <p:nvPr/>
        </p:nvSpPr>
        <p:spPr bwMode="auto">
          <a:xfrm>
            <a:off x="2020888" y="992188"/>
            <a:ext cx="8350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smtClean="0">
                <a:solidFill>
                  <a:schemeClr val="folHlink"/>
                </a:solidFill>
                <a:latin typeface="Times" pitchFamily="-110" charset="0"/>
                <a:ea typeface="+mn-ea"/>
                <a:cs typeface="+mn-cs"/>
              </a:rPr>
              <a:t>MM</a:t>
            </a:r>
            <a:endParaRPr lang="en-US" sz="2400" b="1" i="0" dirty="0">
              <a:solidFill>
                <a:schemeClr val="folHlink"/>
              </a:solidFill>
              <a:latin typeface="Times" pitchFamily="-110" charset="0"/>
              <a:ea typeface="+mn-ea"/>
              <a:cs typeface="+mn-cs"/>
            </a:endParaRPr>
          </a:p>
        </p:txBody>
      </p:sp>
      <p:sp>
        <p:nvSpPr>
          <p:cNvPr id="114705" name="Rectangle 17"/>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4706" name="Line 18"/>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4707" name="Line 19"/>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4709" name="Rectangle 21"/>
          <p:cNvSpPr>
            <a:spLocks noChangeArrowheads="1"/>
          </p:cNvSpPr>
          <p:nvPr/>
        </p:nvSpPr>
        <p:spPr bwMode="auto">
          <a:xfrm>
            <a:off x="2613025" y="3613150"/>
            <a:ext cx="17303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smtClean="0">
                <a:solidFill>
                  <a:schemeClr val="folHlink"/>
                </a:solidFill>
                <a:latin typeface="Times" pitchFamily="-110" charset="0"/>
                <a:ea typeface="+mn-ea"/>
                <a:cs typeface="+mn-cs"/>
              </a:rPr>
              <a:t>TM</a:t>
            </a:r>
            <a:endParaRPr lang="en-US" sz="2400" b="1" i="0" dirty="0">
              <a:solidFill>
                <a:schemeClr val="folHlink"/>
              </a:solidFill>
              <a:latin typeface="Times" pitchFamily="-110" charset="0"/>
              <a:ea typeface="+mn-ea"/>
              <a:cs typeface="+mn-cs"/>
            </a:endParaRPr>
          </a:p>
        </p:txBody>
      </p:sp>
      <p:sp>
        <p:nvSpPr>
          <p:cNvPr id="114710" name="Line 22"/>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4711" name="Line 23"/>
          <p:cNvSpPr>
            <a:spLocks noChangeShapeType="1"/>
          </p:cNvSpPr>
          <p:nvPr/>
        </p:nvSpPr>
        <p:spPr bwMode="auto">
          <a:xfrm>
            <a:off x="4178300" y="1666875"/>
            <a:ext cx="1668463" cy="0"/>
          </a:xfrm>
          <a:prstGeom prst="line">
            <a:avLst/>
          </a:prstGeom>
          <a:noFill/>
          <a:ln w="254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4712" name="Rectangle 24"/>
          <p:cNvSpPr>
            <a:spLocks noChangeArrowheads="1"/>
          </p:cNvSpPr>
          <p:nvPr/>
        </p:nvSpPr>
        <p:spPr bwMode="auto">
          <a:xfrm>
            <a:off x="4097338" y="763588"/>
            <a:ext cx="37115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rgbClr val="FAF200"/>
                </a:solidFill>
                <a:latin typeface="Times" pitchFamily="-110" charset="0"/>
                <a:ea typeface="+mn-ea"/>
                <a:cs typeface="+mn-cs"/>
              </a:rPr>
              <a:t>10 </a:t>
            </a:r>
            <a:r>
              <a:rPr lang="en-US" sz="2400" b="1" i="0" dirty="0" smtClean="0">
                <a:solidFill>
                  <a:srgbClr val="FAF200"/>
                </a:solidFill>
                <a:latin typeface="Times" pitchFamily="-110" charset="0"/>
                <a:ea typeface="+mn-ea"/>
                <a:cs typeface="+mn-cs"/>
              </a:rPr>
              <a:t>ORTE</a:t>
            </a:r>
            <a:endParaRPr lang="en-US" sz="2400" b="1" i="0" dirty="0">
              <a:solidFill>
                <a:srgbClr val="FAF200"/>
              </a:solidFill>
              <a:latin typeface="Times" pitchFamily="-110" charset="0"/>
              <a:ea typeface="+mn-ea"/>
              <a:cs typeface="+mn-cs"/>
            </a:endParaRPr>
          </a:p>
        </p:txBody>
      </p:sp>
      <p:sp>
        <p:nvSpPr>
          <p:cNvPr id="114713" name="Oval 25"/>
          <p:cNvSpPr>
            <a:spLocks noChangeArrowheads="1"/>
          </p:cNvSpPr>
          <p:nvPr/>
        </p:nvSpPr>
        <p:spPr bwMode="auto">
          <a:xfrm>
            <a:off x="5035550" y="909638"/>
            <a:ext cx="1066800" cy="1035050"/>
          </a:xfrm>
          <a:prstGeom prst="ellipse">
            <a:avLst/>
          </a:prstGeom>
          <a:noFill/>
          <a:ln w="508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4714" name="Rectangle 26"/>
          <p:cNvSpPr>
            <a:spLocks noChangeArrowheads="1"/>
          </p:cNvSpPr>
          <p:nvPr/>
        </p:nvSpPr>
        <p:spPr bwMode="auto">
          <a:xfrm>
            <a:off x="4329113" y="1201738"/>
            <a:ext cx="1593850"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defRPr/>
            </a:pPr>
            <a:r>
              <a:rPr lang="en-US" sz="2400" b="1" i="0">
                <a:solidFill>
                  <a:srgbClr val="FAF200"/>
                </a:solidFill>
                <a:latin typeface="Times" pitchFamily="-110" charset="0"/>
                <a:ea typeface="+mn-ea"/>
                <a:cs typeface="+mn-cs"/>
              </a:rPr>
              <a:t>    </a:t>
            </a:r>
            <a:r>
              <a:rPr lang="en-US" sz="2400" b="1" i="0">
                <a:solidFill>
                  <a:schemeClr val="folHlink"/>
                </a:solidFill>
                <a:latin typeface="Times" pitchFamily="-110" charset="0"/>
                <a:ea typeface="+mn-ea"/>
                <a:cs typeface="+mn-cs"/>
              </a:rPr>
              <a:t>         </a:t>
            </a:r>
          </a:p>
        </p:txBody>
      </p:sp>
      <p:sp>
        <p:nvSpPr>
          <p:cNvPr id="114715" name="Rectangle 27"/>
          <p:cNvSpPr>
            <a:spLocks noChangeArrowheads="1"/>
          </p:cNvSpPr>
          <p:nvPr/>
        </p:nvSpPr>
        <p:spPr bwMode="auto">
          <a:xfrm>
            <a:off x="5146675" y="1127125"/>
            <a:ext cx="520700" cy="5159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i="0">
                <a:solidFill>
                  <a:srgbClr val="FAF200"/>
                </a:solidFill>
                <a:effectLst>
                  <a:outerShdw blurRad="38100" dist="38100" dir="2700000" algn="tl">
                    <a:srgbClr val="000000"/>
                  </a:outerShdw>
                </a:effectLst>
                <a:latin typeface="Times" charset="0"/>
              </a:rPr>
              <a:t>4</a:t>
            </a:r>
          </a:p>
        </p:txBody>
      </p:sp>
      <p:sp>
        <p:nvSpPr>
          <p:cNvPr id="128026" name="Text Box 29"/>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endParaRPr>
          </a:p>
        </p:txBody>
      </p:sp>
      <p:sp>
        <p:nvSpPr>
          <p:cNvPr id="114722" name="Rectangle 34"/>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rPr>
              <a:t>61</a:t>
            </a:r>
          </a:p>
        </p:txBody>
      </p:sp>
      <p:sp>
        <p:nvSpPr>
          <p:cNvPr id="128028" name="Text Box 35"/>
          <p:cNvSpPr txBox="1">
            <a:spLocks noChangeArrowheads="1"/>
          </p:cNvSpPr>
          <p:nvPr/>
        </p:nvSpPr>
        <p:spPr bwMode="auto">
          <a:xfrm>
            <a:off x="7532688" y="5884863"/>
            <a:ext cx="268287"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Arial" charset="0"/>
              </a:rPr>
              <a:t>  </a:t>
            </a:r>
          </a:p>
        </p:txBody>
      </p:sp>
      <p:sp>
        <p:nvSpPr>
          <p:cNvPr id="128029" name="Rectangle 36"/>
          <p:cNvSpPr>
            <a:spLocks noChangeArrowheads="1"/>
          </p:cNvSpPr>
          <p:nvPr/>
        </p:nvSpPr>
        <p:spPr bwMode="auto">
          <a:xfrm>
            <a:off x="7102702" y="6269038"/>
            <a:ext cx="1561646"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p>
            <a:r>
              <a:rPr lang="en-US" sz="1200" b="1" i="0" dirty="0" err="1" smtClean="0">
                <a:solidFill>
                  <a:schemeClr val="tx1"/>
                </a:solidFill>
                <a:latin typeface="Arial" charset="0"/>
              </a:rPr>
              <a:t>Handbuch</a:t>
            </a:r>
            <a:r>
              <a:rPr lang="en-US" sz="1200" b="1" i="0" dirty="0" smtClean="0">
                <a:solidFill>
                  <a:schemeClr val="tx1"/>
                </a:solidFill>
                <a:latin typeface="Arial" charset="0"/>
              </a:rPr>
              <a:t> S. 15-16</a:t>
            </a:r>
            <a:endParaRPr lang="en-US" sz="1200" b="1" i="0" dirty="0">
              <a:solidFill>
                <a:schemeClr val="tx1"/>
              </a:solidFill>
              <a:latin typeface="Arial" charset="0"/>
            </a:endParaRPr>
          </a:p>
        </p:txBody>
      </p:sp>
    </p:spTree>
  </p:cSld>
  <p:clrMapOvr>
    <a:masterClrMapping/>
  </p:clrMapOvr>
  <p:transition spd="med">
    <p:fade/>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Freeform 2"/>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5715" name="Rectangle 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5716" name="Rectangle 4"/>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5717" name="Freeform 5"/>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5718" name="Freeform 6"/>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5719" name="Rectangle 7"/>
          <p:cNvSpPr>
            <a:spLocks noChangeArrowheads="1"/>
          </p:cNvSpPr>
          <p:nvPr/>
        </p:nvSpPr>
        <p:spPr bwMode="auto">
          <a:xfrm>
            <a:off x="4630738" y="2649538"/>
            <a:ext cx="15208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smtClean="0">
                <a:solidFill>
                  <a:schemeClr val="folHlink"/>
                </a:solidFill>
                <a:latin typeface="Times" pitchFamily="-110" charset="0"/>
                <a:ea typeface="+mn-ea"/>
                <a:cs typeface="+mn-cs"/>
              </a:rPr>
              <a:t>E</a:t>
            </a:r>
            <a:endParaRPr lang="en-US" sz="2400" b="1" i="0" dirty="0">
              <a:solidFill>
                <a:schemeClr val="folHlink"/>
              </a:solidFill>
              <a:latin typeface="Times" pitchFamily="-110" charset="0"/>
              <a:ea typeface="+mn-ea"/>
              <a:cs typeface="+mn-cs"/>
            </a:endParaRPr>
          </a:p>
        </p:txBody>
      </p:sp>
      <p:sp>
        <p:nvSpPr>
          <p:cNvPr id="115720" name="Freeform 8"/>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5721" name="Rectangle 9"/>
          <p:cNvSpPr>
            <a:spLocks noChangeArrowheads="1"/>
          </p:cNvSpPr>
          <p:nvPr/>
        </p:nvSpPr>
        <p:spPr bwMode="auto">
          <a:xfrm>
            <a:off x="7259638" y="5259388"/>
            <a:ext cx="13112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PG</a:t>
            </a:r>
          </a:p>
        </p:txBody>
      </p:sp>
      <p:sp>
        <p:nvSpPr>
          <p:cNvPr id="115722" name="Freeform 10"/>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5723" name="Freeform 11"/>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5724" name="Freeform 12"/>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5725" name="Rectangle 13"/>
          <p:cNvSpPr>
            <a:spLocks noChangeArrowheads="1"/>
          </p:cNvSpPr>
          <p:nvPr/>
        </p:nvSpPr>
        <p:spPr bwMode="auto">
          <a:xfrm>
            <a:off x="3449638" y="2382838"/>
            <a:ext cx="1273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SG</a:t>
            </a:r>
          </a:p>
        </p:txBody>
      </p:sp>
      <p:sp>
        <p:nvSpPr>
          <p:cNvPr id="115726" name="Rectangle 14"/>
          <p:cNvSpPr>
            <a:spLocks noChangeArrowheads="1"/>
          </p:cNvSpPr>
          <p:nvPr/>
        </p:nvSpPr>
        <p:spPr bwMode="auto">
          <a:xfrm>
            <a:off x="2516188" y="5640388"/>
            <a:ext cx="7016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smtClean="0">
                <a:solidFill>
                  <a:schemeClr val="folHlink"/>
                </a:solidFill>
                <a:latin typeface="Times" pitchFamily="-110" charset="0"/>
                <a:ea typeface="+mn-ea"/>
                <a:cs typeface="+mn-cs"/>
              </a:rPr>
              <a:t>RM</a:t>
            </a:r>
            <a:endParaRPr lang="en-US" sz="2400" b="1" i="0" dirty="0">
              <a:solidFill>
                <a:schemeClr val="folHlink"/>
              </a:solidFill>
              <a:latin typeface="Times" pitchFamily="-110" charset="0"/>
              <a:ea typeface="+mn-ea"/>
              <a:cs typeface="+mn-cs"/>
            </a:endParaRPr>
          </a:p>
        </p:txBody>
      </p:sp>
      <p:sp>
        <p:nvSpPr>
          <p:cNvPr id="115727" name="AutoShape 15"/>
          <p:cNvSpPr>
            <a:spLocks noChangeArrowheads="1"/>
          </p:cNvSpPr>
          <p:nvPr/>
        </p:nvSpPr>
        <p:spPr bwMode="auto">
          <a:xfrm>
            <a:off x="5591175" y="1249363"/>
            <a:ext cx="292100" cy="215900"/>
          </a:xfrm>
          <a:prstGeom prst="rightArrow">
            <a:avLst>
              <a:gd name="adj1" fmla="val 50000"/>
              <a:gd name="adj2" fmla="val 67653"/>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5728" name="AutoShape 16"/>
          <p:cNvSpPr>
            <a:spLocks noChangeArrowheads="1"/>
          </p:cNvSpPr>
          <p:nvPr/>
        </p:nvSpPr>
        <p:spPr bwMode="auto">
          <a:xfrm rot="10740000">
            <a:off x="4005263" y="1243013"/>
            <a:ext cx="292100" cy="223837"/>
          </a:xfrm>
          <a:prstGeom prst="rightArrow">
            <a:avLst>
              <a:gd name="adj1" fmla="val 50000"/>
              <a:gd name="adj2" fmla="val 65254"/>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5729" name="Rectangle 17"/>
          <p:cNvSpPr>
            <a:spLocks noChangeArrowheads="1"/>
          </p:cNvSpPr>
          <p:nvPr/>
        </p:nvSpPr>
        <p:spPr bwMode="auto">
          <a:xfrm>
            <a:off x="2020888" y="992188"/>
            <a:ext cx="8350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smtClean="0">
                <a:solidFill>
                  <a:schemeClr val="folHlink"/>
                </a:solidFill>
                <a:latin typeface="Times" pitchFamily="-110" charset="0"/>
                <a:ea typeface="+mn-ea"/>
                <a:cs typeface="+mn-cs"/>
              </a:rPr>
              <a:t>MM</a:t>
            </a:r>
            <a:endParaRPr lang="en-US" sz="2400" b="1" i="0" dirty="0">
              <a:solidFill>
                <a:schemeClr val="folHlink"/>
              </a:solidFill>
              <a:latin typeface="Times" pitchFamily="-110" charset="0"/>
              <a:ea typeface="+mn-ea"/>
              <a:cs typeface="+mn-cs"/>
            </a:endParaRPr>
          </a:p>
        </p:txBody>
      </p:sp>
      <p:sp>
        <p:nvSpPr>
          <p:cNvPr id="115730" name="Rectangle 18"/>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5731" name="Line 19"/>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5732" name="Line 20"/>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5734" name="Rectangle 22"/>
          <p:cNvSpPr>
            <a:spLocks noChangeArrowheads="1"/>
          </p:cNvSpPr>
          <p:nvPr/>
        </p:nvSpPr>
        <p:spPr bwMode="auto">
          <a:xfrm>
            <a:off x="2613025" y="3613150"/>
            <a:ext cx="17303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smtClean="0">
                <a:solidFill>
                  <a:schemeClr val="folHlink"/>
                </a:solidFill>
                <a:latin typeface="Times" pitchFamily="-110" charset="0"/>
                <a:ea typeface="+mn-ea"/>
                <a:cs typeface="+mn-cs"/>
              </a:rPr>
              <a:t>TM</a:t>
            </a:r>
            <a:endParaRPr lang="en-US" sz="2400" b="1" i="0" dirty="0">
              <a:solidFill>
                <a:schemeClr val="folHlink"/>
              </a:solidFill>
              <a:latin typeface="Times" pitchFamily="-110" charset="0"/>
              <a:ea typeface="+mn-ea"/>
              <a:cs typeface="+mn-cs"/>
            </a:endParaRPr>
          </a:p>
        </p:txBody>
      </p:sp>
      <p:sp>
        <p:nvSpPr>
          <p:cNvPr id="115735" name="Line 23"/>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5736" name="Line 24"/>
          <p:cNvSpPr>
            <a:spLocks noChangeShapeType="1"/>
          </p:cNvSpPr>
          <p:nvPr/>
        </p:nvSpPr>
        <p:spPr bwMode="auto">
          <a:xfrm>
            <a:off x="4178300" y="1666875"/>
            <a:ext cx="1668463" cy="0"/>
          </a:xfrm>
          <a:prstGeom prst="line">
            <a:avLst/>
          </a:prstGeom>
          <a:noFill/>
          <a:ln w="254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5737" name="Rectangle 25"/>
          <p:cNvSpPr>
            <a:spLocks noChangeArrowheads="1"/>
          </p:cNvSpPr>
          <p:nvPr/>
        </p:nvSpPr>
        <p:spPr bwMode="auto">
          <a:xfrm>
            <a:off x="4097338" y="763588"/>
            <a:ext cx="37115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rgbClr val="FAF200"/>
                </a:solidFill>
                <a:latin typeface="Times" pitchFamily="-110" charset="0"/>
                <a:ea typeface="+mn-ea"/>
                <a:cs typeface="+mn-cs"/>
              </a:rPr>
              <a:t>10 </a:t>
            </a:r>
            <a:r>
              <a:rPr lang="en-US" sz="2400" b="1" i="0" dirty="0" smtClean="0">
                <a:solidFill>
                  <a:srgbClr val="FAF200"/>
                </a:solidFill>
                <a:latin typeface="Times" pitchFamily="-110" charset="0"/>
                <a:ea typeface="+mn-ea"/>
                <a:cs typeface="+mn-cs"/>
              </a:rPr>
              <a:t>ORTE</a:t>
            </a:r>
            <a:endParaRPr lang="en-US" sz="2400" b="1" i="0" dirty="0">
              <a:solidFill>
                <a:srgbClr val="FAF200"/>
              </a:solidFill>
              <a:latin typeface="Times" pitchFamily="-110" charset="0"/>
              <a:ea typeface="+mn-ea"/>
              <a:cs typeface="+mn-cs"/>
            </a:endParaRPr>
          </a:p>
        </p:txBody>
      </p:sp>
      <p:sp>
        <p:nvSpPr>
          <p:cNvPr id="115738" name="Oval 26"/>
          <p:cNvSpPr>
            <a:spLocks noChangeArrowheads="1"/>
          </p:cNvSpPr>
          <p:nvPr/>
        </p:nvSpPr>
        <p:spPr bwMode="auto">
          <a:xfrm>
            <a:off x="3751263" y="893763"/>
            <a:ext cx="1066800" cy="1035050"/>
          </a:xfrm>
          <a:prstGeom prst="ellipse">
            <a:avLst/>
          </a:prstGeom>
          <a:noFill/>
          <a:ln w="508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5739" name="Rectangle 27"/>
          <p:cNvSpPr>
            <a:spLocks noChangeArrowheads="1"/>
          </p:cNvSpPr>
          <p:nvPr/>
        </p:nvSpPr>
        <p:spPr bwMode="auto">
          <a:xfrm>
            <a:off x="4083050" y="1127125"/>
            <a:ext cx="809625" cy="5159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i="0">
                <a:solidFill>
                  <a:srgbClr val="FAF200"/>
                </a:solidFill>
                <a:effectLst>
                  <a:outerShdw blurRad="38100" dist="38100" dir="2700000" algn="tl">
                    <a:srgbClr val="000000"/>
                  </a:outerShdw>
                </a:effectLst>
                <a:latin typeface="Times" charset="0"/>
              </a:rPr>
              <a:t>6</a:t>
            </a:r>
          </a:p>
        </p:txBody>
      </p:sp>
      <p:sp>
        <p:nvSpPr>
          <p:cNvPr id="115740" name="Rectangle 28"/>
          <p:cNvSpPr>
            <a:spLocks noChangeArrowheads="1"/>
          </p:cNvSpPr>
          <p:nvPr/>
        </p:nvSpPr>
        <p:spPr bwMode="auto">
          <a:xfrm>
            <a:off x="5146675" y="1127125"/>
            <a:ext cx="520700" cy="5159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i="0">
                <a:solidFill>
                  <a:srgbClr val="FAF200"/>
                </a:solidFill>
                <a:effectLst>
                  <a:outerShdw blurRad="38100" dist="38100" dir="2700000" algn="tl">
                    <a:srgbClr val="000000"/>
                  </a:outerShdw>
                </a:effectLst>
                <a:latin typeface="Times" charset="0"/>
              </a:rPr>
              <a:t>4</a:t>
            </a:r>
          </a:p>
        </p:txBody>
      </p:sp>
      <p:sp>
        <p:nvSpPr>
          <p:cNvPr id="130075" name="Text Box 30"/>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endParaRPr>
          </a:p>
        </p:txBody>
      </p:sp>
      <p:sp>
        <p:nvSpPr>
          <p:cNvPr id="115747" name="Rectangle 35"/>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rPr>
              <a:t>62</a:t>
            </a:r>
          </a:p>
        </p:txBody>
      </p:sp>
      <p:sp>
        <p:nvSpPr>
          <p:cNvPr id="130077" name="Text Box 36"/>
          <p:cNvSpPr txBox="1">
            <a:spLocks noChangeArrowheads="1"/>
          </p:cNvSpPr>
          <p:nvPr/>
        </p:nvSpPr>
        <p:spPr bwMode="auto">
          <a:xfrm>
            <a:off x="7532688" y="5884863"/>
            <a:ext cx="268287"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Arial" charset="0"/>
              </a:rPr>
              <a:t>  </a:t>
            </a:r>
          </a:p>
        </p:txBody>
      </p:sp>
      <p:sp>
        <p:nvSpPr>
          <p:cNvPr id="130078" name="Rectangle 37"/>
          <p:cNvSpPr>
            <a:spLocks noChangeArrowheads="1"/>
          </p:cNvSpPr>
          <p:nvPr/>
        </p:nvSpPr>
        <p:spPr bwMode="auto">
          <a:xfrm>
            <a:off x="7102702" y="6269038"/>
            <a:ext cx="1561646"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p>
            <a:r>
              <a:rPr lang="en-US" sz="1200" b="1" i="0" dirty="0" err="1" smtClean="0">
                <a:solidFill>
                  <a:schemeClr val="tx1"/>
                </a:solidFill>
                <a:latin typeface="Arial" charset="0"/>
              </a:rPr>
              <a:t>Handbuch</a:t>
            </a:r>
            <a:r>
              <a:rPr lang="en-US" sz="1200" b="1" i="0" dirty="0" smtClean="0">
                <a:solidFill>
                  <a:schemeClr val="tx1"/>
                </a:solidFill>
                <a:latin typeface="Arial" charset="0"/>
              </a:rPr>
              <a:t> S. 15-16</a:t>
            </a:r>
            <a:endParaRPr lang="en-US" sz="1200" b="1" i="0" dirty="0">
              <a:solidFill>
                <a:schemeClr val="tx1"/>
              </a:solidFill>
              <a:latin typeface="Arial" charset="0"/>
            </a:endParaRPr>
          </a:p>
        </p:txBody>
      </p:sp>
    </p:spTree>
  </p:cSld>
  <p:clrMapOvr>
    <a:masterClrMapping/>
  </p:clrMapOvr>
  <p:transition spd="med">
    <p:fade/>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Freeform 2"/>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7763" name="Rectangle 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7764" name="Rectangle 4"/>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7765" name="Freeform 5"/>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7766" name="Freeform 6"/>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7767" name="Rectangle 7"/>
          <p:cNvSpPr>
            <a:spLocks noChangeArrowheads="1"/>
          </p:cNvSpPr>
          <p:nvPr/>
        </p:nvSpPr>
        <p:spPr bwMode="auto">
          <a:xfrm>
            <a:off x="4630738" y="2649538"/>
            <a:ext cx="15208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smtClean="0">
                <a:solidFill>
                  <a:schemeClr val="folHlink"/>
                </a:solidFill>
                <a:latin typeface="Times" pitchFamily="-110" charset="0"/>
                <a:ea typeface="+mn-ea"/>
                <a:cs typeface="+mn-cs"/>
              </a:rPr>
              <a:t>E</a:t>
            </a:r>
            <a:endParaRPr lang="en-US" sz="2400" b="1" i="0" dirty="0">
              <a:solidFill>
                <a:schemeClr val="folHlink"/>
              </a:solidFill>
              <a:latin typeface="Times" pitchFamily="-110" charset="0"/>
              <a:ea typeface="+mn-ea"/>
              <a:cs typeface="+mn-cs"/>
            </a:endParaRPr>
          </a:p>
        </p:txBody>
      </p:sp>
      <p:sp>
        <p:nvSpPr>
          <p:cNvPr id="117768" name="Freeform 8"/>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7769" name="Rectangle 9"/>
          <p:cNvSpPr>
            <a:spLocks noChangeArrowheads="1"/>
          </p:cNvSpPr>
          <p:nvPr/>
        </p:nvSpPr>
        <p:spPr bwMode="auto">
          <a:xfrm>
            <a:off x="7259638" y="5259388"/>
            <a:ext cx="13112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PG</a:t>
            </a:r>
          </a:p>
        </p:txBody>
      </p:sp>
      <p:sp>
        <p:nvSpPr>
          <p:cNvPr id="117770" name="Freeform 10"/>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7771" name="Freeform 11"/>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7772" name="Freeform 12"/>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7773" name="Rectangle 13"/>
          <p:cNvSpPr>
            <a:spLocks noChangeArrowheads="1"/>
          </p:cNvSpPr>
          <p:nvPr/>
        </p:nvSpPr>
        <p:spPr bwMode="auto">
          <a:xfrm>
            <a:off x="3449638" y="2382838"/>
            <a:ext cx="1273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SG</a:t>
            </a:r>
          </a:p>
        </p:txBody>
      </p:sp>
      <p:sp>
        <p:nvSpPr>
          <p:cNvPr id="117774" name="Rectangle 14"/>
          <p:cNvSpPr>
            <a:spLocks noChangeArrowheads="1"/>
          </p:cNvSpPr>
          <p:nvPr/>
        </p:nvSpPr>
        <p:spPr bwMode="auto">
          <a:xfrm>
            <a:off x="2516188" y="5640388"/>
            <a:ext cx="7016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smtClean="0">
                <a:solidFill>
                  <a:schemeClr val="folHlink"/>
                </a:solidFill>
                <a:latin typeface="Times" pitchFamily="-110" charset="0"/>
                <a:ea typeface="+mn-ea"/>
                <a:cs typeface="+mn-cs"/>
              </a:rPr>
              <a:t>RM</a:t>
            </a:r>
            <a:endParaRPr lang="en-US" sz="2400" b="1" i="0" dirty="0">
              <a:solidFill>
                <a:schemeClr val="folHlink"/>
              </a:solidFill>
              <a:latin typeface="Times" pitchFamily="-110" charset="0"/>
              <a:ea typeface="+mn-ea"/>
              <a:cs typeface="+mn-cs"/>
            </a:endParaRPr>
          </a:p>
        </p:txBody>
      </p:sp>
      <p:sp>
        <p:nvSpPr>
          <p:cNvPr id="117775" name="Rectangle 15"/>
          <p:cNvSpPr>
            <a:spLocks noChangeArrowheads="1"/>
          </p:cNvSpPr>
          <p:nvPr/>
        </p:nvSpPr>
        <p:spPr bwMode="auto">
          <a:xfrm>
            <a:off x="2020888" y="992188"/>
            <a:ext cx="8350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smtClean="0">
                <a:solidFill>
                  <a:schemeClr val="folHlink"/>
                </a:solidFill>
                <a:latin typeface="Times" pitchFamily="-110" charset="0"/>
                <a:ea typeface="+mn-ea"/>
                <a:cs typeface="+mn-cs"/>
              </a:rPr>
              <a:t>MM</a:t>
            </a:r>
            <a:endParaRPr lang="en-US" sz="2400" b="1" i="0" dirty="0">
              <a:solidFill>
                <a:schemeClr val="folHlink"/>
              </a:solidFill>
              <a:latin typeface="Times" pitchFamily="-110" charset="0"/>
              <a:ea typeface="+mn-ea"/>
              <a:cs typeface="+mn-cs"/>
            </a:endParaRPr>
          </a:p>
        </p:txBody>
      </p:sp>
      <p:sp>
        <p:nvSpPr>
          <p:cNvPr id="117776" name="Rectangle 16"/>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7777" name="Line 17"/>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7778" name="Line 18"/>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7780" name="Rectangle 20"/>
          <p:cNvSpPr>
            <a:spLocks noChangeArrowheads="1"/>
          </p:cNvSpPr>
          <p:nvPr/>
        </p:nvSpPr>
        <p:spPr bwMode="auto">
          <a:xfrm>
            <a:off x="2613025" y="3613150"/>
            <a:ext cx="17303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smtClean="0">
                <a:solidFill>
                  <a:schemeClr val="folHlink"/>
                </a:solidFill>
                <a:latin typeface="Times" pitchFamily="-110" charset="0"/>
                <a:ea typeface="+mn-ea"/>
                <a:cs typeface="+mn-cs"/>
              </a:rPr>
              <a:t>TM</a:t>
            </a:r>
            <a:endParaRPr lang="en-US" sz="2400" b="1" i="0" dirty="0">
              <a:solidFill>
                <a:schemeClr val="folHlink"/>
              </a:solidFill>
              <a:latin typeface="Times" pitchFamily="-110" charset="0"/>
              <a:ea typeface="+mn-ea"/>
              <a:cs typeface="+mn-cs"/>
            </a:endParaRPr>
          </a:p>
        </p:txBody>
      </p:sp>
      <p:sp>
        <p:nvSpPr>
          <p:cNvPr id="117781" name="Line 21"/>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7782" name="Oval 22"/>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7783" name="AutoShape 23"/>
          <p:cNvSpPr>
            <a:spLocks noChangeArrowheads="1"/>
          </p:cNvSpPr>
          <p:nvPr/>
        </p:nvSpPr>
        <p:spPr bwMode="auto">
          <a:xfrm>
            <a:off x="5591175" y="1249363"/>
            <a:ext cx="292100" cy="215900"/>
          </a:xfrm>
          <a:prstGeom prst="rightArrow">
            <a:avLst>
              <a:gd name="adj1" fmla="val 50000"/>
              <a:gd name="adj2" fmla="val 67653"/>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7784" name="AutoShape 24"/>
          <p:cNvSpPr>
            <a:spLocks noChangeArrowheads="1"/>
          </p:cNvSpPr>
          <p:nvPr/>
        </p:nvSpPr>
        <p:spPr bwMode="auto">
          <a:xfrm rot="10740000">
            <a:off x="4005263" y="1243013"/>
            <a:ext cx="292100" cy="223837"/>
          </a:xfrm>
          <a:prstGeom prst="rightArrow">
            <a:avLst>
              <a:gd name="adj1" fmla="val 50000"/>
              <a:gd name="adj2" fmla="val 65254"/>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7785" name="Line 25"/>
          <p:cNvSpPr>
            <a:spLocks noChangeShapeType="1"/>
          </p:cNvSpPr>
          <p:nvPr/>
        </p:nvSpPr>
        <p:spPr bwMode="auto">
          <a:xfrm>
            <a:off x="4178300" y="1666875"/>
            <a:ext cx="1668463" cy="0"/>
          </a:xfrm>
          <a:prstGeom prst="line">
            <a:avLst/>
          </a:prstGeom>
          <a:noFill/>
          <a:ln w="254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7786" name="Rectangle 26"/>
          <p:cNvSpPr>
            <a:spLocks noChangeArrowheads="1"/>
          </p:cNvSpPr>
          <p:nvPr/>
        </p:nvSpPr>
        <p:spPr bwMode="auto">
          <a:xfrm>
            <a:off x="4097338" y="763588"/>
            <a:ext cx="37115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rgbClr val="FAF200"/>
                </a:solidFill>
                <a:latin typeface="Times" pitchFamily="-110" charset="0"/>
                <a:ea typeface="+mn-ea"/>
                <a:cs typeface="+mn-cs"/>
              </a:rPr>
              <a:t>10 </a:t>
            </a:r>
            <a:r>
              <a:rPr lang="en-US" sz="2400" b="1" i="0" dirty="0" smtClean="0">
                <a:solidFill>
                  <a:srgbClr val="FAF200"/>
                </a:solidFill>
                <a:latin typeface="Times" pitchFamily="-110" charset="0"/>
                <a:ea typeface="+mn-ea"/>
                <a:cs typeface="+mn-cs"/>
              </a:rPr>
              <a:t>ORTE</a:t>
            </a:r>
            <a:endParaRPr lang="en-US" sz="2400" b="1" i="0" dirty="0">
              <a:solidFill>
                <a:srgbClr val="FAF200"/>
              </a:solidFill>
              <a:latin typeface="Times" pitchFamily="-110" charset="0"/>
              <a:ea typeface="+mn-ea"/>
              <a:cs typeface="+mn-cs"/>
            </a:endParaRPr>
          </a:p>
        </p:txBody>
      </p:sp>
      <p:sp>
        <p:nvSpPr>
          <p:cNvPr id="117787" name="Rectangle 27"/>
          <p:cNvSpPr>
            <a:spLocks noChangeArrowheads="1"/>
          </p:cNvSpPr>
          <p:nvPr/>
        </p:nvSpPr>
        <p:spPr bwMode="auto">
          <a:xfrm>
            <a:off x="4083050" y="1127125"/>
            <a:ext cx="809625" cy="5159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i="0">
                <a:solidFill>
                  <a:srgbClr val="FAF200"/>
                </a:solidFill>
                <a:effectLst>
                  <a:outerShdw blurRad="38100" dist="38100" dir="2700000" algn="tl">
                    <a:srgbClr val="000000"/>
                  </a:outerShdw>
                </a:effectLst>
                <a:latin typeface="Times" charset="0"/>
              </a:rPr>
              <a:t>6</a:t>
            </a:r>
          </a:p>
        </p:txBody>
      </p:sp>
      <p:sp>
        <p:nvSpPr>
          <p:cNvPr id="117788" name="Rectangle 28"/>
          <p:cNvSpPr>
            <a:spLocks noChangeArrowheads="1"/>
          </p:cNvSpPr>
          <p:nvPr/>
        </p:nvSpPr>
        <p:spPr bwMode="auto">
          <a:xfrm>
            <a:off x="5146675" y="1127125"/>
            <a:ext cx="520700" cy="5159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i="0">
                <a:solidFill>
                  <a:srgbClr val="FAF200"/>
                </a:solidFill>
                <a:effectLst>
                  <a:outerShdw blurRad="38100" dist="38100" dir="2700000" algn="tl">
                    <a:srgbClr val="000000"/>
                  </a:outerShdw>
                </a:effectLst>
                <a:latin typeface="Times" charset="0"/>
              </a:rPr>
              <a:t>4</a:t>
            </a:r>
          </a:p>
        </p:txBody>
      </p:sp>
      <p:sp>
        <p:nvSpPr>
          <p:cNvPr id="117789" name="Oval 29"/>
          <p:cNvSpPr>
            <a:spLocks noChangeArrowheads="1"/>
          </p:cNvSpPr>
          <p:nvPr/>
        </p:nvSpPr>
        <p:spPr bwMode="auto">
          <a:xfrm>
            <a:off x="5189538" y="1012825"/>
            <a:ext cx="728662" cy="731838"/>
          </a:xfrm>
          <a:prstGeom prst="ellipse">
            <a:avLst/>
          </a:prstGeom>
          <a:noFill/>
          <a:ln w="50800">
            <a:solidFill>
              <a:srgbClr val="00AE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7791" name="Rectangle 31"/>
          <p:cNvSpPr>
            <a:spLocks noChangeArrowheads="1"/>
          </p:cNvSpPr>
          <p:nvPr/>
        </p:nvSpPr>
        <p:spPr bwMode="auto">
          <a:xfrm>
            <a:off x="6896100" y="4395788"/>
            <a:ext cx="835025" cy="57626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3200" b="1" i="0">
                <a:solidFill>
                  <a:srgbClr val="FAF200"/>
                </a:solidFill>
                <a:latin typeface="Times" pitchFamily="-110" charset="0"/>
                <a:ea typeface="+mn-ea"/>
                <a:cs typeface="+mn-cs"/>
              </a:rPr>
              <a:t>U</a:t>
            </a:r>
          </a:p>
        </p:txBody>
      </p:sp>
      <p:sp>
        <p:nvSpPr>
          <p:cNvPr id="132125" name="Text Box 33"/>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endParaRPr>
          </a:p>
        </p:txBody>
      </p:sp>
      <p:sp>
        <p:nvSpPr>
          <p:cNvPr id="117790" name="Oval 30"/>
          <p:cNvSpPr>
            <a:spLocks noChangeArrowheads="1"/>
          </p:cNvSpPr>
          <p:nvPr/>
        </p:nvSpPr>
        <p:spPr bwMode="auto">
          <a:xfrm>
            <a:off x="6596063" y="4298950"/>
            <a:ext cx="728662" cy="731838"/>
          </a:xfrm>
          <a:prstGeom prst="ellipse">
            <a:avLst/>
          </a:prstGeom>
          <a:noFill/>
          <a:ln w="50800">
            <a:solidFill>
              <a:srgbClr val="FAF200"/>
            </a:solidFill>
            <a:round/>
            <a:headEnd/>
            <a:tailEnd/>
          </a:ln>
          <a:effectLst>
            <a:outerShdw blurRad="63500" dist="109250" dir="3267739"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7798" name="Rectangle 38"/>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rPr>
              <a:t>63</a:t>
            </a:r>
          </a:p>
        </p:txBody>
      </p:sp>
      <p:sp>
        <p:nvSpPr>
          <p:cNvPr id="132128" name="Text Box 39"/>
          <p:cNvSpPr txBox="1">
            <a:spLocks noChangeArrowheads="1"/>
          </p:cNvSpPr>
          <p:nvPr/>
        </p:nvSpPr>
        <p:spPr bwMode="auto">
          <a:xfrm>
            <a:off x="7532688" y="5884863"/>
            <a:ext cx="268287"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Arial" charset="0"/>
              </a:rPr>
              <a:t>  </a:t>
            </a:r>
          </a:p>
        </p:txBody>
      </p:sp>
      <p:sp>
        <p:nvSpPr>
          <p:cNvPr id="132129" name="Rectangle 40"/>
          <p:cNvSpPr>
            <a:spLocks noChangeArrowheads="1"/>
          </p:cNvSpPr>
          <p:nvPr/>
        </p:nvSpPr>
        <p:spPr bwMode="auto">
          <a:xfrm>
            <a:off x="7102702" y="6269038"/>
            <a:ext cx="1561646"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p>
            <a:r>
              <a:rPr lang="en-US" sz="1200" b="1" i="0" dirty="0" err="1" smtClean="0">
                <a:solidFill>
                  <a:schemeClr val="tx1"/>
                </a:solidFill>
                <a:latin typeface="Arial" charset="0"/>
              </a:rPr>
              <a:t>Handbuch</a:t>
            </a:r>
            <a:r>
              <a:rPr lang="en-US" sz="1200" b="1" i="0" dirty="0" smtClean="0">
                <a:solidFill>
                  <a:schemeClr val="tx1"/>
                </a:solidFill>
                <a:latin typeface="Arial" charset="0"/>
              </a:rPr>
              <a:t> S. 15-16</a:t>
            </a:r>
            <a:endParaRPr lang="en-US" sz="1200" b="1" i="0" dirty="0">
              <a:solidFill>
                <a:schemeClr val="tx1"/>
              </a:solidFill>
              <a:latin typeface="Arial" charset="0"/>
            </a:endParaRPr>
          </a:p>
        </p:txBody>
      </p:sp>
    </p:spTree>
  </p:cSld>
  <p:clrMapOvr>
    <a:masterClrMapping/>
  </p:clrMapOvr>
  <p:transition spd="med">
    <p:fade/>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Freeform 2"/>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8787" name="Rectangle 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8788" name="Rectangle 4"/>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8789" name="Freeform 5"/>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8790" name="Freeform 6"/>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8791" name="Rectangle 7"/>
          <p:cNvSpPr>
            <a:spLocks noChangeArrowheads="1"/>
          </p:cNvSpPr>
          <p:nvPr/>
        </p:nvSpPr>
        <p:spPr bwMode="auto">
          <a:xfrm>
            <a:off x="4630738" y="2649538"/>
            <a:ext cx="15208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smtClean="0">
                <a:solidFill>
                  <a:schemeClr val="folHlink"/>
                </a:solidFill>
                <a:latin typeface="Times" pitchFamily="-110" charset="0"/>
                <a:ea typeface="+mn-ea"/>
                <a:cs typeface="+mn-cs"/>
              </a:rPr>
              <a:t>E</a:t>
            </a:r>
            <a:endParaRPr lang="en-US" sz="2400" b="1" i="0" dirty="0">
              <a:solidFill>
                <a:schemeClr val="folHlink"/>
              </a:solidFill>
              <a:latin typeface="Times" pitchFamily="-110" charset="0"/>
              <a:ea typeface="+mn-ea"/>
              <a:cs typeface="+mn-cs"/>
            </a:endParaRPr>
          </a:p>
        </p:txBody>
      </p:sp>
      <p:sp>
        <p:nvSpPr>
          <p:cNvPr id="118792" name="Freeform 8"/>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8793" name="Rectangle 9"/>
          <p:cNvSpPr>
            <a:spLocks noChangeArrowheads="1"/>
          </p:cNvSpPr>
          <p:nvPr/>
        </p:nvSpPr>
        <p:spPr bwMode="auto">
          <a:xfrm>
            <a:off x="7259638" y="5259388"/>
            <a:ext cx="13112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PG</a:t>
            </a:r>
          </a:p>
        </p:txBody>
      </p:sp>
      <p:sp>
        <p:nvSpPr>
          <p:cNvPr id="118794" name="Freeform 10"/>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8795" name="Freeform 11"/>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8796" name="Freeform 12"/>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8797" name="Rectangle 13"/>
          <p:cNvSpPr>
            <a:spLocks noChangeArrowheads="1"/>
          </p:cNvSpPr>
          <p:nvPr/>
        </p:nvSpPr>
        <p:spPr bwMode="auto">
          <a:xfrm>
            <a:off x="3449638" y="2382838"/>
            <a:ext cx="1273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SG</a:t>
            </a:r>
          </a:p>
        </p:txBody>
      </p:sp>
      <p:sp>
        <p:nvSpPr>
          <p:cNvPr id="118798" name="Rectangle 14"/>
          <p:cNvSpPr>
            <a:spLocks noChangeArrowheads="1"/>
          </p:cNvSpPr>
          <p:nvPr/>
        </p:nvSpPr>
        <p:spPr bwMode="auto">
          <a:xfrm>
            <a:off x="2516188" y="5640388"/>
            <a:ext cx="7016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smtClean="0">
                <a:solidFill>
                  <a:schemeClr val="folHlink"/>
                </a:solidFill>
                <a:latin typeface="Times" pitchFamily="-110" charset="0"/>
                <a:ea typeface="+mn-ea"/>
                <a:cs typeface="+mn-cs"/>
              </a:rPr>
              <a:t>RM</a:t>
            </a:r>
            <a:endParaRPr lang="en-US" sz="2400" b="1" i="0" dirty="0">
              <a:solidFill>
                <a:schemeClr val="folHlink"/>
              </a:solidFill>
              <a:latin typeface="Times" pitchFamily="-110" charset="0"/>
              <a:ea typeface="+mn-ea"/>
              <a:cs typeface="+mn-cs"/>
            </a:endParaRPr>
          </a:p>
        </p:txBody>
      </p:sp>
      <p:sp>
        <p:nvSpPr>
          <p:cNvPr id="118799" name="Rectangle 15"/>
          <p:cNvSpPr>
            <a:spLocks noChangeArrowheads="1"/>
          </p:cNvSpPr>
          <p:nvPr/>
        </p:nvSpPr>
        <p:spPr bwMode="auto">
          <a:xfrm>
            <a:off x="2020888" y="992188"/>
            <a:ext cx="8350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smtClean="0">
                <a:solidFill>
                  <a:schemeClr val="folHlink"/>
                </a:solidFill>
                <a:latin typeface="Times" pitchFamily="-110" charset="0"/>
                <a:ea typeface="+mn-ea"/>
                <a:cs typeface="+mn-cs"/>
              </a:rPr>
              <a:t>MM</a:t>
            </a:r>
            <a:endParaRPr lang="en-US" sz="2400" b="1" i="0" dirty="0">
              <a:solidFill>
                <a:schemeClr val="folHlink"/>
              </a:solidFill>
              <a:latin typeface="Times" pitchFamily="-110" charset="0"/>
              <a:ea typeface="+mn-ea"/>
              <a:cs typeface="+mn-cs"/>
            </a:endParaRPr>
          </a:p>
        </p:txBody>
      </p:sp>
      <p:sp>
        <p:nvSpPr>
          <p:cNvPr id="118800" name="Rectangle 16"/>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8801" name="Line 17"/>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8802" name="Line 18"/>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8804" name="Rectangle 20"/>
          <p:cNvSpPr>
            <a:spLocks noChangeArrowheads="1"/>
          </p:cNvSpPr>
          <p:nvPr/>
        </p:nvSpPr>
        <p:spPr bwMode="auto">
          <a:xfrm>
            <a:off x="2613025" y="3613150"/>
            <a:ext cx="17303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smtClean="0">
                <a:solidFill>
                  <a:schemeClr val="folHlink"/>
                </a:solidFill>
                <a:latin typeface="Times" pitchFamily="-110" charset="0"/>
                <a:ea typeface="+mn-ea"/>
                <a:cs typeface="+mn-cs"/>
              </a:rPr>
              <a:t>TM</a:t>
            </a:r>
            <a:endParaRPr lang="en-US" sz="2400" b="1" i="0" dirty="0">
              <a:solidFill>
                <a:schemeClr val="folHlink"/>
              </a:solidFill>
              <a:latin typeface="Times" pitchFamily="-110" charset="0"/>
              <a:ea typeface="+mn-ea"/>
              <a:cs typeface="+mn-cs"/>
            </a:endParaRPr>
          </a:p>
        </p:txBody>
      </p:sp>
      <p:sp>
        <p:nvSpPr>
          <p:cNvPr id="118805" name="Line 21"/>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8806" name="Oval 22"/>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8807" name="AutoShape 23"/>
          <p:cNvSpPr>
            <a:spLocks noChangeArrowheads="1"/>
          </p:cNvSpPr>
          <p:nvPr/>
        </p:nvSpPr>
        <p:spPr bwMode="auto">
          <a:xfrm>
            <a:off x="5591175" y="1249363"/>
            <a:ext cx="292100" cy="215900"/>
          </a:xfrm>
          <a:prstGeom prst="rightArrow">
            <a:avLst>
              <a:gd name="adj1" fmla="val 50000"/>
              <a:gd name="adj2" fmla="val 67653"/>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8808" name="AutoShape 24"/>
          <p:cNvSpPr>
            <a:spLocks noChangeArrowheads="1"/>
          </p:cNvSpPr>
          <p:nvPr/>
        </p:nvSpPr>
        <p:spPr bwMode="auto">
          <a:xfrm rot="10740000">
            <a:off x="4005263" y="1243013"/>
            <a:ext cx="292100" cy="223837"/>
          </a:xfrm>
          <a:prstGeom prst="rightArrow">
            <a:avLst>
              <a:gd name="adj1" fmla="val 50000"/>
              <a:gd name="adj2" fmla="val 65254"/>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8809" name="Line 25"/>
          <p:cNvSpPr>
            <a:spLocks noChangeShapeType="1"/>
          </p:cNvSpPr>
          <p:nvPr/>
        </p:nvSpPr>
        <p:spPr bwMode="auto">
          <a:xfrm>
            <a:off x="4178300" y="1666875"/>
            <a:ext cx="1668463" cy="0"/>
          </a:xfrm>
          <a:prstGeom prst="line">
            <a:avLst/>
          </a:prstGeom>
          <a:noFill/>
          <a:ln w="254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8810" name="Rectangle 26"/>
          <p:cNvSpPr>
            <a:spLocks noChangeArrowheads="1"/>
          </p:cNvSpPr>
          <p:nvPr/>
        </p:nvSpPr>
        <p:spPr bwMode="auto">
          <a:xfrm>
            <a:off x="4097338" y="763588"/>
            <a:ext cx="37115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rgbClr val="FAF200"/>
                </a:solidFill>
                <a:latin typeface="Times" pitchFamily="-110" charset="0"/>
                <a:ea typeface="+mn-ea"/>
                <a:cs typeface="+mn-cs"/>
              </a:rPr>
              <a:t>10 </a:t>
            </a:r>
            <a:r>
              <a:rPr lang="en-US" sz="2400" b="1" i="0" dirty="0" smtClean="0">
                <a:solidFill>
                  <a:srgbClr val="FAF200"/>
                </a:solidFill>
                <a:latin typeface="Times" pitchFamily="-110" charset="0"/>
                <a:ea typeface="+mn-ea"/>
                <a:cs typeface="+mn-cs"/>
              </a:rPr>
              <a:t>ORTE</a:t>
            </a:r>
            <a:endParaRPr lang="en-US" sz="2400" b="1" i="0" dirty="0">
              <a:solidFill>
                <a:srgbClr val="FAF200"/>
              </a:solidFill>
              <a:latin typeface="Times" pitchFamily="-110" charset="0"/>
              <a:ea typeface="+mn-ea"/>
              <a:cs typeface="+mn-cs"/>
            </a:endParaRPr>
          </a:p>
        </p:txBody>
      </p:sp>
      <p:sp>
        <p:nvSpPr>
          <p:cNvPr id="118811" name="Rectangle 27"/>
          <p:cNvSpPr>
            <a:spLocks noChangeArrowheads="1"/>
          </p:cNvSpPr>
          <p:nvPr/>
        </p:nvSpPr>
        <p:spPr bwMode="auto">
          <a:xfrm>
            <a:off x="4083050" y="1127125"/>
            <a:ext cx="809625" cy="5159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i="0">
                <a:solidFill>
                  <a:srgbClr val="FAF200"/>
                </a:solidFill>
                <a:effectLst>
                  <a:outerShdw blurRad="38100" dist="38100" dir="2700000" algn="tl">
                    <a:srgbClr val="000000"/>
                  </a:outerShdw>
                </a:effectLst>
                <a:latin typeface="Times" charset="0"/>
              </a:rPr>
              <a:t>6</a:t>
            </a:r>
          </a:p>
        </p:txBody>
      </p:sp>
      <p:sp>
        <p:nvSpPr>
          <p:cNvPr id="118812" name="Rectangle 28"/>
          <p:cNvSpPr>
            <a:spLocks noChangeArrowheads="1"/>
          </p:cNvSpPr>
          <p:nvPr/>
        </p:nvSpPr>
        <p:spPr bwMode="auto">
          <a:xfrm>
            <a:off x="5146675" y="1127125"/>
            <a:ext cx="520700" cy="5159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i="0">
                <a:solidFill>
                  <a:srgbClr val="FAF200"/>
                </a:solidFill>
                <a:effectLst>
                  <a:outerShdw blurRad="38100" dist="38100" dir="2700000" algn="tl">
                    <a:srgbClr val="000000"/>
                  </a:outerShdw>
                </a:effectLst>
                <a:latin typeface="Times" charset="0"/>
              </a:rPr>
              <a:t>4</a:t>
            </a:r>
          </a:p>
        </p:txBody>
      </p:sp>
      <p:sp>
        <p:nvSpPr>
          <p:cNvPr id="118813" name="Oval 29"/>
          <p:cNvSpPr>
            <a:spLocks noChangeArrowheads="1"/>
          </p:cNvSpPr>
          <p:nvPr/>
        </p:nvSpPr>
        <p:spPr bwMode="auto">
          <a:xfrm>
            <a:off x="5599113" y="2808288"/>
            <a:ext cx="728662" cy="731837"/>
          </a:xfrm>
          <a:prstGeom prst="ellipse">
            <a:avLst/>
          </a:prstGeom>
          <a:noFill/>
          <a:ln w="508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8814" name="Rectangle 30"/>
          <p:cNvSpPr>
            <a:spLocks noChangeArrowheads="1"/>
          </p:cNvSpPr>
          <p:nvPr/>
        </p:nvSpPr>
        <p:spPr bwMode="auto">
          <a:xfrm>
            <a:off x="6896100" y="43957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U</a:t>
            </a:r>
          </a:p>
        </p:txBody>
      </p:sp>
      <p:sp>
        <p:nvSpPr>
          <p:cNvPr id="118815" name="Rectangle 31"/>
          <p:cNvSpPr>
            <a:spLocks noChangeArrowheads="1"/>
          </p:cNvSpPr>
          <p:nvPr/>
        </p:nvSpPr>
        <p:spPr bwMode="auto">
          <a:xfrm>
            <a:off x="5830888" y="2884488"/>
            <a:ext cx="835025" cy="57626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3200" b="1" i="0">
                <a:solidFill>
                  <a:srgbClr val="FAF200"/>
                </a:solidFill>
                <a:latin typeface="Times" pitchFamily="-110" charset="0"/>
                <a:ea typeface="+mn-ea"/>
                <a:cs typeface="+mn-cs"/>
              </a:rPr>
              <a:t>B</a:t>
            </a:r>
          </a:p>
        </p:txBody>
      </p:sp>
      <p:sp>
        <p:nvSpPr>
          <p:cNvPr id="118816" name="Oval 32"/>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8817" name="Oval 33"/>
          <p:cNvSpPr>
            <a:spLocks noChangeArrowheads="1"/>
          </p:cNvSpPr>
          <p:nvPr/>
        </p:nvSpPr>
        <p:spPr bwMode="auto">
          <a:xfrm>
            <a:off x="5189538" y="1012825"/>
            <a:ext cx="728662" cy="731838"/>
          </a:xfrm>
          <a:prstGeom prst="ellipse">
            <a:avLst/>
          </a:prstGeom>
          <a:noFill/>
          <a:ln w="50800">
            <a:solidFill>
              <a:srgbClr val="00AE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34176" name="Text Box 35"/>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endParaRPr>
          </a:p>
        </p:txBody>
      </p:sp>
      <p:sp>
        <p:nvSpPr>
          <p:cNvPr id="118824" name="Rectangle 40"/>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rPr>
              <a:t>64</a:t>
            </a:r>
          </a:p>
        </p:txBody>
      </p:sp>
      <p:sp>
        <p:nvSpPr>
          <p:cNvPr id="134178" name="Text Box 41"/>
          <p:cNvSpPr txBox="1">
            <a:spLocks noChangeArrowheads="1"/>
          </p:cNvSpPr>
          <p:nvPr/>
        </p:nvSpPr>
        <p:spPr bwMode="auto">
          <a:xfrm>
            <a:off x="7532688" y="5884863"/>
            <a:ext cx="268287"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Arial" charset="0"/>
              </a:rPr>
              <a:t>  </a:t>
            </a:r>
          </a:p>
        </p:txBody>
      </p:sp>
      <p:sp>
        <p:nvSpPr>
          <p:cNvPr id="134179" name="Rectangle 42"/>
          <p:cNvSpPr>
            <a:spLocks noChangeArrowheads="1"/>
          </p:cNvSpPr>
          <p:nvPr/>
        </p:nvSpPr>
        <p:spPr bwMode="auto">
          <a:xfrm>
            <a:off x="7102702" y="6269038"/>
            <a:ext cx="1561646"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p>
            <a:r>
              <a:rPr lang="en-US" sz="1200" b="1" i="0" dirty="0" err="1" smtClean="0">
                <a:solidFill>
                  <a:schemeClr val="tx1"/>
                </a:solidFill>
                <a:latin typeface="Arial" charset="0"/>
              </a:rPr>
              <a:t>Handbuch</a:t>
            </a:r>
            <a:r>
              <a:rPr lang="en-US" sz="1200" b="1" i="0" dirty="0" smtClean="0">
                <a:solidFill>
                  <a:schemeClr val="tx1"/>
                </a:solidFill>
                <a:latin typeface="Arial" charset="0"/>
              </a:rPr>
              <a:t> S. 15-16</a:t>
            </a:r>
            <a:endParaRPr lang="en-US" sz="1200" b="1" i="0" dirty="0">
              <a:solidFill>
                <a:schemeClr val="tx1"/>
              </a:solidFill>
              <a:latin typeface="Arial" charset="0"/>
            </a:endParaRPr>
          </a:p>
        </p:txBody>
      </p:sp>
    </p:spTree>
  </p:cSld>
  <p:clrMapOvr>
    <a:masterClrMapping/>
  </p:clrMapOvr>
  <p:transition spd="med">
    <p:fade/>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Freeform 2"/>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9811" name="Rectangle 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9812" name="Rectangle 4"/>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9813" name="Freeform 5"/>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9814" name="Freeform 6"/>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9815" name="Rectangle 7"/>
          <p:cNvSpPr>
            <a:spLocks noChangeArrowheads="1"/>
          </p:cNvSpPr>
          <p:nvPr/>
        </p:nvSpPr>
        <p:spPr bwMode="auto">
          <a:xfrm>
            <a:off x="4630738" y="2649538"/>
            <a:ext cx="15208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smtClean="0">
                <a:solidFill>
                  <a:schemeClr val="folHlink"/>
                </a:solidFill>
                <a:latin typeface="Times" pitchFamily="-110" charset="0"/>
                <a:ea typeface="+mn-ea"/>
                <a:cs typeface="+mn-cs"/>
              </a:rPr>
              <a:t>E</a:t>
            </a:r>
            <a:endParaRPr lang="en-US" sz="2400" b="1" i="0" dirty="0">
              <a:solidFill>
                <a:schemeClr val="folHlink"/>
              </a:solidFill>
              <a:latin typeface="Times" pitchFamily="-110" charset="0"/>
              <a:ea typeface="+mn-ea"/>
              <a:cs typeface="+mn-cs"/>
            </a:endParaRPr>
          </a:p>
        </p:txBody>
      </p:sp>
      <p:sp>
        <p:nvSpPr>
          <p:cNvPr id="119816" name="Freeform 8"/>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9817" name="Rectangle 9"/>
          <p:cNvSpPr>
            <a:spLocks noChangeArrowheads="1"/>
          </p:cNvSpPr>
          <p:nvPr/>
        </p:nvSpPr>
        <p:spPr bwMode="auto">
          <a:xfrm>
            <a:off x="7259638" y="5259388"/>
            <a:ext cx="13112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PG</a:t>
            </a:r>
          </a:p>
        </p:txBody>
      </p:sp>
      <p:sp>
        <p:nvSpPr>
          <p:cNvPr id="119818" name="Freeform 10"/>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9819" name="Freeform 11"/>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9820" name="Freeform 12"/>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9821" name="Rectangle 13"/>
          <p:cNvSpPr>
            <a:spLocks noChangeArrowheads="1"/>
          </p:cNvSpPr>
          <p:nvPr/>
        </p:nvSpPr>
        <p:spPr bwMode="auto">
          <a:xfrm>
            <a:off x="3449638" y="2382838"/>
            <a:ext cx="1273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SG</a:t>
            </a:r>
          </a:p>
        </p:txBody>
      </p:sp>
      <p:sp>
        <p:nvSpPr>
          <p:cNvPr id="119822" name="Rectangle 14"/>
          <p:cNvSpPr>
            <a:spLocks noChangeArrowheads="1"/>
          </p:cNvSpPr>
          <p:nvPr/>
        </p:nvSpPr>
        <p:spPr bwMode="auto">
          <a:xfrm>
            <a:off x="2516188" y="5640388"/>
            <a:ext cx="7016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smtClean="0">
                <a:solidFill>
                  <a:schemeClr val="folHlink"/>
                </a:solidFill>
                <a:latin typeface="Times" pitchFamily="-110" charset="0"/>
                <a:ea typeface="+mn-ea"/>
                <a:cs typeface="+mn-cs"/>
              </a:rPr>
              <a:t>RM</a:t>
            </a:r>
            <a:endParaRPr lang="en-US" sz="2400" b="1" i="0" dirty="0">
              <a:solidFill>
                <a:schemeClr val="folHlink"/>
              </a:solidFill>
              <a:latin typeface="Times" pitchFamily="-110" charset="0"/>
              <a:ea typeface="+mn-ea"/>
              <a:cs typeface="+mn-cs"/>
            </a:endParaRPr>
          </a:p>
        </p:txBody>
      </p:sp>
      <p:sp>
        <p:nvSpPr>
          <p:cNvPr id="119823" name="Rectangle 15"/>
          <p:cNvSpPr>
            <a:spLocks noChangeArrowheads="1"/>
          </p:cNvSpPr>
          <p:nvPr/>
        </p:nvSpPr>
        <p:spPr bwMode="auto">
          <a:xfrm>
            <a:off x="2020888" y="992188"/>
            <a:ext cx="8350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smtClean="0">
                <a:solidFill>
                  <a:schemeClr val="folHlink"/>
                </a:solidFill>
                <a:latin typeface="Times" pitchFamily="-110" charset="0"/>
                <a:ea typeface="+mn-ea"/>
                <a:cs typeface="+mn-cs"/>
              </a:rPr>
              <a:t>MM</a:t>
            </a:r>
            <a:endParaRPr lang="en-US" sz="2400" b="1" i="0" dirty="0">
              <a:solidFill>
                <a:schemeClr val="folHlink"/>
              </a:solidFill>
              <a:latin typeface="Times" pitchFamily="-110" charset="0"/>
              <a:ea typeface="+mn-ea"/>
              <a:cs typeface="+mn-cs"/>
            </a:endParaRPr>
          </a:p>
        </p:txBody>
      </p:sp>
      <p:sp>
        <p:nvSpPr>
          <p:cNvPr id="119824" name="Rectangle 16"/>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9825" name="Line 17"/>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9826" name="Line 18"/>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9828" name="Rectangle 20"/>
          <p:cNvSpPr>
            <a:spLocks noChangeArrowheads="1"/>
          </p:cNvSpPr>
          <p:nvPr/>
        </p:nvSpPr>
        <p:spPr bwMode="auto">
          <a:xfrm>
            <a:off x="2613025" y="3613150"/>
            <a:ext cx="17303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smtClean="0">
                <a:solidFill>
                  <a:schemeClr val="folHlink"/>
                </a:solidFill>
                <a:latin typeface="Times" pitchFamily="-110" charset="0"/>
                <a:ea typeface="+mn-ea"/>
                <a:cs typeface="+mn-cs"/>
              </a:rPr>
              <a:t>TM</a:t>
            </a:r>
            <a:endParaRPr lang="en-US" sz="2400" b="1" i="0" dirty="0">
              <a:solidFill>
                <a:schemeClr val="folHlink"/>
              </a:solidFill>
              <a:latin typeface="Times" pitchFamily="-110" charset="0"/>
              <a:ea typeface="+mn-ea"/>
              <a:cs typeface="+mn-cs"/>
            </a:endParaRPr>
          </a:p>
        </p:txBody>
      </p:sp>
      <p:sp>
        <p:nvSpPr>
          <p:cNvPr id="119829" name="Line 21"/>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9830" name="Oval 22"/>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9831" name="AutoShape 23"/>
          <p:cNvSpPr>
            <a:spLocks noChangeArrowheads="1"/>
          </p:cNvSpPr>
          <p:nvPr/>
        </p:nvSpPr>
        <p:spPr bwMode="auto">
          <a:xfrm>
            <a:off x="5591175" y="1249363"/>
            <a:ext cx="292100" cy="215900"/>
          </a:xfrm>
          <a:prstGeom prst="rightArrow">
            <a:avLst>
              <a:gd name="adj1" fmla="val 50000"/>
              <a:gd name="adj2" fmla="val 67653"/>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9832" name="AutoShape 24"/>
          <p:cNvSpPr>
            <a:spLocks noChangeArrowheads="1"/>
          </p:cNvSpPr>
          <p:nvPr/>
        </p:nvSpPr>
        <p:spPr bwMode="auto">
          <a:xfrm rot="10740000">
            <a:off x="4005263" y="1243013"/>
            <a:ext cx="292100" cy="223837"/>
          </a:xfrm>
          <a:prstGeom prst="rightArrow">
            <a:avLst>
              <a:gd name="adj1" fmla="val 50000"/>
              <a:gd name="adj2" fmla="val 65254"/>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9833" name="Line 25"/>
          <p:cNvSpPr>
            <a:spLocks noChangeShapeType="1"/>
          </p:cNvSpPr>
          <p:nvPr/>
        </p:nvSpPr>
        <p:spPr bwMode="auto">
          <a:xfrm>
            <a:off x="4178300" y="1666875"/>
            <a:ext cx="1668463" cy="0"/>
          </a:xfrm>
          <a:prstGeom prst="line">
            <a:avLst/>
          </a:prstGeom>
          <a:noFill/>
          <a:ln w="254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9834" name="Rectangle 26"/>
          <p:cNvSpPr>
            <a:spLocks noChangeArrowheads="1"/>
          </p:cNvSpPr>
          <p:nvPr/>
        </p:nvSpPr>
        <p:spPr bwMode="auto">
          <a:xfrm>
            <a:off x="4097338" y="763588"/>
            <a:ext cx="37115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rgbClr val="FAF200"/>
                </a:solidFill>
                <a:latin typeface="Times" pitchFamily="-110" charset="0"/>
                <a:ea typeface="+mn-ea"/>
                <a:cs typeface="+mn-cs"/>
              </a:rPr>
              <a:t>10 </a:t>
            </a:r>
            <a:r>
              <a:rPr lang="en-US" sz="2400" b="1" i="0" dirty="0" smtClean="0">
                <a:solidFill>
                  <a:srgbClr val="FAF200"/>
                </a:solidFill>
                <a:latin typeface="Times" pitchFamily="-110" charset="0"/>
                <a:ea typeface="+mn-ea"/>
                <a:cs typeface="+mn-cs"/>
              </a:rPr>
              <a:t>ORTE</a:t>
            </a:r>
            <a:endParaRPr lang="en-US" sz="2400" b="1" i="0" dirty="0">
              <a:solidFill>
                <a:srgbClr val="FAF200"/>
              </a:solidFill>
              <a:latin typeface="Times" pitchFamily="-110" charset="0"/>
              <a:ea typeface="+mn-ea"/>
              <a:cs typeface="+mn-cs"/>
            </a:endParaRPr>
          </a:p>
        </p:txBody>
      </p:sp>
      <p:sp>
        <p:nvSpPr>
          <p:cNvPr id="119835" name="Rectangle 27"/>
          <p:cNvSpPr>
            <a:spLocks noChangeArrowheads="1"/>
          </p:cNvSpPr>
          <p:nvPr/>
        </p:nvSpPr>
        <p:spPr bwMode="auto">
          <a:xfrm>
            <a:off x="4083050" y="1127125"/>
            <a:ext cx="809625" cy="5159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i="0">
                <a:solidFill>
                  <a:srgbClr val="FAF200"/>
                </a:solidFill>
                <a:effectLst>
                  <a:outerShdw blurRad="38100" dist="38100" dir="2700000" algn="tl">
                    <a:srgbClr val="000000"/>
                  </a:outerShdw>
                </a:effectLst>
                <a:latin typeface="Times" charset="0"/>
              </a:rPr>
              <a:t>6</a:t>
            </a:r>
          </a:p>
        </p:txBody>
      </p:sp>
      <p:sp>
        <p:nvSpPr>
          <p:cNvPr id="119836" name="Rectangle 28"/>
          <p:cNvSpPr>
            <a:spLocks noChangeArrowheads="1"/>
          </p:cNvSpPr>
          <p:nvPr/>
        </p:nvSpPr>
        <p:spPr bwMode="auto">
          <a:xfrm>
            <a:off x="5146675" y="1127125"/>
            <a:ext cx="520700" cy="5159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i="0">
                <a:solidFill>
                  <a:srgbClr val="FAF200"/>
                </a:solidFill>
                <a:effectLst>
                  <a:outerShdw blurRad="38100" dist="38100" dir="2700000" algn="tl">
                    <a:srgbClr val="000000"/>
                  </a:outerShdw>
                </a:effectLst>
                <a:latin typeface="Times" charset="0"/>
              </a:rPr>
              <a:t>4</a:t>
            </a:r>
          </a:p>
        </p:txBody>
      </p:sp>
      <p:sp>
        <p:nvSpPr>
          <p:cNvPr id="119838" name="Rectangle 30"/>
          <p:cNvSpPr>
            <a:spLocks noChangeArrowheads="1"/>
          </p:cNvSpPr>
          <p:nvPr/>
        </p:nvSpPr>
        <p:spPr bwMode="auto">
          <a:xfrm>
            <a:off x="6896100" y="43957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U</a:t>
            </a:r>
          </a:p>
        </p:txBody>
      </p:sp>
      <p:sp>
        <p:nvSpPr>
          <p:cNvPr id="119839" name="Rectangle 31"/>
          <p:cNvSpPr>
            <a:spLocks noChangeArrowheads="1"/>
          </p:cNvSpPr>
          <p:nvPr/>
        </p:nvSpPr>
        <p:spPr bwMode="auto">
          <a:xfrm>
            <a:off x="5830888" y="28844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B</a:t>
            </a:r>
          </a:p>
        </p:txBody>
      </p:sp>
      <p:sp>
        <p:nvSpPr>
          <p:cNvPr id="119840" name="Oval 32"/>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9841" name="Rectangle 33"/>
          <p:cNvSpPr>
            <a:spLocks noChangeArrowheads="1"/>
          </p:cNvSpPr>
          <p:nvPr/>
        </p:nvSpPr>
        <p:spPr bwMode="auto">
          <a:xfrm>
            <a:off x="5487988" y="1811338"/>
            <a:ext cx="835025" cy="57626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3200" b="1" i="0">
                <a:solidFill>
                  <a:srgbClr val="FAF200"/>
                </a:solidFill>
                <a:latin typeface="Times" pitchFamily="-110" charset="0"/>
                <a:ea typeface="+mn-ea"/>
                <a:cs typeface="+mn-cs"/>
              </a:rPr>
              <a:t>H</a:t>
            </a:r>
          </a:p>
        </p:txBody>
      </p:sp>
      <p:sp>
        <p:nvSpPr>
          <p:cNvPr id="119842" name="Oval 34"/>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9843" name="Oval 35"/>
          <p:cNvSpPr>
            <a:spLocks noChangeArrowheads="1"/>
          </p:cNvSpPr>
          <p:nvPr/>
        </p:nvSpPr>
        <p:spPr bwMode="auto">
          <a:xfrm>
            <a:off x="5189538" y="1012825"/>
            <a:ext cx="728662" cy="731838"/>
          </a:xfrm>
          <a:prstGeom prst="ellipse">
            <a:avLst/>
          </a:prstGeom>
          <a:noFill/>
          <a:ln w="50800">
            <a:solidFill>
              <a:srgbClr val="00AE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36225" name="Text Box 37"/>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endParaRPr>
          </a:p>
        </p:txBody>
      </p:sp>
      <p:sp>
        <p:nvSpPr>
          <p:cNvPr id="119837" name="Oval 29"/>
          <p:cNvSpPr>
            <a:spLocks noChangeArrowheads="1"/>
          </p:cNvSpPr>
          <p:nvPr/>
        </p:nvSpPr>
        <p:spPr bwMode="auto">
          <a:xfrm>
            <a:off x="5208588" y="1720850"/>
            <a:ext cx="728662" cy="731838"/>
          </a:xfrm>
          <a:prstGeom prst="ellipse">
            <a:avLst/>
          </a:prstGeom>
          <a:noFill/>
          <a:ln w="508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9850" name="Rectangle 42"/>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rPr>
              <a:t>65</a:t>
            </a:r>
          </a:p>
        </p:txBody>
      </p:sp>
      <p:sp>
        <p:nvSpPr>
          <p:cNvPr id="136228" name="Text Box 43"/>
          <p:cNvSpPr txBox="1">
            <a:spLocks noChangeArrowheads="1"/>
          </p:cNvSpPr>
          <p:nvPr/>
        </p:nvSpPr>
        <p:spPr bwMode="auto">
          <a:xfrm>
            <a:off x="7532688" y="5884863"/>
            <a:ext cx="268287"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Arial" charset="0"/>
              </a:rPr>
              <a:t>  </a:t>
            </a:r>
          </a:p>
        </p:txBody>
      </p:sp>
      <p:sp>
        <p:nvSpPr>
          <p:cNvPr id="136229" name="Rectangle 44"/>
          <p:cNvSpPr>
            <a:spLocks noChangeArrowheads="1"/>
          </p:cNvSpPr>
          <p:nvPr/>
        </p:nvSpPr>
        <p:spPr bwMode="auto">
          <a:xfrm>
            <a:off x="7102702" y="6269038"/>
            <a:ext cx="1561646"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p>
            <a:r>
              <a:rPr lang="en-US" sz="1200" b="1" i="0" dirty="0" err="1" smtClean="0">
                <a:solidFill>
                  <a:schemeClr val="tx1"/>
                </a:solidFill>
                <a:latin typeface="Arial" charset="0"/>
              </a:rPr>
              <a:t>Handbuch</a:t>
            </a:r>
            <a:r>
              <a:rPr lang="en-US" sz="1200" b="1" i="0" dirty="0" smtClean="0">
                <a:solidFill>
                  <a:schemeClr val="tx1"/>
                </a:solidFill>
                <a:latin typeface="Arial" charset="0"/>
              </a:rPr>
              <a:t> S. 15-16</a:t>
            </a:r>
            <a:endParaRPr lang="en-US" sz="1200" b="1" i="0" dirty="0">
              <a:solidFill>
                <a:schemeClr val="tx1"/>
              </a:solidFill>
              <a:latin typeface="Arial" charset="0"/>
            </a:endParaRPr>
          </a:p>
        </p:txBody>
      </p:sp>
    </p:spTree>
  </p:cSld>
  <p:clrMapOvr>
    <a:masterClrMapping/>
  </p:clrMapOvr>
  <p:transition spd="med">
    <p:fade/>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Freeform 2"/>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0835" name="Rectangle 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0836" name="Rectangle 4"/>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0837" name="Freeform 5"/>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0838" name="Freeform 6"/>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0839" name="Rectangle 7"/>
          <p:cNvSpPr>
            <a:spLocks noChangeArrowheads="1"/>
          </p:cNvSpPr>
          <p:nvPr/>
        </p:nvSpPr>
        <p:spPr bwMode="auto">
          <a:xfrm>
            <a:off x="4630738" y="2649538"/>
            <a:ext cx="15208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smtClean="0">
                <a:solidFill>
                  <a:schemeClr val="folHlink"/>
                </a:solidFill>
                <a:latin typeface="Times" pitchFamily="-110" charset="0"/>
                <a:ea typeface="+mn-ea"/>
                <a:cs typeface="+mn-cs"/>
              </a:rPr>
              <a:t>E</a:t>
            </a:r>
            <a:endParaRPr lang="en-US" sz="2400" b="1" i="0" dirty="0">
              <a:solidFill>
                <a:schemeClr val="folHlink"/>
              </a:solidFill>
              <a:latin typeface="Times" pitchFamily="-110" charset="0"/>
              <a:ea typeface="+mn-ea"/>
              <a:cs typeface="+mn-cs"/>
            </a:endParaRPr>
          </a:p>
        </p:txBody>
      </p:sp>
      <p:sp>
        <p:nvSpPr>
          <p:cNvPr id="120840" name="Freeform 8"/>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0841" name="Rectangle 9"/>
          <p:cNvSpPr>
            <a:spLocks noChangeArrowheads="1"/>
          </p:cNvSpPr>
          <p:nvPr/>
        </p:nvSpPr>
        <p:spPr bwMode="auto">
          <a:xfrm>
            <a:off x="7259638" y="5259388"/>
            <a:ext cx="13112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PG</a:t>
            </a:r>
          </a:p>
        </p:txBody>
      </p:sp>
      <p:sp>
        <p:nvSpPr>
          <p:cNvPr id="120842" name="Freeform 10"/>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0843" name="Freeform 11"/>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0844" name="Freeform 12"/>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0845" name="Rectangle 13"/>
          <p:cNvSpPr>
            <a:spLocks noChangeArrowheads="1"/>
          </p:cNvSpPr>
          <p:nvPr/>
        </p:nvSpPr>
        <p:spPr bwMode="auto">
          <a:xfrm>
            <a:off x="3449638" y="2382838"/>
            <a:ext cx="1273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SG</a:t>
            </a:r>
          </a:p>
        </p:txBody>
      </p:sp>
      <p:sp>
        <p:nvSpPr>
          <p:cNvPr id="120846" name="Rectangle 14"/>
          <p:cNvSpPr>
            <a:spLocks noChangeArrowheads="1"/>
          </p:cNvSpPr>
          <p:nvPr/>
        </p:nvSpPr>
        <p:spPr bwMode="auto">
          <a:xfrm>
            <a:off x="2516188" y="5640388"/>
            <a:ext cx="7016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smtClean="0">
                <a:solidFill>
                  <a:schemeClr val="folHlink"/>
                </a:solidFill>
                <a:latin typeface="Times" pitchFamily="-110" charset="0"/>
                <a:ea typeface="+mn-ea"/>
                <a:cs typeface="+mn-cs"/>
              </a:rPr>
              <a:t>RM</a:t>
            </a:r>
            <a:endParaRPr lang="en-US" sz="2400" b="1" i="0" dirty="0">
              <a:solidFill>
                <a:schemeClr val="folHlink"/>
              </a:solidFill>
              <a:latin typeface="Times" pitchFamily="-110" charset="0"/>
              <a:ea typeface="+mn-ea"/>
              <a:cs typeface="+mn-cs"/>
            </a:endParaRPr>
          </a:p>
        </p:txBody>
      </p:sp>
      <p:sp>
        <p:nvSpPr>
          <p:cNvPr id="120847" name="Rectangle 15"/>
          <p:cNvSpPr>
            <a:spLocks noChangeArrowheads="1"/>
          </p:cNvSpPr>
          <p:nvPr/>
        </p:nvSpPr>
        <p:spPr bwMode="auto">
          <a:xfrm>
            <a:off x="2020888" y="992188"/>
            <a:ext cx="8350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smtClean="0">
                <a:solidFill>
                  <a:schemeClr val="folHlink"/>
                </a:solidFill>
                <a:latin typeface="Times" pitchFamily="-110" charset="0"/>
                <a:ea typeface="+mn-ea"/>
                <a:cs typeface="+mn-cs"/>
              </a:rPr>
              <a:t>MM</a:t>
            </a:r>
            <a:endParaRPr lang="en-US" sz="2400" b="1" i="0" dirty="0">
              <a:solidFill>
                <a:schemeClr val="folHlink"/>
              </a:solidFill>
              <a:latin typeface="Times" pitchFamily="-110" charset="0"/>
              <a:ea typeface="+mn-ea"/>
              <a:cs typeface="+mn-cs"/>
            </a:endParaRPr>
          </a:p>
        </p:txBody>
      </p:sp>
      <p:sp>
        <p:nvSpPr>
          <p:cNvPr id="120848" name="Rectangle 16"/>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0849" name="Line 17"/>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0850" name="Line 18"/>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0852" name="Rectangle 20"/>
          <p:cNvSpPr>
            <a:spLocks noChangeArrowheads="1"/>
          </p:cNvSpPr>
          <p:nvPr/>
        </p:nvSpPr>
        <p:spPr bwMode="auto">
          <a:xfrm>
            <a:off x="2613025" y="3613150"/>
            <a:ext cx="17303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smtClean="0">
                <a:solidFill>
                  <a:schemeClr val="folHlink"/>
                </a:solidFill>
                <a:latin typeface="Times" pitchFamily="-110" charset="0"/>
                <a:ea typeface="+mn-ea"/>
                <a:cs typeface="+mn-cs"/>
              </a:rPr>
              <a:t>TM</a:t>
            </a:r>
            <a:endParaRPr lang="en-US" sz="2400" b="1" i="0" dirty="0">
              <a:solidFill>
                <a:schemeClr val="folHlink"/>
              </a:solidFill>
              <a:latin typeface="Times" pitchFamily="-110" charset="0"/>
              <a:ea typeface="+mn-ea"/>
              <a:cs typeface="+mn-cs"/>
            </a:endParaRPr>
          </a:p>
        </p:txBody>
      </p:sp>
      <p:sp>
        <p:nvSpPr>
          <p:cNvPr id="120853" name="Line 21"/>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0854" name="Oval 22"/>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0855" name="AutoShape 23"/>
          <p:cNvSpPr>
            <a:spLocks noChangeArrowheads="1"/>
          </p:cNvSpPr>
          <p:nvPr/>
        </p:nvSpPr>
        <p:spPr bwMode="auto">
          <a:xfrm>
            <a:off x="5591175" y="1249363"/>
            <a:ext cx="292100" cy="215900"/>
          </a:xfrm>
          <a:prstGeom prst="rightArrow">
            <a:avLst>
              <a:gd name="adj1" fmla="val 50000"/>
              <a:gd name="adj2" fmla="val 67653"/>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0856" name="AutoShape 24"/>
          <p:cNvSpPr>
            <a:spLocks noChangeArrowheads="1"/>
          </p:cNvSpPr>
          <p:nvPr/>
        </p:nvSpPr>
        <p:spPr bwMode="auto">
          <a:xfrm rot="10740000">
            <a:off x="4005263" y="1243013"/>
            <a:ext cx="292100" cy="223837"/>
          </a:xfrm>
          <a:prstGeom prst="rightArrow">
            <a:avLst>
              <a:gd name="adj1" fmla="val 50000"/>
              <a:gd name="adj2" fmla="val 65254"/>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0857" name="Line 25"/>
          <p:cNvSpPr>
            <a:spLocks noChangeShapeType="1"/>
          </p:cNvSpPr>
          <p:nvPr/>
        </p:nvSpPr>
        <p:spPr bwMode="auto">
          <a:xfrm>
            <a:off x="4178300" y="1666875"/>
            <a:ext cx="1668463" cy="0"/>
          </a:xfrm>
          <a:prstGeom prst="line">
            <a:avLst/>
          </a:prstGeom>
          <a:noFill/>
          <a:ln w="254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0858" name="Rectangle 26"/>
          <p:cNvSpPr>
            <a:spLocks noChangeArrowheads="1"/>
          </p:cNvSpPr>
          <p:nvPr/>
        </p:nvSpPr>
        <p:spPr bwMode="auto">
          <a:xfrm>
            <a:off x="4097338" y="763588"/>
            <a:ext cx="37115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rgbClr val="FAF200"/>
                </a:solidFill>
                <a:latin typeface="Times" pitchFamily="-110" charset="0"/>
                <a:ea typeface="+mn-ea"/>
                <a:cs typeface="+mn-cs"/>
              </a:rPr>
              <a:t>10 </a:t>
            </a:r>
            <a:r>
              <a:rPr lang="en-US" sz="2400" b="1" i="0" dirty="0" smtClean="0">
                <a:solidFill>
                  <a:srgbClr val="FAF200"/>
                </a:solidFill>
                <a:latin typeface="Times" pitchFamily="-110" charset="0"/>
                <a:ea typeface="+mn-ea"/>
                <a:cs typeface="+mn-cs"/>
              </a:rPr>
              <a:t>ORTE</a:t>
            </a:r>
            <a:endParaRPr lang="en-US" sz="2400" b="1" i="0" dirty="0">
              <a:solidFill>
                <a:srgbClr val="FAF200"/>
              </a:solidFill>
              <a:latin typeface="Times" pitchFamily="-110" charset="0"/>
              <a:ea typeface="+mn-ea"/>
              <a:cs typeface="+mn-cs"/>
            </a:endParaRPr>
          </a:p>
        </p:txBody>
      </p:sp>
      <p:sp>
        <p:nvSpPr>
          <p:cNvPr id="120859" name="Rectangle 27"/>
          <p:cNvSpPr>
            <a:spLocks noChangeArrowheads="1"/>
          </p:cNvSpPr>
          <p:nvPr/>
        </p:nvSpPr>
        <p:spPr bwMode="auto">
          <a:xfrm>
            <a:off x="4083050" y="1127125"/>
            <a:ext cx="809625" cy="5159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i="0">
                <a:solidFill>
                  <a:srgbClr val="FAF200"/>
                </a:solidFill>
                <a:effectLst>
                  <a:outerShdw blurRad="38100" dist="38100" dir="2700000" algn="tl">
                    <a:srgbClr val="000000"/>
                  </a:outerShdw>
                </a:effectLst>
                <a:latin typeface="Times" charset="0"/>
              </a:rPr>
              <a:t>6</a:t>
            </a:r>
          </a:p>
        </p:txBody>
      </p:sp>
      <p:sp>
        <p:nvSpPr>
          <p:cNvPr id="120860" name="Rectangle 28"/>
          <p:cNvSpPr>
            <a:spLocks noChangeArrowheads="1"/>
          </p:cNvSpPr>
          <p:nvPr/>
        </p:nvSpPr>
        <p:spPr bwMode="auto">
          <a:xfrm>
            <a:off x="5146675" y="1127125"/>
            <a:ext cx="520700" cy="5159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i="0">
                <a:solidFill>
                  <a:srgbClr val="FAF200"/>
                </a:solidFill>
                <a:effectLst>
                  <a:outerShdw blurRad="38100" dist="38100" dir="2700000" algn="tl">
                    <a:srgbClr val="000000"/>
                  </a:outerShdw>
                </a:effectLst>
                <a:latin typeface="Times" charset="0"/>
              </a:rPr>
              <a:t>4</a:t>
            </a:r>
          </a:p>
        </p:txBody>
      </p:sp>
      <p:sp>
        <p:nvSpPr>
          <p:cNvPr id="120862" name="Rectangle 30"/>
          <p:cNvSpPr>
            <a:spLocks noChangeArrowheads="1"/>
          </p:cNvSpPr>
          <p:nvPr/>
        </p:nvSpPr>
        <p:spPr bwMode="auto">
          <a:xfrm>
            <a:off x="6896100" y="43957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U</a:t>
            </a:r>
          </a:p>
        </p:txBody>
      </p:sp>
      <p:sp>
        <p:nvSpPr>
          <p:cNvPr id="120863" name="Rectangle 31"/>
          <p:cNvSpPr>
            <a:spLocks noChangeArrowheads="1"/>
          </p:cNvSpPr>
          <p:nvPr/>
        </p:nvSpPr>
        <p:spPr bwMode="auto">
          <a:xfrm>
            <a:off x="5830888" y="28844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B</a:t>
            </a:r>
          </a:p>
        </p:txBody>
      </p:sp>
      <p:sp>
        <p:nvSpPr>
          <p:cNvPr id="120864" name="Oval 32"/>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0865" name="Rectangle 33"/>
          <p:cNvSpPr>
            <a:spLocks noChangeArrowheads="1"/>
          </p:cNvSpPr>
          <p:nvPr/>
        </p:nvSpPr>
        <p:spPr bwMode="auto">
          <a:xfrm>
            <a:off x="5487988" y="181133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H</a:t>
            </a:r>
          </a:p>
        </p:txBody>
      </p:sp>
      <p:sp>
        <p:nvSpPr>
          <p:cNvPr id="120866" name="Oval 34"/>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0867" name="Rectangle 35"/>
          <p:cNvSpPr>
            <a:spLocks noChangeArrowheads="1"/>
          </p:cNvSpPr>
          <p:nvPr/>
        </p:nvSpPr>
        <p:spPr bwMode="auto">
          <a:xfrm>
            <a:off x="7088188" y="1525588"/>
            <a:ext cx="1292225" cy="57626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3200" b="1" i="0">
                <a:solidFill>
                  <a:srgbClr val="FAF200"/>
                </a:solidFill>
                <a:latin typeface="Times" pitchFamily="-110" charset="0"/>
                <a:ea typeface="+mn-ea"/>
                <a:cs typeface="+mn-cs"/>
              </a:rPr>
              <a:t>N(A)</a:t>
            </a:r>
          </a:p>
        </p:txBody>
      </p:sp>
      <p:sp>
        <p:nvSpPr>
          <p:cNvPr id="120868" name="Oval 36"/>
          <p:cNvSpPr>
            <a:spLocks noChangeArrowheads="1"/>
          </p:cNvSpPr>
          <p:nvPr/>
        </p:nvSpPr>
        <p:spPr bwMode="auto">
          <a:xfrm>
            <a:off x="6921500" y="164465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0869" name="Oval 37"/>
          <p:cNvSpPr>
            <a:spLocks noChangeArrowheads="1"/>
          </p:cNvSpPr>
          <p:nvPr/>
        </p:nvSpPr>
        <p:spPr bwMode="auto">
          <a:xfrm>
            <a:off x="5189538" y="1012825"/>
            <a:ext cx="728662" cy="731838"/>
          </a:xfrm>
          <a:prstGeom prst="ellipse">
            <a:avLst/>
          </a:prstGeom>
          <a:noFill/>
          <a:ln w="50800">
            <a:solidFill>
              <a:srgbClr val="00AE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38275" name="Text Box 39"/>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endParaRPr>
          </a:p>
        </p:txBody>
      </p:sp>
      <p:sp>
        <p:nvSpPr>
          <p:cNvPr id="120861" name="Oval 29"/>
          <p:cNvSpPr>
            <a:spLocks noChangeArrowheads="1"/>
          </p:cNvSpPr>
          <p:nvPr/>
        </p:nvSpPr>
        <p:spPr bwMode="auto">
          <a:xfrm>
            <a:off x="6697663" y="1417638"/>
            <a:ext cx="1503362" cy="731837"/>
          </a:xfrm>
          <a:prstGeom prst="ellipse">
            <a:avLst/>
          </a:prstGeom>
          <a:noFill/>
          <a:ln w="508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0876" name="Rectangle 44"/>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rPr>
              <a:t>66</a:t>
            </a:r>
          </a:p>
        </p:txBody>
      </p:sp>
      <p:sp>
        <p:nvSpPr>
          <p:cNvPr id="138278" name="Text Box 45"/>
          <p:cNvSpPr txBox="1">
            <a:spLocks noChangeArrowheads="1"/>
          </p:cNvSpPr>
          <p:nvPr/>
        </p:nvSpPr>
        <p:spPr bwMode="auto">
          <a:xfrm>
            <a:off x="7532688" y="5884863"/>
            <a:ext cx="268287"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Arial" charset="0"/>
              </a:rPr>
              <a:t>  </a:t>
            </a:r>
          </a:p>
        </p:txBody>
      </p:sp>
      <p:sp>
        <p:nvSpPr>
          <p:cNvPr id="138279" name="Rectangle 46"/>
          <p:cNvSpPr>
            <a:spLocks noChangeArrowheads="1"/>
          </p:cNvSpPr>
          <p:nvPr/>
        </p:nvSpPr>
        <p:spPr bwMode="auto">
          <a:xfrm>
            <a:off x="7102702" y="6269038"/>
            <a:ext cx="1561646"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p>
            <a:r>
              <a:rPr lang="en-US" sz="1200" b="1" i="0" dirty="0" err="1" smtClean="0">
                <a:solidFill>
                  <a:schemeClr val="tx1"/>
                </a:solidFill>
                <a:latin typeface="Arial" charset="0"/>
              </a:rPr>
              <a:t>Handbuch</a:t>
            </a:r>
            <a:r>
              <a:rPr lang="en-US" sz="1200" b="1" i="0" dirty="0" smtClean="0">
                <a:solidFill>
                  <a:schemeClr val="tx1"/>
                </a:solidFill>
                <a:latin typeface="Arial" charset="0"/>
              </a:rPr>
              <a:t> S. 15-16</a:t>
            </a:r>
            <a:endParaRPr lang="en-US" sz="1200" b="1" i="0" dirty="0">
              <a:solidFill>
                <a:schemeClr val="tx1"/>
              </a:solidFill>
              <a:latin typeface="Arial" charset="0"/>
            </a:endParaRPr>
          </a:p>
        </p:txBody>
      </p:sp>
    </p:spTree>
  </p:cSld>
  <p:clrMapOvr>
    <a:masterClrMapping/>
  </p:clrMapOvr>
  <p:transition spd="med">
    <p:fade/>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Freeform 2"/>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1859" name="Rectangle 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1860" name="Rectangle 4"/>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1861" name="Freeform 5"/>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1862" name="Freeform 6"/>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1863" name="Rectangle 7"/>
          <p:cNvSpPr>
            <a:spLocks noChangeArrowheads="1"/>
          </p:cNvSpPr>
          <p:nvPr/>
        </p:nvSpPr>
        <p:spPr bwMode="auto">
          <a:xfrm>
            <a:off x="4630738" y="2649538"/>
            <a:ext cx="15208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smtClean="0">
                <a:solidFill>
                  <a:schemeClr val="folHlink"/>
                </a:solidFill>
                <a:latin typeface="Times" pitchFamily="-110" charset="0"/>
                <a:ea typeface="+mn-ea"/>
                <a:cs typeface="+mn-cs"/>
              </a:rPr>
              <a:t>E</a:t>
            </a:r>
            <a:endParaRPr lang="en-US" sz="2400" b="1" i="0" dirty="0">
              <a:solidFill>
                <a:schemeClr val="folHlink"/>
              </a:solidFill>
              <a:latin typeface="Times" pitchFamily="-110" charset="0"/>
              <a:ea typeface="+mn-ea"/>
              <a:cs typeface="+mn-cs"/>
            </a:endParaRPr>
          </a:p>
        </p:txBody>
      </p:sp>
      <p:sp>
        <p:nvSpPr>
          <p:cNvPr id="121864" name="Freeform 8"/>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1865" name="Rectangle 9"/>
          <p:cNvSpPr>
            <a:spLocks noChangeArrowheads="1"/>
          </p:cNvSpPr>
          <p:nvPr/>
        </p:nvSpPr>
        <p:spPr bwMode="auto">
          <a:xfrm>
            <a:off x="7259638" y="5259388"/>
            <a:ext cx="13112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PG</a:t>
            </a:r>
          </a:p>
        </p:txBody>
      </p:sp>
      <p:sp>
        <p:nvSpPr>
          <p:cNvPr id="121866" name="Freeform 10"/>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1867" name="Freeform 11"/>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1868" name="Freeform 12"/>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1869" name="Rectangle 13"/>
          <p:cNvSpPr>
            <a:spLocks noChangeArrowheads="1"/>
          </p:cNvSpPr>
          <p:nvPr/>
        </p:nvSpPr>
        <p:spPr bwMode="auto">
          <a:xfrm>
            <a:off x="3449638" y="2382838"/>
            <a:ext cx="1273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SG</a:t>
            </a:r>
          </a:p>
        </p:txBody>
      </p:sp>
      <p:sp>
        <p:nvSpPr>
          <p:cNvPr id="121870" name="Rectangle 14"/>
          <p:cNvSpPr>
            <a:spLocks noChangeArrowheads="1"/>
          </p:cNvSpPr>
          <p:nvPr/>
        </p:nvSpPr>
        <p:spPr bwMode="auto">
          <a:xfrm>
            <a:off x="2516188" y="5640388"/>
            <a:ext cx="7016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smtClean="0">
                <a:solidFill>
                  <a:schemeClr val="folHlink"/>
                </a:solidFill>
                <a:latin typeface="Times" pitchFamily="-110" charset="0"/>
                <a:ea typeface="+mn-ea"/>
                <a:cs typeface="+mn-cs"/>
              </a:rPr>
              <a:t>RM</a:t>
            </a:r>
            <a:endParaRPr lang="en-US" sz="2400" b="1" i="0" dirty="0">
              <a:solidFill>
                <a:schemeClr val="folHlink"/>
              </a:solidFill>
              <a:latin typeface="Times" pitchFamily="-110" charset="0"/>
              <a:ea typeface="+mn-ea"/>
              <a:cs typeface="+mn-cs"/>
            </a:endParaRPr>
          </a:p>
        </p:txBody>
      </p:sp>
      <p:sp>
        <p:nvSpPr>
          <p:cNvPr id="121871" name="Rectangle 15"/>
          <p:cNvSpPr>
            <a:spLocks noChangeArrowheads="1"/>
          </p:cNvSpPr>
          <p:nvPr/>
        </p:nvSpPr>
        <p:spPr bwMode="auto">
          <a:xfrm>
            <a:off x="2020888" y="992188"/>
            <a:ext cx="8350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smtClean="0">
                <a:solidFill>
                  <a:schemeClr val="folHlink"/>
                </a:solidFill>
                <a:latin typeface="Times" pitchFamily="-110" charset="0"/>
                <a:ea typeface="+mn-ea"/>
                <a:cs typeface="+mn-cs"/>
              </a:rPr>
              <a:t>MM</a:t>
            </a:r>
            <a:endParaRPr lang="en-US" sz="2400" b="1" i="0" dirty="0">
              <a:solidFill>
                <a:schemeClr val="folHlink"/>
              </a:solidFill>
              <a:latin typeface="Times" pitchFamily="-110" charset="0"/>
              <a:ea typeface="+mn-ea"/>
              <a:cs typeface="+mn-cs"/>
            </a:endParaRPr>
          </a:p>
        </p:txBody>
      </p:sp>
      <p:sp>
        <p:nvSpPr>
          <p:cNvPr id="121872" name="Rectangle 16"/>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1873" name="Line 17"/>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1874" name="Line 18"/>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1876" name="Rectangle 20"/>
          <p:cNvSpPr>
            <a:spLocks noChangeArrowheads="1"/>
          </p:cNvSpPr>
          <p:nvPr/>
        </p:nvSpPr>
        <p:spPr bwMode="auto">
          <a:xfrm>
            <a:off x="2613025" y="3613150"/>
            <a:ext cx="17303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smtClean="0">
                <a:solidFill>
                  <a:schemeClr val="folHlink"/>
                </a:solidFill>
                <a:latin typeface="Times" pitchFamily="-110" charset="0"/>
                <a:ea typeface="+mn-ea"/>
                <a:cs typeface="+mn-cs"/>
              </a:rPr>
              <a:t>TM</a:t>
            </a:r>
            <a:endParaRPr lang="en-US" sz="2400" b="1" i="0" dirty="0">
              <a:solidFill>
                <a:schemeClr val="folHlink"/>
              </a:solidFill>
              <a:latin typeface="Times" pitchFamily="-110" charset="0"/>
              <a:ea typeface="+mn-ea"/>
              <a:cs typeface="+mn-cs"/>
            </a:endParaRPr>
          </a:p>
        </p:txBody>
      </p:sp>
      <p:sp>
        <p:nvSpPr>
          <p:cNvPr id="121877" name="Line 21"/>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1878" name="Oval 22"/>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1879" name="AutoShape 23"/>
          <p:cNvSpPr>
            <a:spLocks noChangeArrowheads="1"/>
          </p:cNvSpPr>
          <p:nvPr/>
        </p:nvSpPr>
        <p:spPr bwMode="auto">
          <a:xfrm>
            <a:off x="5591175" y="1249363"/>
            <a:ext cx="292100" cy="215900"/>
          </a:xfrm>
          <a:prstGeom prst="rightArrow">
            <a:avLst>
              <a:gd name="adj1" fmla="val 50000"/>
              <a:gd name="adj2" fmla="val 67653"/>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1880" name="AutoShape 24"/>
          <p:cNvSpPr>
            <a:spLocks noChangeArrowheads="1"/>
          </p:cNvSpPr>
          <p:nvPr/>
        </p:nvSpPr>
        <p:spPr bwMode="auto">
          <a:xfrm rot="10740000">
            <a:off x="4005263" y="1243013"/>
            <a:ext cx="292100" cy="223837"/>
          </a:xfrm>
          <a:prstGeom prst="rightArrow">
            <a:avLst>
              <a:gd name="adj1" fmla="val 50000"/>
              <a:gd name="adj2" fmla="val 65254"/>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1881" name="Line 25"/>
          <p:cNvSpPr>
            <a:spLocks noChangeShapeType="1"/>
          </p:cNvSpPr>
          <p:nvPr/>
        </p:nvSpPr>
        <p:spPr bwMode="auto">
          <a:xfrm>
            <a:off x="4178300" y="1666875"/>
            <a:ext cx="1668463" cy="0"/>
          </a:xfrm>
          <a:prstGeom prst="line">
            <a:avLst/>
          </a:prstGeom>
          <a:noFill/>
          <a:ln w="254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1882" name="Rectangle 26"/>
          <p:cNvSpPr>
            <a:spLocks noChangeArrowheads="1"/>
          </p:cNvSpPr>
          <p:nvPr/>
        </p:nvSpPr>
        <p:spPr bwMode="auto">
          <a:xfrm>
            <a:off x="4097338" y="763588"/>
            <a:ext cx="37115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rgbClr val="FAF200"/>
                </a:solidFill>
                <a:latin typeface="Times" pitchFamily="-110" charset="0"/>
                <a:ea typeface="+mn-ea"/>
                <a:cs typeface="+mn-cs"/>
              </a:rPr>
              <a:t>10 </a:t>
            </a:r>
            <a:r>
              <a:rPr lang="en-US" sz="2400" b="1" i="0" dirty="0" smtClean="0">
                <a:solidFill>
                  <a:srgbClr val="FAF200"/>
                </a:solidFill>
                <a:latin typeface="Times" pitchFamily="-110" charset="0"/>
                <a:ea typeface="+mn-ea"/>
                <a:cs typeface="+mn-cs"/>
              </a:rPr>
              <a:t>ORTE</a:t>
            </a:r>
            <a:endParaRPr lang="en-US" sz="2400" b="1" i="0" dirty="0">
              <a:solidFill>
                <a:srgbClr val="FAF200"/>
              </a:solidFill>
              <a:latin typeface="Times" pitchFamily="-110" charset="0"/>
              <a:ea typeface="+mn-ea"/>
              <a:cs typeface="+mn-cs"/>
            </a:endParaRPr>
          </a:p>
        </p:txBody>
      </p:sp>
      <p:sp>
        <p:nvSpPr>
          <p:cNvPr id="121883" name="Rectangle 27"/>
          <p:cNvSpPr>
            <a:spLocks noChangeArrowheads="1"/>
          </p:cNvSpPr>
          <p:nvPr/>
        </p:nvSpPr>
        <p:spPr bwMode="auto">
          <a:xfrm>
            <a:off x="4083050" y="1127125"/>
            <a:ext cx="809625" cy="5159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i="0">
                <a:solidFill>
                  <a:srgbClr val="FAF200"/>
                </a:solidFill>
                <a:effectLst>
                  <a:outerShdw blurRad="38100" dist="38100" dir="2700000" algn="tl">
                    <a:srgbClr val="000000"/>
                  </a:outerShdw>
                </a:effectLst>
                <a:latin typeface="Times" charset="0"/>
              </a:rPr>
              <a:t>6</a:t>
            </a:r>
          </a:p>
        </p:txBody>
      </p:sp>
      <p:sp>
        <p:nvSpPr>
          <p:cNvPr id="121884" name="Rectangle 28"/>
          <p:cNvSpPr>
            <a:spLocks noChangeArrowheads="1"/>
          </p:cNvSpPr>
          <p:nvPr/>
        </p:nvSpPr>
        <p:spPr bwMode="auto">
          <a:xfrm>
            <a:off x="5146675" y="1127125"/>
            <a:ext cx="520700" cy="5159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i="0">
                <a:solidFill>
                  <a:srgbClr val="FAF200"/>
                </a:solidFill>
                <a:effectLst>
                  <a:outerShdw blurRad="38100" dist="38100" dir="2700000" algn="tl">
                    <a:srgbClr val="000000"/>
                  </a:outerShdw>
                </a:effectLst>
                <a:latin typeface="Times" charset="0"/>
              </a:rPr>
              <a:t>4</a:t>
            </a:r>
          </a:p>
        </p:txBody>
      </p:sp>
      <p:sp>
        <p:nvSpPr>
          <p:cNvPr id="121885" name="Rectangle 29"/>
          <p:cNvSpPr>
            <a:spLocks noChangeArrowheads="1"/>
          </p:cNvSpPr>
          <p:nvPr/>
        </p:nvSpPr>
        <p:spPr bwMode="auto">
          <a:xfrm>
            <a:off x="6896100" y="43957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U</a:t>
            </a:r>
          </a:p>
        </p:txBody>
      </p:sp>
      <p:sp>
        <p:nvSpPr>
          <p:cNvPr id="121886" name="Rectangle 30"/>
          <p:cNvSpPr>
            <a:spLocks noChangeArrowheads="1"/>
          </p:cNvSpPr>
          <p:nvPr/>
        </p:nvSpPr>
        <p:spPr bwMode="auto">
          <a:xfrm>
            <a:off x="5830888" y="28844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B</a:t>
            </a:r>
          </a:p>
        </p:txBody>
      </p:sp>
      <p:sp>
        <p:nvSpPr>
          <p:cNvPr id="121887" name="Oval 31"/>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1888" name="Rectangle 32"/>
          <p:cNvSpPr>
            <a:spLocks noChangeArrowheads="1"/>
          </p:cNvSpPr>
          <p:nvPr/>
        </p:nvSpPr>
        <p:spPr bwMode="auto">
          <a:xfrm>
            <a:off x="5487988" y="181133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H</a:t>
            </a:r>
          </a:p>
        </p:txBody>
      </p:sp>
      <p:sp>
        <p:nvSpPr>
          <p:cNvPr id="121889" name="Oval 33"/>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1890" name="Rectangle 34"/>
          <p:cNvSpPr>
            <a:spLocks noChangeArrowheads="1"/>
          </p:cNvSpPr>
          <p:nvPr/>
        </p:nvSpPr>
        <p:spPr bwMode="auto">
          <a:xfrm>
            <a:off x="7088188" y="1525588"/>
            <a:ext cx="12922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N(A)</a:t>
            </a:r>
          </a:p>
        </p:txBody>
      </p:sp>
      <p:sp>
        <p:nvSpPr>
          <p:cNvPr id="121891" name="Oval 35"/>
          <p:cNvSpPr>
            <a:spLocks noChangeArrowheads="1"/>
          </p:cNvSpPr>
          <p:nvPr/>
        </p:nvSpPr>
        <p:spPr bwMode="auto">
          <a:xfrm>
            <a:off x="6921500" y="164465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1892" name="Oval 36"/>
          <p:cNvSpPr>
            <a:spLocks noChangeArrowheads="1"/>
          </p:cNvSpPr>
          <p:nvPr/>
        </p:nvSpPr>
        <p:spPr bwMode="auto">
          <a:xfrm>
            <a:off x="5189538" y="1012825"/>
            <a:ext cx="728662" cy="731838"/>
          </a:xfrm>
          <a:prstGeom prst="ellipse">
            <a:avLst/>
          </a:prstGeom>
          <a:noFill/>
          <a:ln w="508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1893" name="Text Box 37"/>
          <p:cNvSpPr txBox="1">
            <a:spLocks noChangeArrowheads="1"/>
          </p:cNvSpPr>
          <p:nvPr/>
        </p:nvSpPr>
        <p:spPr bwMode="auto">
          <a:xfrm>
            <a:off x="7620000" y="5954713"/>
            <a:ext cx="1009650" cy="396875"/>
          </a:xfrm>
          <a:prstGeom prst="rect">
            <a:avLst/>
          </a:prstGeom>
          <a:noFill/>
          <a:ln w="12700">
            <a:noFill/>
            <a:miter lim="800000"/>
            <a:headEnd/>
            <a:tailEnd/>
          </a:ln>
          <a:effectLst/>
        </p:spPr>
        <p:txBody>
          <a:bodyPr>
            <a:spAutoFit/>
          </a:bodyPr>
          <a:lstStyle/>
          <a:p>
            <a:pPr>
              <a:spcBef>
                <a:spcPct val="50000"/>
              </a:spcBef>
              <a:defRPr/>
            </a:pPr>
            <a:endParaRPr lang="en-US" sz="2000" b="1" i="0">
              <a:effectLst>
                <a:outerShdw blurRad="38100" dist="38100" dir="2700000" algn="tl">
                  <a:srgbClr val="000000"/>
                </a:outerShdw>
              </a:effectLst>
              <a:latin typeface="Comic Sans MS" pitchFamily="-110" charset="0"/>
              <a:ea typeface="+mn-ea"/>
              <a:cs typeface="+mn-cs"/>
            </a:endParaRPr>
          </a:p>
        </p:txBody>
      </p:sp>
      <p:sp>
        <p:nvSpPr>
          <p:cNvPr id="121894" name="Oval 38"/>
          <p:cNvSpPr>
            <a:spLocks noChangeArrowheads="1"/>
          </p:cNvSpPr>
          <p:nvPr/>
        </p:nvSpPr>
        <p:spPr bwMode="auto">
          <a:xfrm>
            <a:off x="6713538" y="1368425"/>
            <a:ext cx="1338262" cy="731838"/>
          </a:xfrm>
          <a:prstGeom prst="ellipse">
            <a:avLst/>
          </a:prstGeom>
          <a:noFill/>
          <a:ln w="50800">
            <a:solidFill>
              <a:srgbClr val="FFFFFF"/>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1895" name="Oval 39"/>
          <p:cNvSpPr>
            <a:spLocks noChangeArrowheads="1"/>
          </p:cNvSpPr>
          <p:nvPr/>
        </p:nvSpPr>
        <p:spPr bwMode="auto">
          <a:xfrm>
            <a:off x="5172075" y="1673225"/>
            <a:ext cx="728663" cy="731838"/>
          </a:xfrm>
          <a:prstGeom prst="ellipse">
            <a:avLst/>
          </a:prstGeom>
          <a:noFill/>
          <a:ln w="50800">
            <a:solidFill>
              <a:srgbClr val="FFFFFF"/>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1896" name="Oval 40"/>
          <p:cNvSpPr>
            <a:spLocks noChangeArrowheads="1"/>
          </p:cNvSpPr>
          <p:nvPr/>
        </p:nvSpPr>
        <p:spPr bwMode="auto">
          <a:xfrm>
            <a:off x="5545138" y="2722563"/>
            <a:ext cx="728662" cy="731837"/>
          </a:xfrm>
          <a:prstGeom prst="ellipse">
            <a:avLst/>
          </a:prstGeom>
          <a:noFill/>
          <a:ln w="50800">
            <a:solidFill>
              <a:srgbClr val="FFFFFF"/>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1897" name="Oval 41"/>
          <p:cNvSpPr>
            <a:spLocks noChangeArrowheads="1"/>
          </p:cNvSpPr>
          <p:nvPr/>
        </p:nvSpPr>
        <p:spPr bwMode="auto">
          <a:xfrm>
            <a:off x="6561138" y="4213225"/>
            <a:ext cx="728662" cy="731838"/>
          </a:xfrm>
          <a:prstGeom prst="ellipse">
            <a:avLst/>
          </a:prstGeom>
          <a:noFill/>
          <a:ln w="50800">
            <a:solidFill>
              <a:srgbClr val="FFFFFF"/>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40328" name="Text Box 43"/>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endParaRPr>
          </a:p>
        </p:txBody>
      </p:sp>
      <p:sp>
        <p:nvSpPr>
          <p:cNvPr id="121903" name="Rectangle 47"/>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rPr>
              <a:t>67</a:t>
            </a:r>
          </a:p>
        </p:txBody>
      </p:sp>
      <p:sp>
        <p:nvSpPr>
          <p:cNvPr id="140330" name="Text Box 48"/>
          <p:cNvSpPr txBox="1">
            <a:spLocks noChangeArrowheads="1"/>
          </p:cNvSpPr>
          <p:nvPr/>
        </p:nvSpPr>
        <p:spPr bwMode="auto">
          <a:xfrm>
            <a:off x="7532688" y="5884863"/>
            <a:ext cx="268287"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Arial" charset="0"/>
              </a:rPr>
              <a:t>  </a:t>
            </a:r>
          </a:p>
        </p:txBody>
      </p:sp>
      <p:sp>
        <p:nvSpPr>
          <p:cNvPr id="140331" name="Rectangle 49"/>
          <p:cNvSpPr>
            <a:spLocks noChangeArrowheads="1"/>
          </p:cNvSpPr>
          <p:nvPr/>
        </p:nvSpPr>
        <p:spPr bwMode="auto">
          <a:xfrm>
            <a:off x="7102702" y="6269038"/>
            <a:ext cx="1561646"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p>
            <a:r>
              <a:rPr lang="en-US" sz="1200" b="1" i="0" dirty="0" err="1" smtClean="0">
                <a:solidFill>
                  <a:schemeClr val="tx1"/>
                </a:solidFill>
                <a:latin typeface="Arial" charset="0"/>
              </a:rPr>
              <a:t>Handbuch</a:t>
            </a:r>
            <a:r>
              <a:rPr lang="en-US" sz="1200" b="1" i="0" dirty="0" smtClean="0">
                <a:solidFill>
                  <a:schemeClr val="tx1"/>
                </a:solidFill>
                <a:latin typeface="Arial" charset="0"/>
              </a:rPr>
              <a:t> S. 15-16</a:t>
            </a:r>
            <a:endParaRPr lang="en-US" sz="1200" b="1" i="0" dirty="0">
              <a:solidFill>
                <a:schemeClr val="tx1"/>
              </a:solidFill>
              <a:latin typeface="Arial" charset="0"/>
            </a:endParaRPr>
          </a:p>
        </p:txBody>
      </p:sp>
    </p:spTree>
  </p:cSld>
  <p:clrMapOvr>
    <a:masterClrMapping/>
  </p:clrMapOvr>
  <p:transition spd="med">
    <p:fade/>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Freeform 2"/>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2883" name="Rectangle 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2884" name="Rectangle 4"/>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2885" name="Freeform 5"/>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2886" name="Freeform 6"/>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2887" name="Rectangle 7"/>
          <p:cNvSpPr>
            <a:spLocks noChangeArrowheads="1"/>
          </p:cNvSpPr>
          <p:nvPr/>
        </p:nvSpPr>
        <p:spPr bwMode="auto">
          <a:xfrm>
            <a:off x="4630738" y="2649538"/>
            <a:ext cx="15208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smtClean="0">
                <a:solidFill>
                  <a:schemeClr val="folHlink"/>
                </a:solidFill>
                <a:latin typeface="Times" pitchFamily="-110" charset="0"/>
                <a:ea typeface="+mn-ea"/>
                <a:cs typeface="+mn-cs"/>
              </a:rPr>
              <a:t>E</a:t>
            </a:r>
            <a:endParaRPr lang="en-US" sz="2400" b="1" i="0" dirty="0">
              <a:solidFill>
                <a:schemeClr val="folHlink"/>
              </a:solidFill>
              <a:latin typeface="Times" pitchFamily="-110" charset="0"/>
              <a:ea typeface="+mn-ea"/>
              <a:cs typeface="+mn-cs"/>
            </a:endParaRPr>
          </a:p>
        </p:txBody>
      </p:sp>
      <p:sp>
        <p:nvSpPr>
          <p:cNvPr id="122888" name="Freeform 8"/>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2889" name="Rectangle 9"/>
          <p:cNvSpPr>
            <a:spLocks noChangeArrowheads="1"/>
          </p:cNvSpPr>
          <p:nvPr/>
        </p:nvSpPr>
        <p:spPr bwMode="auto">
          <a:xfrm>
            <a:off x="7259638" y="5259388"/>
            <a:ext cx="13112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PG</a:t>
            </a:r>
          </a:p>
        </p:txBody>
      </p:sp>
      <p:sp>
        <p:nvSpPr>
          <p:cNvPr id="122890" name="Freeform 10"/>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2891" name="Freeform 11"/>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2892" name="Freeform 12"/>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2893" name="Rectangle 13"/>
          <p:cNvSpPr>
            <a:spLocks noChangeArrowheads="1"/>
          </p:cNvSpPr>
          <p:nvPr/>
        </p:nvSpPr>
        <p:spPr bwMode="auto">
          <a:xfrm>
            <a:off x="3449638" y="2382838"/>
            <a:ext cx="1273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SG</a:t>
            </a:r>
          </a:p>
        </p:txBody>
      </p:sp>
      <p:sp>
        <p:nvSpPr>
          <p:cNvPr id="122894" name="Rectangle 14"/>
          <p:cNvSpPr>
            <a:spLocks noChangeArrowheads="1"/>
          </p:cNvSpPr>
          <p:nvPr/>
        </p:nvSpPr>
        <p:spPr bwMode="auto">
          <a:xfrm>
            <a:off x="2516188" y="5640388"/>
            <a:ext cx="7016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smtClean="0">
                <a:solidFill>
                  <a:schemeClr val="folHlink"/>
                </a:solidFill>
                <a:latin typeface="Times" pitchFamily="-110" charset="0"/>
                <a:ea typeface="+mn-ea"/>
                <a:cs typeface="+mn-cs"/>
              </a:rPr>
              <a:t>RM</a:t>
            </a:r>
            <a:endParaRPr lang="en-US" sz="2400" b="1" i="0" dirty="0">
              <a:solidFill>
                <a:schemeClr val="folHlink"/>
              </a:solidFill>
              <a:latin typeface="Times" pitchFamily="-110" charset="0"/>
              <a:ea typeface="+mn-ea"/>
              <a:cs typeface="+mn-cs"/>
            </a:endParaRPr>
          </a:p>
        </p:txBody>
      </p:sp>
      <p:sp>
        <p:nvSpPr>
          <p:cNvPr id="122895" name="Rectangle 15"/>
          <p:cNvSpPr>
            <a:spLocks noChangeArrowheads="1"/>
          </p:cNvSpPr>
          <p:nvPr/>
        </p:nvSpPr>
        <p:spPr bwMode="auto">
          <a:xfrm>
            <a:off x="2020888" y="992188"/>
            <a:ext cx="8350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smtClean="0">
                <a:solidFill>
                  <a:schemeClr val="folHlink"/>
                </a:solidFill>
                <a:latin typeface="Times" pitchFamily="-110" charset="0"/>
                <a:ea typeface="+mn-ea"/>
                <a:cs typeface="+mn-cs"/>
              </a:rPr>
              <a:t>MM</a:t>
            </a:r>
            <a:endParaRPr lang="en-US" sz="2400" b="1" i="0" dirty="0">
              <a:solidFill>
                <a:schemeClr val="folHlink"/>
              </a:solidFill>
              <a:latin typeface="Times" pitchFamily="-110" charset="0"/>
              <a:ea typeface="+mn-ea"/>
              <a:cs typeface="+mn-cs"/>
            </a:endParaRPr>
          </a:p>
        </p:txBody>
      </p:sp>
      <p:sp>
        <p:nvSpPr>
          <p:cNvPr id="122896" name="Rectangle 16"/>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2897" name="Line 17"/>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2898" name="Line 18"/>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2900" name="Rectangle 20"/>
          <p:cNvSpPr>
            <a:spLocks noChangeArrowheads="1"/>
          </p:cNvSpPr>
          <p:nvPr/>
        </p:nvSpPr>
        <p:spPr bwMode="auto">
          <a:xfrm>
            <a:off x="2613025" y="3613150"/>
            <a:ext cx="17303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smtClean="0">
                <a:solidFill>
                  <a:schemeClr val="folHlink"/>
                </a:solidFill>
                <a:latin typeface="Times" pitchFamily="-110" charset="0"/>
                <a:ea typeface="+mn-ea"/>
                <a:cs typeface="+mn-cs"/>
              </a:rPr>
              <a:t>TM</a:t>
            </a:r>
            <a:endParaRPr lang="en-US" sz="2400" b="1" i="0" dirty="0">
              <a:solidFill>
                <a:schemeClr val="folHlink"/>
              </a:solidFill>
              <a:latin typeface="Times" pitchFamily="-110" charset="0"/>
              <a:ea typeface="+mn-ea"/>
              <a:cs typeface="+mn-cs"/>
            </a:endParaRPr>
          </a:p>
        </p:txBody>
      </p:sp>
      <p:sp>
        <p:nvSpPr>
          <p:cNvPr id="122901" name="Line 21"/>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2902" name="Oval 22"/>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2903" name="AutoShape 23"/>
          <p:cNvSpPr>
            <a:spLocks noChangeArrowheads="1"/>
          </p:cNvSpPr>
          <p:nvPr/>
        </p:nvSpPr>
        <p:spPr bwMode="auto">
          <a:xfrm>
            <a:off x="5591175" y="1249363"/>
            <a:ext cx="292100" cy="215900"/>
          </a:xfrm>
          <a:prstGeom prst="rightArrow">
            <a:avLst>
              <a:gd name="adj1" fmla="val 50000"/>
              <a:gd name="adj2" fmla="val 67653"/>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2904" name="AutoShape 24"/>
          <p:cNvSpPr>
            <a:spLocks noChangeArrowheads="1"/>
          </p:cNvSpPr>
          <p:nvPr/>
        </p:nvSpPr>
        <p:spPr bwMode="auto">
          <a:xfrm rot="10740000">
            <a:off x="4005263" y="1243013"/>
            <a:ext cx="292100" cy="223837"/>
          </a:xfrm>
          <a:prstGeom prst="rightArrow">
            <a:avLst>
              <a:gd name="adj1" fmla="val 50000"/>
              <a:gd name="adj2" fmla="val 65254"/>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2905" name="Line 25"/>
          <p:cNvSpPr>
            <a:spLocks noChangeShapeType="1"/>
          </p:cNvSpPr>
          <p:nvPr/>
        </p:nvSpPr>
        <p:spPr bwMode="auto">
          <a:xfrm>
            <a:off x="4178300" y="1666875"/>
            <a:ext cx="1668463" cy="0"/>
          </a:xfrm>
          <a:prstGeom prst="line">
            <a:avLst/>
          </a:prstGeom>
          <a:noFill/>
          <a:ln w="254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2906" name="Rectangle 26"/>
          <p:cNvSpPr>
            <a:spLocks noChangeArrowheads="1"/>
          </p:cNvSpPr>
          <p:nvPr/>
        </p:nvSpPr>
        <p:spPr bwMode="auto">
          <a:xfrm>
            <a:off x="4097338" y="763588"/>
            <a:ext cx="37115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rgbClr val="FAF200"/>
                </a:solidFill>
                <a:latin typeface="Times" pitchFamily="-110" charset="0"/>
                <a:ea typeface="+mn-ea"/>
                <a:cs typeface="+mn-cs"/>
              </a:rPr>
              <a:t>10 </a:t>
            </a:r>
            <a:r>
              <a:rPr lang="en-US" sz="2400" b="1" i="0" dirty="0" smtClean="0">
                <a:solidFill>
                  <a:srgbClr val="FAF200"/>
                </a:solidFill>
                <a:latin typeface="Times" pitchFamily="-110" charset="0"/>
                <a:ea typeface="+mn-ea"/>
                <a:cs typeface="+mn-cs"/>
              </a:rPr>
              <a:t>ORTE</a:t>
            </a:r>
            <a:endParaRPr lang="en-US" sz="2400" b="1" i="0" dirty="0">
              <a:solidFill>
                <a:srgbClr val="FAF200"/>
              </a:solidFill>
              <a:latin typeface="Times" pitchFamily="-110" charset="0"/>
              <a:ea typeface="+mn-ea"/>
              <a:cs typeface="+mn-cs"/>
            </a:endParaRPr>
          </a:p>
        </p:txBody>
      </p:sp>
      <p:sp>
        <p:nvSpPr>
          <p:cNvPr id="122907" name="Rectangle 27"/>
          <p:cNvSpPr>
            <a:spLocks noChangeArrowheads="1"/>
          </p:cNvSpPr>
          <p:nvPr/>
        </p:nvSpPr>
        <p:spPr bwMode="auto">
          <a:xfrm>
            <a:off x="4083050" y="1127125"/>
            <a:ext cx="809625" cy="5159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i="0">
                <a:solidFill>
                  <a:srgbClr val="FAF200"/>
                </a:solidFill>
                <a:effectLst>
                  <a:outerShdw blurRad="38100" dist="38100" dir="2700000" algn="tl">
                    <a:srgbClr val="000000"/>
                  </a:outerShdw>
                </a:effectLst>
                <a:latin typeface="Times" charset="0"/>
              </a:rPr>
              <a:t>6</a:t>
            </a:r>
          </a:p>
        </p:txBody>
      </p:sp>
      <p:sp>
        <p:nvSpPr>
          <p:cNvPr id="122908" name="Rectangle 28"/>
          <p:cNvSpPr>
            <a:spLocks noChangeArrowheads="1"/>
          </p:cNvSpPr>
          <p:nvPr/>
        </p:nvSpPr>
        <p:spPr bwMode="auto">
          <a:xfrm>
            <a:off x="5146675" y="1127125"/>
            <a:ext cx="520700" cy="5159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i="0">
                <a:solidFill>
                  <a:srgbClr val="FAF200"/>
                </a:solidFill>
                <a:effectLst>
                  <a:outerShdw blurRad="38100" dist="38100" dir="2700000" algn="tl">
                    <a:srgbClr val="000000"/>
                  </a:outerShdw>
                </a:effectLst>
                <a:latin typeface="Times" charset="0"/>
              </a:rPr>
              <a:t>4</a:t>
            </a:r>
          </a:p>
        </p:txBody>
      </p:sp>
      <p:sp>
        <p:nvSpPr>
          <p:cNvPr id="122909" name="Rectangle 29"/>
          <p:cNvSpPr>
            <a:spLocks noChangeArrowheads="1"/>
          </p:cNvSpPr>
          <p:nvPr/>
        </p:nvSpPr>
        <p:spPr bwMode="auto">
          <a:xfrm>
            <a:off x="6896100" y="43957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U</a:t>
            </a:r>
          </a:p>
        </p:txBody>
      </p:sp>
      <p:sp>
        <p:nvSpPr>
          <p:cNvPr id="122910" name="Rectangle 30"/>
          <p:cNvSpPr>
            <a:spLocks noChangeArrowheads="1"/>
          </p:cNvSpPr>
          <p:nvPr/>
        </p:nvSpPr>
        <p:spPr bwMode="auto">
          <a:xfrm>
            <a:off x="5830888" y="28844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B</a:t>
            </a:r>
          </a:p>
        </p:txBody>
      </p:sp>
      <p:sp>
        <p:nvSpPr>
          <p:cNvPr id="122911" name="Oval 31"/>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2912" name="Rectangle 32"/>
          <p:cNvSpPr>
            <a:spLocks noChangeArrowheads="1"/>
          </p:cNvSpPr>
          <p:nvPr/>
        </p:nvSpPr>
        <p:spPr bwMode="auto">
          <a:xfrm>
            <a:off x="5487988" y="181133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H</a:t>
            </a:r>
          </a:p>
        </p:txBody>
      </p:sp>
      <p:sp>
        <p:nvSpPr>
          <p:cNvPr id="122913" name="Oval 33"/>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2914" name="Rectangle 34"/>
          <p:cNvSpPr>
            <a:spLocks noChangeArrowheads="1"/>
          </p:cNvSpPr>
          <p:nvPr/>
        </p:nvSpPr>
        <p:spPr bwMode="auto">
          <a:xfrm>
            <a:off x="7088188" y="1525588"/>
            <a:ext cx="12922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N(A)</a:t>
            </a:r>
          </a:p>
        </p:txBody>
      </p:sp>
      <p:sp>
        <p:nvSpPr>
          <p:cNvPr id="122915" name="Oval 35"/>
          <p:cNvSpPr>
            <a:spLocks noChangeArrowheads="1"/>
          </p:cNvSpPr>
          <p:nvPr/>
        </p:nvSpPr>
        <p:spPr bwMode="auto">
          <a:xfrm>
            <a:off x="6921500" y="164465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2916" name="Oval 36"/>
          <p:cNvSpPr>
            <a:spLocks noChangeArrowheads="1"/>
          </p:cNvSpPr>
          <p:nvPr/>
        </p:nvSpPr>
        <p:spPr bwMode="auto">
          <a:xfrm>
            <a:off x="3914775" y="1012825"/>
            <a:ext cx="728663" cy="731838"/>
          </a:xfrm>
          <a:prstGeom prst="ellipse">
            <a:avLst/>
          </a:prstGeom>
          <a:noFill/>
          <a:ln w="508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2917" name="Oval 37"/>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2918" name="Rectangle 38"/>
          <p:cNvSpPr>
            <a:spLocks noChangeArrowheads="1"/>
          </p:cNvSpPr>
          <p:nvPr/>
        </p:nvSpPr>
        <p:spPr bwMode="auto">
          <a:xfrm>
            <a:off x="3032874" y="2478088"/>
            <a:ext cx="501739" cy="582211"/>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3200" b="1" i="0" dirty="0">
                <a:solidFill>
                  <a:srgbClr val="FAF200"/>
                </a:solidFill>
                <a:latin typeface="Times" pitchFamily="-110" charset="0"/>
                <a:ea typeface="+mn-ea"/>
                <a:cs typeface="+mn-cs"/>
              </a:rPr>
              <a:t>K</a:t>
            </a:r>
          </a:p>
        </p:txBody>
      </p:sp>
      <p:sp>
        <p:nvSpPr>
          <p:cNvPr id="122919" name="Oval 39"/>
          <p:cNvSpPr>
            <a:spLocks noChangeArrowheads="1"/>
          </p:cNvSpPr>
          <p:nvPr/>
        </p:nvSpPr>
        <p:spPr bwMode="auto">
          <a:xfrm>
            <a:off x="2767013" y="2457450"/>
            <a:ext cx="728662" cy="731838"/>
          </a:xfrm>
          <a:prstGeom prst="ellipse">
            <a:avLst/>
          </a:prstGeom>
          <a:noFill/>
          <a:ln w="508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42374" name="Text Box 41"/>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endParaRPr>
          </a:p>
        </p:txBody>
      </p:sp>
      <p:sp>
        <p:nvSpPr>
          <p:cNvPr id="122926" name="Rectangle 46"/>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rPr>
              <a:t>68</a:t>
            </a:r>
          </a:p>
        </p:txBody>
      </p:sp>
      <p:sp>
        <p:nvSpPr>
          <p:cNvPr id="142376" name="Text Box 47"/>
          <p:cNvSpPr txBox="1">
            <a:spLocks noChangeArrowheads="1"/>
          </p:cNvSpPr>
          <p:nvPr/>
        </p:nvSpPr>
        <p:spPr bwMode="auto">
          <a:xfrm>
            <a:off x="7532688" y="5884863"/>
            <a:ext cx="268287"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Arial" charset="0"/>
              </a:rPr>
              <a:t>  </a:t>
            </a:r>
          </a:p>
        </p:txBody>
      </p:sp>
      <p:sp>
        <p:nvSpPr>
          <p:cNvPr id="142377" name="Rectangle 48"/>
          <p:cNvSpPr>
            <a:spLocks noChangeArrowheads="1"/>
          </p:cNvSpPr>
          <p:nvPr/>
        </p:nvSpPr>
        <p:spPr bwMode="auto">
          <a:xfrm>
            <a:off x="7102702" y="6269038"/>
            <a:ext cx="1561646"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p>
            <a:r>
              <a:rPr lang="en-US" sz="1200" b="1" i="0" dirty="0" err="1" smtClean="0">
                <a:solidFill>
                  <a:schemeClr val="tx1"/>
                </a:solidFill>
                <a:latin typeface="Arial" charset="0"/>
              </a:rPr>
              <a:t>Handbuch</a:t>
            </a:r>
            <a:r>
              <a:rPr lang="en-US" sz="1200" b="1" i="0" dirty="0" smtClean="0">
                <a:solidFill>
                  <a:schemeClr val="tx1"/>
                </a:solidFill>
                <a:latin typeface="Arial" charset="0"/>
              </a:rPr>
              <a:t> S. 15-16</a:t>
            </a:r>
            <a:endParaRPr lang="en-US" sz="1200" b="1" i="0" dirty="0">
              <a:solidFill>
                <a:schemeClr val="tx1"/>
              </a:solidFill>
              <a:latin typeface="Arial" charset="0"/>
            </a:endParaRPr>
          </a:p>
        </p:txBody>
      </p:sp>
    </p:spTree>
  </p:cSld>
  <p:clrMapOvr>
    <a:masterClrMapping/>
  </p:clrMapOvr>
  <p:transition spd="med">
    <p:fade/>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Freeform 2"/>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3907" name="Rectangle 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3908" name="Rectangle 4"/>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3909" name="Freeform 5"/>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3910" name="Freeform 6"/>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3911" name="Rectangle 7"/>
          <p:cNvSpPr>
            <a:spLocks noChangeArrowheads="1"/>
          </p:cNvSpPr>
          <p:nvPr/>
        </p:nvSpPr>
        <p:spPr bwMode="auto">
          <a:xfrm>
            <a:off x="4630738" y="2649538"/>
            <a:ext cx="15208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smtClean="0">
                <a:solidFill>
                  <a:schemeClr val="folHlink"/>
                </a:solidFill>
                <a:latin typeface="Times" pitchFamily="-110" charset="0"/>
                <a:ea typeface="+mn-ea"/>
                <a:cs typeface="+mn-cs"/>
              </a:rPr>
              <a:t>E</a:t>
            </a:r>
            <a:endParaRPr lang="en-US" sz="2400" b="1" i="0" dirty="0">
              <a:solidFill>
                <a:schemeClr val="folHlink"/>
              </a:solidFill>
              <a:latin typeface="Times" pitchFamily="-110" charset="0"/>
              <a:ea typeface="+mn-ea"/>
              <a:cs typeface="+mn-cs"/>
            </a:endParaRPr>
          </a:p>
        </p:txBody>
      </p:sp>
      <p:sp>
        <p:nvSpPr>
          <p:cNvPr id="123912" name="Freeform 8"/>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3913" name="Rectangle 9"/>
          <p:cNvSpPr>
            <a:spLocks noChangeArrowheads="1"/>
          </p:cNvSpPr>
          <p:nvPr/>
        </p:nvSpPr>
        <p:spPr bwMode="auto">
          <a:xfrm>
            <a:off x="7259638" y="5259388"/>
            <a:ext cx="13112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PG</a:t>
            </a:r>
          </a:p>
        </p:txBody>
      </p:sp>
      <p:sp>
        <p:nvSpPr>
          <p:cNvPr id="123914" name="Freeform 10"/>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3915" name="Freeform 11"/>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3916" name="Freeform 12"/>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3917" name="Rectangle 13"/>
          <p:cNvSpPr>
            <a:spLocks noChangeArrowheads="1"/>
          </p:cNvSpPr>
          <p:nvPr/>
        </p:nvSpPr>
        <p:spPr bwMode="auto">
          <a:xfrm>
            <a:off x="3449638" y="2382838"/>
            <a:ext cx="1273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SG</a:t>
            </a:r>
          </a:p>
        </p:txBody>
      </p:sp>
      <p:sp>
        <p:nvSpPr>
          <p:cNvPr id="123918" name="Rectangle 14"/>
          <p:cNvSpPr>
            <a:spLocks noChangeArrowheads="1"/>
          </p:cNvSpPr>
          <p:nvPr/>
        </p:nvSpPr>
        <p:spPr bwMode="auto">
          <a:xfrm>
            <a:off x="2516188" y="5640388"/>
            <a:ext cx="7016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smtClean="0">
                <a:solidFill>
                  <a:schemeClr val="folHlink"/>
                </a:solidFill>
                <a:latin typeface="Times" pitchFamily="-110" charset="0"/>
                <a:ea typeface="+mn-ea"/>
                <a:cs typeface="+mn-cs"/>
              </a:rPr>
              <a:t>RM</a:t>
            </a:r>
            <a:endParaRPr lang="en-US" sz="2400" b="1" i="0" dirty="0">
              <a:solidFill>
                <a:schemeClr val="folHlink"/>
              </a:solidFill>
              <a:latin typeface="Times" pitchFamily="-110" charset="0"/>
              <a:ea typeface="+mn-ea"/>
              <a:cs typeface="+mn-cs"/>
            </a:endParaRPr>
          </a:p>
        </p:txBody>
      </p:sp>
      <p:sp>
        <p:nvSpPr>
          <p:cNvPr id="123919" name="Rectangle 15"/>
          <p:cNvSpPr>
            <a:spLocks noChangeArrowheads="1"/>
          </p:cNvSpPr>
          <p:nvPr/>
        </p:nvSpPr>
        <p:spPr bwMode="auto">
          <a:xfrm>
            <a:off x="2020888" y="992188"/>
            <a:ext cx="8350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smtClean="0">
                <a:solidFill>
                  <a:schemeClr val="folHlink"/>
                </a:solidFill>
                <a:latin typeface="Times" pitchFamily="-110" charset="0"/>
                <a:ea typeface="+mn-ea"/>
                <a:cs typeface="+mn-cs"/>
              </a:rPr>
              <a:t>MM</a:t>
            </a:r>
            <a:endParaRPr lang="en-US" sz="2400" b="1" i="0" dirty="0">
              <a:solidFill>
                <a:schemeClr val="folHlink"/>
              </a:solidFill>
              <a:latin typeface="Times" pitchFamily="-110" charset="0"/>
              <a:ea typeface="+mn-ea"/>
              <a:cs typeface="+mn-cs"/>
            </a:endParaRPr>
          </a:p>
        </p:txBody>
      </p:sp>
      <p:sp>
        <p:nvSpPr>
          <p:cNvPr id="123920" name="Rectangle 16"/>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3921" name="Line 17"/>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3922" name="Line 18"/>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3924" name="Rectangle 20"/>
          <p:cNvSpPr>
            <a:spLocks noChangeArrowheads="1"/>
          </p:cNvSpPr>
          <p:nvPr/>
        </p:nvSpPr>
        <p:spPr bwMode="auto">
          <a:xfrm>
            <a:off x="2613025" y="3613150"/>
            <a:ext cx="17303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smtClean="0">
                <a:solidFill>
                  <a:schemeClr val="folHlink"/>
                </a:solidFill>
                <a:latin typeface="Times" pitchFamily="-110" charset="0"/>
                <a:ea typeface="+mn-ea"/>
                <a:cs typeface="+mn-cs"/>
              </a:rPr>
              <a:t>TM</a:t>
            </a:r>
            <a:endParaRPr lang="en-US" sz="2400" b="1" i="0" dirty="0">
              <a:solidFill>
                <a:schemeClr val="folHlink"/>
              </a:solidFill>
              <a:latin typeface="Times" pitchFamily="-110" charset="0"/>
              <a:ea typeface="+mn-ea"/>
              <a:cs typeface="+mn-cs"/>
            </a:endParaRPr>
          </a:p>
        </p:txBody>
      </p:sp>
      <p:sp>
        <p:nvSpPr>
          <p:cNvPr id="123925" name="Line 21"/>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3926" name="Oval 22"/>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3927" name="AutoShape 23"/>
          <p:cNvSpPr>
            <a:spLocks noChangeArrowheads="1"/>
          </p:cNvSpPr>
          <p:nvPr/>
        </p:nvSpPr>
        <p:spPr bwMode="auto">
          <a:xfrm>
            <a:off x="5591175" y="1249363"/>
            <a:ext cx="292100" cy="215900"/>
          </a:xfrm>
          <a:prstGeom prst="rightArrow">
            <a:avLst>
              <a:gd name="adj1" fmla="val 50000"/>
              <a:gd name="adj2" fmla="val 67653"/>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3928" name="AutoShape 24"/>
          <p:cNvSpPr>
            <a:spLocks noChangeArrowheads="1"/>
          </p:cNvSpPr>
          <p:nvPr/>
        </p:nvSpPr>
        <p:spPr bwMode="auto">
          <a:xfrm rot="10740000">
            <a:off x="4005263" y="1243013"/>
            <a:ext cx="292100" cy="223837"/>
          </a:xfrm>
          <a:prstGeom prst="rightArrow">
            <a:avLst>
              <a:gd name="adj1" fmla="val 50000"/>
              <a:gd name="adj2" fmla="val 65254"/>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3929" name="Line 25"/>
          <p:cNvSpPr>
            <a:spLocks noChangeShapeType="1"/>
          </p:cNvSpPr>
          <p:nvPr/>
        </p:nvSpPr>
        <p:spPr bwMode="auto">
          <a:xfrm>
            <a:off x="4178300" y="1666875"/>
            <a:ext cx="1668463" cy="0"/>
          </a:xfrm>
          <a:prstGeom prst="line">
            <a:avLst/>
          </a:prstGeom>
          <a:noFill/>
          <a:ln w="254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3930" name="Rectangle 26"/>
          <p:cNvSpPr>
            <a:spLocks noChangeArrowheads="1"/>
          </p:cNvSpPr>
          <p:nvPr/>
        </p:nvSpPr>
        <p:spPr bwMode="auto">
          <a:xfrm>
            <a:off x="4097338" y="763588"/>
            <a:ext cx="37115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rgbClr val="FAF200"/>
                </a:solidFill>
                <a:latin typeface="Times" pitchFamily="-110" charset="0"/>
                <a:ea typeface="+mn-ea"/>
                <a:cs typeface="+mn-cs"/>
              </a:rPr>
              <a:t>10 </a:t>
            </a:r>
            <a:r>
              <a:rPr lang="en-US" sz="2400" b="1" i="0" dirty="0" smtClean="0">
                <a:solidFill>
                  <a:srgbClr val="FAF200"/>
                </a:solidFill>
                <a:latin typeface="Times" pitchFamily="-110" charset="0"/>
                <a:ea typeface="+mn-ea"/>
                <a:cs typeface="+mn-cs"/>
              </a:rPr>
              <a:t>ORTE</a:t>
            </a:r>
            <a:endParaRPr lang="en-US" sz="2400" b="1" i="0" dirty="0">
              <a:solidFill>
                <a:srgbClr val="FAF200"/>
              </a:solidFill>
              <a:latin typeface="Times" pitchFamily="-110" charset="0"/>
              <a:ea typeface="+mn-ea"/>
              <a:cs typeface="+mn-cs"/>
            </a:endParaRPr>
          </a:p>
        </p:txBody>
      </p:sp>
      <p:sp>
        <p:nvSpPr>
          <p:cNvPr id="123931" name="Rectangle 27"/>
          <p:cNvSpPr>
            <a:spLocks noChangeArrowheads="1"/>
          </p:cNvSpPr>
          <p:nvPr/>
        </p:nvSpPr>
        <p:spPr bwMode="auto">
          <a:xfrm>
            <a:off x="4083050" y="1127125"/>
            <a:ext cx="809625" cy="5159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i="0">
                <a:solidFill>
                  <a:srgbClr val="FAF200"/>
                </a:solidFill>
                <a:effectLst>
                  <a:outerShdw blurRad="38100" dist="38100" dir="2700000" algn="tl">
                    <a:srgbClr val="000000"/>
                  </a:outerShdw>
                </a:effectLst>
                <a:latin typeface="Times" charset="0"/>
              </a:rPr>
              <a:t>6</a:t>
            </a:r>
          </a:p>
        </p:txBody>
      </p:sp>
      <p:sp>
        <p:nvSpPr>
          <p:cNvPr id="123932" name="Rectangle 28"/>
          <p:cNvSpPr>
            <a:spLocks noChangeArrowheads="1"/>
          </p:cNvSpPr>
          <p:nvPr/>
        </p:nvSpPr>
        <p:spPr bwMode="auto">
          <a:xfrm>
            <a:off x="5146675" y="1127125"/>
            <a:ext cx="520700" cy="5159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i="0">
                <a:solidFill>
                  <a:srgbClr val="FAF200"/>
                </a:solidFill>
                <a:effectLst>
                  <a:outerShdw blurRad="38100" dist="38100" dir="2700000" algn="tl">
                    <a:srgbClr val="000000"/>
                  </a:outerShdw>
                </a:effectLst>
                <a:latin typeface="Times" charset="0"/>
              </a:rPr>
              <a:t>4</a:t>
            </a:r>
          </a:p>
        </p:txBody>
      </p:sp>
      <p:sp>
        <p:nvSpPr>
          <p:cNvPr id="123933" name="Rectangle 29"/>
          <p:cNvSpPr>
            <a:spLocks noChangeArrowheads="1"/>
          </p:cNvSpPr>
          <p:nvPr/>
        </p:nvSpPr>
        <p:spPr bwMode="auto">
          <a:xfrm>
            <a:off x="6896100" y="43957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U</a:t>
            </a:r>
          </a:p>
        </p:txBody>
      </p:sp>
      <p:sp>
        <p:nvSpPr>
          <p:cNvPr id="123934" name="Rectangle 30"/>
          <p:cNvSpPr>
            <a:spLocks noChangeArrowheads="1"/>
          </p:cNvSpPr>
          <p:nvPr/>
        </p:nvSpPr>
        <p:spPr bwMode="auto">
          <a:xfrm>
            <a:off x="5830888" y="28844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B</a:t>
            </a:r>
          </a:p>
        </p:txBody>
      </p:sp>
      <p:sp>
        <p:nvSpPr>
          <p:cNvPr id="123935" name="Oval 31"/>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3936" name="Rectangle 32"/>
          <p:cNvSpPr>
            <a:spLocks noChangeArrowheads="1"/>
          </p:cNvSpPr>
          <p:nvPr/>
        </p:nvSpPr>
        <p:spPr bwMode="auto">
          <a:xfrm>
            <a:off x="5487988" y="181133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H</a:t>
            </a:r>
          </a:p>
        </p:txBody>
      </p:sp>
      <p:sp>
        <p:nvSpPr>
          <p:cNvPr id="123937" name="Oval 33"/>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3938" name="Rectangle 34"/>
          <p:cNvSpPr>
            <a:spLocks noChangeArrowheads="1"/>
          </p:cNvSpPr>
          <p:nvPr/>
        </p:nvSpPr>
        <p:spPr bwMode="auto">
          <a:xfrm>
            <a:off x="7088188" y="1525588"/>
            <a:ext cx="12922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N(A)</a:t>
            </a:r>
          </a:p>
        </p:txBody>
      </p:sp>
      <p:sp>
        <p:nvSpPr>
          <p:cNvPr id="123939" name="Oval 35"/>
          <p:cNvSpPr>
            <a:spLocks noChangeArrowheads="1"/>
          </p:cNvSpPr>
          <p:nvPr/>
        </p:nvSpPr>
        <p:spPr bwMode="auto">
          <a:xfrm>
            <a:off x="6921500" y="164465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3940" name="Oval 36"/>
          <p:cNvSpPr>
            <a:spLocks noChangeArrowheads="1"/>
          </p:cNvSpPr>
          <p:nvPr/>
        </p:nvSpPr>
        <p:spPr bwMode="auto">
          <a:xfrm>
            <a:off x="3914775" y="1012825"/>
            <a:ext cx="728663" cy="731838"/>
          </a:xfrm>
          <a:prstGeom prst="ellipse">
            <a:avLst/>
          </a:prstGeom>
          <a:noFill/>
          <a:ln w="50800">
            <a:solidFill>
              <a:srgbClr val="00AE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3941" name="Oval 37"/>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3942" name="Rectangle 38"/>
          <p:cNvSpPr>
            <a:spLocks noChangeArrowheads="1"/>
          </p:cNvSpPr>
          <p:nvPr/>
        </p:nvSpPr>
        <p:spPr bwMode="auto">
          <a:xfrm>
            <a:off x="3072950" y="2568575"/>
            <a:ext cx="421589"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dirty="0">
                <a:solidFill>
                  <a:schemeClr val="folHlink"/>
                </a:solidFill>
                <a:latin typeface="Times" pitchFamily="-110" charset="0"/>
                <a:ea typeface="+mn-ea"/>
                <a:cs typeface="+mn-cs"/>
              </a:rPr>
              <a:t>K</a:t>
            </a:r>
          </a:p>
        </p:txBody>
      </p:sp>
      <p:sp>
        <p:nvSpPr>
          <p:cNvPr id="123943" name="Oval 39"/>
          <p:cNvSpPr>
            <a:spLocks noChangeArrowheads="1"/>
          </p:cNvSpPr>
          <p:nvPr/>
        </p:nvSpPr>
        <p:spPr bwMode="auto">
          <a:xfrm>
            <a:off x="2974975" y="3235325"/>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3944" name="Rectangle 40"/>
          <p:cNvSpPr>
            <a:spLocks noChangeArrowheads="1"/>
          </p:cNvSpPr>
          <p:nvPr/>
        </p:nvSpPr>
        <p:spPr bwMode="auto">
          <a:xfrm>
            <a:off x="2701925" y="2987675"/>
            <a:ext cx="384175" cy="57626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3200" b="1" i="0">
                <a:solidFill>
                  <a:srgbClr val="FAF200"/>
                </a:solidFill>
                <a:latin typeface="Times" pitchFamily="-110" charset="0"/>
                <a:ea typeface="+mn-ea"/>
                <a:cs typeface="+mn-cs"/>
              </a:rPr>
              <a:t>J</a:t>
            </a:r>
          </a:p>
        </p:txBody>
      </p:sp>
      <p:sp>
        <p:nvSpPr>
          <p:cNvPr id="123945" name="Oval 41"/>
          <p:cNvSpPr>
            <a:spLocks noChangeArrowheads="1"/>
          </p:cNvSpPr>
          <p:nvPr/>
        </p:nvSpPr>
        <p:spPr bwMode="auto">
          <a:xfrm>
            <a:off x="2609850" y="2927350"/>
            <a:ext cx="728663" cy="731838"/>
          </a:xfrm>
          <a:prstGeom prst="ellipse">
            <a:avLst/>
          </a:prstGeom>
          <a:noFill/>
          <a:ln w="508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44424" name="Text Box 43"/>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endParaRPr>
          </a:p>
        </p:txBody>
      </p:sp>
      <p:sp>
        <p:nvSpPr>
          <p:cNvPr id="123952" name="Rectangle 48"/>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rPr>
              <a:t>69</a:t>
            </a:r>
          </a:p>
        </p:txBody>
      </p:sp>
      <p:sp>
        <p:nvSpPr>
          <p:cNvPr id="144426" name="Text Box 49"/>
          <p:cNvSpPr txBox="1">
            <a:spLocks noChangeArrowheads="1"/>
          </p:cNvSpPr>
          <p:nvPr/>
        </p:nvSpPr>
        <p:spPr bwMode="auto">
          <a:xfrm>
            <a:off x="7532688" y="5884863"/>
            <a:ext cx="268287"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Arial" charset="0"/>
              </a:rPr>
              <a:t>  </a:t>
            </a:r>
          </a:p>
        </p:txBody>
      </p:sp>
      <p:sp>
        <p:nvSpPr>
          <p:cNvPr id="144427" name="Rectangle 50"/>
          <p:cNvSpPr>
            <a:spLocks noChangeArrowheads="1"/>
          </p:cNvSpPr>
          <p:nvPr/>
        </p:nvSpPr>
        <p:spPr bwMode="auto">
          <a:xfrm>
            <a:off x="7102702" y="6269038"/>
            <a:ext cx="1561646"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p>
            <a:r>
              <a:rPr lang="en-US" sz="1200" b="1" i="0" dirty="0" err="1" smtClean="0">
                <a:solidFill>
                  <a:schemeClr val="tx1"/>
                </a:solidFill>
                <a:latin typeface="Arial" charset="0"/>
              </a:rPr>
              <a:t>Handbuch</a:t>
            </a:r>
            <a:r>
              <a:rPr lang="en-US" sz="1200" b="1" i="0" dirty="0" smtClean="0">
                <a:solidFill>
                  <a:schemeClr val="tx1"/>
                </a:solidFill>
                <a:latin typeface="Arial" charset="0"/>
              </a:rPr>
              <a:t> S. 15-16</a:t>
            </a:r>
            <a:endParaRPr lang="en-US" sz="1200" b="1" i="0" dirty="0">
              <a:solidFill>
                <a:schemeClr val="tx1"/>
              </a:solidFill>
              <a:latin typeface="Arial" charset="0"/>
            </a:endParaRPr>
          </a:p>
        </p:txBody>
      </p:sp>
    </p:spTree>
  </p:cSld>
  <p:clrMapOvr>
    <a:masterClrMapping/>
  </p:clrMapOvr>
  <p:transition spd="med">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2"/>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87395" name="Rectangle 3"/>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87396" name="Rectangle 4"/>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87397" name="Line 5"/>
          <p:cNvSpPr>
            <a:spLocks noChangeShapeType="1"/>
          </p:cNvSpPr>
          <p:nvPr/>
        </p:nvSpPr>
        <p:spPr bwMode="auto">
          <a:xfrm>
            <a:off x="1746250" y="3505200"/>
            <a:ext cx="6546850" cy="0"/>
          </a:xfrm>
          <a:prstGeom prst="line">
            <a:avLst/>
          </a:prstGeom>
          <a:noFill/>
          <a:ln w="25400">
            <a:solidFill>
              <a:srgbClr val="FAF200"/>
            </a:solidFill>
            <a:prstDash val="dashDot"/>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87398" name="Line 6"/>
          <p:cNvSpPr>
            <a:spLocks noChangeShapeType="1"/>
          </p:cNvSpPr>
          <p:nvPr/>
        </p:nvSpPr>
        <p:spPr bwMode="auto">
          <a:xfrm>
            <a:off x="4991100" y="984250"/>
            <a:ext cx="0" cy="5003800"/>
          </a:xfrm>
          <a:prstGeom prst="line">
            <a:avLst/>
          </a:prstGeom>
          <a:noFill/>
          <a:ln w="25400">
            <a:solidFill>
              <a:srgbClr val="FAF200"/>
            </a:solidFill>
            <a:prstDash val="dashDot"/>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87400" name="Line 8"/>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87402" name="AutoShape 10"/>
          <p:cNvSpPr>
            <a:spLocks noChangeArrowheads="1"/>
          </p:cNvSpPr>
          <p:nvPr/>
        </p:nvSpPr>
        <p:spPr bwMode="auto">
          <a:xfrm rot="6720000">
            <a:off x="6410326" y="2555875"/>
            <a:ext cx="965200" cy="746125"/>
          </a:xfrm>
          <a:prstGeom prst="rightArrow">
            <a:avLst>
              <a:gd name="adj1" fmla="val 75000"/>
              <a:gd name="adj2" fmla="val 64687"/>
            </a:avLst>
          </a:prstGeom>
          <a:solidFill>
            <a:srgbClr val="FC0128"/>
          </a:solidFill>
          <a:ln w="508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87403" name="Rectangle 11"/>
          <p:cNvSpPr>
            <a:spLocks noChangeArrowheads="1"/>
          </p:cNvSpPr>
          <p:nvPr/>
        </p:nvSpPr>
        <p:spPr bwMode="auto">
          <a:xfrm>
            <a:off x="1481138" y="3881438"/>
            <a:ext cx="3402012" cy="20595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3200" b="1" dirty="0" smtClean="0">
                <a:solidFill>
                  <a:srgbClr val="FAF200"/>
                </a:solidFill>
                <a:latin typeface="Comic Sans MS" pitchFamily="-110" charset="0"/>
                <a:ea typeface="+mn-ea"/>
                <a:cs typeface="+mn-cs"/>
              </a:rPr>
              <a:t>…</a:t>
            </a:r>
            <a:r>
              <a:rPr lang="en-US" sz="3200" b="1" dirty="0" smtClean="0">
                <a:solidFill>
                  <a:srgbClr val="FAF200"/>
                </a:solidFill>
                <a:latin typeface="Comic Sans MS" pitchFamily="-110" charset="0"/>
              </a:rPr>
              <a:t> DASS, ZWEI GEFALTETE LINIEN ENTSTEHEN</a:t>
            </a:r>
            <a:r>
              <a:rPr lang="en-US" sz="3200" b="1" dirty="0" smtClean="0">
                <a:solidFill>
                  <a:srgbClr val="FAF200"/>
                </a:solidFill>
                <a:latin typeface="Comic Sans MS" pitchFamily="-110" charset="0"/>
                <a:ea typeface="+mn-ea"/>
                <a:cs typeface="+mn-cs"/>
              </a:rPr>
              <a:t>.</a:t>
            </a:r>
            <a:endParaRPr lang="en-US" sz="3200" b="1" dirty="0">
              <a:solidFill>
                <a:srgbClr val="FAF200"/>
              </a:solidFill>
              <a:latin typeface="Comic Sans MS" pitchFamily="-110" charset="0"/>
              <a:ea typeface="+mn-ea"/>
              <a:cs typeface="+mn-cs"/>
            </a:endParaRPr>
          </a:p>
        </p:txBody>
      </p:sp>
      <p:sp>
        <p:nvSpPr>
          <p:cNvPr id="187404" name="Text Box 12"/>
          <p:cNvSpPr txBox="1">
            <a:spLocks noChangeArrowheads="1"/>
          </p:cNvSpPr>
          <p:nvPr/>
        </p:nvSpPr>
        <p:spPr bwMode="auto">
          <a:xfrm>
            <a:off x="7467600" y="5715000"/>
            <a:ext cx="1009650" cy="396875"/>
          </a:xfrm>
          <a:prstGeom prst="rect">
            <a:avLst/>
          </a:prstGeom>
          <a:noFill/>
          <a:ln w="12700">
            <a:noFill/>
            <a:miter lim="800000"/>
            <a:headEnd/>
            <a:tailEnd/>
          </a:ln>
          <a:effectLst/>
        </p:spPr>
        <p:txBody>
          <a:bodyPr>
            <a:spAutoFit/>
          </a:bodyPr>
          <a:lstStyle/>
          <a:p>
            <a:pPr>
              <a:spcBef>
                <a:spcPct val="50000"/>
              </a:spcBef>
              <a:defRPr/>
            </a:pPr>
            <a:endParaRPr lang="en-US" sz="2000" b="1" i="0">
              <a:effectLst>
                <a:outerShdw blurRad="38100" dist="38100" dir="2700000" algn="tl">
                  <a:srgbClr val="000000"/>
                </a:outerShdw>
              </a:effectLst>
              <a:latin typeface="Comic Sans MS" pitchFamily="-110" charset="0"/>
              <a:ea typeface="+mn-ea"/>
              <a:cs typeface="+mn-cs"/>
            </a:endParaRPr>
          </a:p>
        </p:txBody>
      </p:sp>
      <p:pic>
        <p:nvPicPr>
          <p:cNvPr id="17418" name="Picture 14"/>
          <p:cNvPicPr>
            <a:picLocks noChangeAspect="1" noChangeArrowheads="1"/>
          </p:cNvPicPr>
          <p:nvPr/>
        </p:nvPicPr>
        <p:blipFill>
          <a:blip r:embed="rId3">
            <a:lum bright="18000" contrast="24000"/>
            <a:extLst>
              <a:ext uri="{28A0092B-C50C-407E-A947-70E740481C1C}">
                <a14:useLocalDpi xmlns:a14="http://schemas.microsoft.com/office/drawing/2010/main" xmlns="" val="0"/>
              </a:ext>
            </a:extLst>
          </a:blip>
          <a:srcRect/>
          <a:stretch>
            <a:fillRect/>
          </a:stretch>
        </p:blipFill>
        <p:spPr bwMode="auto">
          <a:xfrm>
            <a:off x="2016125" y="1309688"/>
            <a:ext cx="2514600" cy="167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419" name="Picture 15"/>
          <p:cNvPicPr>
            <a:picLocks noChangeAspect="1" noChangeArrowheads="1"/>
          </p:cNvPicPr>
          <p:nvPr/>
        </p:nvPicPr>
        <p:blipFill>
          <a:blip r:embed="rId4">
            <a:lum bright="18000" contrast="36000"/>
            <a:extLst>
              <a:ext uri="{28A0092B-C50C-407E-A947-70E740481C1C}">
                <a14:useLocalDpi xmlns:a14="http://schemas.microsoft.com/office/drawing/2010/main" xmlns="" val="0"/>
              </a:ext>
            </a:extLst>
          </a:blip>
          <a:srcRect/>
          <a:stretch>
            <a:fillRect/>
          </a:stretch>
        </p:blipFill>
        <p:spPr bwMode="auto">
          <a:xfrm>
            <a:off x="5376863" y="3960813"/>
            <a:ext cx="2674937" cy="17827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7401" name="AutoShape 9"/>
          <p:cNvSpPr>
            <a:spLocks noChangeArrowheads="1"/>
          </p:cNvSpPr>
          <p:nvPr/>
        </p:nvSpPr>
        <p:spPr bwMode="auto">
          <a:xfrm rot="20400000">
            <a:off x="3954463" y="1760538"/>
            <a:ext cx="965200" cy="746125"/>
          </a:xfrm>
          <a:prstGeom prst="rightArrow">
            <a:avLst>
              <a:gd name="adj1" fmla="val 75000"/>
              <a:gd name="adj2" fmla="val 64687"/>
            </a:avLst>
          </a:prstGeom>
          <a:solidFill>
            <a:srgbClr val="FC0128"/>
          </a:solidFill>
          <a:ln w="508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87408" name="Rectangle 16"/>
          <p:cNvSpPr>
            <a:spLocks noChangeArrowheads="1"/>
          </p:cNvSpPr>
          <p:nvPr/>
        </p:nvSpPr>
        <p:spPr bwMode="auto">
          <a:xfrm>
            <a:off x="4989513" y="969963"/>
            <a:ext cx="3535362" cy="1074653"/>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3200" b="1" dirty="0" smtClean="0">
                <a:solidFill>
                  <a:srgbClr val="FAF200"/>
                </a:solidFill>
              </a:rPr>
              <a:t>FALTE ES NOCH EINMAL…</a:t>
            </a:r>
            <a:endParaRPr lang="en-US" sz="3200" b="1" dirty="0">
              <a:solidFill>
                <a:srgbClr val="FAF200"/>
              </a:solidFill>
            </a:endParaRPr>
          </a:p>
        </p:txBody>
      </p:sp>
      <p:sp>
        <p:nvSpPr>
          <p:cNvPr id="17422" name="Text Box 17"/>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endParaRPr>
          </a:p>
        </p:txBody>
      </p:sp>
      <p:sp>
        <p:nvSpPr>
          <p:cNvPr id="187414" name="Rectangle 22"/>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rPr>
              <a:t>07</a:t>
            </a:r>
          </a:p>
        </p:txBody>
      </p:sp>
      <p:sp>
        <p:nvSpPr>
          <p:cNvPr id="17424" name="Text Box 23"/>
          <p:cNvSpPr txBox="1">
            <a:spLocks noChangeArrowheads="1"/>
          </p:cNvSpPr>
          <p:nvPr/>
        </p:nvSpPr>
        <p:spPr bwMode="auto">
          <a:xfrm>
            <a:off x="7532688" y="5884863"/>
            <a:ext cx="268287"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Arial" charset="0"/>
              </a:rPr>
              <a:t>  </a:t>
            </a:r>
          </a:p>
        </p:txBody>
      </p:sp>
      <p:sp>
        <p:nvSpPr>
          <p:cNvPr id="17425" name="Rectangle 24"/>
          <p:cNvSpPr>
            <a:spLocks noChangeArrowheads="1"/>
          </p:cNvSpPr>
          <p:nvPr/>
        </p:nvSpPr>
        <p:spPr bwMode="auto">
          <a:xfrm>
            <a:off x="7102702" y="6269038"/>
            <a:ext cx="1561646"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p>
            <a:r>
              <a:rPr lang="en-US" sz="1200" b="1" i="0" dirty="0" err="1" smtClean="0">
                <a:solidFill>
                  <a:schemeClr val="tx1"/>
                </a:solidFill>
                <a:latin typeface="Arial" charset="0"/>
              </a:rPr>
              <a:t>Handbuch</a:t>
            </a:r>
            <a:r>
              <a:rPr lang="en-US" sz="1200" b="1" i="0" dirty="0" smtClean="0">
                <a:solidFill>
                  <a:schemeClr val="tx1"/>
                </a:solidFill>
                <a:latin typeface="Arial" charset="0"/>
              </a:rPr>
              <a:t> S. 15-16</a:t>
            </a:r>
            <a:endParaRPr lang="en-US" sz="1200" b="1" i="0" dirty="0">
              <a:solidFill>
                <a:schemeClr val="tx1"/>
              </a:solidFill>
              <a:latin typeface="Arial"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87408"/>
                                        </p:tgtEl>
                                        <p:attrNameLst>
                                          <p:attrName>style.visibility</p:attrName>
                                        </p:attrNameLst>
                                      </p:cBhvr>
                                      <p:to>
                                        <p:strVal val="visible"/>
                                      </p:to>
                                    </p:set>
                                    <p:animEffect transition="in" filter="wipe(left)">
                                      <p:cBhvr>
                                        <p:cTn id="7" dur="500"/>
                                        <p:tgtEl>
                                          <p:spTgt spid="187408"/>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87403"/>
                                        </p:tgtEl>
                                        <p:attrNameLst>
                                          <p:attrName>style.visibility</p:attrName>
                                        </p:attrNameLst>
                                      </p:cBhvr>
                                      <p:to>
                                        <p:strVal val="visible"/>
                                      </p:to>
                                    </p:set>
                                    <p:animEffect transition="in" filter="wipe(left)">
                                      <p:cBhvr>
                                        <p:cTn id="11" dur="500"/>
                                        <p:tgtEl>
                                          <p:spTgt spid="187403"/>
                                        </p:tgtEl>
                                      </p:cBhvr>
                                    </p:animEffect>
                                  </p:childTnLst>
                                </p:cTn>
                              </p:par>
                            </p:childTnLst>
                          </p:cTn>
                        </p:par>
                        <p:par>
                          <p:cTn id="12" fill="hold" nodeType="afterGroup">
                            <p:stCondLst>
                              <p:cond delay="1000"/>
                            </p:stCondLst>
                            <p:childTnLst>
                              <p:par>
                                <p:cTn id="13" presetID="23" presetClass="entr" presetSubtype="528" fill="hold" grpId="0" nodeType="afterEffect">
                                  <p:stCondLst>
                                    <p:cond delay="500"/>
                                  </p:stCondLst>
                                  <p:childTnLst>
                                    <p:set>
                                      <p:cBhvr>
                                        <p:cTn id="14" dur="1" fill="hold">
                                          <p:stCondLst>
                                            <p:cond delay="0"/>
                                          </p:stCondLst>
                                        </p:cTn>
                                        <p:tgtEl>
                                          <p:spTgt spid="187401"/>
                                        </p:tgtEl>
                                        <p:attrNameLst>
                                          <p:attrName>style.visibility</p:attrName>
                                        </p:attrNameLst>
                                      </p:cBhvr>
                                      <p:to>
                                        <p:strVal val="visible"/>
                                      </p:to>
                                    </p:set>
                                    <p:anim calcmode="lin" valueType="num">
                                      <p:cBhvr>
                                        <p:cTn id="15" dur="500" fill="hold"/>
                                        <p:tgtEl>
                                          <p:spTgt spid="187401"/>
                                        </p:tgtEl>
                                        <p:attrNameLst>
                                          <p:attrName>ppt_w</p:attrName>
                                        </p:attrNameLst>
                                      </p:cBhvr>
                                      <p:tavLst>
                                        <p:tav tm="0">
                                          <p:val>
                                            <p:fltVal val="0"/>
                                          </p:val>
                                        </p:tav>
                                        <p:tav tm="100000">
                                          <p:val>
                                            <p:strVal val="#ppt_w"/>
                                          </p:val>
                                        </p:tav>
                                      </p:tavLst>
                                    </p:anim>
                                    <p:anim calcmode="lin" valueType="num">
                                      <p:cBhvr>
                                        <p:cTn id="16" dur="500" fill="hold"/>
                                        <p:tgtEl>
                                          <p:spTgt spid="187401"/>
                                        </p:tgtEl>
                                        <p:attrNameLst>
                                          <p:attrName>ppt_h</p:attrName>
                                        </p:attrNameLst>
                                      </p:cBhvr>
                                      <p:tavLst>
                                        <p:tav tm="0">
                                          <p:val>
                                            <p:fltVal val="0"/>
                                          </p:val>
                                        </p:tav>
                                        <p:tav tm="100000">
                                          <p:val>
                                            <p:strVal val="#ppt_h"/>
                                          </p:val>
                                        </p:tav>
                                      </p:tavLst>
                                    </p:anim>
                                    <p:anim calcmode="lin" valueType="num">
                                      <p:cBhvr>
                                        <p:cTn id="17" dur="500" fill="hold"/>
                                        <p:tgtEl>
                                          <p:spTgt spid="187401"/>
                                        </p:tgtEl>
                                        <p:attrNameLst>
                                          <p:attrName>ppt_x</p:attrName>
                                        </p:attrNameLst>
                                      </p:cBhvr>
                                      <p:tavLst>
                                        <p:tav tm="0">
                                          <p:val>
                                            <p:fltVal val="0.5"/>
                                          </p:val>
                                        </p:tav>
                                        <p:tav tm="100000">
                                          <p:val>
                                            <p:strVal val="#ppt_x"/>
                                          </p:val>
                                        </p:tav>
                                      </p:tavLst>
                                    </p:anim>
                                    <p:anim calcmode="lin" valueType="num">
                                      <p:cBhvr>
                                        <p:cTn id="18" dur="500" fill="hold"/>
                                        <p:tgtEl>
                                          <p:spTgt spid="187401"/>
                                        </p:tgtEl>
                                        <p:attrNameLst>
                                          <p:attrName>ppt_y</p:attrName>
                                        </p:attrNameLst>
                                      </p:cBhvr>
                                      <p:tavLst>
                                        <p:tav tm="0">
                                          <p:val>
                                            <p:fltVal val="0.5"/>
                                          </p:val>
                                        </p:tav>
                                        <p:tav tm="100000">
                                          <p:val>
                                            <p:strVal val="#ppt_y"/>
                                          </p:val>
                                        </p:tav>
                                      </p:tavLst>
                                    </p:anim>
                                  </p:childTnLst>
                                </p:cTn>
                              </p:par>
                            </p:childTnLst>
                          </p:cTn>
                        </p:par>
                        <p:par>
                          <p:cTn id="19" fill="hold" nodeType="afterGroup">
                            <p:stCondLst>
                              <p:cond delay="2000"/>
                            </p:stCondLst>
                            <p:childTnLst>
                              <p:par>
                                <p:cTn id="20" presetID="23" presetClass="entr" presetSubtype="528" fill="hold" grpId="0" nodeType="afterEffect">
                                  <p:stCondLst>
                                    <p:cond delay="500"/>
                                  </p:stCondLst>
                                  <p:childTnLst>
                                    <p:set>
                                      <p:cBhvr>
                                        <p:cTn id="21" dur="1" fill="hold">
                                          <p:stCondLst>
                                            <p:cond delay="0"/>
                                          </p:stCondLst>
                                        </p:cTn>
                                        <p:tgtEl>
                                          <p:spTgt spid="187402"/>
                                        </p:tgtEl>
                                        <p:attrNameLst>
                                          <p:attrName>style.visibility</p:attrName>
                                        </p:attrNameLst>
                                      </p:cBhvr>
                                      <p:to>
                                        <p:strVal val="visible"/>
                                      </p:to>
                                    </p:set>
                                    <p:anim calcmode="lin" valueType="num">
                                      <p:cBhvr>
                                        <p:cTn id="22" dur="500" fill="hold"/>
                                        <p:tgtEl>
                                          <p:spTgt spid="187402"/>
                                        </p:tgtEl>
                                        <p:attrNameLst>
                                          <p:attrName>ppt_w</p:attrName>
                                        </p:attrNameLst>
                                      </p:cBhvr>
                                      <p:tavLst>
                                        <p:tav tm="0">
                                          <p:val>
                                            <p:fltVal val="0"/>
                                          </p:val>
                                        </p:tav>
                                        <p:tav tm="100000">
                                          <p:val>
                                            <p:strVal val="#ppt_w"/>
                                          </p:val>
                                        </p:tav>
                                      </p:tavLst>
                                    </p:anim>
                                    <p:anim calcmode="lin" valueType="num">
                                      <p:cBhvr>
                                        <p:cTn id="23" dur="500" fill="hold"/>
                                        <p:tgtEl>
                                          <p:spTgt spid="187402"/>
                                        </p:tgtEl>
                                        <p:attrNameLst>
                                          <p:attrName>ppt_h</p:attrName>
                                        </p:attrNameLst>
                                      </p:cBhvr>
                                      <p:tavLst>
                                        <p:tav tm="0">
                                          <p:val>
                                            <p:fltVal val="0"/>
                                          </p:val>
                                        </p:tav>
                                        <p:tav tm="100000">
                                          <p:val>
                                            <p:strVal val="#ppt_h"/>
                                          </p:val>
                                        </p:tav>
                                      </p:tavLst>
                                    </p:anim>
                                    <p:anim calcmode="lin" valueType="num">
                                      <p:cBhvr>
                                        <p:cTn id="24" dur="500" fill="hold"/>
                                        <p:tgtEl>
                                          <p:spTgt spid="187402"/>
                                        </p:tgtEl>
                                        <p:attrNameLst>
                                          <p:attrName>ppt_x</p:attrName>
                                        </p:attrNameLst>
                                      </p:cBhvr>
                                      <p:tavLst>
                                        <p:tav tm="0">
                                          <p:val>
                                            <p:fltVal val="0.5"/>
                                          </p:val>
                                        </p:tav>
                                        <p:tav tm="100000">
                                          <p:val>
                                            <p:strVal val="#ppt_x"/>
                                          </p:val>
                                        </p:tav>
                                      </p:tavLst>
                                    </p:anim>
                                    <p:anim calcmode="lin" valueType="num">
                                      <p:cBhvr>
                                        <p:cTn id="25" dur="500" fill="hold"/>
                                        <p:tgtEl>
                                          <p:spTgt spid="187402"/>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7402" grpId="0" animBg="1"/>
      <p:bldP spid="187403" grpId="0" autoUpdateAnimBg="0"/>
      <p:bldP spid="187401" grpId="0" animBg="1"/>
      <p:bldP spid="187408" grpId="0" autoUpdateAnimBg="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Freeform 2"/>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4931" name="Rectangle 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4932" name="Rectangle 4"/>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4933" name="Freeform 5"/>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4934" name="Freeform 6"/>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4935" name="Rectangle 7"/>
          <p:cNvSpPr>
            <a:spLocks noChangeArrowheads="1"/>
          </p:cNvSpPr>
          <p:nvPr/>
        </p:nvSpPr>
        <p:spPr bwMode="auto">
          <a:xfrm>
            <a:off x="4630738" y="2649538"/>
            <a:ext cx="15208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smtClean="0">
                <a:solidFill>
                  <a:schemeClr val="folHlink"/>
                </a:solidFill>
                <a:latin typeface="Times" pitchFamily="-110" charset="0"/>
                <a:ea typeface="+mn-ea"/>
                <a:cs typeface="+mn-cs"/>
              </a:rPr>
              <a:t>E</a:t>
            </a:r>
            <a:endParaRPr lang="en-US" sz="2400" b="1" i="0" dirty="0">
              <a:solidFill>
                <a:schemeClr val="folHlink"/>
              </a:solidFill>
              <a:latin typeface="Times" pitchFamily="-110" charset="0"/>
              <a:ea typeface="+mn-ea"/>
              <a:cs typeface="+mn-cs"/>
            </a:endParaRPr>
          </a:p>
        </p:txBody>
      </p:sp>
      <p:sp>
        <p:nvSpPr>
          <p:cNvPr id="124936" name="Freeform 8"/>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4937" name="Rectangle 9"/>
          <p:cNvSpPr>
            <a:spLocks noChangeArrowheads="1"/>
          </p:cNvSpPr>
          <p:nvPr/>
        </p:nvSpPr>
        <p:spPr bwMode="auto">
          <a:xfrm>
            <a:off x="7259638" y="5259388"/>
            <a:ext cx="13112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PG</a:t>
            </a:r>
          </a:p>
        </p:txBody>
      </p:sp>
      <p:sp>
        <p:nvSpPr>
          <p:cNvPr id="124938" name="Freeform 10"/>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4939" name="Freeform 11"/>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4940" name="Freeform 12"/>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4941" name="Rectangle 13"/>
          <p:cNvSpPr>
            <a:spLocks noChangeArrowheads="1"/>
          </p:cNvSpPr>
          <p:nvPr/>
        </p:nvSpPr>
        <p:spPr bwMode="auto">
          <a:xfrm>
            <a:off x="3449638" y="2382838"/>
            <a:ext cx="1273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SG</a:t>
            </a:r>
          </a:p>
        </p:txBody>
      </p:sp>
      <p:sp>
        <p:nvSpPr>
          <p:cNvPr id="124942" name="Rectangle 14"/>
          <p:cNvSpPr>
            <a:spLocks noChangeArrowheads="1"/>
          </p:cNvSpPr>
          <p:nvPr/>
        </p:nvSpPr>
        <p:spPr bwMode="auto">
          <a:xfrm>
            <a:off x="2516188" y="5640388"/>
            <a:ext cx="7016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smtClean="0">
                <a:solidFill>
                  <a:schemeClr val="folHlink"/>
                </a:solidFill>
                <a:latin typeface="Times" pitchFamily="-110" charset="0"/>
                <a:ea typeface="+mn-ea"/>
                <a:cs typeface="+mn-cs"/>
              </a:rPr>
              <a:t>RM</a:t>
            </a:r>
            <a:endParaRPr lang="en-US" sz="2400" b="1" i="0" dirty="0">
              <a:solidFill>
                <a:schemeClr val="folHlink"/>
              </a:solidFill>
              <a:latin typeface="Times" pitchFamily="-110" charset="0"/>
              <a:ea typeface="+mn-ea"/>
              <a:cs typeface="+mn-cs"/>
            </a:endParaRPr>
          </a:p>
        </p:txBody>
      </p:sp>
      <p:sp>
        <p:nvSpPr>
          <p:cNvPr id="124943" name="Rectangle 15"/>
          <p:cNvSpPr>
            <a:spLocks noChangeArrowheads="1"/>
          </p:cNvSpPr>
          <p:nvPr/>
        </p:nvSpPr>
        <p:spPr bwMode="auto">
          <a:xfrm>
            <a:off x="2020888" y="992188"/>
            <a:ext cx="8350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smtClean="0">
                <a:solidFill>
                  <a:schemeClr val="folHlink"/>
                </a:solidFill>
                <a:latin typeface="Times" pitchFamily="-110" charset="0"/>
                <a:ea typeface="+mn-ea"/>
                <a:cs typeface="+mn-cs"/>
              </a:rPr>
              <a:t>MM</a:t>
            </a:r>
            <a:endParaRPr lang="en-US" sz="2400" b="1" i="0" dirty="0">
              <a:solidFill>
                <a:schemeClr val="folHlink"/>
              </a:solidFill>
              <a:latin typeface="Times" pitchFamily="-110" charset="0"/>
              <a:ea typeface="+mn-ea"/>
              <a:cs typeface="+mn-cs"/>
            </a:endParaRPr>
          </a:p>
        </p:txBody>
      </p:sp>
      <p:sp>
        <p:nvSpPr>
          <p:cNvPr id="124944" name="Rectangle 16"/>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4945" name="Line 17"/>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4946" name="Line 18"/>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4948" name="Rectangle 20"/>
          <p:cNvSpPr>
            <a:spLocks noChangeArrowheads="1"/>
          </p:cNvSpPr>
          <p:nvPr/>
        </p:nvSpPr>
        <p:spPr bwMode="auto">
          <a:xfrm>
            <a:off x="2613025" y="3613150"/>
            <a:ext cx="17303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smtClean="0">
                <a:solidFill>
                  <a:schemeClr val="folHlink"/>
                </a:solidFill>
                <a:latin typeface="Times" pitchFamily="-110" charset="0"/>
                <a:ea typeface="+mn-ea"/>
                <a:cs typeface="+mn-cs"/>
              </a:rPr>
              <a:t>TM</a:t>
            </a:r>
            <a:endParaRPr lang="en-US" sz="2400" b="1" i="0" dirty="0">
              <a:solidFill>
                <a:schemeClr val="folHlink"/>
              </a:solidFill>
              <a:latin typeface="Times" pitchFamily="-110" charset="0"/>
              <a:ea typeface="+mn-ea"/>
              <a:cs typeface="+mn-cs"/>
            </a:endParaRPr>
          </a:p>
        </p:txBody>
      </p:sp>
      <p:sp>
        <p:nvSpPr>
          <p:cNvPr id="124949" name="Line 21"/>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4950" name="Oval 22"/>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4951" name="Rectangle 23"/>
          <p:cNvSpPr>
            <a:spLocks noChangeArrowheads="1"/>
          </p:cNvSpPr>
          <p:nvPr/>
        </p:nvSpPr>
        <p:spPr bwMode="auto">
          <a:xfrm>
            <a:off x="4081463" y="1125538"/>
            <a:ext cx="812800"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4952" name="Rectangle 24"/>
          <p:cNvSpPr>
            <a:spLocks noChangeArrowheads="1"/>
          </p:cNvSpPr>
          <p:nvPr/>
        </p:nvSpPr>
        <p:spPr bwMode="auto">
          <a:xfrm>
            <a:off x="5145088" y="1125538"/>
            <a:ext cx="523875"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4953" name="Rectangle 25"/>
          <p:cNvSpPr>
            <a:spLocks noChangeArrowheads="1"/>
          </p:cNvSpPr>
          <p:nvPr/>
        </p:nvSpPr>
        <p:spPr bwMode="auto">
          <a:xfrm>
            <a:off x="6896100" y="43957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U</a:t>
            </a:r>
          </a:p>
        </p:txBody>
      </p:sp>
      <p:sp>
        <p:nvSpPr>
          <p:cNvPr id="124954" name="Rectangle 26"/>
          <p:cNvSpPr>
            <a:spLocks noChangeArrowheads="1"/>
          </p:cNvSpPr>
          <p:nvPr/>
        </p:nvSpPr>
        <p:spPr bwMode="auto">
          <a:xfrm>
            <a:off x="5830888" y="28844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B</a:t>
            </a:r>
          </a:p>
        </p:txBody>
      </p:sp>
      <p:sp>
        <p:nvSpPr>
          <p:cNvPr id="124955" name="Oval 27"/>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4956" name="Rectangle 28"/>
          <p:cNvSpPr>
            <a:spLocks noChangeArrowheads="1"/>
          </p:cNvSpPr>
          <p:nvPr/>
        </p:nvSpPr>
        <p:spPr bwMode="auto">
          <a:xfrm>
            <a:off x="5487988" y="181133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H</a:t>
            </a:r>
          </a:p>
        </p:txBody>
      </p:sp>
      <p:sp>
        <p:nvSpPr>
          <p:cNvPr id="124957" name="Oval 29"/>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4958" name="Rectangle 30"/>
          <p:cNvSpPr>
            <a:spLocks noChangeArrowheads="1"/>
          </p:cNvSpPr>
          <p:nvPr/>
        </p:nvSpPr>
        <p:spPr bwMode="auto">
          <a:xfrm>
            <a:off x="7088188" y="1525588"/>
            <a:ext cx="12922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N(A)</a:t>
            </a:r>
          </a:p>
        </p:txBody>
      </p:sp>
      <p:sp>
        <p:nvSpPr>
          <p:cNvPr id="124959" name="Oval 31"/>
          <p:cNvSpPr>
            <a:spLocks noChangeArrowheads="1"/>
          </p:cNvSpPr>
          <p:nvPr/>
        </p:nvSpPr>
        <p:spPr bwMode="auto">
          <a:xfrm>
            <a:off x="6921500" y="164465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4960" name="Oval 32"/>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4961" name="Rectangle 33"/>
          <p:cNvSpPr>
            <a:spLocks noChangeArrowheads="1"/>
          </p:cNvSpPr>
          <p:nvPr/>
        </p:nvSpPr>
        <p:spPr bwMode="auto">
          <a:xfrm>
            <a:off x="3072950" y="2568575"/>
            <a:ext cx="421589"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dirty="0">
                <a:solidFill>
                  <a:schemeClr val="folHlink"/>
                </a:solidFill>
                <a:latin typeface="Times" pitchFamily="-110" charset="0"/>
                <a:ea typeface="+mn-ea"/>
                <a:cs typeface="+mn-cs"/>
              </a:rPr>
              <a:t>K</a:t>
            </a:r>
          </a:p>
        </p:txBody>
      </p:sp>
      <p:sp>
        <p:nvSpPr>
          <p:cNvPr id="124962" name="Oval 34"/>
          <p:cNvSpPr>
            <a:spLocks noChangeArrowheads="1"/>
          </p:cNvSpPr>
          <p:nvPr/>
        </p:nvSpPr>
        <p:spPr bwMode="auto">
          <a:xfrm>
            <a:off x="2974975" y="3235325"/>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4963" name="Rectangle 35"/>
          <p:cNvSpPr>
            <a:spLocks noChangeArrowheads="1"/>
          </p:cNvSpPr>
          <p:nvPr/>
        </p:nvSpPr>
        <p:spPr bwMode="auto">
          <a:xfrm>
            <a:off x="2727325" y="3078163"/>
            <a:ext cx="333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folHlink"/>
                </a:solidFill>
                <a:latin typeface="Times" pitchFamily="-110" charset="0"/>
                <a:ea typeface="+mn-ea"/>
                <a:cs typeface="+mn-cs"/>
              </a:rPr>
              <a:t>J</a:t>
            </a:r>
          </a:p>
        </p:txBody>
      </p:sp>
      <p:sp>
        <p:nvSpPr>
          <p:cNvPr id="124964" name="Oval 36"/>
          <p:cNvSpPr>
            <a:spLocks noChangeArrowheads="1"/>
          </p:cNvSpPr>
          <p:nvPr/>
        </p:nvSpPr>
        <p:spPr bwMode="auto">
          <a:xfrm>
            <a:off x="3516313" y="32019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4965" name="Rectangle 37"/>
          <p:cNvSpPr>
            <a:spLocks noChangeArrowheads="1"/>
          </p:cNvSpPr>
          <p:nvPr/>
        </p:nvSpPr>
        <p:spPr bwMode="auto">
          <a:xfrm>
            <a:off x="3588346" y="2987675"/>
            <a:ext cx="1025921" cy="582211"/>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3200" b="1" i="0" dirty="0" smtClean="0">
                <a:solidFill>
                  <a:srgbClr val="FAF200"/>
                </a:solidFill>
                <a:latin typeface="Times" pitchFamily="-110" charset="0"/>
                <a:ea typeface="+mn-ea"/>
                <a:cs typeface="+mn-cs"/>
              </a:rPr>
              <a:t>N(B)</a:t>
            </a:r>
            <a:endParaRPr lang="en-US" sz="3200" b="1" i="0" dirty="0">
              <a:solidFill>
                <a:srgbClr val="FAF200"/>
              </a:solidFill>
              <a:latin typeface="Times" pitchFamily="-110" charset="0"/>
              <a:ea typeface="+mn-ea"/>
              <a:cs typeface="+mn-cs"/>
            </a:endParaRPr>
          </a:p>
        </p:txBody>
      </p:sp>
      <p:sp>
        <p:nvSpPr>
          <p:cNvPr id="124966" name="Oval 38"/>
          <p:cNvSpPr>
            <a:spLocks noChangeArrowheads="1"/>
          </p:cNvSpPr>
          <p:nvPr/>
        </p:nvSpPr>
        <p:spPr bwMode="auto">
          <a:xfrm>
            <a:off x="3387725" y="2909888"/>
            <a:ext cx="1260475" cy="731837"/>
          </a:xfrm>
          <a:prstGeom prst="ellipse">
            <a:avLst/>
          </a:prstGeom>
          <a:noFill/>
          <a:ln w="508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4967" name="AutoShape 39"/>
          <p:cNvSpPr>
            <a:spLocks noChangeArrowheads="1"/>
          </p:cNvSpPr>
          <p:nvPr/>
        </p:nvSpPr>
        <p:spPr bwMode="auto">
          <a:xfrm>
            <a:off x="5591175" y="1249363"/>
            <a:ext cx="292100" cy="215900"/>
          </a:xfrm>
          <a:prstGeom prst="rightArrow">
            <a:avLst>
              <a:gd name="adj1" fmla="val 50000"/>
              <a:gd name="adj2" fmla="val 67653"/>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4968" name="AutoShape 40"/>
          <p:cNvSpPr>
            <a:spLocks noChangeArrowheads="1"/>
          </p:cNvSpPr>
          <p:nvPr/>
        </p:nvSpPr>
        <p:spPr bwMode="auto">
          <a:xfrm rot="10740000">
            <a:off x="4005263" y="1243013"/>
            <a:ext cx="292100" cy="223837"/>
          </a:xfrm>
          <a:prstGeom prst="rightArrow">
            <a:avLst>
              <a:gd name="adj1" fmla="val 50000"/>
              <a:gd name="adj2" fmla="val 65254"/>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4969" name="Line 41"/>
          <p:cNvSpPr>
            <a:spLocks noChangeShapeType="1"/>
          </p:cNvSpPr>
          <p:nvPr/>
        </p:nvSpPr>
        <p:spPr bwMode="auto">
          <a:xfrm>
            <a:off x="4178300" y="1666875"/>
            <a:ext cx="1668463" cy="0"/>
          </a:xfrm>
          <a:prstGeom prst="line">
            <a:avLst/>
          </a:prstGeom>
          <a:noFill/>
          <a:ln w="254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4970" name="Rectangle 42"/>
          <p:cNvSpPr>
            <a:spLocks noChangeArrowheads="1"/>
          </p:cNvSpPr>
          <p:nvPr/>
        </p:nvSpPr>
        <p:spPr bwMode="auto">
          <a:xfrm>
            <a:off x="4097338" y="763588"/>
            <a:ext cx="37115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rgbClr val="FAF200"/>
                </a:solidFill>
                <a:latin typeface="Times" pitchFamily="-110" charset="0"/>
                <a:ea typeface="+mn-ea"/>
                <a:cs typeface="+mn-cs"/>
              </a:rPr>
              <a:t>10 </a:t>
            </a:r>
            <a:r>
              <a:rPr lang="en-US" sz="2400" b="1" i="0" dirty="0" smtClean="0">
                <a:solidFill>
                  <a:srgbClr val="FAF200"/>
                </a:solidFill>
                <a:latin typeface="Times" pitchFamily="-110" charset="0"/>
                <a:ea typeface="+mn-ea"/>
                <a:cs typeface="+mn-cs"/>
              </a:rPr>
              <a:t>ORTE</a:t>
            </a:r>
            <a:endParaRPr lang="en-US" sz="2400" b="1" i="0" dirty="0">
              <a:solidFill>
                <a:srgbClr val="FAF200"/>
              </a:solidFill>
              <a:latin typeface="Times" pitchFamily="-110" charset="0"/>
              <a:ea typeface="+mn-ea"/>
              <a:cs typeface="+mn-cs"/>
            </a:endParaRPr>
          </a:p>
        </p:txBody>
      </p:sp>
      <p:sp>
        <p:nvSpPr>
          <p:cNvPr id="124971" name="Rectangle 43"/>
          <p:cNvSpPr>
            <a:spLocks noChangeArrowheads="1"/>
          </p:cNvSpPr>
          <p:nvPr/>
        </p:nvSpPr>
        <p:spPr bwMode="auto">
          <a:xfrm>
            <a:off x="4083050" y="1127125"/>
            <a:ext cx="809625" cy="5159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i="0">
                <a:solidFill>
                  <a:srgbClr val="FAF200"/>
                </a:solidFill>
                <a:effectLst>
                  <a:outerShdw blurRad="38100" dist="38100" dir="2700000" algn="tl">
                    <a:srgbClr val="000000"/>
                  </a:outerShdw>
                </a:effectLst>
                <a:latin typeface="Times" charset="0"/>
              </a:rPr>
              <a:t>6</a:t>
            </a:r>
          </a:p>
        </p:txBody>
      </p:sp>
      <p:sp>
        <p:nvSpPr>
          <p:cNvPr id="124972" name="Rectangle 44"/>
          <p:cNvSpPr>
            <a:spLocks noChangeArrowheads="1"/>
          </p:cNvSpPr>
          <p:nvPr/>
        </p:nvSpPr>
        <p:spPr bwMode="auto">
          <a:xfrm>
            <a:off x="5146675" y="1127125"/>
            <a:ext cx="520700" cy="5159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i="0">
                <a:solidFill>
                  <a:srgbClr val="FAF200"/>
                </a:solidFill>
                <a:effectLst>
                  <a:outerShdw blurRad="38100" dist="38100" dir="2700000" algn="tl">
                    <a:srgbClr val="000000"/>
                  </a:outerShdw>
                </a:effectLst>
                <a:latin typeface="Times" charset="0"/>
              </a:rPr>
              <a:t>4</a:t>
            </a:r>
          </a:p>
        </p:txBody>
      </p:sp>
      <p:sp>
        <p:nvSpPr>
          <p:cNvPr id="124973" name="Oval 45"/>
          <p:cNvSpPr>
            <a:spLocks noChangeArrowheads="1"/>
          </p:cNvSpPr>
          <p:nvPr/>
        </p:nvSpPr>
        <p:spPr bwMode="auto">
          <a:xfrm>
            <a:off x="3914775" y="1012825"/>
            <a:ext cx="728663" cy="731838"/>
          </a:xfrm>
          <a:prstGeom prst="ellipse">
            <a:avLst/>
          </a:prstGeom>
          <a:noFill/>
          <a:ln w="50800">
            <a:solidFill>
              <a:srgbClr val="00AE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46476" name="Text Box 47"/>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endParaRPr>
          </a:p>
        </p:txBody>
      </p:sp>
      <p:sp>
        <p:nvSpPr>
          <p:cNvPr id="124980" name="Rectangle 52"/>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rPr>
              <a:t>70</a:t>
            </a:r>
          </a:p>
        </p:txBody>
      </p:sp>
      <p:sp>
        <p:nvSpPr>
          <p:cNvPr id="146478" name="Text Box 53"/>
          <p:cNvSpPr txBox="1">
            <a:spLocks noChangeArrowheads="1"/>
          </p:cNvSpPr>
          <p:nvPr/>
        </p:nvSpPr>
        <p:spPr bwMode="auto">
          <a:xfrm>
            <a:off x="7532688" y="5884863"/>
            <a:ext cx="268287"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Arial" charset="0"/>
              </a:rPr>
              <a:t>  </a:t>
            </a:r>
          </a:p>
        </p:txBody>
      </p:sp>
      <p:sp>
        <p:nvSpPr>
          <p:cNvPr id="146479" name="Rectangle 54"/>
          <p:cNvSpPr>
            <a:spLocks noChangeArrowheads="1"/>
          </p:cNvSpPr>
          <p:nvPr/>
        </p:nvSpPr>
        <p:spPr bwMode="auto">
          <a:xfrm>
            <a:off x="7102702" y="6269038"/>
            <a:ext cx="1561646"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p>
            <a:r>
              <a:rPr lang="en-US" sz="1200" b="1" i="0" dirty="0" err="1" smtClean="0">
                <a:solidFill>
                  <a:schemeClr val="tx1"/>
                </a:solidFill>
                <a:latin typeface="Arial" charset="0"/>
              </a:rPr>
              <a:t>Handbuch</a:t>
            </a:r>
            <a:r>
              <a:rPr lang="en-US" sz="1200" b="1" i="0" dirty="0" smtClean="0">
                <a:solidFill>
                  <a:schemeClr val="tx1"/>
                </a:solidFill>
                <a:latin typeface="Arial" charset="0"/>
              </a:rPr>
              <a:t> S. 15-16</a:t>
            </a:r>
            <a:endParaRPr lang="en-US" sz="1200" b="1" i="0" dirty="0">
              <a:solidFill>
                <a:schemeClr val="tx1"/>
              </a:solidFill>
              <a:latin typeface="Arial" charset="0"/>
            </a:endParaRPr>
          </a:p>
        </p:txBody>
      </p:sp>
    </p:spTree>
  </p:cSld>
  <p:clrMapOvr>
    <a:masterClrMapping/>
  </p:clrMapOvr>
  <p:transition spd="med">
    <p:fade/>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Freeform 2"/>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5955" name="Rectangle 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5956" name="Rectangle 4"/>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5957" name="Freeform 5"/>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5958" name="Freeform 6"/>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5959" name="Rectangle 7"/>
          <p:cNvSpPr>
            <a:spLocks noChangeArrowheads="1"/>
          </p:cNvSpPr>
          <p:nvPr/>
        </p:nvSpPr>
        <p:spPr bwMode="auto">
          <a:xfrm>
            <a:off x="4630738" y="2649538"/>
            <a:ext cx="15208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ER</a:t>
            </a:r>
          </a:p>
        </p:txBody>
      </p:sp>
      <p:sp>
        <p:nvSpPr>
          <p:cNvPr id="125960" name="Freeform 8"/>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5961" name="Rectangle 9"/>
          <p:cNvSpPr>
            <a:spLocks noChangeArrowheads="1"/>
          </p:cNvSpPr>
          <p:nvPr/>
        </p:nvSpPr>
        <p:spPr bwMode="auto">
          <a:xfrm>
            <a:off x="7259638" y="5259388"/>
            <a:ext cx="13112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PG</a:t>
            </a:r>
          </a:p>
        </p:txBody>
      </p:sp>
      <p:sp>
        <p:nvSpPr>
          <p:cNvPr id="125962" name="Freeform 10"/>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5963" name="Freeform 11"/>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5964" name="Freeform 12"/>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5965" name="Rectangle 13"/>
          <p:cNvSpPr>
            <a:spLocks noChangeArrowheads="1"/>
          </p:cNvSpPr>
          <p:nvPr/>
        </p:nvSpPr>
        <p:spPr bwMode="auto">
          <a:xfrm>
            <a:off x="3449638" y="2382838"/>
            <a:ext cx="1273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SG</a:t>
            </a:r>
          </a:p>
        </p:txBody>
      </p:sp>
      <p:sp>
        <p:nvSpPr>
          <p:cNvPr id="125966" name="Rectangle 14"/>
          <p:cNvSpPr>
            <a:spLocks noChangeArrowheads="1"/>
          </p:cNvSpPr>
          <p:nvPr/>
        </p:nvSpPr>
        <p:spPr bwMode="auto">
          <a:xfrm>
            <a:off x="2516188" y="5640388"/>
            <a:ext cx="7016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smtClean="0">
                <a:solidFill>
                  <a:schemeClr val="folHlink"/>
                </a:solidFill>
                <a:latin typeface="Times" pitchFamily="-110" charset="0"/>
                <a:ea typeface="+mn-ea"/>
                <a:cs typeface="+mn-cs"/>
              </a:rPr>
              <a:t>RM</a:t>
            </a:r>
            <a:endParaRPr lang="en-US" sz="2400" b="1" i="0" dirty="0">
              <a:solidFill>
                <a:schemeClr val="folHlink"/>
              </a:solidFill>
              <a:latin typeface="Times" pitchFamily="-110" charset="0"/>
              <a:ea typeface="+mn-ea"/>
              <a:cs typeface="+mn-cs"/>
            </a:endParaRPr>
          </a:p>
        </p:txBody>
      </p:sp>
      <p:sp>
        <p:nvSpPr>
          <p:cNvPr id="125967" name="Rectangle 15"/>
          <p:cNvSpPr>
            <a:spLocks noChangeArrowheads="1"/>
          </p:cNvSpPr>
          <p:nvPr/>
        </p:nvSpPr>
        <p:spPr bwMode="auto">
          <a:xfrm>
            <a:off x="2020888" y="992188"/>
            <a:ext cx="8350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smtClean="0">
                <a:solidFill>
                  <a:schemeClr val="folHlink"/>
                </a:solidFill>
                <a:latin typeface="Times" pitchFamily="-110" charset="0"/>
                <a:ea typeface="+mn-ea"/>
                <a:cs typeface="+mn-cs"/>
              </a:rPr>
              <a:t>MM</a:t>
            </a:r>
            <a:endParaRPr lang="en-US" sz="2400" b="1" i="0" dirty="0">
              <a:solidFill>
                <a:schemeClr val="folHlink"/>
              </a:solidFill>
              <a:latin typeface="Times" pitchFamily="-110" charset="0"/>
              <a:ea typeface="+mn-ea"/>
              <a:cs typeface="+mn-cs"/>
            </a:endParaRPr>
          </a:p>
        </p:txBody>
      </p:sp>
      <p:sp>
        <p:nvSpPr>
          <p:cNvPr id="125968" name="Rectangle 16"/>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5969" name="Line 17"/>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5970" name="Line 18"/>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5972" name="Rectangle 20"/>
          <p:cNvSpPr>
            <a:spLocks noChangeArrowheads="1"/>
          </p:cNvSpPr>
          <p:nvPr/>
        </p:nvSpPr>
        <p:spPr bwMode="auto">
          <a:xfrm>
            <a:off x="2613025" y="3613150"/>
            <a:ext cx="17303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smtClean="0">
                <a:solidFill>
                  <a:schemeClr val="folHlink"/>
                </a:solidFill>
                <a:latin typeface="Times" pitchFamily="-110" charset="0"/>
                <a:ea typeface="+mn-ea"/>
                <a:cs typeface="+mn-cs"/>
              </a:rPr>
              <a:t>TM</a:t>
            </a:r>
            <a:endParaRPr lang="en-US" sz="2400" b="1" i="0" dirty="0">
              <a:solidFill>
                <a:schemeClr val="folHlink"/>
              </a:solidFill>
              <a:latin typeface="Times" pitchFamily="-110" charset="0"/>
              <a:ea typeface="+mn-ea"/>
              <a:cs typeface="+mn-cs"/>
            </a:endParaRPr>
          </a:p>
        </p:txBody>
      </p:sp>
      <p:sp>
        <p:nvSpPr>
          <p:cNvPr id="125973" name="Line 21"/>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5974" name="Oval 22"/>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5975" name="Rectangle 23"/>
          <p:cNvSpPr>
            <a:spLocks noChangeArrowheads="1"/>
          </p:cNvSpPr>
          <p:nvPr/>
        </p:nvSpPr>
        <p:spPr bwMode="auto">
          <a:xfrm>
            <a:off x="4081463" y="1125538"/>
            <a:ext cx="812800"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5976" name="Rectangle 24"/>
          <p:cNvSpPr>
            <a:spLocks noChangeArrowheads="1"/>
          </p:cNvSpPr>
          <p:nvPr/>
        </p:nvSpPr>
        <p:spPr bwMode="auto">
          <a:xfrm>
            <a:off x="5145088" y="1125538"/>
            <a:ext cx="523875"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5977" name="Rectangle 25"/>
          <p:cNvSpPr>
            <a:spLocks noChangeArrowheads="1"/>
          </p:cNvSpPr>
          <p:nvPr/>
        </p:nvSpPr>
        <p:spPr bwMode="auto">
          <a:xfrm>
            <a:off x="6896100" y="43957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U</a:t>
            </a:r>
          </a:p>
        </p:txBody>
      </p:sp>
      <p:sp>
        <p:nvSpPr>
          <p:cNvPr id="125978" name="Rectangle 26"/>
          <p:cNvSpPr>
            <a:spLocks noChangeArrowheads="1"/>
          </p:cNvSpPr>
          <p:nvPr/>
        </p:nvSpPr>
        <p:spPr bwMode="auto">
          <a:xfrm>
            <a:off x="5830888" y="28844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B</a:t>
            </a:r>
          </a:p>
        </p:txBody>
      </p:sp>
      <p:sp>
        <p:nvSpPr>
          <p:cNvPr id="125979" name="Oval 27"/>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5980" name="Rectangle 28"/>
          <p:cNvSpPr>
            <a:spLocks noChangeArrowheads="1"/>
          </p:cNvSpPr>
          <p:nvPr/>
        </p:nvSpPr>
        <p:spPr bwMode="auto">
          <a:xfrm>
            <a:off x="5487988" y="181133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H</a:t>
            </a:r>
          </a:p>
        </p:txBody>
      </p:sp>
      <p:sp>
        <p:nvSpPr>
          <p:cNvPr id="125981" name="Oval 29"/>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5982" name="Rectangle 30"/>
          <p:cNvSpPr>
            <a:spLocks noChangeArrowheads="1"/>
          </p:cNvSpPr>
          <p:nvPr/>
        </p:nvSpPr>
        <p:spPr bwMode="auto">
          <a:xfrm>
            <a:off x="7088188" y="1525588"/>
            <a:ext cx="12922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N(A)</a:t>
            </a:r>
          </a:p>
        </p:txBody>
      </p:sp>
      <p:sp>
        <p:nvSpPr>
          <p:cNvPr id="125983" name="Oval 31"/>
          <p:cNvSpPr>
            <a:spLocks noChangeArrowheads="1"/>
          </p:cNvSpPr>
          <p:nvPr/>
        </p:nvSpPr>
        <p:spPr bwMode="auto">
          <a:xfrm>
            <a:off x="6921500" y="164465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5984" name="Oval 32"/>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5985" name="Rectangle 33"/>
          <p:cNvSpPr>
            <a:spLocks noChangeArrowheads="1"/>
          </p:cNvSpPr>
          <p:nvPr/>
        </p:nvSpPr>
        <p:spPr bwMode="auto">
          <a:xfrm>
            <a:off x="3072950" y="2568575"/>
            <a:ext cx="421589"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dirty="0">
                <a:solidFill>
                  <a:schemeClr val="folHlink"/>
                </a:solidFill>
                <a:latin typeface="Times" pitchFamily="-110" charset="0"/>
                <a:ea typeface="+mn-ea"/>
                <a:cs typeface="+mn-cs"/>
              </a:rPr>
              <a:t>K</a:t>
            </a:r>
          </a:p>
        </p:txBody>
      </p:sp>
      <p:sp>
        <p:nvSpPr>
          <p:cNvPr id="125986" name="Oval 34"/>
          <p:cNvSpPr>
            <a:spLocks noChangeArrowheads="1"/>
          </p:cNvSpPr>
          <p:nvPr/>
        </p:nvSpPr>
        <p:spPr bwMode="auto">
          <a:xfrm>
            <a:off x="2974975" y="3235325"/>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5987" name="Rectangle 35"/>
          <p:cNvSpPr>
            <a:spLocks noChangeArrowheads="1"/>
          </p:cNvSpPr>
          <p:nvPr/>
        </p:nvSpPr>
        <p:spPr bwMode="auto">
          <a:xfrm>
            <a:off x="2727325" y="3078163"/>
            <a:ext cx="333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folHlink"/>
                </a:solidFill>
                <a:latin typeface="Times" pitchFamily="-110" charset="0"/>
                <a:ea typeface="+mn-ea"/>
                <a:cs typeface="+mn-cs"/>
              </a:rPr>
              <a:t>J</a:t>
            </a:r>
          </a:p>
        </p:txBody>
      </p:sp>
      <p:sp>
        <p:nvSpPr>
          <p:cNvPr id="125988" name="Oval 36"/>
          <p:cNvSpPr>
            <a:spLocks noChangeArrowheads="1"/>
          </p:cNvSpPr>
          <p:nvPr/>
        </p:nvSpPr>
        <p:spPr bwMode="auto">
          <a:xfrm>
            <a:off x="3516313" y="32019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5989" name="Rectangle 37"/>
          <p:cNvSpPr>
            <a:spLocks noChangeArrowheads="1"/>
          </p:cNvSpPr>
          <p:nvPr/>
        </p:nvSpPr>
        <p:spPr bwMode="auto">
          <a:xfrm>
            <a:off x="3687787" y="3078163"/>
            <a:ext cx="815928"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dirty="0" smtClean="0">
                <a:solidFill>
                  <a:schemeClr val="folHlink"/>
                </a:solidFill>
                <a:latin typeface="Times" pitchFamily="-110" charset="0"/>
                <a:ea typeface="+mn-ea"/>
                <a:cs typeface="+mn-cs"/>
              </a:rPr>
              <a:t>N(B)</a:t>
            </a:r>
            <a:endParaRPr lang="en-US" sz="2400" b="1" i="0" dirty="0">
              <a:solidFill>
                <a:schemeClr val="folHlink"/>
              </a:solidFill>
              <a:latin typeface="Times" pitchFamily="-110" charset="0"/>
              <a:ea typeface="+mn-ea"/>
              <a:cs typeface="+mn-cs"/>
            </a:endParaRPr>
          </a:p>
        </p:txBody>
      </p:sp>
      <p:sp>
        <p:nvSpPr>
          <p:cNvPr id="125990" name="Oval 38"/>
          <p:cNvSpPr>
            <a:spLocks noChangeArrowheads="1"/>
          </p:cNvSpPr>
          <p:nvPr/>
        </p:nvSpPr>
        <p:spPr bwMode="auto">
          <a:xfrm>
            <a:off x="2906713" y="45735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5991" name="Rectangle 39"/>
          <p:cNvSpPr>
            <a:spLocks noChangeArrowheads="1"/>
          </p:cNvSpPr>
          <p:nvPr/>
        </p:nvSpPr>
        <p:spPr bwMode="auto">
          <a:xfrm>
            <a:off x="3081338" y="4360863"/>
            <a:ext cx="768350" cy="57626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3200" b="1" i="0">
                <a:solidFill>
                  <a:srgbClr val="FAF200"/>
                </a:solidFill>
                <a:latin typeface="Times" pitchFamily="-110" charset="0"/>
                <a:ea typeface="+mn-ea"/>
                <a:cs typeface="+mn-cs"/>
              </a:rPr>
              <a:t>KB</a:t>
            </a:r>
          </a:p>
        </p:txBody>
      </p:sp>
      <p:sp>
        <p:nvSpPr>
          <p:cNvPr id="125992" name="Oval 40"/>
          <p:cNvSpPr>
            <a:spLocks noChangeArrowheads="1"/>
          </p:cNvSpPr>
          <p:nvPr/>
        </p:nvSpPr>
        <p:spPr bwMode="auto">
          <a:xfrm>
            <a:off x="2676525" y="4295775"/>
            <a:ext cx="1260475" cy="731838"/>
          </a:xfrm>
          <a:prstGeom prst="ellipse">
            <a:avLst/>
          </a:prstGeom>
          <a:noFill/>
          <a:ln w="508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5993" name="AutoShape 41"/>
          <p:cNvSpPr>
            <a:spLocks noChangeArrowheads="1"/>
          </p:cNvSpPr>
          <p:nvPr/>
        </p:nvSpPr>
        <p:spPr bwMode="auto">
          <a:xfrm>
            <a:off x="5591175" y="1249363"/>
            <a:ext cx="292100" cy="215900"/>
          </a:xfrm>
          <a:prstGeom prst="rightArrow">
            <a:avLst>
              <a:gd name="adj1" fmla="val 50000"/>
              <a:gd name="adj2" fmla="val 67653"/>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5994" name="AutoShape 42"/>
          <p:cNvSpPr>
            <a:spLocks noChangeArrowheads="1"/>
          </p:cNvSpPr>
          <p:nvPr/>
        </p:nvSpPr>
        <p:spPr bwMode="auto">
          <a:xfrm rot="10740000">
            <a:off x="4005263" y="1243013"/>
            <a:ext cx="292100" cy="223837"/>
          </a:xfrm>
          <a:prstGeom prst="rightArrow">
            <a:avLst>
              <a:gd name="adj1" fmla="val 50000"/>
              <a:gd name="adj2" fmla="val 65254"/>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5995" name="Line 43"/>
          <p:cNvSpPr>
            <a:spLocks noChangeShapeType="1"/>
          </p:cNvSpPr>
          <p:nvPr/>
        </p:nvSpPr>
        <p:spPr bwMode="auto">
          <a:xfrm>
            <a:off x="4178300" y="1666875"/>
            <a:ext cx="1668463" cy="0"/>
          </a:xfrm>
          <a:prstGeom prst="line">
            <a:avLst/>
          </a:prstGeom>
          <a:noFill/>
          <a:ln w="254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5996" name="Rectangle 44"/>
          <p:cNvSpPr>
            <a:spLocks noChangeArrowheads="1"/>
          </p:cNvSpPr>
          <p:nvPr/>
        </p:nvSpPr>
        <p:spPr bwMode="auto">
          <a:xfrm>
            <a:off x="4097338" y="763588"/>
            <a:ext cx="37115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rgbClr val="FAF200"/>
                </a:solidFill>
                <a:latin typeface="Times" pitchFamily="-110" charset="0"/>
                <a:ea typeface="+mn-ea"/>
                <a:cs typeface="+mn-cs"/>
              </a:rPr>
              <a:t>10 </a:t>
            </a:r>
            <a:r>
              <a:rPr lang="en-US" sz="2400" b="1" i="0" dirty="0" smtClean="0">
                <a:solidFill>
                  <a:srgbClr val="FAF200"/>
                </a:solidFill>
                <a:latin typeface="Times" pitchFamily="-110" charset="0"/>
                <a:ea typeface="+mn-ea"/>
                <a:cs typeface="+mn-cs"/>
              </a:rPr>
              <a:t>ORTE</a:t>
            </a:r>
            <a:endParaRPr lang="en-US" sz="2400" b="1" i="0" dirty="0">
              <a:solidFill>
                <a:srgbClr val="FAF200"/>
              </a:solidFill>
              <a:latin typeface="Times" pitchFamily="-110" charset="0"/>
              <a:ea typeface="+mn-ea"/>
              <a:cs typeface="+mn-cs"/>
            </a:endParaRPr>
          </a:p>
        </p:txBody>
      </p:sp>
      <p:sp>
        <p:nvSpPr>
          <p:cNvPr id="125997" name="Rectangle 45"/>
          <p:cNvSpPr>
            <a:spLocks noChangeArrowheads="1"/>
          </p:cNvSpPr>
          <p:nvPr/>
        </p:nvSpPr>
        <p:spPr bwMode="auto">
          <a:xfrm>
            <a:off x="4083050" y="1127125"/>
            <a:ext cx="809625" cy="5159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i="0">
                <a:solidFill>
                  <a:srgbClr val="FAF200"/>
                </a:solidFill>
                <a:effectLst>
                  <a:outerShdw blurRad="38100" dist="38100" dir="2700000" algn="tl">
                    <a:srgbClr val="000000"/>
                  </a:outerShdw>
                </a:effectLst>
                <a:latin typeface="Times" charset="0"/>
              </a:rPr>
              <a:t>6</a:t>
            </a:r>
          </a:p>
        </p:txBody>
      </p:sp>
      <p:sp>
        <p:nvSpPr>
          <p:cNvPr id="125998" name="Rectangle 46"/>
          <p:cNvSpPr>
            <a:spLocks noChangeArrowheads="1"/>
          </p:cNvSpPr>
          <p:nvPr/>
        </p:nvSpPr>
        <p:spPr bwMode="auto">
          <a:xfrm>
            <a:off x="5146675" y="1127125"/>
            <a:ext cx="520700" cy="5159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i="0">
                <a:solidFill>
                  <a:srgbClr val="FAF200"/>
                </a:solidFill>
                <a:effectLst>
                  <a:outerShdw blurRad="38100" dist="38100" dir="2700000" algn="tl">
                    <a:srgbClr val="000000"/>
                  </a:outerShdw>
                </a:effectLst>
                <a:latin typeface="Times" charset="0"/>
              </a:rPr>
              <a:t>4</a:t>
            </a:r>
          </a:p>
        </p:txBody>
      </p:sp>
      <p:sp>
        <p:nvSpPr>
          <p:cNvPr id="125999" name="Oval 47"/>
          <p:cNvSpPr>
            <a:spLocks noChangeArrowheads="1"/>
          </p:cNvSpPr>
          <p:nvPr/>
        </p:nvSpPr>
        <p:spPr bwMode="auto">
          <a:xfrm>
            <a:off x="3914775" y="1012825"/>
            <a:ext cx="728663" cy="731838"/>
          </a:xfrm>
          <a:prstGeom prst="ellipse">
            <a:avLst/>
          </a:prstGeom>
          <a:noFill/>
          <a:ln w="50800">
            <a:solidFill>
              <a:srgbClr val="00AE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48526" name="Text Box 49"/>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endParaRPr>
          </a:p>
        </p:txBody>
      </p:sp>
      <p:sp>
        <p:nvSpPr>
          <p:cNvPr id="126006" name="Rectangle 54"/>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rPr>
              <a:t>71</a:t>
            </a:r>
          </a:p>
        </p:txBody>
      </p:sp>
      <p:sp>
        <p:nvSpPr>
          <p:cNvPr id="148528" name="Text Box 55"/>
          <p:cNvSpPr txBox="1">
            <a:spLocks noChangeArrowheads="1"/>
          </p:cNvSpPr>
          <p:nvPr/>
        </p:nvSpPr>
        <p:spPr bwMode="auto">
          <a:xfrm>
            <a:off x="7532688" y="5884863"/>
            <a:ext cx="268287"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Arial" charset="0"/>
              </a:rPr>
              <a:t>  </a:t>
            </a:r>
          </a:p>
        </p:txBody>
      </p:sp>
      <p:sp>
        <p:nvSpPr>
          <p:cNvPr id="148529" name="Rectangle 56"/>
          <p:cNvSpPr>
            <a:spLocks noChangeArrowheads="1"/>
          </p:cNvSpPr>
          <p:nvPr/>
        </p:nvSpPr>
        <p:spPr bwMode="auto">
          <a:xfrm>
            <a:off x="7102702" y="6269038"/>
            <a:ext cx="1561646"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p>
            <a:r>
              <a:rPr lang="en-US" sz="1200" b="1" i="0" dirty="0" err="1" smtClean="0">
                <a:solidFill>
                  <a:schemeClr val="tx1"/>
                </a:solidFill>
                <a:latin typeface="Arial" charset="0"/>
              </a:rPr>
              <a:t>Handbuch</a:t>
            </a:r>
            <a:r>
              <a:rPr lang="en-US" sz="1200" b="1" i="0" dirty="0" smtClean="0">
                <a:solidFill>
                  <a:schemeClr val="tx1"/>
                </a:solidFill>
                <a:latin typeface="Arial" charset="0"/>
              </a:rPr>
              <a:t> S. 15-16</a:t>
            </a:r>
            <a:endParaRPr lang="en-US" sz="1200" b="1" i="0" dirty="0">
              <a:solidFill>
                <a:schemeClr val="tx1"/>
              </a:solidFill>
              <a:latin typeface="Arial" charset="0"/>
            </a:endParaRPr>
          </a:p>
        </p:txBody>
      </p:sp>
    </p:spTree>
  </p:cSld>
  <p:clrMapOvr>
    <a:masterClrMapping/>
  </p:clrMapOvr>
  <p:transition spd="med">
    <p:fade/>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Freeform 2"/>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8003" name="Rectangle 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8004" name="Rectangle 4"/>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8005" name="Freeform 5"/>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8006" name="Freeform 6"/>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8007" name="Rectangle 7"/>
          <p:cNvSpPr>
            <a:spLocks noChangeArrowheads="1"/>
          </p:cNvSpPr>
          <p:nvPr/>
        </p:nvSpPr>
        <p:spPr bwMode="auto">
          <a:xfrm>
            <a:off x="4630738" y="2649538"/>
            <a:ext cx="15208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smtClean="0">
                <a:solidFill>
                  <a:schemeClr val="folHlink"/>
                </a:solidFill>
                <a:latin typeface="Times" pitchFamily="-110" charset="0"/>
                <a:ea typeface="+mn-ea"/>
                <a:cs typeface="+mn-cs"/>
              </a:rPr>
              <a:t>E</a:t>
            </a:r>
            <a:endParaRPr lang="en-US" sz="2400" b="1" i="0" dirty="0">
              <a:solidFill>
                <a:schemeClr val="folHlink"/>
              </a:solidFill>
              <a:latin typeface="Times" pitchFamily="-110" charset="0"/>
              <a:ea typeface="+mn-ea"/>
              <a:cs typeface="+mn-cs"/>
            </a:endParaRPr>
          </a:p>
        </p:txBody>
      </p:sp>
      <p:sp>
        <p:nvSpPr>
          <p:cNvPr id="128008" name="Freeform 8"/>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8009" name="Rectangle 9"/>
          <p:cNvSpPr>
            <a:spLocks noChangeArrowheads="1"/>
          </p:cNvSpPr>
          <p:nvPr/>
        </p:nvSpPr>
        <p:spPr bwMode="auto">
          <a:xfrm>
            <a:off x="7259638" y="5259388"/>
            <a:ext cx="13112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PG</a:t>
            </a:r>
          </a:p>
        </p:txBody>
      </p:sp>
      <p:sp>
        <p:nvSpPr>
          <p:cNvPr id="128010" name="Freeform 10"/>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8011" name="Freeform 11"/>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8012" name="Freeform 12"/>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8013" name="Rectangle 13"/>
          <p:cNvSpPr>
            <a:spLocks noChangeArrowheads="1"/>
          </p:cNvSpPr>
          <p:nvPr/>
        </p:nvSpPr>
        <p:spPr bwMode="auto">
          <a:xfrm>
            <a:off x="3449638" y="2382838"/>
            <a:ext cx="1273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SG</a:t>
            </a:r>
          </a:p>
        </p:txBody>
      </p:sp>
      <p:sp>
        <p:nvSpPr>
          <p:cNvPr id="128014" name="Rectangle 14"/>
          <p:cNvSpPr>
            <a:spLocks noChangeArrowheads="1"/>
          </p:cNvSpPr>
          <p:nvPr/>
        </p:nvSpPr>
        <p:spPr bwMode="auto">
          <a:xfrm>
            <a:off x="2516188" y="5640388"/>
            <a:ext cx="7016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smtClean="0">
                <a:solidFill>
                  <a:schemeClr val="folHlink"/>
                </a:solidFill>
                <a:latin typeface="Times" pitchFamily="-110" charset="0"/>
                <a:ea typeface="+mn-ea"/>
                <a:cs typeface="+mn-cs"/>
              </a:rPr>
              <a:t>RM</a:t>
            </a:r>
            <a:endParaRPr lang="en-US" sz="2400" b="1" i="0" dirty="0">
              <a:solidFill>
                <a:schemeClr val="folHlink"/>
              </a:solidFill>
              <a:latin typeface="Times" pitchFamily="-110" charset="0"/>
              <a:ea typeface="+mn-ea"/>
              <a:cs typeface="+mn-cs"/>
            </a:endParaRPr>
          </a:p>
        </p:txBody>
      </p:sp>
      <p:sp>
        <p:nvSpPr>
          <p:cNvPr id="128015" name="Rectangle 15"/>
          <p:cNvSpPr>
            <a:spLocks noChangeArrowheads="1"/>
          </p:cNvSpPr>
          <p:nvPr/>
        </p:nvSpPr>
        <p:spPr bwMode="auto">
          <a:xfrm>
            <a:off x="2020888" y="992188"/>
            <a:ext cx="8350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smtClean="0">
                <a:solidFill>
                  <a:schemeClr val="folHlink"/>
                </a:solidFill>
                <a:latin typeface="Times" pitchFamily="-110" charset="0"/>
                <a:ea typeface="+mn-ea"/>
                <a:cs typeface="+mn-cs"/>
              </a:rPr>
              <a:t>MM</a:t>
            </a:r>
            <a:endParaRPr lang="en-US" sz="2400" b="1" i="0" dirty="0">
              <a:solidFill>
                <a:schemeClr val="folHlink"/>
              </a:solidFill>
              <a:latin typeface="Times" pitchFamily="-110" charset="0"/>
              <a:ea typeface="+mn-ea"/>
              <a:cs typeface="+mn-cs"/>
            </a:endParaRPr>
          </a:p>
        </p:txBody>
      </p:sp>
      <p:sp>
        <p:nvSpPr>
          <p:cNvPr id="128016" name="Line 16"/>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8017" name="Line 17"/>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8019" name="Rectangle 19"/>
          <p:cNvSpPr>
            <a:spLocks noChangeArrowheads="1"/>
          </p:cNvSpPr>
          <p:nvPr/>
        </p:nvSpPr>
        <p:spPr bwMode="auto">
          <a:xfrm>
            <a:off x="2613025" y="3613150"/>
            <a:ext cx="17303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smtClean="0">
                <a:solidFill>
                  <a:schemeClr val="folHlink"/>
                </a:solidFill>
                <a:latin typeface="Times" pitchFamily="-110" charset="0"/>
                <a:ea typeface="+mn-ea"/>
                <a:cs typeface="+mn-cs"/>
              </a:rPr>
              <a:t>TM</a:t>
            </a:r>
            <a:endParaRPr lang="en-US" sz="2400" b="1" i="0" dirty="0">
              <a:solidFill>
                <a:schemeClr val="folHlink"/>
              </a:solidFill>
              <a:latin typeface="Times" pitchFamily="-110" charset="0"/>
              <a:ea typeface="+mn-ea"/>
              <a:cs typeface="+mn-cs"/>
            </a:endParaRPr>
          </a:p>
        </p:txBody>
      </p:sp>
      <p:sp>
        <p:nvSpPr>
          <p:cNvPr id="128020" name="Line 20"/>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8021" name="Oval 21"/>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8022" name="AutoShape 22"/>
          <p:cNvSpPr>
            <a:spLocks noChangeArrowheads="1"/>
          </p:cNvSpPr>
          <p:nvPr/>
        </p:nvSpPr>
        <p:spPr bwMode="auto">
          <a:xfrm>
            <a:off x="5591175" y="1249363"/>
            <a:ext cx="292100" cy="215900"/>
          </a:xfrm>
          <a:prstGeom prst="rightArrow">
            <a:avLst>
              <a:gd name="adj1" fmla="val 50000"/>
              <a:gd name="adj2" fmla="val 67653"/>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8023" name="AutoShape 23"/>
          <p:cNvSpPr>
            <a:spLocks noChangeArrowheads="1"/>
          </p:cNvSpPr>
          <p:nvPr/>
        </p:nvSpPr>
        <p:spPr bwMode="auto">
          <a:xfrm rot="10740000">
            <a:off x="4005263" y="1243013"/>
            <a:ext cx="292100" cy="223837"/>
          </a:xfrm>
          <a:prstGeom prst="rightArrow">
            <a:avLst>
              <a:gd name="adj1" fmla="val 50000"/>
              <a:gd name="adj2" fmla="val 65254"/>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8024" name="Line 24"/>
          <p:cNvSpPr>
            <a:spLocks noChangeShapeType="1"/>
          </p:cNvSpPr>
          <p:nvPr/>
        </p:nvSpPr>
        <p:spPr bwMode="auto">
          <a:xfrm>
            <a:off x="4178300" y="1666875"/>
            <a:ext cx="1668463" cy="0"/>
          </a:xfrm>
          <a:prstGeom prst="line">
            <a:avLst/>
          </a:prstGeom>
          <a:noFill/>
          <a:ln w="254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8025" name="Rectangle 25"/>
          <p:cNvSpPr>
            <a:spLocks noChangeArrowheads="1"/>
          </p:cNvSpPr>
          <p:nvPr/>
        </p:nvSpPr>
        <p:spPr bwMode="auto">
          <a:xfrm>
            <a:off x="4097338" y="763588"/>
            <a:ext cx="37115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rgbClr val="FAF200"/>
                </a:solidFill>
                <a:latin typeface="Times" pitchFamily="-110" charset="0"/>
                <a:ea typeface="+mn-ea"/>
                <a:cs typeface="+mn-cs"/>
              </a:rPr>
              <a:t>10 </a:t>
            </a:r>
            <a:r>
              <a:rPr lang="en-US" sz="2400" b="1" i="0" dirty="0" smtClean="0">
                <a:solidFill>
                  <a:srgbClr val="FAF200"/>
                </a:solidFill>
                <a:latin typeface="Times" pitchFamily="-110" charset="0"/>
                <a:ea typeface="+mn-ea"/>
                <a:cs typeface="+mn-cs"/>
              </a:rPr>
              <a:t>ORTE</a:t>
            </a:r>
            <a:endParaRPr lang="en-US" sz="2400" b="1" i="0" dirty="0">
              <a:solidFill>
                <a:srgbClr val="FAF200"/>
              </a:solidFill>
              <a:latin typeface="Times" pitchFamily="-110" charset="0"/>
              <a:ea typeface="+mn-ea"/>
              <a:cs typeface="+mn-cs"/>
            </a:endParaRPr>
          </a:p>
        </p:txBody>
      </p:sp>
      <p:sp>
        <p:nvSpPr>
          <p:cNvPr id="128026" name="Rectangle 26"/>
          <p:cNvSpPr>
            <a:spLocks noChangeArrowheads="1"/>
          </p:cNvSpPr>
          <p:nvPr/>
        </p:nvSpPr>
        <p:spPr bwMode="auto">
          <a:xfrm>
            <a:off x="4083050" y="1127125"/>
            <a:ext cx="809625" cy="5159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i="0">
                <a:solidFill>
                  <a:srgbClr val="FAF200"/>
                </a:solidFill>
                <a:effectLst>
                  <a:outerShdw blurRad="38100" dist="38100" dir="2700000" algn="tl">
                    <a:srgbClr val="000000"/>
                  </a:outerShdw>
                </a:effectLst>
                <a:latin typeface="Times" charset="0"/>
              </a:rPr>
              <a:t>6</a:t>
            </a:r>
          </a:p>
        </p:txBody>
      </p:sp>
      <p:sp>
        <p:nvSpPr>
          <p:cNvPr id="128027" name="Rectangle 27"/>
          <p:cNvSpPr>
            <a:spLocks noChangeArrowheads="1"/>
          </p:cNvSpPr>
          <p:nvPr/>
        </p:nvSpPr>
        <p:spPr bwMode="auto">
          <a:xfrm>
            <a:off x="5146675" y="1127125"/>
            <a:ext cx="520700" cy="5159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i="0">
                <a:solidFill>
                  <a:srgbClr val="FAF200"/>
                </a:solidFill>
                <a:effectLst>
                  <a:outerShdw blurRad="38100" dist="38100" dir="2700000" algn="tl">
                    <a:srgbClr val="000000"/>
                  </a:outerShdw>
                </a:effectLst>
                <a:latin typeface="Times" charset="0"/>
              </a:rPr>
              <a:t>4</a:t>
            </a:r>
          </a:p>
        </p:txBody>
      </p:sp>
      <p:sp>
        <p:nvSpPr>
          <p:cNvPr id="128028" name="Rectangle 28"/>
          <p:cNvSpPr>
            <a:spLocks noChangeArrowheads="1"/>
          </p:cNvSpPr>
          <p:nvPr/>
        </p:nvSpPr>
        <p:spPr bwMode="auto">
          <a:xfrm>
            <a:off x="6896100" y="43957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U</a:t>
            </a:r>
          </a:p>
        </p:txBody>
      </p:sp>
      <p:sp>
        <p:nvSpPr>
          <p:cNvPr id="128029" name="Rectangle 29"/>
          <p:cNvSpPr>
            <a:spLocks noChangeArrowheads="1"/>
          </p:cNvSpPr>
          <p:nvPr/>
        </p:nvSpPr>
        <p:spPr bwMode="auto">
          <a:xfrm>
            <a:off x="5830888" y="28844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B</a:t>
            </a:r>
          </a:p>
        </p:txBody>
      </p:sp>
      <p:sp>
        <p:nvSpPr>
          <p:cNvPr id="128030" name="Oval 30"/>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8031" name="Rectangle 31"/>
          <p:cNvSpPr>
            <a:spLocks noChangeArrowheads="1"/>
          </p:cNvSpPr>
          <p:nvPr/>
        </p:nvSpPr>
        <p:spPr bwMode="auto">
          <a:xfrm>
            <a:off x="5487988" y="181133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H</a:t>
            </a:r>
          </a:p>
        </p:txBody>
      </p:sp>
      <p:sp>
        <p:nvSpPr>
          <p:cNvPr id="128032" name="Oval 32"/>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8033" name="Rectangle 33"/>
          <p:cNvSpPr>
            <a:spLocks noChangeArrowheads="1"/>
          </p:cNvSpPr>
          <p:nvPr/>
        </p:nvSpPr>
        <p:spPr bwMode="auto">
          <a:xfrm>
            <a:off x="7088188" y="1525588"/>
            <a:ext cx="12922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N(A)</a:t>
            </a:r>
          </a:p>
        </p:txBody>
      </p:sp>
      <p:sp>
        <p:nvSpPr>
          <p:cNvPr id="128034" name="Oval 34"/>
          <p:cNvSpPr>
            <a:spLocks noChangeArrowheads="1"/>
          </p:cNvSpPr>
          <p:nvPr/>
        </p:nvSpPr>
        <p:spPr bwMode="auto">
          <a:xfrm>
            <a:off x="6921500" y="164465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8035" name="Oval 35"/>
          <p:cNvSpPr>
            <a:spLocks noChangeArrowheads="1"/>
          </p:cNvSpPr>
          <p:nvPr/>
        </p:nvSpPr>
        <p:spPr bwMode="auto">
          <a:xfrm>
            <a:off x="3914775" y="1012825"/>
            <a:ext cx="728663" cy="731838"/>
          </a:xfrm>
          <a:prstGeom prst="ellipse">
            <a:avLst/>
          </a:prstGeom>
          <a:noFill/>
          <a:ln w="50800">
            <a:solidFill>
              <a:srgbClr val="00AE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8036" name="Oval 36"/>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8037" name="Rectangle 37"/>
          <p:cNvSpPr>
            <a:spLocks noChangeArrowheads="1"/>
          </p:cNvSpPr>
          <p:nvPr/>
        </p:nvSpPr>
        <p:spPr bwMode="auto">
          <a:xfrm>
            <a:off x="3072950" y="2568575"/>
            <a:ext cx="421589"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dirty="0">
                <a:solidFill>
                  <a:schemeClr val="folHlink"/>
                </a:solidFill>
                <a:latin typeface="Times" pitchFamily="-110" charset="0"/>
                <a:ea typeface="+mn-ea"/>
                <a:cs typeface="+mn-cs"/>
              </a:rPr>
              <a:t>K</a:t>
            </a:r>
          </a:p>
        </p:txBody>
      </p:sp>
      <p:sp>
        <p:nvSpPr>
          <p:cNvPr id="128038" name="Oval 38"/>
          <p:cNvSpPr>
            <a:spLocks noChangeArrowheads="1"/>
          </p:cNvSpPr>
          <p:nvPr/>
        </p:nvSpPr>
        <p:spPr bwMode="auto">
          <a:xfrm>
            <a:off x="2974975" y="3235325"/>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8039" name="Rectangle 39"/>
          <p:cNvSpPr>
            <a:spLocks noChangeArrowheads="1"/>
          </p:cNvSpPr>
          <p:nvPr/>
        </p:nvSpPr>
        <p:spPr bwMode="auto">
          <a:xfrm>
            <a:off x="2727325" y="3078163"/>
            <a:ext cx="333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folHlink"/>
                </a:solidFill>
                <a:latin typeface="Times" pitchFamily="-110" charset="0"/>
                <a:ea typeface="+mn-ea"/>
                <a:cs typeface="+mn-cs"/>
              </a:rPr>
              <a:t>J</a:t>
            </a:r>
          </a:p>
        </p:txBody>
      </p:sp>
      <p:sp>
        <p:nvSpPr>
          <p:cNvPr id="128040" name="Oval 40"/>
          <p:cNvSpPr>
            <a:spLocks noChangeArrowheads="1"/>
          </p:cNvSpPr>
          <p:nvPr/>
        </p:nvSpPr>
        <p:spPr bwMode="auto">
          <a:xfrm>
            <a:off x="3516313" y="32019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8045" name="Oval 45"/>
          <p:cNvSpPr>
            <a:spLocks noChangeArrowheads="1"/>
          </p:cNvSpPr>
          <p:nvPr/>
        </p:nvSpPr>
        <p:spPr bwMode="auto">
          <a:xfrm>
            <a:off x="1704975" y="4149725"/>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8046" name="Rectangle 46"/>
          <p:cNvSpPr>
            <a:spLocks noChangeArrowheads="1"/>
          </p:cNvSpPr>
          <p:nvPr/>
        </p:nvSpPr>
        <p:spPr bwMode="auto">
          <a:xfrm>
            <a:off x="1851883" y="3935413"/>
            <a:ext cx="479297" cy="582211"/>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3200" b="1" i="0" dirty="0">
                <a:solidFill>
                  <a:srgbClr val="FAF200"/>
                </a:solidFill>
                <a:latin typeface="Times" pitchFamily="-110" charset="0"/>
                <a:ea typeface="+mn-ea"/>
                <a:cs typeface="+mn-cs"/>
              </a:rPr>
              <a:t>Ä</a:t>
            </a:r>
          </a:p>
        </p:txBody>
      </p:sp>
      <p:sp>
        <p:nvSpPr>
          <p:cNvPr id="128047" name="Oval 47"/>
          <p:cNvSpPr>
            <a:spLocks noChangeArrowheads="1"/>
          </p:cNvSpPr>
          <p:nvPr/>
        </p:nvSpPr>
        <p:spPr bwMode="auto">
          <a:xfrm>
            <a:off x="1595438" y="3875088"/>
            <a:ext cx="728662" cy="731837"/>
          </a:xfrm>
          <a:prstGeom prst="ellipse">
            <a:avLst/>
          </a:prstGeom>
          <a:noFill/>
          <a:ln w="508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8048" name="Rectangle 48"/>
          <p:cNvSpPr>
            <a:spLocks noChangeArrowheads="1"/>
          </p:cNvSpPr>
          <p:nvPr/>
        </p:nvSpPr>
        <p:spPr bwMode="auto">
          <a:xfrm>
            <a:off x="3687787" y="3078163"/>
            <a:ext cx="815928"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dirty="0" smtClean="0">
                <a:solidFill>
                  <a:schemeClr val="folHlink"/>
                </a:solidFill>
                <a:latin typeface="Times" pitchFamily="-110" charset="0"/>
                <a:ea typeface="+mn-ea"/>
                <a:cs typeface="+mn-cs"/>
              </a:rPr>
              <a:t>N(B)</a:t>
            </a:r>
            <a:endParaRPr lang="en-US" sz="2400" b="1" i="0" dirty="0">
              <a:solidFill>
                <a:schemeClr val="folHlink"/>
              </a:solidFill>
              <a:latin typeface="Times" pitchFamily="-110" charset="0"/>
              <a:ea typeface="+mn-ea"/>
              <a:cs typeface="+mn-cs"/>
            </a:endParaRPr>
          </a:p>
        </p:txBody>
      </p:sp>
      <p:sp>
        <p:nvSpPr>
          <p:cNvPr id="128049" name="Oval 49"/>
          <p:cNvSpPr>
            <a:spLocks noChangeArrowheads="1"/>
          </p:cNvSpPr>
          <p:nvPr/>
        </p:nvSpPr>
        <p:spPr bwMode="auto">
          <a:xfrm>
            <a:off x="2906713" y="45735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8050" name="Rectangle 50"/>
          <p:cNvSpPr>
            <a:spLocks noChangeArrowheads="1"/>
          </p:cNvSpPr>
          <p:nvPr/>
        </p:nvSpPr>
        <p:spPr bwMode="auto">
          <a:xfrm>
            <a:off x="3067050" y="4451350"/>
            <a:ext cx="620713"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folHlink"/>
                </a:solidFill>
                <a:latin typeface="Times" pitchFamily="-110" charset="0"/>
                <a:ea typeface="+mn-ea"/>
                <a:cs typeface="+mn-cs"/>
              </a:rPr>
              <a:t>KB</a:t>
            </a:r>
          </a:p>
        </p:txBody>
      </p:sp>
      <p:sp>
        <p:nvSpPr>
          <p:cNvPr id="150573" name="Text Box 52"/>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endParaRPr>
          </a:p>
        </p:txBody>
      </p:sp>
      <p:sp>
        <p:nvSpPr>
          <p:cNvPr id="128057" name="Rectangle 57"/>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rPr>
              <a:t>72</a:t>
            </a:r>
          </a:p>
        </p:txBody>
      </p:sp>
      <p:sp>
        <p:nvSpPr>
          <p:cNvPr id="150575" name="Text Box 58"/>
          <p:cNvSpPr txBox="1">
            <a:spLocks noChangeArrowheads="1"/>
          </p:cNvSpPr>
          <p:nvPr/>
        </p:nvSpPr>
        <p:spPr bwMode="auto">
          <a:xfrm>
            <a:off x="7532688" y="5884863"/>
            <a:ext cx="268287"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Arial" charset="0"/>
              </a:rPr>
              <a:t>  </a:t>
            </a:r>
          </a:p>
        </p:txBody>
      </p:sp>
      <p:sp>
        <p:nvSpPr>
          <p:cNvPr id="150576" name="Rectangle 59"/>
          <p:cNvSpPr>
            <a:spLocks noChangeArrowheads="1"/>
          </p:cNvSpPr>
          <p:nvPr/>
        </p:nvSpPr>
        <p:spPr bwMode="auto">
          <a:xfrm>
            <a:off x="7102702" y="6269038"/>
            <a:ext cx="1561646"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p>
            <a:r>
              <a:rPr lang="en-US" sz="1200" b="1" i="0" dirty="0" err="1" smtClean="0">
                <a:solidFill>
                  <a:schemeClr val="tx1"/>
                </a:solidFill>
                <a:latin typeface="Arial" charset="0"/>
              </a:rPr>
              <a:t>Handbuch</a:t>
            </a:r>
            <a:r>
              <a:rPr lang="en-US" sz="1200" b="1" i="0" dirty="0" smtClean="0">
                <a:solidFill>
                  <a:schemeClr val="tx1"/>
                </a:solidFill>
                <a:latin typeface="Arial" charset="0"/>
              </a:rPr>
              <a:t> S. 15-16</a:t>
            </a:r>
            <a:endParaRPr lang="en-US" sz="1200" b="1" i="0" dirty="0">
              <a:solidFill>
                <a:schemeClr val="tx1"/>
              </a:solidFill>
              <a:latin typeface="Arial" charset="0"/>
            </a:endParaRPr>
          </a:p>
        </p:txBody>
      </p:sp>
    </p:spTree>
  </p:cSld>
  <p:clrMapOvr>
    <a:masterClrMapping/>
  </p:clrMapOvr>
  <p:transition spd="med">
    <p:fade/>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Freeform 2"/>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6979" name="Rectangle 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6980" name="Rectangle 4"/>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6981" name="Freeform 5"/>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6982" name="Freeform 6"/>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6983" name="Rectangle 7"/>
          <p:cNvSpPr>
            <a:spLocks noChangeArrowheads="1"/>
          </p:cNvSpPr>
          <p:nvPr/>
        </p:nvSpPr>
        <p:spPr bwMode="auto">
          <a:xfrm>
            <a:off x="4630738" y="2649538"/>
            <a:ext cx="15208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smtClean="0">
                <a:solidFill>
                  <a:schemeClr val="folHlink"/>
                </a:solidFill>
                <a:latin typeface="Times" pitchFamily="-110" charset="0"/>
                <a:ea typeface="+mn-ea"/>
                <a:cs typeface="+mn-cs"/>
              </a:rPr>
              <a:t>E</a:t>
            </a:r>
            <a:endParaRPr lang="en-US" sz="2400" b="1" i="0" dirty="0">
              <a:solidFill>
                <a:schemeClr val="folHlink"/>
              </a:solidFill>
              <a:latin typeface="Times" pitchFamily="-110" charset="0"/>
              <a:ea typeface="+mn-ea"/>
              <a:cs typeface="+mn-cs"/>
            </a:endParaRPr>
          </a:p>
        </p:txBody>
      </p:sp>
      <p:sp>
        <p:nvSpPr>
          <p:cNvPr id="126984" name="Freeform 8"/>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6985" name="Rectangle 9"/>
          <p:cNvSpPr>
            <a:spLocks noChangeArrowheads="1"/>
          </p:cNvSpPr>
          <p:nvPr/>
        </p:nvSpPr>
        <p:spPr bwMode="auto">
          <a:xfrm>
            <a:off x="7259638" y="5259388"/>
            <a:ext cx="13112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PG</a:t>
            </a:r>
          </a:p>
        </p:txBody>
      </p:sp>
      <p:sp>
        <p:nvSpPr>
          <p:cNvPr id="126986" name="Freeform 10"/>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6987" name="Freeform 11"/>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6988" name="Freeform 12"/>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6989" name="Rectangle 13"/>
          <p:cNvSpPr>
            <a:spLocks noChangeArrowheads="1"/>
          </p:cNvSpPr>
          <p:nvPr/>
        </p:nvSpPr>
        <p:spPr bwMode="auto">
          <a:xfrm>
            <a:off x="3449638" y="2382838"/>
            <a:ext cx="1273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SG</a:t>
            </a:r>
          </a:p>
        </p:txBody>
      </p:sp>
      <p:sp>
        <p:nvSpPr>
          <p:cNvPr id="126990" name="Rectangle 14"/>
          <p:cNvSpPr>
            <a:spLocks noChangeArrowheads="1"/>
          </p:cNvSpPr>
          <p:nvPr/>
        </p:nvSpPr>
        <p:spPr bwMode="auto">
          <a:xfrm>
            <a:off x="2516188" y="5640388"/>
            <a:ext cx="7016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smtClean="0">
                <a:solidFill>
                  <a:schemeClr val="folHlink"/>
                </a:solidFill>
                <a:latin typeface="Times" pitchFamily="-110" charset="0"/>
                <a:ea typeface="+mn-ea"/>
                <a:cs typeface="+mn-cs"/>
              </a:rPr>
              <a:t>RM</a:t>
            </a:r>
            <a:endParaRPr lang="en-US" sz="2400" b="1" i="0" dirty="0">
              <a:solidFill>
                <a:schemeClr val="folHlink"/>
              </a:solidFill>
              <a:latin typeface="Times" pitchFamily="-110" charset="0"/>
              <a:ea typeface="+mn-ea"/>
              <a:cs typeface="+mn-cs"/>
            </a:endParaRPr>
          </a:p>
        </p:txBody>
      </p:sp>
      <p:sp>
        <p:nvSpPr>
          <p:cNvPr id="126991" name="Rectangle 15"/>
          <p:cNvSpPr>
            <a:spLocks noChangeArrowheads="1"/>
          </p:cNvSpPr>
          <p:nvPr/>
        </p:nvSpPr>
        <p:spPr bwMode="auto">
          <a:xfrm>
            <a:off x="2020888" y="992188"/>
            <a:ext cx="8350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smtClean="0">
                <a:solidFill>
                  <a:schemeClr val="folHlink"/>
                </a:solidFill>
                <a:latin typeface="Times" pitchFamily="-110" charset="0"/>
                <a:ea typeface="+mn-ea"/>
                <a:cs typeface="+mn-cs"/>
              </a:rPr>
              <a:t>MM</a:t>
            </a:r>
            <a:endParaRPr lang="en-US" sz="2400" b="1" i="0" dirty="0">
              <a:solidFill>
                <a:schemeClr val="folHlink"/>
              </a:solidFill>
              <a:latin typeface="Times" pitchFamily="-110" charset="0"/>
              <a:ea typeface="+mn-ea"/>
              <a:cs typeface="+mn-cs"/>
            </a:endParaRPr>
          </a:p>
        </p:txBody>
      </p:sp>
      <p:sp>
        <p:nvSpPr>
          <p:cNvPr id="126992" name="Rectangle 16"/>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6993" name="Line 17"/>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6994" name="Line 18"/>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6996" name="Rectangle 20"/>
          <p:cNvSpPr>
            <a:spLocks noChangeArrowheads="1"/>
          </p:cNvSpPr>
          <p:nvPr/>
        </p:nvSpPr>
        <p:spPr bwMode="auto">
          <a:xfrm>
            <a:off x="2613025" y="3613150"/>
            <a:ext cx="17303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smtClean="0">
                <a:solidFill>
                  <a:schemeClr val="folHlink"/>
                </a:solidFill>
                <a:latin typeface="Times" pitchFamily="-110" charset="0"/>
                <a:ea typeface="+mn-ea"/>
                <a:cs typeface="+mn-cs"/>
              </a:rPr>
              <a:t>TM</a:t>
            </a:r>
            <a:endParaRPr lang="en-US" sz="2400" b="1" i="0" dirty="0">
              <a:solidFill>
                <a:schemeClr val="folHlink"/>
              </a:solidFill>
              <a:latin typeface="Times" pitchFamily="-110" charset="0"/>
              <a:ea typeface="+mn-ea"/>
              <a:cs typeface="+mn-cs"/>
            </a:endParaRPr>
          </a:p>
        </p:txBody>
      </p:sp>
      <p:sp>
        <p:nvSpPr>
          <p:cNvPr id="126997" name="Line 21"/>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6998" name="Oval 22"/>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6999" name="Rectangle 23"/>
          <p:cNvSpPr>
            <a:spLocks noChangeArrowheads="1"/>
          </p:cNvSpPr>
          <p:nvPr/>
        </p:nvSpPr>
        <p:spPr bwMode="auto">
          <a:xfrm>
            <a:off x="4081463" y="1125538"/>
            <a:ext cx="812800"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7000" name="Rectangle 24"/>
          <p:cNvSpPr>
            <a:spLocks noChangeArrowheads="1"/>
          </p:cNvSpPr>
          <p:nvPr/>
        </p:nvSpPr>
        <p:spPr bwMode="auto">
          <a:xfrm>
            <a:off x="5145088" y="1125538"/>
            <a:ext cx="523875"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7001" name="Rectangle 25"/>
          <p:cNvSpPr>
            <a:spLocks noChangeArrowheads="1"/>
          </p:cNvSpPr>
          <p:nvPr/>
        </p:nvSpPr>
        <p:spPr bwMode="auto">
          <a:xfrm>
            <a:off x="6896100" y="43957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U</a:t>
            </a:r>
          </a:p>
        </p:txBody>
      </p:sp>
      <p:sp>
        <p:nvSpPr>
          <p:cNvPr id="127002" name="Rectangle 26"/>
          <p:cNvSpPr>
            <a:spLocks noChangeArrowheads="1"/>
          </p:cNvSpPr>
          <p:nvPr/>
        </p:nvSpPr>
        <p:spPr bwMode="auto">
          <a:xfrm>
            <a:off x="5830888" y="28844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B</a:t>
            </a:r>
          </a:p>
        </p:txBody>
      </p:sp>
      <p:sp>
        <p:nvSpPr>
          <p:cNvPr id="127003" name="Oval 27"/>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7004" name="Rectangle 28"/>
          <p:cNvSpPr>
            <a:spLocks noChangeArrowheads="1"/>
          </p:cNvSpPr>
          <p:nvPr/>
        </p:nvSpPr>
        <p:spPr bwMode="auto">
          <a:xfrm>
            <a:off x="5487988" y="181133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H</a:t>
            </a:r>
          </a:p>
        </p:txBody>
      </p:sp>
      <p:sp>
        <p:nvSpPr>
          <p:cNvPr id="127005" name="Oval 29"/>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7006" name="Rectangle 30"/>
          <p:cNvSpPr>
            <a:spLocks noChangeArrowheads="1"/>
          </p:cNvSpPr>
          <p:nvPr/>
        </p:nvSpPr>
        <p:spPr bwMode="auto">
          <a:xfrm>
            <a:off x="7088188" y="1525588"/>
            <a:ext cx="12922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N(A)</a:t>
            </a:r>
          </a:p>
        </p:txBody>
      </p:sp>
      <p:sp>
        <p:nvSpPr>
          <p:cNvPr id="127007" name="Oval 31"/>
          <p:cNvSpPr>
            <a:spLocks noChangeArrowheads="1"/>
          </p:cNvSpPr>
          <p:nvPr/>
        </p:nvSpPr>
        <p:spPr bwMode="auto">
          <a:xfrm>
            <a:off x="6921500" y="164465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7008" name="Oval 32"/>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7009" name="Rectangle 33"/>
          <p:cNvSpPr>
            <a:spLocks noChangeArrowheads="1"/>
          </p:cNvSpPr>
          <p:nvPr/>
        </p:nvSpPr>
        <p:spPr bwMode="auto">
          <a:xfrm>
            <a:off x="3072950" y="2568575"/>
            <a:ext cx="421589"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dirty="0">
                <a:solidFill>
                  <a:schemeClr val="folHlink"/>
                </a:solidFill>
                <a:latin typeface="Times" pitchFamily="-110" charset="0"/>
                <a:ea typeface="+mn-ea"/>
                <a:cs typeface="+mn-cs"/>
              </a:rPr>
              <a:t>K</a:t>
            </a:r>
          </a:p>
        </p:txBody>
      </p:sp>
      <p:sp>
        <p:nvSpPr>
          <p:cNvPr id="127010" name="Oval 34"/>
          <p:cNvSpPr>
            <a:spLocks noChangeArrowheads="1"/>
          </p:cNvSpPr>
          <p:nvPr/>
        </p:nvSpPr>
        <p:spPr bwMode="auto">
          <a:xfrm>
            <a:off x="2974975" y="3235325"/>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7011" name="Rectangle 35"/>
          <p:cNvSpPr>
            <a:spLocks noChangeArrowheads="1"/>
          </p:cNvSpPr>
          <p:nvPr/>
        </p:nvSpPr>
        <p:spPr bwMode="auto">
          <a:xfrm>
            <a:off x="2727325" y="3078163"/>
            <a:ext cx="333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folHlink"/>
                </a:solidFill>
                <a:latin typeface="Times" pitchFamily="-110" charset="0"/>
                <a:ea typeface="+mn-ea"/>
                <a:cs typeface="+mn-cs"/>
              </a:rPr>
              <a:t>J</a:t>
            </a:r>
          </a:p>
        </p:txBody>
      </p:sp>
      <p:sp>
        <p:nvSpPr>
          <p:cNvPr id="127012" name="Oval 36"/>
          <p:cNvSpPr>
            <a:spLocks noChangeArrowheads="1"/>
          </p:cNvSpPr>
          <p:nvPr/>
        </p:nvSpPr>
        <p:spPr bwMode="auto">
          <a:xfrm>
            <a:off x="3516313" y="32019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7013" name="Oval 37"/>
          <p:cNvSpPr>
            <a:spLocks noChangeArrowheads="1"/>
          </p:cNvSpPr>
          <p:nvPr/>
        </p:nvSpPr>
        <p:spPr bwMode="auto">
          <a:xfrm>
            <a:off x="2906713" y="45735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7014" name="Rectangle 38"/>
          <p:cNvSpPr>
            <a:spLocks noChangeArrowheads="1"/>
          </p:cNvSpPr>
          <p:nvPr/>
        </p:nvSpPr>
        <p:spPr bwMode="auto">
          <a:xfrm>
            <a:off x="3067050" y="4451350"/>
            <a:ext cx="620713"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folHlink"/>
                </a:solidFill>
                <a:latin typeface="Times" pitchFamily="-110" charset="0"/>
                <a:ea typeface="+mn-ea"/>
                <a:cs typeface="+mn-cs"/>
              </a:rPr>
              <a:t>KB</a:t>
            </a:r>
          </a:p>
        </p:txBody>
      </p:sp>
      <p:sp>
        <p:nvSpPr>
          <p:cNvPr id="127015" name="Oval 39"/>
          <p:cNvSpPr>
            <a:spLocks noChangeArrowheads="1"/>
          </p:cNvSpPr>
          <p:nvPr/>
        </p:nvSpPr>
        <p:spPr bwMode="auto">
          <a:xfrm>
            <a:off x="2992438" y="5286375"/>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7016" name="Rectangle 40"/>
          <p:cNvSpPr>
            <a:spLocks noChangeArrowheads="1"/>
          </p:cNvSpPr>
          <p:nvPr/>
        </p:nvSpPr>
        <p:spPr bwMode="auto">
          <a:xfrm>
            <a:off x="3055280" y="5073650"/>
            <a:ext cx="956992" cy="582211"/>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3200" b="1" i="0" dirty="0" smtClean="0">
                <a:solidFill>
                  <a:srgbClr val="FAF200"/>
                </a:solidFill>
                <a:latin typeface="Times" pitchFamily="-110" charset="0"/>
                <a:ea typeface="+mn-ea"/>
                <a:cs typeface="+mn-cs"/>
              </a:rPr>
              <a:t>S(B)</a:t>
            </a:r>
            <a:endParaRPr lang="en-US" sz="3200" b="1" i="0" dirty="0">
              <a:solidFill>
                <a:srgbClr val="FAF200"/>
              </a:solidFill>
              <a:latin typeface="Times" pitchFamily="-110" charset="0"/>
              <a:ea typeface="+mn-ea"/>
              <a:cs typeface="+mn-cs"/>
            </a:endParaRPr>
          </a:p>
        </p:txBody>
      </p:sp>
      <p:sp>
        <p:nvSpPr>
          <p:cNvPr id="127017" name="Oval 41"/>
          <p:cNvSpPr>
            <a:spLocks noChangeArrowheads="1"/>
          </p:cNvSpPr>
          <p:nvPr/>
        </p:nvSpPr>
        <p:spPr bwMode="auto">
          <a:xfrm>
            <a:off x="2828925" y="5008563"/>
            <a:ext cx="1260475" cy="731837"/>
          </a:xfrm>
          <a:prstGeom prst="ellipse">
            <a:avLst/>
          </a:prstGeom>
          <a:noFill/>
          <a:ln w="508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7018" name="AutoShape 42"/>
          <p:cNvSpPr>
            <a:spLocks noChangeArrowheads="1"/>
          </p:cNvSpPr>
          <p:nvPr/>
        </p:nvSpPr>
        <p:spPr bwMode="auto">
          <a:xfrm>
            <a:off x="5591175" y="1249363"/>
            <a:ext cx="292100" cy="215900"/>
          </a:xfrm>
          <a:prstGeom prst="rightArrow">
            <a:avLst>
              <a:gd name="adj1" fmla="val 50000"/>
              <a:gd name="adj2" fmla="val 67653"/>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7019" name="AutoShape 43"/>
          <p:cNvSpPr>
            <a:spLocks noChangeArrowheads="1"/>
          </p:cNvSpPr>
          <p:nvPr/>
        </p:nvSpPr>
        <p:spPr bwMode="auto">
          <a:xfrm rot="10740000">
            <a:off x="4005263" y="1243013"/>
            <a:ext cx="292100" cy="223837"/>
          </a:xfrm>
          <a:prstGeom prst="rightArrow">
            <a:avLst>
              <a:gd name="adj1" fmla="val 50000"/>
              <a:gd name="adj2" fmla="val 65254"/>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7020" name="Line 44"/>
          <p:cNvSpPr>
            <a:spLocks noChangeShapeType="1"/>
          </p:cNvSpPr>
          <p:nvPr/>
        </p:nvSpPr>
        <p:spPr bwMode="auto">
          <a:xfrm>
            <a:off x="4178300" y="1666875"/>
            <a:ext cx="1668463" cy="0"/>
          </a:xfrm>
          <a:prstGeom prst="line">
            <a:avLst/>
          </a:prstGeom>
          <a:noFill/>
          <a:ln w="254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7021" name="Rectangle 45"/>
          <p:cNvSpPr>
            <a:spLocks noChangeArrowheads="1"/>
          </p:cNvSpPr>
          <p:nvPr/>
        </p:nvSpPr>
        <p:spPr bwMode="auto">
          <a:xfrm>
            <a:off x="4097338" y="763588"/>
            <a:ext cx="37115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rgbClr val="FAF200"/>
                </a:solidFill>
                <a:latin typeface="Times" pitchFamily="-110" charset="0"/>
                <a:ea typeface="+mn-ea"/>
                <a:cs typeface="+mn-cs"/>
              </a:rPr>
              <a:t>10 </a:t>
            </a:r>
            <a:r>
              <a:rPr lang="en-US" sz="2400" b="1" i="0" dirty="0" smtClean="0">
                <a:solidFill>
                  <a:srgbClr val="FAF200"/>
                </a:solidFill>
                <a:latin typeface="Times" pitchFamily="-110" charset="0"/>
                <a:ea typeface="+mn-ea"/>
                <a:cs typeface="+mn-cs"/>
              </a:rPr>
              <a:t>ORTE</a:t>
            </a:r>
            <a:endParaRPr lang="en-US" sz="2400" b="1" i="0" dirty="0">
              <a:solidFill>
                <a:srgbClr val="FAF200"/>
              </a:solidFill>
              <a:latin typeface="Times" pitchFamily="-110" charset="0"/>
              <a:ea typeface="+mn-ea"/>
              <a:cs typeface="+mn-cs"/>
            </a:endParaRPr>
          </a:p>
        </p:txBody>
      </p:sp>
      <p:sp>
        <p:nvSpPr>
          <p:cNvPr id="127022" name="Rectangle 46"/>
          <p:cNvSpPr>
            <a:spLocks noChangeArrowheads="1"/>
          </p:cNvSpPr>
          <p:nvPr/>
        </p:nvSpPr>
        <p:spPr bwMode="auto">
          <a:xfrm>
            <a:off x="4083050" y="1127125"/>
            <a:ext cx="809625" cy="5159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i="0">
                <a:solidFill>
                  <a:srgbClr val="FAF200"/>
                </a:solidFill>
                <a:effectLst>
                  <a:outerShdw blurRad="38100" dist="38100" dir="2700000" algn="tl">
                    <a:srgbClr val="000000"/>
                  </a:outerShdw>
                </a:effectLst>
                <a:latin typeface="Times" charset="0"/>
              </a:rPr>
              <a:t>6</a:t>
            </a:r>
          </a:p>
        </p:txBody>
      </p:sp>
      <p:sp>
        <p:nvSpPr>
          <p:cNvPr id="127023" name="Rectangle 47"/>
          <p:cNvSpPr>
            <a:spLocks noChangeArrowheads="1"/>
          </p:cNvSpPr>
          <p:nvPr/>
        </p:nvSpPr>
        <p:spPr bwMode="auto">
          <a:xfrm>
            <a:off x="5146675" y="1127125"/>
            <a:ext cx="520700" cy="5159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i="0">
                <a:solidFill>
                  <a:srgbClr val="FAF200"/>
                </a:solidFill>
                <a:effectLst>
                  <a:outerShdw blurRad="38100" dist="38100" dir="2700000" algn="tl">
                    <a:srgbClr val="000000"/>
                  </a:outerShdw>
                </a:effectLst>
                <a:latin typeface="Times" charset="0"/>
              </a:rPr>
              <a:t>4</a:t>
            </a:r>
          </a:p>
        </p:txBody>
      </p:sp>
      <p:sp>
        <p:nvSpPr>
          <p:cNvPr id="127024" name="Oval 48"/>
          <p:cNvSpPr>
            <a:spLocks noChangeArrowheads="1"/>
          </p:cNvSpPr>
          <p:nvPr/>
        </p:nvSpPr>
        <p:spPr bwMode="auto">
          <a:xfrm>
            <a:off x="3914775" y="1012825"/>
            <a:ext cx="728663" cy="731838"/>
          </a:xfrm>
          <a:prstGeom prst="ellipse">
            <a:avLst/>
          </a:prstGeom>
          <a:noFill/>
          <a:ln w="50800">
            <a:solidFill>
              <a:srgbClr val="00AE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7025" name="Rectangle 49"/>
          <p:cNvSpPr>
            <a:spLocks noChangeArrowheads="1"/>
          </p:cNvSpPr>
          <p:nvPr/>
        </p:nvSpPr>
        <p:spPr bwMode="auto">
          <a:xfrm>
            <a:off x="3687787" y="3078163"/>
            <a:ext cx="815928"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dirty="0" smtClean="0">
                <a:solidFill>
                  <a:schemeClr val="folHlink"/>
                </a:solidFill>
                <a:latin typeface="Times" pitchFamily="-110" charset="0"/>
                <a:ea typeface="+mn-ea"/>
                <a:cs typeface="+mn-cs"/>
              </a:rPr>
              <a:t>N(B)</a:t>
            </a:r>
            <a:endParaRPr lang="en-US" sz="2400" b="1" i="0" dirty="0">
              <a:solidFill>
                <a:schemeClr val="folHlink"/>
              </a:solidFill>
              <a:latin typeface="Times" pitchFamily="-110" charset="0"/>
              <a:ea typeface="+mn-ea"/>
              <a:cs typeface="+mn-cs"/>
            </a:endParaRPr>
          </a:p>
        </p:txBody>
      </p:sp>
      <p:sp>
        <p:nvSpPr>
          <p:cNvPr id="127026" name="Oval 50"/>
          <p:cNvSpPr>
            <a:spLocks noChangeArrowheads="1"/>
          </p:cNvSpPr>
          <p:nvPr/>
        </p:nvSpPr>
        <p:spPr bwMode="auto">
          <a:xfrm>
            <a:off x="1671638" y="418623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7027" name="Rectangle 51"/>
          <p:cNvSpPr>
            <a:spLocks noChangeArrowheads="1"/>
          </p:cNvSpPr>
          <p:nvPr/>
        </p:nvSpPr>
        <p:spPr bwMode="auto">
          <a:xfrm>
            <a:off x="1799058" y="4081463"/>
            <a:ext cx="405559"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dirty="0">
                <a:solidFill>
                  <a:schemeClr val="folHlink"/>
                </a:solidFill>
                <a:latin typeface="Times" pitchFamily="-110" charset="0"/>
                <a:ea typeface="+mn-ea"/>
                <a:cs typeface="+mn-cs"/>
              </a:rPr>
              <a:t>Ä</a:t>
            </a:r>
          </a:p>
        </p:txBody>
      </p:sp>
      <p:sp>
        <p:nvSpPr>
          <p:cNvPr id="152626" name="Text Box 53"/>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endParaRPr>
          </a:p>
        </p:txBody>
      </p:sp>
      <p:sp>
        <p:nvSpPr>
          <p:cNvPr id="127034" name="Rectangle 58"/>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rPr>
              <a:t>73</a:t>
            </a:r>
          </a:p>
        </p:txBody>
      </p:sp>
      <p:sp>
        <p:nvSpPr>
          <p:cNvPr id="152628" name="Text Box 59"/>
          <p:cNvSpPr txBox="1">
            <a:spLocks noChangeArrowheads="1"/>
          </p:cNvSpPr>
          <p:nvPr/>
        </p:nvSpPr>
        <p:spPr bwMode="auto">
          <a:xfrm>
            <a:off x="7532688" y="5884863"/>
            <a:ext cx="268287"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Arial" charset="0"/>
              </a:rPr>
              <a:t>  </a:t>
            </a:r>
          </a:p>
        </p:txBody>
      </p:sp>
      <p:sp>
        <p:nvSpPr>
          <p:cNvPr id="152629" name="Rectangle 60"/>
          <p:cNvSpPr>
            <a:spLocks noChangeArrowheads="1"/>
          </p:cNvSpPr>
          <p:nvPr/>
        </p:nvSpPr>
        <p:spPr bwMode="auto">
          <a:xfrm>
            <a:off x="7102702" y="6269038"/>
            <a:ext cx="1561646"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p>
            <a:r>
              <a:rPr lang="en-US" sz="1200" b="1" i="0" dirty="0" err="1" smtClean="0">
                <a:solidFill>
                  <a:schemeClr val="tx1"/>
                </a:solidFill>
                <a:latin typeface="Arial" charset="0"/>
              </a:rPr>
              <a:t>Handbuch</a:t>
            </a:r>
            <a:r>
              <a:rPr lang="en-US" sz="1200" b="1" i="0" dirty="0" smtClean="0">
                <a:solidFill>
                  <a:schemeClr val="tx1"/>
                </a:solidFill>
                <a:latin typeface="Arial" charset="0"/>
              </a:rPr>
              <a:t> S. 15-16</a:t>
            </a:r>
            <a:endParaRPr lang="en-US" sz="1200" b="1" i="0" dirty="0">
              <a:solidFill>
                <a:schemeClr val="tx1"/>
              </a:solidFill>
              <a:latin typeface="Arial" charset="0"/>
            </a:endParaRPr>
          </a:p>
        </p:txBody>
      </p:sp>
    </p:spTree>
  </p:cSld>
  <p:clrMapOvr>
    <a:masterClrMapping/>
  </p:clrMapOvr>
  <p:transition spd="med">
    <p:fade/>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Freeform 2"/>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9027" name="Rectangle 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9028" name="Rectangle 4"/>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9029" name="Freeform 5"/>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9030" name="Freeform 6"/>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9031" name="Rectangle 7"/>
          <p:cNvSpPr>
            <a:spLocks noChangeArrowheads="1"/>
          </p:cNvSpPr>
          <p:nvPr/>
        </p:nvSpPr>
        <p:spPr bwMode="auto">
          <a:xfrm>
            <a:off x="4630738" y="2649538"/>
            <a:ext cx="15208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smtClean="0">
                <a:solidFill>
                  <a:schemeClr val="folHlink"/>
                </a:solidFill>
                <a:latin typeface="Times" pitchFamily="-110" charset="0"/>
                <a:ea typeface="+mn-ea"/>
                <a:cs typeface="+mn-cs"/>
              </a:rPr>
              <a:t>E</a:t>
            </a:r>
            <a:endParaRPr lang="en-US" sz="2400" b="1" i="0" dirty="0">
              <a:solidFill>
                <a:schemeClr val="folHlink"/>
              </a:solidFill>
              <a:latin typeface="Times" pitchFamily="-110" charset="0"/>
              <a:ea typeface="+mn-ea"/>
              <a:cs typeface="+mn-cs"/>
            </a:endParaRPr>
          </a:p>
        </p:txBody>
      </p:sp>
      <p:sp>
        <p:nvSpPr>
          <p:cNvPr id="129032" name="Freeform 8"/>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9033" name="Rectangle 9"/>
          <p:cNvSpPr>
            <a:spLocks noChangeArrowheads="1"/>
          </p:cNvSpPr>
          <p:nvPr/>
        </p:nvSpPr>
        <p:spPr bwMode="auto">
          <a:xfrm>
            <a:off x="7259638" y="5259388"/>
            <a:ext cx="13112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PG</a:t>
            </a:r>
          </a:p>
        </p:txBody>
      </p:sp>
      <p:sp>
        <p:nvSpPr>
          <p:cNvPr id="129034" name="Freeform 10"/>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9035" name="Freeform 11"/>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9036" name="Freeform 12"/>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9037" name="Rectangle 13"/>
          <p:cNvSpPr>
            <a:spLocks noChangeArrowheads="1"/>
          </p:cNvSpPr>
          <p:nvPr/>
        </p:nvSpPr>
        <p:spPr bwMode="auto">
          <a:xfrm>
            <a:off x="3449638" y="2382838"/>
            <a:ext cx="1273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SG</a:t>
            </a:r>
          </a:p>
        </p:txBody>
      </p:sp>
      <p:sp>
        <p:nvSpPr>
          <p:cNvPr id="129038" name="Rectangle 14"/>
          <p:cNvSpPr>
            <a:spLocks noChangeArrowheads="1"/>
          </p:cNvSpPr>
          <p:nvPr/>
        </p:nvSpPr>
        <p:spPr bwMode="auto">
          <a:xfrm>
            <a:off x="2516188" y="5640388"/>
            <a:ext cx="7016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smtClean="0">
                <a:solidFill>
                  <a:schemeClr val="folHlink"/>
                </a:solidFill>
                <a:latin typeface="Times" pitchFamily="-110" charset="0"/>
                <a:ea typeface="+mn-ea"/>
                <a:cs typeface="+mn-cs"/>
              </a:rPr>
              <a:t>RM</a:t>
            </a:r>
            <a:endParaRPr lang="en-US" sz="2400" b="1" i="0" dirty="0">
              <a:solidFill>
                <a:schemeClr val="folHlink"/>
              </a:solidFill>
              <a:latin typeface="Times" pitchFamily="-110" charset="0"/>
              <a:ea typeface="+mn-ea"/>
              <a:cs typeface="+mn-cs"/>
            </a:endParaRPr>
          </a:p>
        </p:txBody>
      </p:sp>
      <p:sp>
        <p:nvSpPr>
          <p:cNvPr id="129039" name="Rectangle 15"/>
          <p:cNvSpPr>
            <a:spLocks noChangeArrowheads="1"/>
          </p:cNvSpPr>
          <p:nvPr/>
        </p:nvSpPr>
        <p:spPr bwMode="auto">
          <a:xfrm>
            <a:off x="2020888" y="992188"/>
            <a:ext cx="8350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smtClean="0">
                <a:solidFill>
                  <a:schemeClr val="folHlink"/>
                </a:solidFill>
                <a:latin typeface="Times" pitchFamily="-110" charset="0"/>
                <a:ea typeface="+mn-ea"/>
                <a:cs typeface="+mn-cs"/>
              </a:rPr>
              <a:t>MM</a:t>
            </a:r>
            <a:endParaRPr lang="en-US" sz="2400" b="1" i="0" dirty="0">
              <a:solidFill>
                <a:schemeClr val="folHlink"/>
              </a:solidFill>
              <a:latin typeface="Times" pitchFamily="-110" charset="0"/>
              <a:ea typeface="+mn-ea"/>
              <a:cs typeface="+mn-cs"/>
            </a:endParaRPr>
          </a:p>
        </p:txBody>
      </p:sp>
      <p:sp>
        <p:nvSpPr>
          <p:cNvPr id="129040" name="Rectangle 16"/>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9041" name="Line 17"/>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9042" name="Line 18"/>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9044" name="Rectangle 20"/>
          <p:cNvSpPr>
            <a:spLocks noChangeArrowheads="1"/>
          </p:cNvSpPr>
          <p:nvPr/>
        </p:nvSpPr>
        <p:spPr bwMode="auto">
          <a:xfrm>
            <a:off x="2613025" y="3613150"/>
            <a:ext cx="17303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smtClean="0">
                <a:solidFill>
                  <a:schemeClr val="folHlink"/>
                </a:solidFill>
                <a:latin typeface="Times" pitchFamily="-110" charset="0"/>
                <a:ea typeface="+mn-ea"/>
                <a:cs typeface="+mn-cs"/>
              </a:rPr>
              <a:t>TM</a:t>
            </a:r>
            <a:endParaRPr lang="en-US" sz="2400" b="1" i="0" dirty="0">
              <a:solidFill>
                <a:schemeClr val="folHlink"/>
              </a:solidFill>
              <a:latin typeface="Times" pitchFamily="-110" charset="0"/>
              <a:ea typeface="+mn-ea"/>
              <a:cs typeface="+mn-cs"/>
            </a:endParaRPr>
          </a:p>
        </p:txBody>
      </p:sp>
      <p:sp>
        <p:nvSpPr>
          <p:cNvPr id="129045" name="Line 21"/>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9046" name="Oval 22"/>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9047" name="Rectangle 23"/>
          <p:cNvSpPr>
            <a:spLocks noChangeArrowheads="1"/>
          </p:cNvSpPr>
          <p:nvPr/>
        </p:nvSpPr>
        <p:spPr bwMode="auto">
          <a:xfrm>
            <a:off x="4081463" y="1125538"/>
            <a:ext cx="812800"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9048" name="Rectangle 24"/>
          <p:cNvSpPr>
            <a:spLocks noChangeArrowheads="1"/>
          </p:cNvSpPr>
          <p:nvPr/>
        </p:nvSpPr>
        <p:spPr bwMode="auto">
          <a:xfrm>
            <a:off x="5145088" y="1125538"/>
            <a:ext cx="523875"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9049" name="Rectangle 25"/>
          <p:cNvSpPr>
            <a:spLocks noChangeArrowheads="1"/>
          </p:cNvSpPr>
          <p:nvPr/>
        </p:nvSpPr>
        <p:spPr bwMode="auto">
          <a:xfrm>
            <a:off x="6896100" y="43957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U</a:t>
            </a:r>
          </a:p>
        </p:txBody>
      </p:sp>
      <p:sp>
        <p:nvSpPr>
          <p:cNvPr id="129050" name="Rectangle 26"/>
          <p:cNvSpPr>
            <a:spLocks noChangeArrowheads="1"/>
          </p:cNvSpPr>
          <p:nvPr/>
        </p:nvSpPr>
        <p:spPr bwMode="auto">
          <a:xfrm>
            <a:off x="5830888" y="28844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B</a:t>
            </a:r>
          </a:p>
        </p:txBody>
      </p:sp>
      <p:sp>
        <p:nvSpPr>
          <p:cNvPr id="129051" name="Oval 27"/>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9052" name="Rectangle 28"/>
          <p:cNvSpPr>
            <a:spLocks noChangeArrowheads="1"/>
          </p:cNvSpPr>
          <p:nvPr/>
        </p:nvSpPr>
        <p:spPr bwMode="auto">
          <a:xfrm>
            <a:off x="5487988" y="181133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H</a:t>
            </a:r>
          </a:p>
        </p:txBody>
      </p:sp>
      <p:sp>
        <p:nvSpPr>
          <p:cNvPr id="129053" name="Oval 29"/>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9054" name="Rectangle 30"/>
          <p:cNvSpPr>
            <a:spLocks noChangeArrowheads="1"/>
          </p:cNvSpPr>
          <p:nvPr/>
        </p:nvSpPr>
        <p:spPr bwMode="auto">
          <a:xfrm>
            <a:off x="7088188" y="1525588"/>
            <a:ext cx="12922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N(A)</a:t>
            </a:r>
          </a:p>
        </p:txBody>
      </p:sp>
      <p:sp>
        <p:nvSpPr>
          <p:cNvPr id="129055" name="Oval 31"/>
          <p:cNvSpPr>
            <a:spLocks noChangeArrowheads="1"/>
          </p:cNvSpPr>
          <p:nvPr/>
        </p:nvSpPr>
        <p:spPr bwMode="auto">
          <a:xfrm>
            <a:off x="6921500" y="164465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9056" name="Oval 32"/>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9057" name="Rectangle 33"/>
          <p:cNvSpPr>
            <a:spLocks noChangeArrowheads="1"/>
          </p:cNvSpPr>
          <p:nvPr/>
        </p:nvSpPr>
        <p:spPr bwMode="auto">
          <a:xfrm>
            <a:off x="3072950" y="2568575"/>
            <a:ext cx="421589"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dirty="0">
                <a:solidFill>
                  <a:schemeClr val="folHlink"/>
                </a:solidFill>
                <a:latin typeface="Times" pitchFamily="-110" charset="0"/>
                <a:ea typeface="+mn-ea"/>
                <a:cs typeface="+mn-cs"/>
              </a:rPr>
              <a:t>K</a:t>
            </a:r>
          </a:p>
        </p:txBody>
      </p:sp>
      <p:sp>
        <p:nvSpPr>
          <p:cNvPr id="129058" name="Oval 34"/>
          <p:cNvSpPr>
            <a:spLocks noChangeArrowheads="1"/>
          </p:cNvSpPr>
          <p:nvPr/>
        </p:nvSpPr>
        <p:spPr bwMode="auto">
          <a:xfrm>
            <a:off x="2974975" y="3235325"/>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9059" name="Rectangle 35"/>
          <p:cNvSpPr>
            <a:spLocks noChangeArrowheads="1"/>
          </p:cNvSpPr>
          <p:nvPr/>
        </p:nvSpPr>
        <p:spPr bwMode="auto">
          <a:xfrm>
            <a:off x="2727325" y="3078163"/>
            <a:ext cx="333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folHlink"/>
                </a:solidFill>
                <a:latin typeface="Times" pitchFamily="-110" charset="0"/>
                <a:ea typeface="+mn-ea"/>
                <a:cs typeface="+mn-cs"/>
              </a:rPr>
              <a:t>J</a:t>
            </a:r>
          </a:p>
        </p:txBody>
      </p:sp>
      <p:sp>
        <p:nvSpPr>
          <p:cNvPr id="129060" name="Oval 36"/>
          <p:cNvSpPr>
            <a:spLocks noChangeArrowheads="1"/>
          </p:cNvSpPr>
          <p:nvPr/>
        </p:nvSpPr>
        <p:spPr bwMode="auto">
          <a:xfrm>
            <a:off x="3516313" y="32019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9061" name="Oval 37"/>
          <p:cNvSpPr>
            <a:spLocks noChangeArrowheads="1"/>
          </p:cNvSpPr>
          <p:nvPr/>
        </p:nvSpPr>
        <p:spPr bwMode="auto">
          <a:xfrm>
            <a:off x="2906713" y="45735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9062" name="Rectangle 38"/>
          <p:cNvSpPr>
            <a:spLocks noChangeArrowheads="1"/>
          </p:cNvSpPr>
          <p:nvPr/>
        </p:nvSpPr>
        <p:spPr bwMode="auto">
          <a:xfrm>
            <a:off x="3067050" y="4451350"/>
            <a:ext cx="620713"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folHlink"/>
                </a:solidFill>
                <a:latin typeface="Times" pitchFamily="-110" charset="0"/>
                <a:ea typeface="+mn-ea"/>
                <a:cs typeface="+mn-cs"/>
              </a:rPr>
              <a:t>KB</a:t>
            </a:r>
          </a:p>
        </p:txBody>
      </p:sp>
      <p:sp>
        <p:nvSpPr>
          <p:cNvPr id="129063" name="Oval 39"/>
          <p:cNvSpPr>
            <a:spLocks noChangeArrowheads="1"/>
          </p:cNvSpPr>
          <p:nvPr/>
        </p:nvSpPr>
        <p:spPr bwMode="auto">
          <a:xfrm>
            <a:off x="2992438" y="5286375"/>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9064" name="Rectangle 40"/>
          <p:cNvSpPr>
            <a:spLocks noChangeArrowheads="1"/>
          </p:cNvSpPr>
          <p:nvPr/>
        </p:nvSpPr>
        <p:spPr bwMode="auto">
          <a:xfrm>
            <a:off x="3074056" y="5164138"/>
            <a:ext cx="849591"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dirty="0" smtClean="0">
                <a:solidFill>
                  <a:schemeClr val="folHlink"/>
                </a:solidFill>
                <a:latin typeface="Times" pitchFamily="-110" charset="0"/>
                <a:ea typeface="+mn-ea"/>
                <a:cs typeface="+mn-cs"/>
              </a:rPr>
              <a:t>S(/B)</a:t>
            </a:r>
            <a:endParaRPr lang="en-US" sz="2400" b="1" i="0" dirty="0">
              <a:solidFill>
                <a:schemeClr val="folHlink"/>
              </a:solidFill>
              <a:latin typeface="Times" pitchFamily="-110" charset="0"/>
              <a:ea typeface="+mn-ea"/>
              <a:cs typeface="+mn-cs"/>
            </a:endParaRPr>
          </a:p>
        </p:txBody>
      </p:sp>
      <p:sp>
        <p:nvSpPr>
          <p:cNvPr id="129065" name="Oval 41"/>
          <p:cNvSpPr>
            <a:spLocks noChangeArrowheads="1"/>
          </p:cNvSpPr>
          <p:nvPr/>
        </p:nvSpPr>
        <p:spPr bwMode="auto">
          <a:xfrm>
            <a:off x="1671638" y="418623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9066" name="Rectangle 42"/>
          <p:cNvSpPr>
            <a:spLocks noChangeArrowheads="1"/>
          </p:cNvSpPr>
          <p:nvPr/>
        </p:nvSpPr>
        <p:spPr bwMode="auto">
          <a:xfrm>
            <a:off x="1799058" y="4081463"/>
            <a:ext cx="405559"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dirty="0">
                <a:solidFill>
                  <a:schemeClr val="folHlink"/>
                </a:solidFill>
                <a:latin typeface="Times" pitchFamily="-110" charset="0"/>
                <a:ea typeface="+mn-ea"/>
                <a:cs typeface="+mn-cs"/>
              </a:rPr>
              <a:t>Ä</a:t>
            </a:r>
          </a:p>
        </p:txBody>
      </p:sp>
      <p:sp>
        <p:nvSpPr>
          <p:cNvPr id="129067" name="AutoShape 43"/>
          <p:cNvSpPr>
            <a:spLocks noChangeArrowheads="1"/>
          </p:cNvSpPr>
          <p:nvPr/>
        </p:nvSpPr>
        <p:spPr bwMode="auto">
          <a:xfrm>
            <a:off x="5591175" y="1249363"/>
            <a:ext cx="292100" cy="215900"/>
          </a:xfrm>
          <a:prstGeom prst="rightArrow">
            <a:avLst>
              <a:gd name="adj1" fmla="val 50000"/>
              <a:gd name="adj2" fmla="val 67653"/>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9068" name="AutoShape 44"/>
          <p:cNvSpPr>
            <a:spLocks noChangeArrowheads="1"/>
          </p:cNvSpPr>
          <p:nvPr/>
        </p:nvSpPr>
        <p:spPr bwMode="auto">
          <a:xfrm rot="10740000">
            <a:off x="4005263" y="1243013"/>
            <a:ext cx="292100" cy="223837"/>
          </a:xfrm>
          <a:prstGeom prst="rightArrow">
            <a:avLst>
              <a:gd name="adj1" fmla="val 50000"/>
              <a:gd name="adj2" fmla="val 65254"/>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9069" name="Line 45"/>
          <p:cNvSpPr>
            <a:spLocks noChangeShapeType="1"/>
          </p:cNvSpPr>
          <p:nvPr/>
        </p:nvSpPr>
        <p:spPr bwMode="auto">
          <a:xfrm>
            <a:off x="4178300" y="1666875"/>
            <a:ext cx="1668463" cy="0"/>
          </a:xfrm>
          <a:prstGeom prst="line">
            <a:avLst/>
          </a:prstGeom>
          <a:noFill/>
          <a:ln w="254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9070" name="Rectangle 46"/>
          <p:cNvSpPr>
            <a:spLocks noChangeArrowheads="1"/>
          </p:cNvSpPr>
          <p:nvPr/>
        </p:nvSpPr>
        <p:spPr bwMode="auto">
          <a:xfrm>
            <a:off x="4097338" y="763588"/>
            <a:ext cx="37115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rgbClr val="FAF200"/>
                </a:solidFill>
                <a:latin typeface="Times" pitchFamily="-110" charset="0"/>
                <a:ea typeface="+mn-ea"/>
                <a:cs typeface="+mn-cs"/>
              </a:rPr>
              <a:t>10 </a:t>
            </a:r>
            <a:r>
              <a:rPr lang="en-US" sz="2400" b="1" i="0" dirty="0" smtClean="0">
                <a:solidFill>
                  <a:srgbClr val="FAF200"/>
                </a:solidFill>
                <a:latin typeface="Times" pitchFamily="-110" charset="0"/>
              </a:rPr>
              <a:t>ORTE</a:t>
            </a:r>
            <a:endParaRPr lang="en-US" sz="2400" b="1" i="0" dirty="0">
              <a:solidFill>
                <a:srgbClr val="FAF200"/>
              </a:solidFill>
              <a:latin typeface="Times" pitchFamily="-110" charset="0"/>
              <a:ea typeface="+mn-ea"/>
              <a:cs typeface="+mn-cs"/>
            </a:endParaRPr>
          </a:p>
        </p:txBody>
      </p:sp>
      <p:sp>
        <p:nvSpPr>
          <p:cNvPr id="129071" name="Rectangle 47"/>
          <p:cNvSpPr>
            <a:spLocks noChangeArrowheads="1"/>
          </p:cNvSpPr>
          <p:nvPr/>
        </p:nvSpPr>
        <p:spPr bwMode="auto">
          <a:xfrm>
            <a:off x="4083050" y="1127125"/>
            <a:ext cx="809625" cy="5159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i="0">
                <a:solidFill>
                  <a:srgbClr val="FAF200"/>
                </a:solidFill>
                <a:effectLst>
                  <a:outerShdw blurRad="38100" dist="38100" dir="2700000" algn="tl">
                    <a:srgbClr val="000000"/>
                  </a:outerShdw>
                </a:effectLst>
                <a:latin typeface="Times" charset="0"/>
              </a:rPr>
              <a:t>6</a:t>
            </a:r>
          </a:p>
        </p:txBody>
      </p:sp>
      <p:sp>
        <p:nvSpPr>
          <p:cNvPr id="129072" name="Rectangle 48"/>
          <p:cNvSpPr>
            <a:spLocks noChangeArrowheads="1"/>
          </p:cNvSpPr>
          <p:nvPr/>
        </p:nvSpPr>
        <p:spPr bwMode="auto">
          <a:xfrm>
            <a:off x="5146675" y="1127125"/>
            <a:ext cx="520700" cy="5159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i="0">
                <a:solidFill>
                  <a:srgbClr val="FAF200"/>
                </a:solidFill>
                <a:effectLst>
                  <a:outerShdw blurRad="38100" dist="38100" dir="2700000" algn="tl">
                    <a:srgbClr val="000000"/>
                  </a:outerShdw>
                </a:effectLst>
                <a:latin typeface="Times" charset="0"/>
              </a:rPr>
              <a:t>4</a:t>
            </a:r>
          </a:p>
        </p:txBody>
      </p:sp>
      <p:sp>
        <p:nvSpPr>
          <p:cNvPr id="129073" name="Oval 49"/>
          <p:cNvSpPr>
            <a:spLocks noChangeArrowheads="1"/>
          </p:cNvSpPr>
          <p:nvPr/>
        </p:nvSpPr>
        <p:spPr bwMode="auto">
          <a:xfrm>
            <a:off x="3848100" y="590550"/>
            <a:ext cx="2236788" cy="1201738"/>
          </a:xfrm>
          <a:prstGeom prst="ellipse">
            <a:avLst/>
          </a:prstGeom>
          <a:noFill/>
          <a:ln w="5715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r>
              <a:rPr lang="en-US">
                <a:effectLst>
                  <a:outerShdw blurRad="38100" dist="38100" dir="2700000" algn="tl">
                    <a:srgbClr val="000000"/>
                  </a:outerShdw>
                </a:effectLst>
              </a:rPr>
              <a:t> </a:t>
            </a:r>
          </a:p>
        </p:txBody>
      </p:sp>
      <p:sp>
        <p:nvSpPr>
          <p:cNvPr id="129074" name="Rectangle 50"/>
          <p:cNvSpPr>
            <a:spLocks noChangeArrowheads="1"/>
          </p:cNvSpPr>
          <p:nvPr/>
        </p:nvSpPr>
        <p:spPr bwMode="auto">
          <a:xfrm>
            <a:off x="3687787" y="3078163"/>
            <a:ext cx="815928"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dirty="0" smtClean="0">
                <a:solidFill>
                  <a:schemeClr val="folHlink"/>
                </a:solidFill>
                <a:latin typeface="Times" pitchFamily="-110" charset="0"/>
                <a:ea typeface="+mn-ea"/>
                <a:cs typeface="+mn-cs"/>
              </a:rPr>
              <a:t>N(B)</a:t>
            </a:r>
            <a:endParaRPr lang="en-US" sz="2400" b="1" i="0" dirty="0">
              <a:solidFill>
                <a:schemeClr val="folHlink"/>
              </a:solidFill>
              <a:latin typeface="Times" pitchFamily="-110" charset="0"/>
              <a:ea typeface="+mn-ea"/>
              <a:cs typeface="+mn-cs"/>
            </a:endParaRPr>
          </a:p>
        </p:txBody>
      </p:sp>
      <p:sp>
        <p:nvSpPr>
          <p:cNvPr id="129076" name="Oval 52"/>
          <p:cNvSpPr>
            <a:spLocks noChangeArrowheads="1"/>
          </p:cNvSpPr>
          <p:nvPr/>
        </p:nvSpPr>
        <p:spPr bwMode="auto">
          <a:xfrm>
            <a:off x="5200650" y="1671638"/>
            <a:ext cx="795338" cy="763587"/>
          </a:xfrm>
          <a:prstGeom prst="ellipse">
            <a:avLst/>
          </a:prstGeom>
          <a:noFill/>
          <a:ln w="57150">
            <a:solidFill>
              <a:srgbClr val="FFFFFF"/>
            </a:solidFill>
            <a:round/>
            <a:headEnd/>
            <a:tailEnd/>
          </a:ln>
          <a:effectLst>
            <a:outerShdw blurRad="63500" dist="63500" dir="3187806"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9077" name="Oval 53"/>
          <p:cNvSpPr>
            <a:spLocks noChangeArrowheads="1"/>
          </p:cNvSpPr>
          <p:nvPr/>
        </p:nvSpPr>
        <p:spPr bwMode="auto">
          <a:xfrm>
            <a:off x="5526088" y="2717800"/>
            <a:ext cx="795337" cy="763588"/>
          </a:xfrm>
          <a:prstGeom prst="ellipse">
            <a:avLst/>
          </a:prstGeom>
          <a:noFill/>
          <a:ln w="57150">
            <a:solidFill>
              <a:srgbClr val="FFFFFF"/>
            </a:solidFill>
            <a:round/>
            <a:headEnd/>
            <a:tailEnd/>
          </a:ln>
          <a:effectLst>
            <a:outerShdw blurRad="63500" dist="63500" dir="3187806"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9078" name="Oval 54"/>
          <p:cNvSpPr>
            <a:spLocks noChangeArrowheads="1"/>
          </p:cNvSpPr>
          <p:nvPr/>
        </p:nvSpPr>
        <p:spPr bwMode="auto">
          <a:xfrm>
            <a:off x="6575425" y="1363663"/>
            <a:ext cx="1506538" cy="763587"/>
          </a:xfrm>
          <a:prstGeom prst="ellipse">
            <a:avLst/>
          </a:prstGeom>
          <a:noFill/>
          <a:ln w="57150">
            <a:solidFill>
              <a:srgbClr val="FFFFFF"/>
            </a:solidFill>
            <a:round/>
            <a:headEnd/>
            <a:tailEnd/>
          </a:ln>
          <a:effectLst>
            <a:outerShdw blurRad="63500" dist="63500" dir="3187806"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9079" name="Oval 55"/>
          <p:cNvSpPr>
            <a:spLocks noChangeArrowheads="1"/>
          </p:cNvSpPr>
          <p:nvPr/>
        </p:nvSpPr>
        <p:spPr bwMode="auto">
          <a:xfrm>
            <a:off x="6542088" y="4191000"/>
            <a:ext cx="795337" cy="763588"/>
          </a:xfrm>
          <a:prstGeom prst="ellipse">
            <a:avLst/>
          </a:prstGeom>
          <a:noFill/>
          <a:ln w="57150">
            <a:solidFill>
              <a:srgbClr val="FFFFFF"/>
            </a:solidFill>
            <a:round/>
            <a:headEnd/>
            <a:tailEnd/>
          </a:ln>
          <a:effectLst>
            <a:outerShdw blurRad="63500" dist="63500" dir="3187806"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9080" name="Oval 56"/>
          <p:cNvSpPr>
            <a:spLocks noChangeArrowheads="1"/>
          </p:cNvSpPr>
          <p:nvPr/>
        </p:nvSpPr>
        <p:spPr bwMode="auto">
          <a:xfrm>
            <a:off x="2801938" y="2447925"/>
            <a:ext cx="693737" cy="677863"/>
          </a:xfrm>
          <a:prstGeom prst="ellipse">
            <a:avLst/>
          </a:prstGeom>
          <a:noFill/>
          <a:ln w="57150">
            <a:solidFill>
              <a:srgbClr val="FFFFFF"/>
            </a:solidFill>
            <a:round/>
            <a:headEnd/>
            <a:tailEnd/>
          </a:ln>
          <a:effectLst>
            <a:outerShdw blurRad="63500" dist="63500" dir="3187806"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9081" name="Oval 57"/>
          <p:cNvSpPr>
            <a:spLocks noChangeArrowheads="1"/>
          </p:cNvSpPr>
          <p:nvPr/>
        </p:nvSpPr>
        <p:spPr bwMode="auto">
          <a:xfrm>
            <a:off x="3378200" y="2932113"/>
            <a:ext cx="1193800" cy="677862"/>
          </a:xfrm>
          <a:prstGeom prst="ellipse">
            <a:avLst/>
          </a:prstGeom>
          <a:noFill/>
          <a:ln w="57150">
            <a:solidFill>
              <a:srgbClr val="FFFFFF"/>
            </a:solidFill>
            <a:round/>
            <a:headEnd/>
            <a:tailEnd/>
          </a:ln>
          <a:effectLst>
            <a:outerShdw blurRad="63500" dist="63500" dir="3187806"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9082" name="Oval 58"/>
          <p:cNvSpPr>
            <a:spLocks noChangeArrowheads="1"/>
          </p:cNvSpPr>
          <p:nvPr/>
        </p:nvSpPr>
        <p:spPr bwMode="auto">
          <a:xfrm>
            <a:off x="2622550" y="2967038"/>
            <a:ext cx="693738" cy="677862"/>
          </a:xfrm>
          <a:prstGeom prst="ellipse">
            <a:avLst/>
          </a:prstGeom>
          <a:noFill/>
          <a:ln w="57150">
            <a:solidFill>
              <a:srgbClr val="FFFFFF"/>
            </a:solidFill>
            <a:round/>
            <a:headEnd/>
            <a:tailEnd/>
          </a:ln>
          <a:effectLst>
            <a:outerShdw blurRad="63500" dist="63500" dir="3187806"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9083" name="Oval 59"/>
          <p:cNvSpPr>
            <a:spLocks noChangeArrowheads="1"/>
          </p:cNvSpPr>
          <p:nvPr/>
        </p:nvSpPr>
        <p:spPr bwMode="auto">
          <a:xfrm>
            <a:off x="2794000" y="4321175"/>
            <a:ext cx="981075" cy="677863"/>
          </a:xfrm>
          <a:prstGeom prst="ellipse">
            <a:avLst/>
          </a:prstGeom>
          <a:noFill/>
          <a:ln w="57150">
            <a:solidFill>
              <a:srgbClr val="FFFFFF"/>
            </a:solidFill>
            <a:round/>
            <a:headEnd/>
            <a:tailEnd/>
          </a:ln>
          <a:effectLst>
            <a:outerShdw blurRad="63500" dist="63500" dir="3187806"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9084" name="Oval 60"/>
          <p:cNvSpPr>
            <a:spLocks noChangeArrowheads="1"/>
          </p:cNvSpPr>
          <p:nvPr/>
        </p:nvSpPr>
        <p:spPr bwMode="auto">
          <a:xfrm>
            <a:off x="1555750" y="3965575"/>
            <a:ext cx="693738" cy="677863"/>
          </a:xfrm>
          <a:prstGeom prst="ellipse">
            <a:avLst/>
          </a:prstGeom>
          <a:noFill/>
          <a:ln w="57150">
            <a:solidFill>
              <a:srgbClr val="FFFFFF"/>
            </a:solidFill>
            <a:round/>
            <a:headEnd/>
            <a:tailEnd/>
          </a:ln>
          <a:effectLst>
            <a:outerShdw blurRad="63500" dist="63500" dir="3187806"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9085" name="Oval 61"/>
          <p:cNvSpPr>
            <a:spLocks noChangeArrowheads="1"/>
          </p:cNvSpPr>
          <p:nvPr/>
        </p:nvSpPr>
        <p:spPr bwMode="auto">
          <a:xfrm>
            <a:off x="2792413" y="5049838"/>
            <a:ext cx="1150937" cy="677862"/>
          </a:xfrm>
          <a:prstGeom prst="ellipse">
            <a:avLst/>
          </a:prstGeom>
          <a:noFill/>
          <a:ln w="57150">
            <a:solidFill>
              <a:srgbClr val="FFFFFF"/>
            </a:solidFill>
            <a:round/>
            <a:headEnd/>
            <a:tailEnd/>
          </a:ln>
          <a:effectLst>
            <a:outerShdw blurRad="63500" dist="63500" dir="3187806"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grpSp>
        <p:nvGrpSpPr>
          <p:cNvPr id="2" name="Group 68"/>
          <p:cNvGrpSpPr>
            <a:grpSpLocks/>
          </p:cNvGrpSpPr>
          <p:nvPr/>
        </p:nvGrpSpPr>
        <p:grpSpPr bwMode="auto">
          <a:xfrm>
            <a:off x="1962150" y="841375"/>
            <a:ext cx="5948363" cy="5375275"/>
            <a:chOff x="1236" y="530"/>
            <a:chExt cx="3747" cy="3386"/>
          </a:xfrm>
        </p:grpSpPr>
        <p:sp>
          <p:nvSpPr>
            <p:cNvPr id="129086" name="Oval 62"/>
            <p:cNvSpPr>
              <a:spLocks noChangeArrowheads="1"/>
            </p:cNvSpPr>
            <p:nvPr/>
          </p:nvSpPr>
          <p:spPr bwMode="auto">
            <a:xfrm>
              <a:off x="1236" y="530"/>
              <a:ext cx="501" cy="481"/>
            </a:xfrm>
            <a:prstGeom prst="ellipse">
              <a:avLst/>
            </a:prstGeom>
            <a:noFill/>
            <a:ln w="57150">
              <a:solidFill>
                <a:srgbClr val="00CCFF"/>
              </a:solidFill>
              <a:round/>
              <a:headEnd/>
              <a:tailEnd/>
            </a:ln>
            <a:effectLst>
              <a:outerShdw blurRad="63500" dist="99190" dir="3011666"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9087" name="Oval 63"/>
            <p:cNvSpPr>
              <a:spLocks noChangeArrowheads="1"/>
            </p:cNvSpPr>
            <p:nvPr/>
          </p:nvSpPr>
          <p:spPr bwMode="auto">
            <a:xfrm>
              <a:off x="2856" y="1571"/>
              <a:ext cx="501" cy="481"/>
            </a:xfrm>
            <a:prstGeom prst="ellipse">
              <a:avLst/>
            </a:prstGeom>
            <a:noFill/>
            <a:ln w="57150">
              <a:solidFill>
                <a:srgbClr val="00CCFF"/>
              </a:solidFill>
              <a:round/>
              <a:headEnd/>
              <a:tailEnd/>
            </a:ln>
            <a:effectLst>
              <a:outerShdw blurRad="63500" dist="99190" dir="3011666"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9088" name="Oval 64"/>
            <p:cNvSpPr>
              <a:spLocks noChangeArrowheads="1"/>
            </p:cNvSpPr>
            <p:nvPr/>
          </p:nvSpPr>
          <p:spPr bwMode="auto">
            <a:xfrm>
              <a:off x="4482" y="3207"/>
              <a:ext cx="501" cy="481"/>
            </a:xfrm>
            <a:prstGeom prst="ellipse">
              <a:avLst/>
            </a:prstGeom>
            <a:noFill/>
            <a:ln w="57150">
              <a:solidFill>
                <a:srgbClr val="00CCFF"/>
              </a:solidFill>
              <a:round/>
              <a:headEnd/>
              <a:tailEnd/>
            </a:ln>
            <a:effectLst>
              <a:outerShdw blurRad="63500" dist="99190" dir="3011666"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9089" name="Oval 65"/>
            <p:cNvSpPr>
              <a:spLocks noChangeArrowheads="1"/>
            </p:cNvSpPr>
            <p:nvPr/>
          </p:nvSpPr>
          <p:spPr bwMode="auto">
            <a:xfrm>
              <a:off x="2094" y="1400"/>
              <a:ext cx="501" cy="481"/>
            </a:xfrm>
            <a:prstGeom prst="ellipse">
              <a:avLst/>
            </a:prstGeom>
            <a:noFill/>
            <a:ln w="57150">
              <a:solidFill>
                <a:srgbClr val="00CCFF"/>
              </a:solidFill>
              <a:round/>
              <a:headEnd/>
              <a:tailEnd/>
            </a:ln>
            <a:effectLst>
              <a:outerShdw blurRad="63500" dist="99190" dir="3011666"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9090" name="Oval 66"/>
            <p:cNvSpPr>
              <a:spLocks noChangeArrowheads="1"/>
            </p:cNvSpPr>
            <p:nvPr/>
          </p:nvSpPr>
          <p:spPr bwMode="auto">
            <a:xfrm>
              <a:off x="1486" y="3435"/>
              <a:ext cx="501" cy="481"/>
            </a:xfrm>
            <a:prstGeom prst="ellipse">
              <a:avLst/>
            </a:prstGeom>
            <a:noFill/>
            <a:ln w="57150">
              <a:solidFill>
                <a:srgbClr val="00CCFF"/>
              </a:solidFill>
              <a:round/>
              <a:headEnd/>
              <a:tailEnd/>
            </a:ln>
            <a:effectLst>
              <a:outerShdw blurRad="63500" dist="99190" dir="3011666"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9091" name="Oval 67"/>
            <p:cNvSpPr>
              <a:spLocks noChangeArrowheads="1"/>
            </p:cNvSpPr>
            <p:nvPr/>
          </p:nvSpPr>
          <p:spPr bwMode="auto">
            <a:xfrm>
              <a:off x="1583" y="2183"/>
              <a:ext cx="501" cy="481"/>
            </a:xfrm>
            <a:prstGeom prst="ellipse">
              <a:avLst/>
            </a:prstGeom>
            <a:noFill/>
            <a:ln w="57150">
              <a:solidFill>
                <a:srgbClr val="00CCFF"/>
              </a:solidFill>
              <a:round/>
              <a:headEnd/>
              <a:tailEnd/>
            </a:ln>
            <a:effectLst>
              <a:outerShdw blurRad="63500" dist="99190" dir="3011666"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grpSp>
      <p:sp>
        <p:nvSpPr>
          <p:cNvPr id="154684" name="Text Box 69"/>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endParaRPr>
          </a:p>
        </p:txBody>
      </p:sp>
      <p:sp>
        <p:nvSpPr>
          <p:cNvPr id="129098" name="Rectangle 74"/>
          <p:cNvSpPr>
            <a:spLocks noChangeArrowheads="1"/>
          </p:cNvSpPr>
          <p:nvPr/>
        </p:nvSpPr>
        <p:spPr bwMode="auto">
          <a:xfrm>
            <a:off x="4479925" y="2824163"/>
            <a:ext cx="184150" cy="244475"/>
          </a:xfrm>
          <a:prstGeom prst="rect">
            <a:avLst/>
          </a:prstGeom>
          <a:noFill/>
          <a:ln w="12700">
            <a:noFill/>
            <a:miter lim="800000"/>
            <a:headEnd/>
            <a:tailEnd/>
          </a:ln>
          <a:effectLst/>
        </p:spPr>
        <p:txBody>
          <a:bodyPr wrap="none">
            <a:spAutoFit/>
          </a:bodyPr>
          <a:lstStyle/>
          <a:p>
            <a:pPr>
              <a:defRPr/>
            </a:pPr>
            <a:endParaRPr lang="en-US" sz="1000" b="1" i="0">
              <a:solidFill>
                <a:schemeClr val="tx1"/>
              </a:solidFill>
              <a:effectLst>
                <a:outerShdw blurRad="38100" dist="38100" dir="2700000" algn="tl">
                  <a:srgbClr val="000000"/>
                </a:outerShdw>
              </a:effectLst>
              <a:latin typeface="Comic Sans MS" pitchFamily="-110" charset="0"/>
              <a:ea typeface="+mn-ea"/>
              <a:cs typeface="+mn-cs"/>
            </a:endParaRPr>
          </a:p>
        </p:txBody>
      </p:sp>
      <p:sp>
        <p:nvSpPr>
          <p:cNvPr id="129099" name="Rectangle 75"/>
          <p:cNvSpPr>
            <a:spLocks noChangeArrowheads="1"/>
          </p:cNvSpPr>
          <p:nvPr/>
        </p:nvSpPr>
        <p:spPr bwMode="auto">
          <a:xfrm>
            <a:off x="8091488" y="6521450"/>
            <a:ext cx="339725" cy="244475"/>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rPr>
              <a:t>74</a:t>
            </a:r>
          </a:p>
        </p:txBody>
      </p:sp>
      <p:sp>
        <p:nvSpPr>
          <p:cNvPr id="154687" name="Text Box 76"/>
          <p:cNvSpPr txBox="1">
            <a:spLocks noChangeArrowheads="1"/>
          </p:cNvSpPr>
          <p:nvPr/>
        </p:nvSpPr>
        <p:spPr bwMode="auto">
          <a:xfrm>
            <a:off x="7532688" y="5884863"/>
            <a:ext cx="268287"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Arial" charset="0"/>
              </a:rPr>
              <a:t>  </a:t>
            </a:r>
          </a:p>
        </p:txBody>
      </p:sp>
      <p:sp>
        <p:nvSpPr>
          <p:cNvPr id="154688" name="Rectangle 77"/>
          <p:cNvSpPr>
            <a:spLocks noChangeArrowheads="1"/>
          </p:cNvSpPr>
          <p:nvPr/>
        </p:nvSpPr>
        <p:spPr bwMode="auto">
          <a:xfrm>
            <a:off x="7102702" y="6269038"/>
            <a:ext cx="1561646"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p>
            <a:r>
              <a:rPr lang="en-US" sz="1200" b="1" i="0" dirty="0" err="1" smtClean="0">
                <a:solidFill>
                  <a:schemeClr val="tx1"/>
                </a:solidFill>
                <a:latin typeface="Arial" charset="0"/>
              </a:rPr>
              <a:t>Handbuch</a:t>
            </a:r>
            <a:r>
              <a:rPr lang="en-US" sz="1200" b="1" i="0" dirty="0" smtClean="0">
                <a:solidFill>
                  <a:schemeClr val="tx1"/>
                </a:solidFill>
                <a:latin typeface="Arial" charset="0"/>
              </a:rPr>
              <a:t> S. 15-16</a:t>
            </a:r>
            <a:endParaRPr lang="en-US" sz="1200" b="1" i="0" dirty="0">
              <a:solidFill>
                <a:schemeClr val="tx1"/>
              </a:solidFill>
              <a:latin typeface="Arial" charset="0"/>
            </a:endParaRPr>
          </a:p>
        </p:txBody>
      </p:sp>
      <p:sp>
        <p:nvSpPr>
          <p:cNvPr id="154689" name="Text Box 78"/>
          <p:cNvSpPr txBox="1">
            <a:spLocks noChangeArrowheads="1"/>
          </p:cNvSpPr>
          <p:nvPr/>
        </p:nvSpPr>
        <p:spPr bwMode="auto">
          <a:xfrm>
            <a:off x="8756650" y="6413500"/>
            <a:ext cx="2540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2000" i="0">
                <a:solidFill>
                  <a:srgbClr val="FFFFFF"/>
                </a:solidFill>
                <a:latin typeface="Arial" charset="0"/>
              </a:rPr>
              <a:t> </a:t>
            </a:r>
          </a:p>
        </p:txBody>
      </p:sp>
      <p:sp>
        <p:nvSpPr>
          <p:cNvPr id="154690" name="Text Box 79"/>
          <p:cNvSpPr txBox="1">
            <a:spLocks noChangeArrowheads="1"/>
          </p:cNvSpPr>
          <p:nvPr/>
        </p:nvSpPr>
        <p:spPr bwMode="auto">
          <a:xfrm>
            <a:off x="8721725" y="6413500"/>
            <a:ext cx="325438"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2000" i="0">
                <a:solidFill>
                  <a:srgbClr val="FFFFFF"/>
                </a:solidFill>
                <a:latin typeface="Arial" charset="0"/>
              </a:rPr>
              <a:t>1</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9073"/>
                                        </p:tgtEl>
                                        <p:attrNameLst>
                                          <p:attrName>style.visibility</p:attrName>
                                        </p:attrNameLst>
                                      </p:cBhvr>
                                      <p:to>
                                        <p:strVal val="visible"/>
                                      </p:to>
                                    </p:set>
                                    <p:animEffect transition="in" filter="fade">
                                      <p:cBhvr>
                                        <p:cTn id="7" dur="1000"/>
                                        <p:tgtEl>
                                          <p:spTgt spid="12907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9073" grpId="0" animBg="1" autoUpdateAnimBg="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1826" name="Rectangle 2"/>
          <p:cNvSpPr>
            <a:spLocks noChangeArrowheads="1"/>
          </p:cNvSpPr>
          <p:nvPr/>
        </p:nvSpPr>
        <p:spPr bwMode="auto">
          <a:xfrm>
            <a:off x="3687787" y="3078163"/>
            <a:ext cx="815928"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dirty="0" smtClean="0">
                <a:solidFill>
                  <a:schemeClr val="tx1"/>
                </a:solidFill>
                <a:latin typeface="Times" pitchFamily="-110" charset="0"/>
                <a:ea typeface="+mn-ea"/>
                <a:cs typeface="+mn-cs"/>
              </a:rPr>
              <a:t>N(B)</a:t>
            </a:r>
            <a:endParaRPr lang="en-US" sz="2400" b="1" i="0" dirty="0">
              <a:solidFill>
                <a:schemeClr val="tx1"/>
              </a:solidFill>
              <a:latin typeface="Times" pitchFamily="-110" charset="0"/>
              <a:ea typeface="+mn-ea"/>
              <a:cs typeface="+mn-cs"/>
            </a:endParaRPr>
          </a:p>
        </p:txBody>
      </p:sp>
      <p:sp>
        <p:nvSpPr>
          <p:cNvPr id="461827" name="Freeform 3"/>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61828" name="Rectangle 4"/>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61829" name="Rectangle 5"/>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61830" name="Freeform 6"/>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61831" name="Freeform 7"/>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61832" name="Rectangle 8"/>
          <p:cNvSpPr>
            <a:spLocks noChangeArrowheads="1"/>
          </p:cNvSpPr>
          <p:nvPr/>
        </p:nvSpPr>
        <p:spPr bwMode="auto">
          <a:xfrm>
            <a:off x="4630738" y="2649538"/>
            <a:ext cx="15208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smtClean="0">
                <a:solidFill>
                  <a:schemeClr val="tx1"/>
                </a:solidFill>
                <a:latin typeface="Times" pitchFamily="-110" charset="0"/>
                <a:ea typeface="+mn-ea"/>
                <a:cs typeface="+mn-cs"/>
              </a:rPr>
              <a:t>E</a:t>
            </a:r>
            <a:endParaRPr lang="en-US" sz="2400" b="1" i="0" dirty="0">
              <a:solidFill>
                <a:schemeClr val="tx1"/>
              </a:solidFill>
              <a:latin typeface="Times" pitchFamily="-110" charset="0"/>
              <a:ea typeface="+mn-ea"/>
              <a:cs typeface="+mn-cs"/>
            </a:endParaRPr>
          </a:p>
        </p:txBody>
      </p:sp>
      <p:sp>
        <p:nvSpPr>
          <p:cNvPr id="461833" name="Freeform 9"/>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61834" name="Rectangle 10"/>
          <p:cNvSpPr>
            <a:spLocks noChangeArrowheads="1"/>
          </p:cNvSpPr>
          <p:nvPr/>
        </p:nvSpPr>
        <p:spPr bwMode="auto">
          <a:xfrm>
            <a:off x="7259638" y="5259388"/>
            <a:ext cx="13112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PG</a:t>
            </a:r>
          </a:p>
        </p:txBody>
      </p:sp>
      <p:sp>
        <p:nvSpPr>
          <p:cNvPr id="461835" name="Freeform 11"/>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61836" name="Freeform 12"/>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61837" name="Freeform 13"/>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61838" name="Rectangle 14"/>
          <p:cNvSpPr>
            <a:spLocks noChangeArrowheads="1"/>
          </p:cNvSpPr>
          <p:nvPr/>
        </p:nvSpPr>
        <p:spPr bwMode="auto">
          <a:xfrm>
            <a:off x="3449638" y="2382838"/>
            <a:ext cx="1273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tx1"/>
                </a:solidFill>
                <a:latin typeface="Times" pitchFamily="-110" charset="0"/>
                <a:ea typeface="+mn-ea"/>
                <a:cs typeface="+mn-cs"/>
              </a:rPr>
              <a:t>SG</a:t>
            </a:r>
          </a:p>
        </p:txBody>
      </p:sp>
      <p:sp>
        <p:nvSpPr>
          <p:cNvPr id="461839" name="Rectangle 15"/>
          <p:cNvSpPr>
            <a:spLocks noChangeArrowheads="1"/>
          </p:cNvSpPr>
          <p:nvPr/>
        </p:nvSpPr>
        <p:spPr bwMode="auto">
          <a:xfrm>
            <a:off x="2516188" y="5640388"/>
            <a:ext cx="7016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smtClean="0">
                <a:solidFill>
                  <a:schemeClr val="folHlink"/>
                </a:solidFill>
                <a:latin typeface="Times" pitchFamily="-110" charset="0"/>
                <a:ea typeface="+mn-ea"/>
                <a:cs typeface="+mn-cs"/>
              </a:rPr>
              <a:t>RM</a:t>
            </a:r>
            <a:endParaRPr lang="en-US" sz="2400" b="1" i="0" dirty="0">
              <a:solidFill>
                <a:schemeClr val="folHlink"/>
              </a:solidFill>
              <a:latin typeface="Times" pitchFamily="-110" charset="0"/>
              <a:ea typeface="+mn-ea"/>
              <a:cs typeface="+mn-cs"/>
            </a:endParaRPr>
          </a:p>
        </p:txBody>
      </p:sp>
      <p:sp>
        <p:nvSpPr>
          <p:cNvPr id="461840" name="Rectangle 16"/>
          <p:cNvSpPr>
            <a:spLocks noChangeArrowheads="1"/>
          </p:cNvSpPr>
          <p:nvPr/>
        </p:nvSpPr>
        <p:spPr bwMode="auto">
          <a:xfrm>
            <a:off x="2020888" y="992188"/>
            <a:ext cx="8350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smtClean="0">
                <a:solidFill>
                  <a:schemeClr val="tx1"/>
                </a:solidFill>
                <a:latin typeface="Times" pitchFamily="-110" charset="0"/>
                <a:ea typeface="+mn-ea"/>
                <a:cs typeface="+mn-cs"/>
              </a:rPr>
              <a:t>MM</a:t>
            </a:r>
            <a:endParaRPr lang="en-US" sz="2400" b="1" i="0" dirty="0">
              <a:solidFill>
                <a:schemeClr val="tx1"/>
              </a:solidFill>
              <a:latin typeface="Times" pitchFamily="-110" charset="0"/>
              <a:ea typeface="+mn-ea"/>
              <a:cs typeface="+mn-cs"/>
            </a:endParaRPr>
          </a:p>
        </p:txBody>
      </p:sp>
      <p:sp>
        <p:nvSpPr>
          <p:cNvPr id="461841" name="Rectangle 17"/>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61842" name="Line 18"/>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61844" name="Rectangle 20"/>
          <p:cNvSpPr>
            <a:spLocks noChangeArrowheads="1"/>
          </p:cNvSpPr>
          <p:nvPr/>
        </p:nvSpPr>
        <p:spPr bwMode="auto">
          <a:xfrm>
            <a:off x="2613025" y="3613150"/>
            <a:ext cx="17303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smtClean="0">
                <a:solidFill>
                  <a:schemeClr val="tx1"/>
                </a:solidFill>
                <a:latin typeface="Times" pitchFamily="-110" charset="0"/>
                <a:ea typeface="+mn-ea"/>
                <a:cs typeface="+mn-cs"/>
              </a:rPr>
              <a:t>TM</a:t>
            </a:r>
            <a:endParaRPr lang="en-US" sz="2400" b="1" i="0" dirty="0">
              <a:solidFill>
                <a:schemeClr val="tx1"/>
              </a:solidFill>
              <a:latin typeface="Times" pitchFamily="-110" charset="0"/>
              <a:ea typeface="+mn-ea"/>
              <a:cs typeface="+mn-cs"/>
            </a:endParaRPr>
          </a:p>
        </p:txBody>
      </p:sp>
      <p:sp>
        <p:nvSpPr>
          <p:cNvPr id="461845" name="Line 21"/>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61846" name="Oval 22"/>
          <p:cNvSpPr>
            <a:spLocks noChangeArrowheads="1"/>
          </p:cNvSpPr>
          <p:nvPr/>
        </p:nvSpPr>
        <p:spPr bwMode="auto">
          <a:xfrm>
            <a:off x="6718300" y="4525963"/>
            <a:ext cx="193675" cy="187325"/>
          </a:xfrm>
          <a:prstGeom prst="ellipse">
            <a:avLst/>
          </a:prstGeom>
          <a:solidFill>
            <a:srgbClr val="919191"/>
          </a:solidFill>
          <a:ln w="25400">
            <a:solidFill>
              <a:srgbClr val="919191"/>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61847" name="AutoShape 23"/>
          <p:cNvSpPr>
            <a:spLocks noChangeArrowheads="1"/>
          </p:cNvSpPr>
          <p:nvPr/>
        </p:nvSpPr>
        <p:spPr bwMode="auto">
          <a:xfrm>
            <a:off x="5591175" y="1249363"/>
            <a:ext cx="292100" cy="215900"/>
          </a:xfrm>
          <a:prstGeom prst="rightArrow">
            <a:avLst>
              <a:gd name="adj1" fmla="val 50000"/>
              <a:gd name="adj2" fmla="val 67653"/>
            </a:avLst>
          </a:prstGeom>
          <a:solidFill>
            <a:srgbClr val="919191"/>
          </a:solidFill>
          <a:ln w="12700">
            <a:solidFill>
              <a:srgbClr val="919191"/>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61848" name="AutoShape 24"/>
          <p:cNvSpPr>
            <a:spLocks noChangeArrowheads="1"/>
          </p:cNvSpPr>
          <p:nvPr/>
        </p:nvSpPr>
        <p:spPr bwMode="auto">
          <a:xfrm rot="10740000">
            <a:off x="4005263" y="1243013"/>
            <a:ext cx="292100" cy="223837"/>
          </a:xfrm>
          <a:prstGeom prst="rightArrow">
            <a:avLst>
              <a:gd name="adj1" fmla="val 50000"/>
              <a:gd name="adj2" fmla="val 65254"/>
            </a:avLst>
          </a:prstGeom>
          <a:solidFill>
            <a:srgbClr val="919191"/>
          </a:solidFill>
          <a:ln w="12700">
            <a:solidFill>
              <a:srgbClr val="919191"/>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61849" name="Line 25"/>
          <p:cNvSpPr>
            <a:spLocks noChangeShapeType="1"/>
          </p:cNvSpPr>
          <p:nvPr/>
        </p:nvSpPr>
        <p:spPr bwMode="auto">
          <a:xfrm>
            <a:off x="4178300" y="1666875"/>
            <a:ext cx="1668463" cy="0"/>
          </a:xfrm>
          <a:prstGeom prst="line">
            <a:avLst/>
          </a:prstGeom>
          <a:noFill/>
          <a:ln w="25400">
            <a:solidFill>
              <a:srgbClr val="919191"/>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61850" name="Rectangle 26"/>
          <p:cNvSpPr>
            <a:spLocks noChangeArrowheads="1"/>
          </p:cNvSpPr>
          <p:nvPr/>
        </p:nvSpPr>
        <p:spPr bwMode="auto">
          <a:xfrm>
            <a:off x="4097338" y="763588"/>
            <a:ext cx="37115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tx1"/>
                </a:solidFill>
                <a:latin typeface="Times" pitchFamily="-110" charset="0"/>
                <a:ea typeface="+mn-ea"/>
                <a:cs typeface="+mn-cs"/>
              </a:rPr>
              <a:t>10 </a:t>
            </a:r>
            <a:r>
              <a:rPr lang="en-US" sz="2400" b="1" i="0" dirty="0" smtClean="0">
                <a:solidFill>
                  <a:schemeClr val="tx1"/>
                </a:solidFill>
                <a:latin typeface="Times" pitchFamily="-110" charset="0"/>
                <a:ea typeface="+mn-ea"/>
                <a:cs typeface="+mn-cs"/>
              </a:rPr>
              <a:t>ORTE</a:t>
            </a:r>
            <a:endParaRPr lang="en-US" sz="2400" b="1" i="0" dirty="0">
              <a:solidFill>
                <a:schemeClr val="tx1"/>
              </a:solidFill>
              <a:latin typeface="Times" pitchFamily="-110" charset="0"/>
              <a:ea typeface="+mn-ea"/>
              <a:cs typeface="+mn-cs"/>
            </a:endParaRPr>
          </a:p>
        </p:txBody>
      </p:sp>
      <p:sp>
        <p:nvSpPr>
          <p:cNvPr id="461851" name="Rectangle 27"/>
          <p:cNvSpPr>
            <a:spLocks noChangeArrowheads="1"/>
          </p:cNvSpPr>
          <p:nvPr/>
        </p:nvSpPr>
        <p:spPr bwMode="auto">
          <a:xfrm>
            <a:off x="4083050" y="1127125"/>
            <a:ext cx="809625" cy="5159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i="0">
                <a:solidFill>
                  <a:schemeClr val="tx1"/>
                </a:solidFill>
                <a:effectLst>
                  <a:outerShdw blurRad="38100" dist="38100" dir="2700000" algn="tl">
                    <a:srgbClr val="000000"/>
                  </a:outerShdw>
                </a:effectLst>
                <a:latin typeface="Times" charset="0"/>
              </a:rPr>
              <a:t>6</a:t>
            </a:r>
          </a:p>
        </p:txBody>
      </p:sp>
      <p:sp>
        <p:nvSpPr>
          <p:cNvPr id="461852" name="Rectangle 28"/>
          <p:cNvSpPr>
            <a:spLocks noChangeArrowheads="1"/>
          </p:cNvSpPr>
          <p:nvPr/>
        </p:nvSpPr>
        <p:spPr bwMode="auto">
          <a:xfrm>
            <a:off x="5146675" y="1127125"/>
            <a:ext cx="520700" cy="5159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i="0">
                <a:solidFill>
                  <a:schemeClr val="tx1"/>
                </a:solidFill>
                <a:effectLst>
                  <a:outerShdw blurRad="38100" dist="38100" dir="2700000" algn="tl">
                    <a:srgbClr val="000000"/>
                  </a:outerShdw>
                </a:effectLst>
                <a:latin typeface="Times" charset="0"/>
              </a:rPr>
              <a:t>4</a:t>
            </a:r>
          </a:p>
        </p:txBody>
      </p:sp>
      <p:sp>
        <p:nvSpPr>
          <p:cNvPr id="461853" name="Rectangle 29"/>
          <p:cNvSpPr>
            <a:spLocks noChangeArrowheads="1"/>
          </p:cNvSpPr>
          <p:nvPr/>
        </p:nvSpPr>
        <p:spPr bwMode="auto">
          <a:xfrm>
            <a:off x="6896100" y="43957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tx1"/>
                </a:solidFill>
                <a:latin typeface="Times" pitchFamily="-110" charset="0"/>
                <a:ea typeface="+mn-ea"/>
                <a:cs typeface="+mn-cs"/>
              </a:rPr>
              <a:t>U</a:t>
            </a:r>
          </a:p>
        </p:txBody>
      </p:sp>
      <p:sp>
        <p:nvSpPr>
          <p:cNvPr id="461854" name="Rectangle 30"/>
          <p:cNvSpPr>
            <a:spLocks noChangeArrowheads="1"/>
          </p:cNvSpPr>
          <p:nvPr/>
        </p:nvSpPr>
        <p:spPr bwMode="auto">
          <a:xfrm>
            <a:off x="5830888" y="28844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tx1"/>
                </a:solidFill>
                <a:latin typeface="Times" pitchFamily="-110" charset="0"/>
                <a:ea typeface="+mn-ea"/>
                <a:cs typeface="+mn-cs"/>
              </a:rPr>
              <a:t>B</a:t>
            </a:r>
          </a:p>
        </p:txBody>
      </p:sp>
      <p:sp>
        <p:nvSpPr>
          <p:cNvPr id="461855" name="Oval 31"/>
          <p:cNvSpPr>
            <a:spLocks noChangeArrowheads="1"/>
          </p:cNvSpPr>
          <p:nvPr/>
        </p:nvSpPr>
        <p:spPr bwMode="auto">
          <a:xfrm>
            <a:off x="5702300" y="3033713"/>
            <a:ext cx="193675" cy="187325"/>
          </a:xfrm>
          <a:prstGeom prst="ellipse">
            <a:avLst/>
          </a:prstGeom>
          <a:solidFill>
            <a:srgbClr val="919191"/>
          </a:solidFill>
          <a:ln w="25400">
            <a:solidFill>
              <a:srgbClr val="919191"/>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61856" name="Rectangle 32"/>
          <p:cNvSpPr>
            <a:spLocks noChangeArrowheads="1"/>
          </p:cNvSpPr>
          <p:nvPr/>
        </p:nvSpPr>
        <p:spPr bwMode="auto">
          <a:xfrm>
            <a:off x="5487988" y="181133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tx1"/>
                </a:solidFill>
                <a:latin typeface="Times" pitchFamily="-110" charset="0"/>
                <a:ea typeface="+mn-ea"/>
                <a:cs typeface="+mn-cs"/>
              </a:rPr>
              <a:t>H</a:t>
            </a:r>
          </a:p>
        </p:txBody>
      </p:sp>
      <p:sp>
        <p:nvSpPr>
          <p:cNvPr id="461857" name="Oval 33"/>
          <p:cNvSpPr>
            <a:spLocks noChangeArrowheads="1"/>
          </p:cNvSpPr>
          <p:nvPr/>
        </p:nvSpPr>
        <p:spPr bwMode="auto">
          <a:xfrm>
            <a:off x="5313363" y="1982788"/>
            <a:ext cx="193675" cy="187325"/>
          </a:xfrm>
          <a:prstGeom prst="ellipse">
            <a:avLst/>
          </a:prstGeom>
          <a:solidFill>
            <a:srgbClr val="919191"/>
          </a:solidFill>
          <a:ln w="25400">
            <a:solidFill>
              <a:srgbClr val="919191"/>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61858" name="Rectangle 34"/>
          <p:cNvSpPr>
            <a:spLocks noChangeArrowheads="1"/>
          </p:cNvSpPr>
          <p:nvPr/>
        </p:nvSpPr>
        <p:spPr bwMode="auto">
          <a:xfrm>
            <a:off x="7088188" y="1525588"/>
            <a:ext cx="12922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tx1"/>
                </a:solidFill>
                <a:latin typeface="Times" pitchFamily="-110" charset="0"/>
                <a:ea typeface="+mn-ea"/>
                <a:cs typeface="+mn-cs"/>
              </a:rPr>
              <a:t>N(A)</a:t>
            </a:r>
          </a:p>
        </p:txBody>
      </p:sp>
      <p:sp>
        <p:nvSpPr>
          <p:cNvPr id="461859" name="Oval 35"/>
          <p:cNvSpPr>
            <a:spLocks noChangeArrowheads="1"/>
          </p:cNvSpPr>
          <p:nvPr/>
        </p:nvSpPr>
        <p:spPr bwMode="auto">
          <a:xfrm>
            <a:off x="6904038" y="1662113"/>
            <a:ext cx="193675" cy="187325"/>
          </a:xfrm>
          <a:prstGeom prst="ellipse">
            <a:avLst/>
          </a:prstGeom>
          <a:solidFill>
            <a:srgbClr val="919191"/>
          </a:solidFill>
          <a:ln w="25400">
            <a:solidFill>
              <a:srgbClr val="919191"/>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61860" name="Oval 36"/>
          <p:cNvSpPr>
            <a:spLocks noChangeArrowheads="1"/>
          </p:cNvSpPr>
          <p:nvPr/>
        </p:nvSpPr>
        <p:spPr bwMode="auto">
          <a:xfrm>
            <a:off x="2873375" y="2744788"/>
            <a:ext cx="193675" cy="187325"/>
          </a:xfrm>
          <a:prstGeom prst="ellipse">
            <a:avLst/>
          </a:prstGeom>
          <a:solidFill>
            <a:srgbClr val="919191"/>
          </a:solidFill>
          <a:ln w="25400">
            <a:solidFill>
              <a:srgbClr val="919191"/>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61861" name="Rectangle 37"/>
          <p:cNvSpPr>
            <a:spLocks noChangeArrowheads="1"/>
          </p:cNvSpPr>
          <p:nvPr/>
        </p:nvSpPr>
        <p:spPr bwMode="auto">
          <a:xfrm>
            <a:off x="3072950" y="2568575"/>
            <a:ext cx="421589"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dirty="0">
                <a:solidFill>
                  <a:schemeClr val="tx1"/>
                </a:solidFill>
                <a:latin typeface="Times" pitchFamily="-110" charset="0"/>
                <a:ea typeface="+mn-ea"/>
                <a:cs typeface="+mn-cs"/>
              </a:rPr>
              <a:t>K</a:t>
            </a:r>
          </a:p>
        </p:txBody>
      </p:sp>
      <p:sp>
        <p:nvSpPr>
          <p:cNvPr id="461862" name="Oval 38"/>
          <p:cNvSpPr>
            <a:spLocks noChangeArrowheads="1"/>
          </p:cNvSpPr>
          <p:nvPr/>
        </p:nvSpPr>
        <p:spPr bwMode="auto">
          <a:xfrm>
            <a:off x="2974975" y="3235325"/>
            <a:ext cx="193675" cy="187325"/>
          </a:xfrm>
          <a:prstGeom prst="ellipse">
            <a:avLst/>
          </a:prstGeom>
          <a:solidFill>
            <a:srgbClr val="919191"/>
          </a:solidFill>
          <a:ln w="25400">
            <a:solidFill>
              <a:srgbClr val="919191"/>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61863" name="Rectangle 39"/>
          <p:cNvSpPr>
            <a:spLocks noChangeArrowheads="1"/>
          </p:cNvSpPr>
          <p:nvPr/>
        </p:nvSpPr>
        <p:spPr bwMode="auto">
          <a:xfrm>
            <a:off x="2727325" y="3078163"/>
            <a:ext cx="333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tx1"/>
                </a:solidFill>
                <a:latin typeface="Times" pitchFamily="-110" charset="0"/>
                <a:ea typeface="+mn-ea"/>
                <a:cs typeface="+mn-cs"/>
              </a:rPr>
              <a:t>J</a:t>
            </a:r>
          </a:p>
        </p:txBody>
      </p:sp>
      <p:sp>
        <p:nvSpPr>
          <p:cNvPr id="461864" name="Oval 40"/>
          <p:cNvSpPr>
            <a:spLocks noChangeArrowheads="1"/>
          </p:cNvSpPr>
          <p:nvPr/>
        </p:nvSpPr>
        <p:spPr bwMode="auto">
          <a:xfrm>
            <a:off x="3516313" y="3201988"/>
            <a:ext cx="193675" cy="187325"/>
          </a:xfrm>
          <a:prstGeom prst="ellipse">
            <a:avLst/>
          </a:prstGeom>
          <a:solidFill>
            <a:srgbClr val="919191"/>
          </a:solidFill>
          <a:ln w="25400">
            <a:solidFill>
              <a:srgbClr val="919191"/>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61865" name="Oval 41"/>
          <p:cNvSpPr>
            <a:spLocks noChangeArrowheads="1"/>
          </p:cNvSpPr>
          <p:nvPr/>
        </p:nvSpPr>
        <p:spPr bwMode="auto">
          <a:xfrm>
            <a:off x="2906713" y="4573588"/>
            <a:ext cx="193675" cy="187325"/>
          </a:xfrm>
          <a:prstGeom prst="ellipse">
            <a:avLst/>
          </a:prstGeom>
          <a:solidFill>
            <a:srgbClr val="9999FF"/>
          </a:solidFill>
          <a:ln w="25400">
            <a:solidFill>
              <a:srgbClr val="9999FF"/>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61866" name="Oval 42"/>
          <p:cNvSpPr>
            <a:spLocks noChangeArrowheads="1"/>
          </p:cNvSpPr>
          <p:nvPr/>
        </p:nvSpPr>
        <p:spPr bwMode="auto">
          <a:xfrm>
            <a:off x="2974975" y="5303838"/>
            <a:ext cx="193675" cy="187325"/>
          </a:xfrm>
          <a:prstGeom prst="ellipse">
            <a:avLst/>
          </a:prstGeom>
          <a:solidFill>
            <a:srgbClr val="919191"/>
          </a:solidFill>
          <a:ln w="25400">
            <a:solidFill>
              <a:srgbClr val="919191"/>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61867" name="Rectangle 43"/>
          <p:cNvSpPr>
            <a:spLocks noChangeArrowheads="1"/>
          </p:cNvSpPr>
          <p:nvPr/>
        </p:nvSpPr>
        <p:spPr bwMode="auto">
          <a:xfrm>
            <a:off x="3116535" y="5164138"/>
            <a:ext cx="764632"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dirty="0" smtClean="0">
                <a:solidFill>
                  <a:schemeClr val="folHlink"/>
                </a:solidFill>
                <a:latin typeface="Times" pitchFamily="-110" charset="0"/>
                <a:ea typeface="+mn-ea"/>
                <a:cs typeface="+mn-cs"/>
              </a:rPr>
              <a:t>S(B)</a:t>
            </a:r>
            <a:endParaRPr lang="en-US" sz="2400" b="1" i="0" dirty="0">
              <a:solidFill>
                <a:schemeClr val="folHlink"/>
              </a:solidFill>
              <a:latin typeface="Times" pitchFamily="-110" charset="0"/>
              <a:ea typeface="+mn-ea"/>
              <a:cs typeface="+mn-cs"/>
            </a:endParaRPr>
          </a:p>
        </p:txBody>
      </p:sp>
      <p:sp>
        <p:nvSpPr>
          <p:cNvPr id="461868" name="Oval 44"/>
          <p:cNvSpPr>
            <a:spLocks noChangeArrowheads="1"/>
          </p:cNvSpPr>
          <p:nvPr/>
        </p:nvSpPr>
        <p:spPr bwMode="auto">
          <a:xfrm>
            <a:off x="1654175" y="4203700"/>
            <a:ext cx="193675" cy="187325"/>
          </a:xfrm>
          <a:prstGeom prst="ellipse">
            <a:avLst/>
          </a:prstGeom>
          <a:solidFill>
            <a:srgbClr val="919191"/>
          </a:solidFill>
          <a:ln w="25400">
            <a:solidFill>
              <a:srgbClr val="919191"/>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61869" name="Rectangle 45"/>
          <p:cNvSpPr>
            <a:spLocks noChangeArrowheads="1"/>
          </p:cNvSpPr>
          <p:nvPr/>
        </p:nvSpPr>
        <p:spPr bwMode="auto">
          <a:xfrm>
            <a:off x="1799058" y="4081463"/>
            <a:ext cx="405559"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dirty="0">
                <a:solidFill>
                  <a:schemeClr val="tx1"/>
                </a:solidFill>
                <a:latin typeface="Times" pitchFamily="-110" charset="0"/>
                <a:ea typeface="+mn-ea"/>
                <a:cs typeface="+mn-cs"/>
              </a:rPr>
              <a:t>Ä</a:t>
            </a:r>
          </a:p>
        </p:txBody>
      </p:sp>
      <p:sp>
        <p:nvSpPr>
          <p:cNvPr id="461874" name="Line 50"/>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61875" name="Oval 51"/>
          <p:cNvSpPr>
            <a:spLocks noChangeArrowheads="1"/>
          </p:cNvSpPr>
          <p:nvPr/>
        </p:nvSpPr>
        <p:spPr bwMode="auto">
          <a:xfrm>
            <a:off x="2873375" y="2744788"/>
            <a:ext cx="193675" cy="187325"/>
          </a:xfrm>
          <a:prstGeom prst="ellipse">
            <a:avLst/>
          </a:prstGeom>
          <a:solidFill>
            <a:srgbClr val="9999FF"/>
          </a:solidFill>
          <a:ln w="25400">
            <a:solidFill>
              <a:srgbClr val="9999FF"/>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61876" name="Oval 52"/>
          <p:cNvSpPr>
            <a:spLocks noChangeArrowheads="1"/>
          </p:cNvSpPr>
          <p:nvPr/>
        </p:nvSpPr>
        <p:spPr bwMode="auto">
          <a:xfrm>
            <a:off x="2974975" y="3235325"/>
            <a:ext cx="193675" cy="187325"/>
          </a:xfrm>
          <a:prstGeom prst="ellipse">
            <a:avLst/>
          </a:prstGeom>
          <a:solidFill>
            <a:srgbClr val="9999FF"/>
          </a:solidFill>
          <a:ln w="25400">
            <a:solidFill>
              <a:srgbClr val="9999FF"/>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61877" name="Text Box 53"/>
          <p:cNvSpPr txBox="1">
            <a:spLocks noChangeArrowheads="1"/>
          </p:cNvSpPr>
          <p:nvPr/>
        </p:nvSpPr>
        <p:spPr bwMode="auto">
          <a:xfrm>
            <a:off x="6553200" y="2286000"/>
            <a:ext cx="1600200" cy="304800"/>
          </a:xfrm>
          <a:prstGeom prst="rect">
            <a:avLst/>
          </a:prstGeom>
          <a:noFill/>
          <a:ln w="12700">
            <a:noFill/>
            <a:miter lim="800000"/>
            <a:headEnd/>
            <a:tailEnd/>
          </a:ln>
          <a:effectLst/>
        </p:spPr>
        <p:txBody>
          <a:bodyPr>
            <a:spAutoFit/>
          </a:bodyPr>
          <a:lstStyle/>
          <a:p>
            <a:pPr>
              <a:spcBef>
                <a:spcPct val="50000"/>
              </a:spcBef>
              <a:defRPr/>
            </a:pPr>
            <a:endParaRPr lang="en-US" sz="1400">
              <a:solidFill>
                <a:schemeClr val="tx1"/>
              </a:solidFill>
              <a:effectLst>
                <a:outerShdw blurRad="38100" dist="38100" dir="2700000" algn="tl">
                  <a:srgbClr val="000000"/>
                </a:outerShdw>
              </a:effectLst>
              <a:latin typeface="Times" pitchFamily="-110" charset="0"/>
              <a:ea typeface="+mn-ea"/>
              <a:cs typeface="+mn-cs"/>
            </a:endParaRPr>
          </a:p>
        </p:txBody>
      </p:sp>
      <p:sp>
        <p:nvSpPr>
          <p:cNvPr id="461881" name="Rectangle 57"/>
          <p:cNvSpPr>
            <a:spLocks noChangeArrowheads="1"/>
          </p:cNvSpPr>
          <p:nvPr/>
        </p:nvSpPr>
        <p:spPr bwMode="auto">
          <a:xfrm>
            <a:off x="3067050" y="4451350"/>
            <a:ext cx="620713"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tx1"/>
                </a:solidFill>
                <a:latin typeface="Times" pitchFamily="-110" charset="0"/>
                <a:ea typeface="+mn-ea"/>
                <a:cs typeface="+mn-cs"/>
              </a:rPr>
              <a:t>KB</a:t>
            </a:r>
          </a:p>
        </p:txBody>
      </p:sp>
      <p:sp>
        <p:nvSpPr>
          <p:cNvPr id="461883" name="Text Box 59"/>
          <p:cNvSpPr txBox="1">
            <a:spLocks noChangeArrowheads="1"/>
          </p:cNvSpPr>
          <p:nvPr/>
        </p:nvSpPr>
        <p:spPr bwMode="auto">
          <a:xfrm>
            <a:off x="484188" y="5492750"/>
            <a:ext cx="1155700" cy="707886"/>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defRPr/>
            </a:pPr>
            <a:r>
              <a:rPr lang="en-US" sz="2000" b="1" i="0" dirty="0" smtClean="0">
                <a:effectLst>
                  <a:outerShdw blurRad="38100" dist="38100" dir="2700000" algn="tl">
                    <a:srgbClr val="000000"/>
                  </a:outerShdw>
                </a:effectLst>
              </a:rPr>
              <a:t>Richter 20,1</a:t>
            </a:r>
          </a:p>
        </p:txBody>
      </p:sp>
      <p:sp>
        <p:nvSpPr>
          <p:cNvPr id="156722" name="Text Box 60"/>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endParaRPr>
          </a:p>
        </p:txBody>
      </p:sp>
      <p:sp>
        <p:nvSpPr>
          <p:cNvPr id="461885" name="Rectangle 61"/>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rPr>
              <a:t>75</a:t>
            </a:r>
          </a:p>
        </p:txBody>
      </p:sp>
      <p:sp>
        <p:nvSpPr>
          <p:cNvPr id="156724" name="Text Box 62"/>
          <p:cNvSpPr txBox="1">
            <a:spLocks noChangeArrowheads="1"/>
          </p:cNvSpPr>
          <p:nvPr/>
        </p:nvSpPr>
        <p:spPr bwMode="auto">
          <a:xfrm>
            <a:off x="7532688" y="5884863"/>
            <a:ext cx="268287"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Arial" charset="0"/>
              </a:rPr>
              <a:t>  </a:t>
            </a:r>
          </a:p>
        </p:txBody>
      </p:sp>
      <p:sp>
        <p:nvSpPr>
          <p:cNvPr id="156725" name="Rectangle 63"/>
          <p:cNvSpPr>
            <a:spLocks noChangeArrowheads="1"/>
          </p:cNvSpPr>
          <p:nvPr/>
        </p:nvSpPr>
        <p:spPr bwMode="auto">
          <a:xfrm>
            <a:off x="7102702" y="6269038"/>
            <a:ext cx="1561646"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p>
            <a:r>
              <a:rPr lang="en-US" sz="1200" b="1" i="0" dirty="0" err="1" smtClean="0">
                <a:solidFill>
                  <a:schemeClr val="tx1"/>
                </a:solidFill>
                <a:latin typeface="Arial" charset="0"/>
              </a:rPr>
              <a:t>Handbuch</a:t>
            </a:r>
            <a:r>
              <a:rPr lang="en-US" sz="1200" b="1" i="0" dirty="0" smtClean="0">
                <a:solidFill>
                  <a:schemeClr val="tx1"/>
                </a:solidFill>
                <a:latin typeface="Arial" charset="0"/>
              </a:rPr>
              <a:t> S. 15-16</a:t>
            </a:r>
            <a:endParaRPr lang="en-US" sz="1200" b="1" i="0" dirty="0">
              <a:solidFill>
                <a:schemeClr val="tx1"/>
              </a:solidFill>
              <a:latin typeface="Arial" charset="0"/>
            </a:endParaRPr>
          </a:p>
        </p:txBody>
      </p:sp>
      <p:sp>
        <p:nvSpPr>
          <p:cNvPr id="461888" name="Oval 64"/>
          <p:cNvSpPr>
            <a:spLocks noChangeArrowheads="1"/>
          </p:cNvSpPr>
          <p:nvPr/>
        </p:nvSpPr>
        <p:spPr bwMode="auto">
          <a:xfrm rot="1740000">
            <a:off x="1614488" y="1036638"/>
            <a:ext cx="808037" cy="3405187"/>
          </a:xfrm>
          <a:prstGeom prst="ellipse">
            <a:avLst/>
          </a:prstGeom>
          <a:gradFill rotWithShape="0">
            <a:gsLst>
              <a:gs pos="0">
                <a:srgbClr val="114FFB"/>
              </a:gs>
              <a:gs pos="100000">
                <a:srgbClr val="114FFB">
                  <a:gamma/>
                  <a:shade val="29804"/>
                  <a:invGamma/>
                </a:srgbClr>
              </a:gs>
            </a:gsLst>
            <a:lin ang="5400000" scaled="1"/>
          </a:gradFill>
          <a:ln w="508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61890" name="Line 66"/>
          <p:cNvSpPr>
            <a:spLocks noChangeShapeType="1"/>
          </p:cNvSpPr>
          <p:nvPr/>
        </p:nvSpPr>
        <p:spPr bwMode="auto">
          <a:xfrm>
            <a:off x="2852738" y="2217738"/>
            <a:ext cx="1439862" cy="271462"/>
          </a:xfrm>
          <a:prstGeom prst="line">
            <a:avLst/>
          </a:prstGeom>
          <a:noFill/>
          <a:ln w="508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61891" name="Line 67"/>
          <p:cNvSpPr>
            <a:spLocks noChangeShapeType="1"/>
          </p:cNvSpPr>
          <p:nvPr/>
        </p:nvSpPr>
        <p:spPr bwMode="auto">
          <a:xfrm>
            <a:off x="1905000" y="3741738"/>
            <a:ext cx="931863" cy="949325"/>
          </a:xfrm>
          <a:prstGeom prst="line">
            <a:avLst/>
          </a:prstGeom>
          <a:noFill/>
          <a:ln w="508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grpSp>
        <p:nvGrpSpPr>
          <p:cNvPr id="2" name="Group 68"/>
          <p:cNvGrpSpPr>
            <a:grpSpLocks/>
          </p:cNvGrpSpPr>
          <p:nvPr/>
        </p:nvGrpSpPr>
        <p:grpSpPr bwMode="auto">
          <a:xfrm>
            <a:off x="3395663" y="3533775"/>
            <a:ext cx="3960812" cy="2362200"/>
            <a:chOff x="2448" y="2226"/>
            <a:chExt cx="1584" cy="1488"/>
          </a:xfrm>
        </p:grpSpPr>
        <p:sp>
          <p:nvSpPr>
            <p:cNvPr id="461893" name="Text Box 69"/>
            <p:cNvSpPr txBox="1">
              <a:spLocks noChangeArrowheads="1"/>
            </p:cNvSpPr>
            <p:nvPr/>
          </p:nvSpPr>
          <p:spPr bwMode="auto">
            <a:xfrm>
              <a:off x="2448" y="2346"/>
              <a:ext cx="1584" cy="1135"/>
            </a:xfrm>
            <a:prstGeom prst="rect">
              <a:avLst/>
            </a:prstGeom>
            <a:noFill/>
            <a:ln w="12700">
              <a:noFill/>
              <a:miter lim="800000"/>
              <a:headEnd/>
              <a:tailEnd/>
            </a:ln>
            <a:effectLst>
              <a:outerShdw blurRad="63500" dist="81320" dir="3080412" algn="ctr" rotWithShape="0">
                <a:schemeClr val="bg2">
                  <a:alpha val="74998"/>
                </a:schemeClr>
              </a:outerShdw>
            </a:effec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lnSpc>
                  <a:spcPct val="60000"/>
                </a:lnSpc>
                <a:spcBef>
                  <a:spcPct val="50000"/>
                </a:spcBef>
                <a:defRPr/>
              </a:pPr>
              <a:r>
                <a:rPr lang="en-US" b="1" dirty="0" smtClean="0">
                  <a:solidFill>
                    <a:srgbClr val="FFFF00"/>
                  </a:solidFill>
                  <a:effectLst>
                    <a:outerShdw blurRad="38100" dist="38100" dir="2700000" algn="tl">
                      <a:srgbClr val="000000"/>
                    </a:outerShdw>
                  </a:effectLst>
                  <a:latin typeface="Arial Black" charset="0"/>
                </a:rPr>
                <a:t>“VON</a:t>
              </a:r>
            </a:p>
            <a:p>
              <a:pPr>
                <a:lnSpc>
                  <a:spcPct val="60000"/>
                </a:lnSpc>
                <a:spcBef>
                  <a:spcPct val="50000"/>
                </a:spcBef>
                <a:defRPr/>
              </a:pPr>
              <a:r>
                <a:rPr lang="en-US" b="1" dirty="0" smtClean="0">
                  <a:solidFill>
                    <a:srgbClr val="FFFF00"/>
                  </a:solidFill>
                  <a:effectLst>
                    <a:outerShdw blurRad="38100" dist="38100" dir="2700000" algn="tl">
                      <a:srgbClr val="000000"/>
                    </a:outerShdw>
                  </a:effectLst>
                  <a:latin typeface="Arial Black" charset="0"/>
                </a:rPr>
                <a:t>DAN</a:t>
              </a:r>
            </a:p>
            <a:p>
              <a:pPr>
                <a:lnSpc>
                  <a:spcPct val="60000"/>
                </a:lnSpc>
                <a:spcBef>
                  <a:spcPct val="50000"/>
                </a:spcBef>
                <a:defRPr/>
              </a:pPr>
              <a:r>
                <a:rPr lang="en-US" b="1" dirty="0" smtClean="0">
                  <a:solidFill>
                    <a:srgbClr val="FFFF00"/>
                  </a:solidFill>
                  <a:effectLst>
                    <a:outerShdw blurRad="38100" dist="38100" dir="2700000" algn="tl">
                      <a:srgbClr val="000000"/>
                    </a:outerShdw>
                  </a:effectLst>
                  <a:latin typeface="Arial Black" charset="0"/>
                </a:rPr>
                <a:t>BIS</a:t>
              </a:r>
            </a:p>
            <a:p>
              <a:pPr>
                <a:lnSpc>
                  <a:spcPct val="60000"/>
                </a:lnSpc>
                <a:spcBef>
                  <a:spcPct val="50000"/>
                </a:spcBef>
                <a:defRPr/>
              </a:pPr>
              <a:r>
                <a:rPr lang="en-US" b="1" smtClean="0">
                  <a:solidFill>
                    <a:srgbClr val="FFFF00"/>
                  </a:solidFill>
                  <a:effectLst>
                    <a:outerShdw blurRad="38100" dist="38100" dir="2700000" algn="tl">
                      <a:srgbClr val="000000"/>
                    </a:outerShdw>
                  </a:effectLst>
                  <a:latin typeface="Arial Black" charset="0"/>
                </a:rPr>
                <a:t>BEERSCHEBA</a:t>
              </a:r>
              <a:r>
                <a:rPr lang="en-US" b="1" dirty="0" smtClean="0">
                  <a:solidFill>
                    <a:srgbClr val="FFFF00"/>
                  </a:solidFill>
                  <a:effectLst>
                    <a:outerShdw blurRad="38100" dist="38100" dir="2700000" algn="tl">
                      <a:srgbClr val="000000"/>
                    </a:outerShdw>
                  </a:effectLst>
                  <a:latin typeface="Arial Black" charset="0"/>
                </a:rPr>
                <a:t>"</a:t>
              </a:r>
            </a:p>
          </p:txBody>
        </p:sp>
        <p:sp>
          <p:nvSpPr>
            <p:cNvPr id="461894" name="AutoShape 70"/>
            <p:cNvSpPr>
              <a:spLocks noChangeArrowheads="1"/>
            </p:cNvSpPr>
            <p:nvPr/>
          </p:nvSpPr>
          <p:spPr bwMode="auto">
            <a:xfrm>
              <a:off x="2448" y="2226"/>
              <a:ext cx="1584" cy="1488"/>
            </a:xfrm>
            <a:prstGeom prst="roundRect">
              <a:avLst>
                <a:gd name="adj" fmla="val 16667"/>
              </a:avLst>
            </a:prstGeom>
            <a:noFill/>
            <a:ln w="57150">
              <a:noFill/>
              <a:round/>
              <a:headEnd/>
              <a:tailEnd/>
            </a:ln>
            <a:effectLst>
              <a:outerShdw blurRad="63500" dist="71842"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grpSp>
      <p:sp>
        <p:nvSpPr>
          <p:cNvPr id="461895" name="AutoShape 71"/>
          <p:cNvSpPr>
            <a:spLocks noChangeArrowheads="1"/>
          </p:cNvSpPr>
          <p:nvPr/>
        </p:nvSpPr>
        <p:spPr bwMode="auto">
          <a:xfrm rot="-3349850">
            <a:off x="2132806" y="3201194"/>
            <a:ext cx="2173288" cy="342900"/>
          </a:xfrm>
          <a:prstGeom prst="leftRightArrow">
            <a:avLst>
              <a:gd name="adj1" fmla="val 50000"/>
              <a:gd name="adj2" fmla="val 126759"/>
            </a:avLst>
          </a:prstGeom>
          <a:solidFill>
            <a:srgbClr val="FAF200"/>
          </a:solidFill>
          <a:ln w="12700">
            <a:solidFill>
              <a:schemeClr val="tx1"/>
            </a:solidFill>
            <a:miter lim="800000"/>
            <a:headEnd/>
            <a:tailEnd/>
          </a:ln>
          <a:effectLst>
            <a:outerShdw blurRad="63500" dist="89803" dir="2700000" algn="ctr" rotWithShape="0">
              <a:schemeClr val="bg2">
                <a:alpha val="74998"/>
              </a:schemeClr>
            </a:outerShdw>
          </a:effectLst>
        </p:spPr>
        <p:txBody>
          <a:bodyPr vert="eaVert" wrap="none" anchor="ctr"/>
          <a:lstStyle/>
          <a:p>
            <a:pPr>
              <a:defRPr/>
            </a:pPr>
            <a:endParaRPr lang="en-US" sz="1400">
              <a:solidFill>
                <a:srgbClr val="FAF200"/>
              </a:solidFill>
              <a:effectLst>
                <a:outerShdw blurRad="38100" dist="38100" dir="2700000" algn="tl">
                  <a:srgbClr val="000000"/>
                </a:outerShdw>
              </a:effectLst>
              <a:latin typeface="Times" pitchFamily="-110" charset="0"/>
              <a:ea typeface="+mn-ea"/>
              <a:cs typeface="+mn-cs"/>
            </a:endParaRPr>
          </a:p>
        </p:txBody>
      </p:sp>
      <p:sp>
        <p:nvSpPr>
          <p:cNvPr id="63" name="Rectangle 65"/>
          <p:cNvSpPr>
            <a:spLocks noChangeArrowheads="1"/>
          </p:cNvSpPr>
          <p:nvPr/>
        </p:nvSpPr>
        <p:spPr bwMode="auto">
          <a:xfrm rot="18000000">
            <a:off x="264319" y="2128044"/>
            <a:ext cx="3687763" cy="63817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3600" b="1" dirty="0" smtClean="0">
                <a:solidFill>
                  <a:srgbClr val="FAF200"/>
                </a:solidFill>
                <a:effectLst>
                  <a:outerShdw blurRad="38100" dist="38100" dir="2700000" algn="tl">
                    <a:srgbClr val="000000"/>
                  </a:outerShdw>
                </a:effectLst>
                <a:latin typeface="Times" charset="0"/>
              </a:rPr>
              <a:t>DAS </a:t>
            </a:r>
            <a:r>
              <a:rPr lang="en-US" sz="3600" b="1" dirty="0">
                <a:solidFill>
                  <a:srgbClr val="FAF200"/>
                </a:solidFill>
                <a:effectLst>
                  <a:outerShdw blurRad="38100" dist="38100" dir="2700000" algn="tl">
                    <a:srgbClr val="000000"/>
                  </a:outerShdw>
                </a:effectLst>
                <a:latin typeface="Times" charset="0"/>
              </a:rPr>
              <a:t>LAND</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61895"/>
                                        </p:tgtEl>
                                        <p:attrNameLst>
                                          <p:attrName>style.visibility</p:attrName>
                                        </p:attrNameLst>
                                      </p:cBhvr>
                                      <p:to>
                                        <p:strVal val="visible"/>
                                      </p:to>
                                    </p:set>
                                    <p:animEffect transition="in" filter="fade">
                                      <p:cBhvr>
                                        <p:cTn id="7" dur="1000"/>
                                        <p:tgtEl>
                                          <p:spTgt spid="461895"/>
                                        </p:tgtEl>
                                      </p:cBhvr>
                                    </p:animEffect>
                                  </p:childTnLst>
                                </p:cTn>
                              </p:par>
                            </p:childTnLst>
                          </p:cTn>
                        </p:par>
                        <p:par>
                          <p:cTn id="8" fill="hold" nodeType="afterGroup">
                            <p:stCondLst>
                              <p:cond delay="1000"/>
                            </p:stCondLst>
                            <p:childTnLst>
                              <p:par>
                                <p:cTn id="9" presetID="2" presetClass="entr" presetSubtype="4"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1895" grpId="0" animBg="1" autoUpdateAnimBg="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Freeform 2"/>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32099" name="Rectangle 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32100" name="Rectangle 4"/>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32101" name="Freeform 5"/>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32102" name="Freeform 6"/>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32103" name="Rectangle 7"/>
          <p:cNvSpPr>
            <a:spLocks noChangeArrowheads="1"/>
          </p:cNvSpPr>
          <p:nvPr/>
        </p:nvSpPr>
        <p:spPr bwMode="auto">
          <a:xfrm>
            <a:off x="4630738" y="2649538"/>
            <a:ext cx="15208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smtClean="0">
                <a:solidFill>
                  <a:schemeClr val="folHlink"/>
                </a:solidFill>
                <a:latin typeface="Times" pitchFamily="-110" charset="0"/>
                <a:ea typeface="+mn-ea"/>
                <a:cs typeface="+mn-cs"/>
              </a:rPr>
              <a:t>E</a:t>
            </a:r>
            <a:endParaRPr lang="en-US" sz="2400" b="1" i="0" dirty="0">
              <a:solidFill>
                <a:schemeClr val="folHlink"/>
              </a:solidFill>
              <a:latin typeface="Times" pitchFamily="-110" charset="0"/>
              <a:ea typeface="+mn-ea"/>
              <a:cs typeface="+mn-cs"/>
            </a:endParaRPr>
          </a:p>
        </p:txBody>
      </p:sp>
      <p:sp>
        <p:nvSpPr>
          <p:cNvPr id="132104" name="Freeform 8"/>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32105" name="Rectangle 9"/>
          <p:cNvSpPr>
            <a:spLocks noChangeArrowheads="1"/>
          </p:cNvSpPr>
          <p:nvPr/>
        </p:nvSpPr>
        <p:spPr bwMode="auto">
          <a:xfrm>
            <a:off x="7259638" y="5259388"/>
            <a:ext cx="13112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PG</a:t>
            </a:r>
          </a:p>
        </p:txBody>
      </p:sp>
      <p:sp>
        <p:nvSpPr>
          <p:cNvPr id="132106" name="Freeform 10"/>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32107" name="Freeform 11"/>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32108" name="Freeform 12"/>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32109" name="Rectangle 13"/>
          <p:cNvSpPr>
            <a:spLocks noChangeArrowheads="1"/>
          </p:cNvSpPr>
          <p:nvPr/>
        </p:nvSpPr>
        <p:spPr bwMode="auto">
          <a:xfrm>
            <a:off x="3449638" y="2382838"/>
            <a:ext cx="1273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SG</a:t>
            </a:r>
          </a:p>
        </p:txBody>
      </p:sp>
      <p:sp>
        <p:nvSpPr>
          <p:cNvPr id="132110" name="Rectangle 14"/>
          <p:cNvSpPr>
            <a:spLocks noChangeArrowheads="1"/>
          </p:cNvSpPr>
          <p:nvPr/>
        </p:nvSpPr>
        <p:spPr bwMode="auto">
          <a:xfrm>
            <a:off x="2516188" y="5640388"/>
            <a:ext cx="7016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smtClean="0">
                <a:solidFill>
                  <a:schemeClr val="folHlink"/>
                </a:solidFill>
                <a:latin typeface="Times" pitchFamily="-110" charset="0"/>
                <a:ea typeface="+mn-ea"/>
                <a:cs typeface="+mn-cs"/>
              </a:rPr>
              <a:t>RM</a:t>
            </a:r>
            <a:endParaRPr lang="en-US" sz="2400" b="1" i="0" dirty="0">
              <a:solidFill>
                <a:schemeClr val="folHlink"/>
              </a:solidFill>
              <a:latin typeface="Times" pitchFamily="-110" charset="0"/>
              <a:ea typeface="+mn-ea"/>
              <a:cs typeface="+mn-cs"/>
            </a:endParaRPr>
          </a:p>
        </p:txBody>
      </p:sp>
      <p:sp>
        <p:nvSpPr>
          <p:cNvPr id="132111" name="Rectangle 15"/>
          <p:cNvSpPr>
            <a:spLocks noChangeArrowheads="1"/>
          </p:cNvSpPr>
          <p:nvPr/>
        </p:nvSpPr>
        <p:spPr bwMode="auto">
          <a:xfrm>
            <a:off x="2020888" y="992188"/>
            <a:ext cx="8350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smtClean="0">
                <a:solidFill>
                  <a:schemeClr val="folHlink"/>
                </a:solidFill>
                <a:latin typeface="Times" pitchFamily="-110" charset="0"/>
                <a:ea typeface="+mn-ea"/>
                <a:cs typeface="+mn-cs"/>
              </a:rPr>
              <a:t>MM</a:t>
            </a:r>
            <a:endParaRPr lang="en-US" sz="2400" b="1" i="0" dirty="0">
              <a:solidFill>
                <a:schemeClr val="folHlink"/>
              </a:solidFill>
              <a:latin typeface="Times" pitchFamily="-110" charset="0"/>
              <a:ea typeface="+mn-ea"/>
              <a:cs typeface="+mn-cs"/>
            </a:endParaRPr>
          </a:p>
        </p:txBody>
      </p:sp>
      <p:sp>
        <p:nvSpPr>
          <p:cNvPr id="132112" name="Rectangle 16"/>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32113" name="Line 17"/>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32114" name="Line 18"/>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32116" name="Rectangle 20"/>
          <p:cNvSpPr>
            <a:spLocks noChangeArrowheads="1"/>
          </p:cNvSpPr>
          <p:nvPr/>
        </p:nvSpPr>
        <p:spPr bwMode="auto">
          <a:xfrm>
            <a:off x="2613025" y="3613150"/>
            <a:ext cx="17303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smtClean="0">
                <a:solidFill>
                  <a:schemeClr val="folHlink"/>
                </a:solidFill>
                <a:latin typeface="Times" pitchFamily="-110" charset="0"/>
                <a:ea typeface="+mn-ea"/>
                <a:cs typeface="+mn-cs"/>
              </a:rPr>
              <a:t>TM</a:t>
            </a:r>
            <a:endParaRPr lang="en-US" sz="2400" b="1" i="0" dirty="0">
              <a:solidFill>
                <a:schemeClr val="folHlink"/>
              </a:solidFill>
              <a:latin typeface="Times" pitchFamily="-110" charset="0"/>
              <a:ea typeface="+mn-ea"/>
              <a:cs typeface="+mn-cs"/>
            </a:endParaRPr>
          </a:p>
        </p:txBody>
      </p:sp>
      <p:sp>
        <p:nvSpPr>
          <p:cNvPr id="132117" name="Line 21"/>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32118" name="Oval 22"/>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32119" name="Rectangle 23"/>
          <p:cNvSpPr>
            <a:spLocks noChangeArrowheads="1"/>
          </p:cNvSpPr>
          <p:nvPr/>
        </p:nvSpPr>
        <p:spPr bwMode="auto">
          <a:xfrm>
            <a:off x="4081463" y="1125538"/>
            <a:ext cx="812800"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32120" name="Rectangle 24"/>
          <p:cNvSpPr>
            <a:spLocks noChangeArrowheads="1"/>
          </p:cNvSpPr>
          <p:nvPr/>
        </p:nvSpPr>
        <p:spPr bwMode="auto">
          <a:xfrm>
            <a:off x="6896100" y="43957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U</a:t>
            </a:r>
          </a:p>
        </p:txBody>
      </p:sp>
      <p:sp>
        <p:nvSpPr>
          <p:cNvPr id="132121" name="Rectangle 25"/>
          <p:cNvSpPr>
            <a:spLocks noChangeArrowheads="1"/>
          </p:cNvSpPr>
          <p:nvPr/>
        </p:nvSpPr>
        <p:spPr bwMode="auto">
          <a:xfrm>
            <a:off x="5830888" y="28844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B</a:t>
            </a:r>
          </a:p>
        </p:txBody>
      </p:sp>
      <p:sp>
        <p:nvSpPr>
          <p:cNvPr id="132122" name="Oval 26"/>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32123" name="Rectangle 27"/>
          <p:cNvSpPr>
            <a:spLocks noChangeArrowheads="1"/>
          </p:cNvSpPr>
          <p:nvPr/>
        </p:nvSpPr>
        <p:spPr bwMode="auto">
          <a:xfrm>
            <a:off x="5487988" y="181133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H</a:t>
            </a:r>
          </a:p>
        </p:txBody>
      </p:sp>
      <p:sp>
        <p:nvSpPr>
          <p:cNvPr id="132124" name="Oval 28"/>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32125" name="Rectangle 29"/>
          <p:cNvSpPr>
            <a:spLocks noChangeArrowheads="1"/>
          </p:cNvSpPr>
          <p:nvPr/>
        </p:nvSpPr>
        <p:spPr bwMode="auto">
          <a:xfrm>
            <a:off x="7088188" y="1525588"/>
            <a:ext cx="12922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N(A)</a:t>
            </a:r>
          </a:p>
        </p:txBody>
      </p:sp>
      <p:sp>
        <p:nvSpPr>
          <p:cNvPr id="132126" name="Oval 30"/>
          <p:cNvSpPr>
            <a:spLocks noChangeArrowheads="1"/>
          </p:cNvSpPr>
          <p:nvPr/>
        </p:nvSpPr>
        <p:spPr bwMode="auto">
          <a:xfrm>
            <a:off x="6921500" y="164465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32127" name="Oval 31"/>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32128" name="Rectangle 32"/>
          <p:cNvSpPr>
            <a:spLocks noChangeArrowheads="1"/>
          </p:cNvSpPr>
          <p:nvPr/>
        </p:nvSpPr>
        <p:spPr bwMode="auto">
          <a:xfrm>
            <a:off x="3072950" y="2568575"/>
            <a:ext cx="421589"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dirty="0">
                <a:solidFill>
                  <a:schemeClr val="folHlink"/>
                </a:solidFill>
                <a:latin typeface="Times" pitchFamily="-110" charset="0"/>
                <a:ea typeface="+mn-ea"/>
                <a:cs typeface="+mn-cs"/>
              </a:rPr>
              <a:t>K</a:t>
            </a:r>
          </a:p>
        </p:txBody>
      </p:sp>
      <p:sp>
        <p:nvSpPr>
          <p:cNvPr id="132129" name="Oval 33"/>
          <p:cNvSpPr>
            <a:spLocks noChangeArrowheads="1"/>
          </p:cNvSpPr>
          <p:nvPr/>
        </p:nvSpPr>
        <p:spPr bwMode="auto">
          <a:xfrm>
            <a:off x="2974975" y="3235325"/>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32130" name="Rectangle 34"/>
          <p:cNvSpPr>
            <a:spLocks noChangeArrowheads="1"/>
          </p:cNvSpPr>
          <p:nvPr/>
        </p:nvSpPr>
        <p:spPr bwMode="auto">
          <a:xfrm>
            <a:off x="2727325" y="3078163"/>
            <a:ext cx="333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folHlink"/>
                </a:solidFill>
                <a:latin typeface="Times" pitchFamily="-110" charset="0"/>
                <a:ea typeface="+mn-ea"/>
                <a:cs typeface="+mn-cs"/>
              </a:rPr>
              <a:t>J</a:t>
            </a:r>
          </a:p>
        </p:txBody>
      </p:sp>
      <p:sp>
        <p:nvSpPr>
          <p:cNvPr id="132131" name="Oval 35"/>
          <p:cNvSpPr>
            <a:spLocks noChangeArrowheads="1"/>
          </p:cNvSpPr>
          <p:nvPr/>
        </p:nvSpPr>
        <p:spPr bwMode="auto">
          <a:xfrm>
            <a:off x="3516313" y="32019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32132" name="Oval 36"/>
          <p:cNvSpPr>
            <a:spLocks noChangeArrowheads="1"/>
          </p:cNvSpPr>
          <p:nvPr/>
        </p:nvSpPr>
        <p:spPr bwMode="auto">
          <a:xfrm>
            <a:off x="2906713" y="45735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32133" name="Rectangle 37"/>
          <p:cNvSpPr>
            <a:spLocks noChangeArrowheads="1"/>
          </p:cNvSpPr>
          <p:nvPr/>
        </p:nvSpPr>
        <p:spPr bwMode="auto">
          <a:xfrm>
            <a:off x="3067050" y="4451350"/>
            <a:ext cx="620713"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folHlink"/>
                </a:solidFill>
                <a:latin typeface="Times" pitchFamily="-110" charset="0"/>
                <a:ea typeface="+mn-ea"/>
                <a:cs typeface="+mn-cs"/>
              </a:rPr>
              <a:t>KB</a:t>
            </a:r>
          </a:p>
        </p:txBody>
      </p:sp>
      <p:sp>
        <p:nvSpPr>
          <p:cNvPr id="132134" name="Oval 38"/>
          <p:cNvSpPr>
            <a:spLocks noChangeArrowheads="1"/>
          </p:cNvSpPr>
          <p:nvPr/>
        </p:nvSpPr>
        <p:spPr bwMode="auto">
          <a:xfrm>
            <a:off x="2992438" y="5286375"/>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32135" name="Rectangle 39"/>
          <p:cNvSpPr>
            <a:spLocks noChangeArrowheads="1"/>
          </p:cNvSpPr>
          <p:nvPr/>
        </p:nvSpPr>
        <p:spPr bwMode="auto">
          <a:xfrm>
            <a:off x="3116535" y="5164138"/>
            <a:ext cx="764632"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dirty="0" smtClean="0">
                <a:solidFill>
                  <a:schemeClr val="folHlink"/>
                </a:solidFill>
                <a:latin typeface="Times" pitchFamily="-110" charset="0"/>
                <a:ea typeface="+mn-ea"/>
                <a:cs typeface="+mn-cs"/>
              </a:rPr>
              <a:t>S(B)</a:t>
            </a:r>
            <a:endParaRPr lang="en-US" sz="2400" b="1" i="0" dirty="0">
              <a:solidFill>
                <a:schemeClr val="folHlink"/>
              </a:solidFill>
              <a:latin typeface="Times" pitchFamily="-110" charset="0"/>
              <a:ea typeface="+mn-ea"/>
              <a:cs typeface="+mn-cs"/>
            </a:endParaRPr>
          </a:p>
        </p:txBody>
      </p:sp>
      <p:sp>
        <p:nvSpPr>
          <p:cNvPr id="132136" name="Oval 40"/>
          <p:cNvSpPr>
            <a:spLocks noChangeArrowheads="1"/>
          </p:cNvSpPr>
          <p:nvPr/>
        </p:nvSpPr>
        <p:spPr bwMode="auto">
          <a:xfrm>
            <a:off x="1671638" y="418623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32137" name="Rectangle 41"/>
          <p:cNvSpPr>
            <a:spLocks noChangeArrowheads="1"/>
          </p:cNvSpPr>
          <p:nvPr/>
        </p:nvSpPr>
        <p:spPr bwMode="auto">
          <a:xfrm>
            <a:off x="1799058" y="4081463"/>
            <a:ext cx="405559"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dirty="0">
                <a:solidFill>
                  <a:schemeClr val="folHlink"/>
                </a:solidFill>
                <a:latin typeface="Times" pitchFamily="-110" charset="0"/>
                <a:ea typeface="+mn-ea"/>
                <a:cs typeface="+mn-cs"/>
              </a:rPr>
              <a:t>Ä</a:t>
            </a:r>
          </a:p>
        </p:txBody>
      </p:sp>
      <p:sp>
        <p:nvSpPr>
          <p:cNvPr id="132138" name="Rectangle 42"/>
          <p:cNvSpPr>
            <a:spLocks noChangeArrowheads="1"/>
          </p:cNvSpPr>
          <p:nvPr/>
        </p:nvSpPr>
        <p:spPr bwMode="auto">
          <a:xfrm>
            <a:off x="3687787" y="3078163"/>
            <a:ext cx="815928"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dirty="0" smtClean="0">
                <a:solidFill>
                  <a:schemeClr val="folHlink"/>
                </a:solidFill>
                <a:latin typeface="Times" pitchFamily="-110" charset="0"/>
                <a:ea typeface="+mn-ea"/>
                <a:cs typeface="+mn-cs"/>
              </a:rPr>
              <a:t>N(B)</a:t>
            </a:r>
            <a:endParaRPr lang="en-US" sz="2400" b="1" i="0" dirty="0">
              <a:solidFill>
                <a:schemeClr val="folHlink"/>
              </a:solidFill>
              <a:latin typeface="Times" pitchFamily="-110" charset="0"/>
              <a:ea typeface="+mn-ea"/>
              <a:cs typeface="+mn-cs"/>
            </a:endParaRPr>
          </a:p>
        </p:txBody>
      </p:sp>
      <p:sp>
        <p:nvSpPr>
          <p:cNvPr id="132139" name="Text Box 43"/>
          <p:cNvSpPr txBox="1">
            <a:spLocks noChangeArrowheads="1"/>
          </p:cNvSpPr>
          <p:nvPr/>
        </p:nvSpPr>
        <p:spPr bwMode="auto">
          <a:xfrm>
            <a:off x="2933700" y="2890905"/>
            <a:ext cx="4845524" cy="3499420"/>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square">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lnSpc>
                <a:spcPct val="45000"/>
              </a:lnSpc>
              <a:spcBef>
                <a:spcPct val="50000"/>
              </a:spcBef>
              <a:defRPr/>
            </a:pPr>
            <a:endParaRPr lang="en-US" sz="3600" b="1" dirty="0" smtClean="0">
              <a:solidFill>
                <a:srgbClr val="FFFA35"/>
              </a:solidFill>
              <a:effectLst>
                <a:outerShdw blurRad="38100" dist="38100" dir="2700000" algn="tl">
                  <a:srgbClr val="000000"/>
                </a:outerShdw>
              </a:effectLst>
              <a:latin typeface="Arial Black" charset="0"/>
            </a:endParaRPr>
          </a:p>
          <a:p>
            <a:pPr>
              <a:lnSpc>
                <a:spcPct val="45000"/>
              </a:lnSpc>
              <a:spcBef>
                <a:spcPct val="50000"/>
              </a:spcBef>
              <a:defRPr/>
            </a:pPr>
            <a:endParaRPr lang="en-US" sz="3600" b="1" dirty="0" smtClean="0">
              <a:solidFill>
                <a:srgbClr val="FFFA35"/>
              </a:solidFill>
              <a:effectLst>
                <a:outerShdw blurRad="38100" dist="38100" dir="2700000" algn="tl">
                  <a:srgbClr val="000000"/>
                </a:outerShdw>
              </a:effectLst>
              <a:latin typeface="Arial Black" charset="0"/>
            </a:endParaRPr>
          </a:p>
          <a:p>
            <a:pPr>
              <a:lnSpc>
                <a:spcPct val="45000"/>
              </a:lnSpc>
              <a:spcBef>
                <a:spcPct val="50000"/>
              </a:spcBef>
              <a:defRPr/>
            </a:pPr>
            <a:r>
              <a:rPr lang="en-US" altLang="ja-JP" sz="3600" b="1" dirty="0" smtClean="0">
                <a:solidFill>
                  <a:srgbClr val="FFFA35"/>
                </a:solidFill>
                <a:effectLst>
                  <a:outerShdw blurRad="38100" dist="38100" dir="2700000" algn="tl">
                    <a:srgbClr val="000000"/>
                  </a:outerShdw>
                </a:effectLst>
                <a:latin typeface="Arial Black" charset="0"/>
              </a:rPr>
              <a:t>“DIE BÜHNE </a:t>
            </a:r>
          </a:p>
          <a:p>
            <a:pPr>
              <a:lnSpc>
                <a:spcPct val="45000"/>
              </a:lnSpc>
              <a:spcBef>
                <a:spcPct val="50000"/>
              </a:spcBef>
              <a:defRPr/>
            </a:pPr>
            <a:r>
              <a:rPr lang="en-US" altLang="ja-JP" sz="3600" b="1" dirty="0" smtClean="0">
                <a:solidFill>
                  <a:srgbClr val="FFFA35"/>
                </a:solidFill>
                <a:effectLst>
                  <a:outerShdw blurRad="38100" dist="38100" dir="2700000" algn="tl">
                    <a:srgbClr val="000000"/>
                  </a:outerShdw>
                </a:effectLst>
                <a:latin typeface="Arial Black" charset="0"/>
              </a:rPr>
              <a:t>DER </a:t>
            </a:r>
          </a:p>
          <a:p>
            <a:pPr>
              <a:lnSpc>
                <a:spcPct val="45000"/>
              </a:lnSpc>
              <a:spcBef>
                <a:spcPct val="50000"/>
              </a:spcBef>
              <a:defRPr/>
            </a:pPr>
            <a:r>
              <a:rPr lang="en-US" altLang="ja-JP" sz="3600" b="1" dirty="0" smtClean="0">
                <a:solidFill>
                  <a:srgbClr val="FFFA35"/>
                </a:solidFill>
                <a:effectLst>
                  <a:outerShdw blurRad="38100" dist="38100" dir="2700000" algn="tl">
                    <a:srgbClr val="000000"/>
                  </a:outerShdw>
                </a:effectLst>
                <a:latin typeface="Arial Black" charset="0"/>
              </a:rPr>
              <a:t>BIBLISCHEN</a:t>
            </a:r>
          </a:p>
          <a:p>
            <a:pPr>
              <a:lnSpc>
                <a:spcPct val="45000"/>
              </a:lnSpc>
              <a:spcBef>
                <a:spcPct val="50000"/>
              </a:spcBef>
              <a:defRPr/>
            </a:pPr>
            <a:r>
              <a:rPr lang="en-US" altLang="ja-JP" sz="3600" b="1" dirty="0" smtClean="0">
                <a:solidFill>
                  <a:srgbClr val="FFFA35"/>
                </a:solidFill>
                <a:effectLst>
                  <a:outerShdw blurRad="38100" dist="38100" dir="2700000" algn="tl">
                    <a:srgbClr val="000000"/>
                  </a:outerShdw>
                </a:effectLst>
                <a:latin typeface="Arial Black" charset="0"/>
              </a:rPr>
              <a:t>HANDLUNGEN</a:t>
            </a:r>
            <a:r>
              <a:rPr lang="en-US" sz="3600" b="1" dirty="0" smtClean="0">
                <a:solidFill>
                  <a:srgbClr val="FFFA35"/>
                </a:solidFill>
                <a:effectLst>
                  <a:outerShdw blurRad="38100" dist="38100" dir="2700000" algn="tl">
                    <a:srgbClr val="000000"/>
                  </a:outerShdw>
                </a:effectLst>
                <a:latin typeface="Arial Black" charset="0"/>
              </a:rPr>
              <a:t>!</a:t>
            </a:r>
            <a:r>
              <a:rPr lang="en-US" altLang="ja-JP" sz="3600" b="1" dirty="0" smtClean="0">
                <a:solidFill>
                  <a:srgbClr val="FFFA35"/>
                </a:solidFill>
                <a:effectLst>
                  <a:outerShdw blurRad="38100" dist="38100" dir="2700000" algn="tl">
                    <a:srgbClr val="000000"/>
                  </a:outerShdw>
                </a:effectLst>
                <a:latin typeface="Arial Black" charset="0"/>
              </a:rPr>
              <a:t>"</a:t>
            </a:r>
            <a:endParaRPr lang="en-US" sz="3600" b="1" dirty="0" smtClean="0">
              <a:solidFill>
                <a:srgbClr val="FFFA35"/>
              </a:solidFill>
              <a:effectLst>
                <a:outerShdw blurRad="38100" dist="38100" dir="2700000" algn="tl">
                  <a:srgbClr val="000000"/>
                </a:outerShdw>
              </a:effectLst>
              <a:latin typeface="Arial Black" charset="0"/>
            </a:endParaRPr>
          </a:p>
          <a:p>
            <a:pPr>
              <a:lnSpc>
                <a:spcPct val="45000"/>
              </a:lnSpc>
              <a:spcBef>
                <a:spcPct val="50000"/>
              </a:spcBef>
              <a:defRPr/>
            </a:pPr>
            <a:endParaRPr lang="en-US" sz="3600" b="1" dirty="0" smtClean="0">
              <a:solidFill>
                <a:srgbClr val="FFFA35"/>
              </a:solidFill>
              <a:effectLst>
                <a:outerShdw blurRad="38100" dist="38100" dir="2700000" algn="tl">
                  <a:srgbClr val="000000"/>
                </a:outerShdw>
              </a:effectLst>
              <a:latin typeface="Arial Black" charset="0"/>
            </a:endParaRPr>
          </a:p>
        </p:txBody>
      </p:sp>
      <p:sp>
        <p:nvSpPr>
          <p:cNvPr id="158762" name="Text Box 46"/>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endParaRPr>
          </a:p>
        </p:txBody>
      </p:sp>
      <p:sp>
        <p:nvSpPr>
          <p:cNvPr id="132147" name="Rectangle 51"/>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rPr>
              <a:t>76</a:t>
            </a:r>
          </a:p>
        </p:txBody>
      </p:sp>
      <p:sp>
        <p:nvSpPr>
          <p:cNvPr id="158764" name="Text Box 52"/>
          <p:cNvSpPr txBox="1">
            <a:spLocks noChangeArrowheads="1"/>
          </p:cNvSpPr>
          <p:nvPr/>
        </p:nvSpPr>
        <p:spPr bwMode="auto">
          <a:xfrm>
            <a:off x="7532688" y="5884863"/>
            <a:ext cx="268287"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Arial" charset="0"/>
              </a:rPr>
              <a:t>  </a:t>
            </a:r>
          </a:p>
        </p:txBody>
      </p:sp>
      <p:sp>
        <p:nvSpPr>
          <p:cNvPr id="158765" name="Rectangle 53"/>
          <p:cNvSpPr>
            <a:spLocks noChangeArrowheads="1"/>
          </p:cNvSpPr>
          <p:nvPr/>
        </p:nvSpPr>
        <p:spPr bwMode="auto">
          <a:xfrm>
            <a:off x="7102702" y="6269038"/>
            <a:ext cx="1561646"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p>
            <a:r>
              <a:rPr lang="en-US" sz="1200" b="1" i="0" dirty="0" err="1" smtClean="0">
                <a:solidFill>
                  <a:schemeClr val="tx1"/>
                </a:solidFill>
                <a:latin typeface="Arial" charset="0"/>
              </a:rPr>
              <a:t>Handbuch</a:t>
            </a:r>
            <a:r>
              <a:rPr lang="en-US" sz="1200" b="1" i="0" dirty="0" smtClean="0">
                <a:solidFill>
                  <a:schemeClr val="tx1"/>
                </a:solidFill>
                <a:latin typeface="Arial" charset="0"/>
              </a:rPr>
              <a:t> S. 15-16</a:t>
            </a:r>
            <a:endParaRPr lang="en-US" sz="1200" b="1" i="0" dirty="0">
              <a:solidFill>
                <a:schemeClr val="tx1"/>
              </a:solidFill>
              <a:latin typeface="Arial"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withEffect">
                                  <p:stCondLst>
                                    <p:cond delay="0"/>
                                  </p:stCondLst>
                                  <p:childTnLst>
                                    <p:set>
                                      <p:cBhvr>
                                        <p:cTn id="6" dur="1" fill="hold">
                                          <p:stCondLst>
                                            <p:cond delay="0"/>
                                          </p:stCondLst>
                                        </p:cTn>
                                        <p:tgtEl>
                                          <p:spTgt spid="132139"/>
                                        </p:tgtEl>
                                        <p:attrNameLst>
                                          <p:attrName>style.visibility</p:attrName>
                                        </p:attrNameLst>
                                      </p:cBhvr>
                                      <p:to>
                                        <p:strVal val="visible"/>
                                      </p:to>
                                    </p:set>
                                    <p:anim calcmode="lin" valueType="num">
                                      <p:cBhvr>
                                        <p:cTn id="7" dur="500" fill="hold"/>
                                        <p:tgtEl>
                                          <p:spTgt spid="132139"/>
                                        </p:tgtEl>
                                        <p:attrNameLst>
                                          <p:attrName>ppt_w</p:attrName>
                                        </p:attrNameLst>
                                      </p:cBhvr>
                                      <p:tavLst>
                                        <p:tav tm="0">
                                          <p:val>
                                            <p:fltVal val="0"/>
                                          </p:val>
                                        </p:tav>
                                        <p:tav tm="100000">
                                          <p:val>
                                            <p:strVal val="#ppt_w"/>
                                          </p:val>
                                        </p:tav>
                                      </p:tavLst>
                                    </p:anim>
                                    <p:anim calcmode="lin" valueType="num">
                                      <p:cBhvr>
                                        <p:cTn id="8" dur="500" fill="hold"/>
                                        <p:tgtEl>
                                          <p:spTgt spid="132139"/>
                                        </p:tgtEl>
                                        <p:attrNameLst>
                                          <p:attrName>ppt_h</p:attrName>
                                        </p:attrNameLst>
                                      </p:cBhvr>
                                      <p:tavLst>
                                        <p:tav tm="0">
                                          <p:val>
                                            <p:fltVal val="0"/>
                                          </p:val>
                                        </p:tav>
                                        <p:tav tm="100000">
                                          <p:val>
                                            <p:strVal val="#ppt_h"/>
                                          </p:val>
                                        </p:tav>
                                      </p:tavLst>
                                    </p:anim>
                                    <p:anim calcmode="lin" valueType="num">
                                      <p:cBhvr>
                                        <p:cTn id="9" dur="500" fill="hold"/>
                                        <p:tgtEl>
                                          <p:spTgt spid="132139"/>
                                        </p:tgtEl>
                                        <p:attrNameLst>
                                          <p:attrName>ppt_x</p:attrName>
                                        </p:attrNameLst>
                                      </p:cBhvr>
                                      <p:tavLst>
                                        <p:tav tm="0">
                                          <p:val>
                                            <p:fltVal val="0.5"/>
                                          </p:val>
                                        </p:tav>
                                        <p:tav tm="100000">
                                          <p:val>
                                            <p:strVal val="#ppt_x"/>
                                          </p:val>
                                        </p:tav>
                                      </p:tavLst>
                                    </p:anim>
                                    <p:anim calcmode="lin" valueType="num">
                                      <p:cBhvr>
                                        <p:cTn id="10" dur="500" fill="hold"/>
                                        <p:tgtEl>
                                          <p:spTgt spid="132139"/>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139" grpId="0" autoUpdateAnimBg="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Rectangle 2"/>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36547" name="Rectangle 3"/>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36549" name="Line 5"/>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36550" name="Text Box 6"/>
          <p:cNvSpPr txBox="1">
            <a:spLocks noChangeArrowheads="1"/>
          </p:cNvSpPr>
          <p:nvPr/>
        </p:nvSpPr>
        <p:spPr bwMode="auto">
          <a:xfrm>
            <a:off x="2505075" y="2584450"/>
            <a:ext cx="5029200" cy="1323439"/>
          </a:xfrm>
          <a:prstGeom prst="rect">
            <a:avLst/>
          </a:prstGeom>
          <a:noFill/>
          <a:ln w="12700">
            <a:noFill/>
            <a:miter lim="800000"/>
            <a:headEnd/>
            <a:tailEnd/>
          </a:ln>
          <a:effectLst>
            <a:outerShdw blurRad="63500" dist="117088" dir="2963922" algn="ctr" rotWithShape="0">
              <a:schemeClr val="bg2">
                <a:alpha val="74998"/>
              </a:schemeClr>
            </a:outerShdw>
          </a:effec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defRPr/>
            </a:pPr>
            <a:r>
              <a:rPr lang="en-US" sz="4000" b="1" dirty="0" smtClean="0">
                <a:solidFill>
                  <a:srgbClr val="FFFA35"/>
                </a:solidFill>
                <a:effectLst>
                  <a:outerShdw blurRad="38100" dist="38100" dir="2700000" algn="tl">
                    <a:srgbClr val="000000"/>
                  </a:outerShdw>
                </a:effectLst>
                <a:latin typeface="Arial Black" charset="0"/>
              </a:rPr>
              <a:t>DER GRUND FÜR ALL DIES...</a:t>
            </a:r>
          </a:p>
        </p:txBody>
      </p:sp>
      <p:sp>
        <p:nvSpPr>
          <p:cNvPr id="160773" name="Text Box 8"/>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endParaRPr>
          </a:p>
        </p:txBody>
      </p:sp>
      <p:sp>
        <p:nvSpPr>
          <p:cNvPr id="236558" name="Rectangle 14"/>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rPr>
              <a:t>77</a:t>
            </a:r>
          </a:p>
        </p:txBody>
      </p:sp>
      <p:sp>
        <p:nvSpPr>
          <p:cNvPr id="160775" name="Text Box 15"/>
          <p:cNvSpPr txBox="1">
            <a:spLocks noChangeArrowheads="1"/>
          </p:cNvSpPr>
          <p:nvPr/>
        </p:nvSpPr>
        <p:spPr bwMode="auto">
          <a:xfrm>
            <a:off x="7532688" y="5884863"/>
            <a:ext cx="268287"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Arial" charset="0"/>
              </a:rPr>
              <a:t>  </a:t>
            </a:r>
          </a:p>
        </p:txBody>
      </p:sp>
      <p:sp>
        <p:nvSpPr>
          <p:cNvPr id="160776" name="Rectangle 16"/>
          <p:cNvSpPr>
            <a:spLocks noChangeArrowheads="1"/>
          </p:cNvSpPr>
          <p:nvPr/>
        </p:nvSpPr>
        <p:spPr bwMode="auto">
          <a:xfrm>
            <a:off x="7102702" y="6269038"/>
            <a:ext cx="1561646"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p>
            <a:r>
              <a:rPr lang="en-US" sz="1200" b="1" i="0" dirty="0" err="1" smtClean="0">
                <a:solidFill>
                  <a:schemeClr val="tx1"/>
                </a:solidFill>
                <a:latin typeface="Arial" charset="0"/>
              </a:rPr>
              <a:t>Handbuch</a:t>
            </a:r>
            <a:r>
              <a:rPr lang="en-US" sz="1200" b="1" i="0" dirty="0" smtClean="0">
                <a:solidFill>
                  <a:schemeClr val="tx1"/>
                </a:solidFill>
                <a:latin typeface="Arial" charset="0"/>
              </a:rPr>
              <a:t> S. 15-16</a:t>
            </a:r>
            <a:endParaRPr lang="en-US" sz="1200" b="1" i="0" dirty="0">
              <a:solidFill>
                <a:schemeClr val="tx1"/>
              </a:solidFill>
              <a:latin typeface="Arial" charset="0"/>
            </a:endParaRPr>
          </a:p>
        </p:txBody>
      </p:sp>
    </p:spTree>
  </p:cSld>
  <p:clrMapOvr>
    <a:masterClrMapping/>
  </p:clrMapOvr>
  <p:transition spd="med">
    <p:fade/>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28" name="Rectangle 24"/>
          <p:cNvSpPr>
            <a:spLocks noChangeArrowheads="1"/>
          </p:cNvSpPr>
          <p:nvPr/>
        </p:nvSpPr>
        <p:spPr bwMode="auto">
          <a:xfrm>
            <a:off x="0" y="0"/>
            <a:ext cx="1817688" cy="1816100"/>
          </a:xfrm>
          <a:prstGeom prst="rect">
            <a:avLst/>
          </a:prstGeom>
          <a:solidFill>
            <a:srgbClr val="780014"/>
          </a:solid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77506" name="Rectangle 2"/>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77507" name="Rectangle 3"/>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77509" name="Line 5"/>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62821" name="Text Box 7"/>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endParaRPr>
          </a:p>
        </p:txBody>
      </p:sp>
      <p:sp>
        <p:nvSpPr>
          <p:cNvPr id="277512" name="Rectangle 8"/>
          <p:cNvSpPr>
            <a:spLocks noChangeArrowheads="1"/>
          </p:cNvSpPr>
          <p:nvPr/>
        </p:nvSpPr>
        <p:spPr bwMode="auto">
          <a:xfrm>
            <a:off x="8093075" y="6524625"/>
            <a:ext cx="339725" cy="244475"/>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rPr>
              <a:t>78</a:t>
            </a:r>
          </a:p>
        </p:txBody>
      </p:sp>
      <p:sp>
        <p:nvSpPr>
          <p:cNvPr id="162823" name="Text Box 9"/>
          <p:cNvSpPr txBox="1">
            <a:spLocks noChangeArrowheads="1"/>
          </p:cNvSpPr>
          <p:nvPr/>
        </p:nvSpPr>
        <p:spPr bwMode="auto">
          <a:xfrm>
            <a:off x="7532688" y="5884863"/>
            <a:ext cx="268287"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Arial" charset="0"/>
              </a:rPr>
              <a:t>  </a:t>
            </a:r>
          </a:p>
        </p:txBody>
      </p:sp>
      <p:sp>
        <p:nvSpPr>
          <p:cNvPr id="162824" name="Rectangle 10"/>
          <p:cNvSpPr>
            <a:spLocks noChangeArrowheads="1"/>
          </p:cNvSpPr>
          <p:nvPr/>
        </p:nvSpPr>
        <p:spPr bwMode="auto">
          <a:xfrm>
            <a:off x="7102702" y="6269038"/>
            <a:ext cx="1561646"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p>
            <a:r>
              <a:rPr lang="en-US" sz="1200" b="1" i="0" dirty="0" err="1" smtClean="0">
                <a:solidFill>
                  <a:schemeClr val="tx1"/>
                </a:solidFill>
                <a:latin typeface="Arial" charset="0"/>
              </a:rPr>
              <a:t>Handbuch</a:t>
            </a:r>
            <a:r>
              <a:rPr lang="en-US" sz="1200" b="1" i="0" dirty="0" smtClean="0">
                <a:solidFill>
                  <a:schemeClr val="tx1"/>
                </a:solidFill>
                <a:latin typeface="Arial" charset="0"/>
              </a:rPr>
              <a:t> S. 15-16</a:t>
            </a:r>
            <a:endParaRPr lang="en-US" sz="1200" b="1" i="0" dirty="0">
              <a:solidFill>
                <a:schemeClr val="tx1"/>
              </a:solidFill>
              <a:latin typeface="Arial" charset="0"/>
            </a:endParaRPr>
          </a:p>
        </p:txBody>
      </p:sp>
      <p:pic>
        <p:nvPicPr>
          <p:cNvPr id="277515" name="Picture 11"/>
          <p:cNvPicPr>
            <a:picLocks noChangeAspect="1" noChangeArrowheads="1"/>
          </p:cNvPicPr>
          <p:nvPr/>
        </p:nvPicPr>
        <p:blipFill>
          <a:blip r:embed="rId3">
            <a:extLst>
              <a:ext uri="{28A0092B-C50C-407E-A947-70E740481C1C}">
                <a14:useLocalDpi xmlns:a14="http://schemas.microsoft.com/office/drawing/2010/main" xmlns="" val="0"/>
              </a:ext>
            </a:extLst>
          </a:blip>
          <a:srcRect b="11746"/>
          <a:stretch>
            <a:fillRect/>
          </a:stretch>
        </p:blipFill>
        <p:spPr bwMode="auto">
          <a:xfrm>
            <a:off x="325438" y="250825"/>
            <a:ext cx="3649662" cy="2416175"/>
          </a:xfrm>
          <a:prstGeom prst="rect">
            <a:avLst/>
          </a:prstGeom>
          <a:noFill/>
          <a:ln w="76200">
            <a:solidFill>
              <a:schemeClr val="accent2"/>
            </a:solidFill>
            <a:miter lim="800000"/>
            <a:headEnd/>
            <a:tailEnd/>
          </a:ln>
          <a:effectLst>
            <a:outerShdw blurRad="63500" dist="102391" dir="3615307" algn="ctr" rotWithShape="0">
              <a:schemeClr val="bg2">
                <a:alpha val="74997"/>
              </a:schemeClr>
            </a:outerShdw>
          </a:effectLst>
          <a:extLst>
            <a:ext uri="{909E8E84-426E-40dd-AFC4-6F175D3DCCD1}">
              <a14:hiddenFill xmlns:a14="http://schemas.microsoft.com/office/drawing/2010/main" xmlns="">
                <a:solidFill>
                  <a:srgbClr val="FFFFFF"/>
                </a:solidFill>
              </a14:hiddenFill>
            </a:ext>
          </a:extLst>
        </p:spPr>
      </p:pic>
      <p:pic>
        <p:nvPicPr>
          <p:cNvPr id="277516" name="Picture 12"/>
          <p:cNvPicPr>
            <a:picLocks noChangeAspect="1" noChangeArrowheads="1"/>
          </p:cNvPicPr>
          <p:nvPr/>
        </p:nvPicPr>
        <p:blipFill>
          <a:blip r:embed="rId4">
            <a:extLst>
              <a:ext uri="{28A0092B-C50C-407E-A947-70E740481C1C}">
                <a14:useLocalDpi xmlns:a14="http://schemas.microsoft.com/office/drawing/2010/main" xmlns="" val="0"/>
              </a:ext>
            </a:extLst>
          </a:blip>
          <a:srcRect b="9659"/>
          <a:stretch>
            <a:fillRect/>
          </a:stretch>
        </p:blipFill>
        <p:spPr bwMode="auto">
          <a:xfrm>
            <a:off x="5897563" y="280988"/>
            <a:ext cx="2959100" cy="2589212"/>
          </a:xfrm>
          <a:prstGeom prst="rect">
            <a:avLst/>
          </a:prstGeom>
          <a:noFill/>
          <a:ln w="76200">
            <a:solidFill>
              <a:schemeClr val="accent2"/>
            </a:solidFill>
            <a:miter lim="800000"/>
            <a:headEnd/>
            <a:tailEnd/>
          </a:ln>
          <a:effectLst>
            <a:outerShdw blurRad="63500" dist="102391" dir="3615307" algn="ctr" rotWithShape="0">
              <a:schemeClr val="bg2">
                <a:alpha val="74997"/>
              </a:schemeClr>
            </a:outerShdw>
          </a:effectLst>
          <a:extLst>
            <a:ext uri="{909E8E84-426E-40dd-AFC4-6F175D3DCCD1}">
              <a14:hiddenFill xmlns:a14="http://schemas.microsoft.com/office/drawing/2010/main" xmlns="">
                <a:solidFill>
                  <a:srgbClr val="FFFFFF"/>
                </a:solidFill>
              </a14:hiddenFill>
            </a:ext>
          </a:extLst>
        </p:spPr>
      </p:pic>
      <p:pic>
        <p:nvPicPr>
          <p:cNvPr id="277517" name="Picture 13"/>
          <p:cNvPicPr>
            <a:picLocks noChangeAspect="1" noChangeArrowheads="1"/>
          </p:cNvPicPr>
          <p:nvPr/>
        </p:nvPicPr>
        <p:blipFill>
          <a:blip r:embed="rId5">
            <a:extLst>
              <a:ext uri="{28A0092B-C50C-407E-A947-70E740481C1C}">
                <a14:useLocalDpi xmlns:a14="http://schemas.microsoft.com/office/drawing/2010/main" xmlns="" val="0"/>
              </a:ext>
            </a:extLst>
          </a:blip>
          <a:srcRect b="22656"/>
          <a:stretch>
            <a:fillRect/>
          </a:stretch>
        </p:blipFill>
        <p:spPr bwMode="auto">
          <a:xfrm>
            <a:off x="3587750" y="576263"/>
            <a:ext cx="2982913" cy="1727200"/>
          </a:xfrm>
          <a:prstGeom prst="rect">
            <a:avLst/>
          </a:prstGeom>
          <a:noFill/>
          <a:ln w="76200">
            <a:solidFill>
              <a:schemeClr val="accent2"/>
            </a:solidFill>
            <a:miter lim="800000"/>
            <a:headEnd/>
            <a:tailEnd/>
          </a:ln>
          <a:effectLst>
            <a:outerShdw blurRad="63500" dist="102391" dir="3615307" algn="ctr" rotWithShape="0">
              <a:schemeClr val="bg2">
                <a:alpha val="74997"/>
              </a:schemeClr>
            </a:outerShdw>
          </a:effectLst>
          <a:extLst>
            <a:ext uri="{909E8E84-426E-40dd-AFC4-6F175D3DCCD1}">
              <a14:hiddenFill xmlns:a14="http://schemas.microsoft.com/office/drawing/2010/main" xmlns="">
                <a:solidFill>
                  <a:srgbClr val="FFFFFF"/>
                </a:solidFill>
              </a14:hiddenFill>
            </a:ext>
          </a:extLst>
        </p:spPr>
      </p:pic>
      <p:pic>
        <p:nvPicPr>
          <p:cNvPr id="277518" name="Picture 14"/>
          <p:cNvPicPr>
            <a:picLocks noChangeAspect="1" noChangeArrowheads="1"/>
          </p:cNvPicPr>
          <p:nvPr/>
        </p:nvPicPr>
        <p:blipFill>
          <a:blip r:embed="rId6"/>
          <a:srcRect b="9006"/>
          <a:stretch>
            <a:fillRect/>
          </a:stretch>
        </p:blipFill>
        <p:spPr bwMode="auto">
          <a:xfrm>
            <a:off x="2943225" y="4522788"/>
            <a:ext cx="2617788" cy="1784350"/>
          </a:xfrm>
          <a:prstGeom prst="rect">
            <a:avLst/>
          </a:prstGeom>
          <a:noFill/>
          <a:ln w="76200">
            <a:solidFill>
              <a:schemeClr val="accent2"/>
            </a:solidFill>
            <a:miter lim="800000"/>
            <a:headEnd/>
            <a:tailEnd/>
          </a:ln>
          <a:effectLst>
            <a:outerShdw blurRad="63500" dist="102391" dir="3615307" algn="ctr" rotWithShape="0">
              <a:schemeClr val="bg2">
                <a:alpha val="74998"/>
              </a:schemeClr>
            </a:outerShdw>
          </a:effectLst>
        </p:spPr>
      </p:pic>
      <p:pic>
        <p:nvPicPr>
          <p:cNvPr id="277520" name="Picture 16"/>
          <p:cNvPicPr>
            <a:picLocks noChangeAspect="1" noChangeArrowheads="1"/>
          </p:cNvPicPr>
          <p:nvPr/>
        </p:nvPicPr>
        <p:blipFill>
          <a:blip r:embed="rId7">
            <a:extLst>
              <a:ext uri="{28A0092B-C50C-407E-A947-70E740481C1C}">
                <a14:useLocalDpi xmlns:a14="http://schemas.microsoft.com/office/drawing/2010/main" xmlns="" val="0"/>
              </a:ext>
            </a:extLst>
          </a:blip>
          <a:srcRect b="15291"/>
          <a:stretch>
            <a:fillRect/>
          </a:stretch>
        </p:blipFill>
        <p:spPr bwMode="auto">
          <a:xfrm>
            <a:off x="5518150" y="3821113"/>
            <a:ext cx="3001963" cy="1606550"/>
          </a:xfrm>
          <a:prstGeom prst="rect">
            <a:avLst/>
          </a:prstGeom>
          <a:noFill/>
          <a:ln w="76200">
            <a:solidFill>
              <a:schemeClr val="accent2"/>
            </a:solidFill>
            <a:miter lim="800000"/>
            <a:headEnd/>
            <a:tailEnd/>
          </a:ln>
          <a:effectLst>
            <a:outerShdw blurRad="63500" dist="102391" dir="3615307" algn="ctr" rotWithShape="0">
              <a:schemeClr val="bg2">
                <a:alpha val="74997"/>
              </a:schemeClr>
            </a:outerShdw>
          </a:effectLst>
          <a:extLst>
            <a:ext uri="{909E8E84-426E-40dd-AFC4-6F175D3DCCD1}">
              <a14:hiddenFill xmlns:a14="http://schemas.microsoft.com/office/drawing/2010/main" xmlns="">
                <a:solidFill>
                  <a:srgbClr val="FFFFFF"/>
                </a:solidFill>
              </a14:hiddenFill>
            </a:ext>
          </a:extLst>
        </p:spPr>
      </p:pic>
      <p:pic>
        <p:nvPicPr>
          <p:cNvPr id="277521" name="Picture 17"/>
          <p:cNvPicPr>
            <a:picLocks noChangeAspect="1" noChangeArrowheads="1"/>
          </p:cNvPicPr>
          <p:nvPr/>
        </p:nvPicPr>
        <p:blipFill>
          <a:blip r:embed="rId8"/>
          <a:srcRect r="-452" b="8960"/>
          <a:stretch>
            <a:fillRect/>
          </a:stretch>
        </p:blipFill>
        <p:spPr bwMode="auto">
          <a:xfrm>
            <a:off x="609600" y="3800475"/>
            <a:ext cx="2486025" cy="1687513"/>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p:spPr>
      </p:pic>
      <p:sp>
        <p:nvSpPr>
          <p:cNvPr id="277525" name="Text Box 21"/>
          <p:cNvSpPr txBox="1">
            <a:spLocks noChangeArrowheads="1"/>
          </p:cNvSpPr>
          <p:nvPr/>
        </p:nvSpPr>
        <p:spPr bwMode="auto">
          <a:xfrm>
            <a:off x="436563" y="2616200"/>
            <a:ext cx="8128000" cy="1200329"/>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defRPr/>
            </a:pPr>
            <a:r>
              <a:rPr lang="en-US" sz="3600" b="1" dirty="0" err="1" smtClean="0">
                <a:solidFill>
                  <a:srgbClr val="FFFF00"/>
                </a:solidFill>
                <a:effectLst>
                  <a:outerShdw blurRad="38100" dist="38100" dir="2700000" algn="tl">
                    <a:srgbClr val="000000"/>
                  </a:outerShdw>
                </a:effectLst>
              </a:rPr>
              <a:t>Vom</a:t>
            </a:r>
            <a:r>
              <a:rPr lang="en-US" sz="3600" b="1" dirty="0" smtClean="0">
                <a:solidFill>
                  <a:srgbClr val="FFFF00"/>
                </a:solidFill>
                <a:effectLst>
                  <a:outerShdw blurRad="38100" dist="38100" dir="2700000" algn="tl">
                    <a:srgbClr val="000000"/>
                  </a:outerShdw>
                </a:effectLst>
              </a:rPr>
              <a:t> </a:t>
            </a:r>
            <a:r>
              <a:rPr lang="en-US" sz="3600" b="1" dirty="0" err="1" smtClean="0">
                <a:solidFill>
                  <a:srgbClr val="FFFF00"/>
                </a:solidFill>
                <a:effectLst>
                  <a:outerShdw blurRad="38100" dist="38100" dir="2700000" algn="tl">
                    <a:srgbClr val="000000"/>
                  </a:outerShdw>
                </a:effectLst>
              </a:rPr>
              <a:t>fruchtbaren</a:t>
            </a:r>
            <a:r>
              <a:rPr lang="en-US" sz="3600" b="1" dirty="0" smtClean="0">
                <a:solidFill>
                  <a:srgbClr val="FFFF00"/>
                </a:solidFill>
                <a:effectLst>
                  <a:outerShdw blurRad="38100" dist="38100" dir="2700000" algn="tl">
                    <a:srgbClr val="000000"/>
                  </a:outerShdw>
                </a:effectLst>
              </a:rPr>
              <a:t> </a:t>
            </a:r>
            <a:r>
              <a:rPr lang="en-US" sz="3600" b="1" dirty="0" err="1" smtClean="0">
                <a:solidFill>
                  <a:srgbClr val="FFFF00"/>
                </a:solidFill>
                <a:effectLst>
                  <a:outerShdw blurRad="38100" dist="38100" dir="2700000" algn="tl">
                    <a:srgbClr val="000000"/>
                  </a:outerShdw>
                </a:effectLst>
              </a:rPr>
              <a:t>Norden</a:t>
            </a:r>
            <a:r>
              <a:rPr lang="en-US" sz="3600" b="1" dirty="0" smtClean="0">
                <a:solidFill>
                  <a:srgbClr val="FFFF00"/>
                </a:solidFill>
                <a:effectLst>
                  <a:outerShdw blurRad="38100" dist="38100" dir="2700000" algn="tl">
                    <a:srgbClr val="000000"/>
                  </a:outerShdw>
                </a:effectLst>
              </a:rPr>
              <a:t> </a:t>
            </a:r>
            <a:r>
              <a:rPr lang="en-US" sz="3600" b="1" dirty="0" err="1" smtClean="0">
                <a:solidFill>
                  <a:srgbClr val="FFFF00"/>
                </a:solidFill>
                <a:effectLst>
                  <a:outerShdw blurRad="38100" dist="38100" dir="2700000" algn="tl">
                    <a:srgbClr val="000000"/>
                  </a:outerShdw>
                </a:effectLst>
              </a:rPr>
              <a:t>bis</a:t>
            </a:r>
            <a:r>
              <a:rPr lang="en-US" sz="3600" b="1" dirty="0" smtClean="0">
                <a:solidFill>
                  <a:srgbClr val="FFFF00"/>
                </a:solidFill>
                <a:effectLst>
                  <a:outerShdw blurRad="38100" dist="38100" dir="2700000" algn="tl">
                    <a:srgbClr val="000000"/>
                  </a:outerShdw>
                </a:effectLst>
              </a:rPr>
              <a:t> </a:t>
            </a:r>
            <a:r>
              <a:rPr lang="en-US" sz="3600" b="1" dirty="0" err="1" smtClean="0">
                <a:solidFill>
                  <a:srgbClr val="FFFF00"/>
                </a:solidFill>
                <a:effectLst>
                  <a:outerShdw blurRad="38100" dist="38100" dir="2700000" algn="tl">
                    <a:srgbClr val="000000"/>
                  </a:outerShdw>
                </a:effectLst>
              </a:rPr>
              <a:t>zur</a:t>
            </a:r>
            <a:r>
              <a:rPr lang="en-US" sz="3600" b="1" dirty="0" smtClean="0">
                <a:solidFill>
                  <a:srgbClr val="FFFF00"/>
                </a:solidFill>
                <a:effectLst>
                  <a:outerShdw blurRad="38100" dist="38100" dir="2700000" algn="tl">
                    <a:srgbClr val="000000"/>
                  </a:outerShdw>
                </a:effectLst>
              </a:rPr>
              <a:t> </a:t>
            </a:r>
            <a:r>
              <a:rPr lang="en-US" sz="3600" b="1" dirty="0" err="1" smtClean="0">
                <a:solidFill>
                  <a:srgbClr val="FFFF00"/>
                </a:solidFill>
                <a:effectLst>
                  <a:outerShdw blurRad="38100" dist="38100" dir="2700000" algn="tl">
                    <a:srgbClr val="000000"/>
                  </a:outerShdw>
                </a:effectLst>
              </a:rPr>
              <a:t>wüsten</a:t>
            </a:r>
            <a:r>
              <a:rPr lang="en-US" sz="3600" b="1" dirty="0" smtClean="0">
                <a:solidFill>
                  <a:srgbClr val="FFFF00"/>
                </a:solidFill>
                <a:effectLst>
                  <a:outerShdw blurRad="38100" dist="38100" dir="2700000" algn="tl">
                    <a:srgbClr val="000000"/>
                  </a:outerShdw>
                </a:effectLst>
              </a:rPr>
              <a:t> </a:t>
            </a:r>
            <a:r>
              <a:rPr lang="en-US" sz="3600" b="1" dirty="0" err="1" smtClean="0">
                <a:solidFill>
                  <a:srgbClr val="FFFF00"/>
                </a:solidFill>
                <a:effectLst>
                  <a:outerShdw blurRad="38100" dist="38100" dir="2700000" algn="tl">
                    <a:srgbClr val="000000"/>
                  </a:outerShdw>
                </a:effectLst>
              </a:rPr>
              <a:t>Einöde</a:t>
            </a:r>
            <a:r>
              <a:rPr lang="en-US" sz="3600" b="1" dirty="0" smtClean="0">
                <a:solidFill>
                  <a:srgbClr val="FFFF00"/>
                </a:solidFill>
                <a:effectLst>
                  <a:outerShdw blurRad="38100" dist="38100" dir="2700000" algn="tl">
                    <a:srgbClr val="000000"/>
                  </a:outerShdw>
                </a:effectLst>
              </a:rPr>
              <a:t> des </a:t>
            </a:r>
            <a:r>
              <a:rPr lang="en-US" sz="3600" b="1" dirty="0" err="1" smtClean="0">
                <a:solidFill>
                  <a:srgbClr val="FFFF00"/>
                </a:solidFill>
                <a:effectLst>
                  <a:outerShdw blurRad="38100" dist="38100" dir="2700000" algn="tl">
                    <a:srgbClr val="000000"/>
                  </a:outerShdw>
                </a:effectLst>
              </a:rPr>
              <a:t>Südens</a:t>
            </a:r>
            <a:r>
              <a:rPr lang="en-US" sz="3600" b="1" dirty="0" smtClean="0">
                <a:solidFill>
                  <a:srgbClr val="FFFF00"/>
                </a:solidFill>
                <a:effectLst>
                  <a:outerShdw blurRad="38100" dist="38100" dir="2700000" algn="tl">
                    <a:srgbClr val="000000"/>
                  </a:outerShdw>
                </a:effectLst>
              </a:rPr>
              <a:t>…</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272" fill="hold" nodeType="afterEffect">
                                  <p:stCondLst>
                                    <p:cond delay="0"/>
                                  </p:stCondLst>
                                  <p:childTnLst>
                                    <p:set>
                                      <p:cBhvr>
                                        <p:cTn id="6" dur="1" fill="hold">
                                          <p:stCondLst>
                                            <p:cond delay="0"/>
                                          </p:stCondLst>
                                        </p:cTn>
                                        <p:tgtEl>
                                          <p:spTgt spid="277515"/>
                                        </p:tgtEl>
                                        <p:attrNameLst>
                                          <p:attrName>style.visibility</p:attrName>
                                        </p:attrNameLst>
                                      </p:cBhvr>
                                      <p:to>
                                        <p:strVal val="visible"/>
                                      </p:to>
                                    </p:set>
                                    <p:anim calcmode="lin" valueType="num">
                                      <p:cBhvr>
                                        <p:cTn id="7" dur="500" fill="hold"/>
                                        <p:tgtEl>
                                          <p:spTgt spid="277515"/>
                                        </p:tgtEl>
                                        <p:attrNameLst>
                                          <p:attrName>ppt_w</p:attrName>
                                        </p:attrNameLst>
                                      </p:cBhvr>
                                      <p:tavLst>
                                        <p:tav tm="0">
                                          <p:val>
                                            <p:strVal val="2/3*#ppt_w"/>
                                          </p:val>
                                        </p:tav>
                                        <p:tav tm="100000">
                                          <p:val>
                                            <p:strVal val="#ppt_w"/>
                                          </p:val>
                                        </p:tav>
                                      </p:tavLst>
                                    </p:anim>
                                    <p:anim calcmode="lin" valueType="num">
                                      <p:cBhvr>
                                        <p:cTn id="8" dur="500" fill="hold"/>
                                        <p:tgtEl>
                                          <p:spTgt spid="277515"/>
                                        </p:tgtEl>
                                        <p:attrNameLst>
                                          <p:attrName>ppt_h</p:attrName>
                                        </p:attrNameLst>
                                      </p:cBhvr>
                                      <p:tavLst>
                                        <p:tav tm="0">
                                          <p:val>
                                            <p:strVal val="2/3*#ppt_h"/>
                                          </p:val>
                                        </p:tav>
                                        <p:tav tm="100000">
                                          <p:val>
                                            <p:strVal val="#ppt_h"/>
                                          </p:val>
                                        </p:tav>
                                      </p:tavLst>
                                    </p:anim>
                                  </p:childTnLst>
                                </p:cTn>
                              </p:par>
                            </p:childTnLst>
                          </p:cTn>
                        </p:par>
                        <p:par>
                          <p:cTn id="9" fill="hold" nodeType="afterGroup">
                            <p:stCondLst>
                              <p:cond delay="500"/>
                            </p:stCondLst>
                            <p:childTnLst>
                              <p:par>
                                <p:cTn id="10" presetID="23" presetClass="entr" presetSubtype="272" fill="hold" nodeType="afterEffect">
                                  <p:stCondLst>
                                    <p:cond delay="0"/>
                                  </p:stCondLst>
                                  <p:childTnLst>
                                    <p:set>
                                      <p:cBhvr>
                                        <p:cTn id="11" dur="1" fill="hold">
                                          <p:stCondLst>
                                            <p:cond delay="0"/>
                                          </p:stCondLst>
                                        </p:cTn>
                                        <p:tgtEl>
                                          <p:spTgt spid="277516"/>
                                        </p:tgtEl>
                                        <p:attrNameLst>
                                          <p:attrName>style.visibility</p:attrName>
                                        </p:attrNameLst>
                                      </p:cBhvr>
                                      <p:to>
                                        <p:strVal val="visible"/>
                                      </p:to>
                                    </p:set>
                                    <p:anim calcmode="lin" valueType="num">
                                      <p:cBhvr>
                                        <p:cTn id="12" dur="500" fill="hold"/>
                                        <p:tgtEl>
                                          <p:spTgt spid="277516"/>
                                        </p:tgtEl>
                                        <p:attrNameLst>
                                          <p:attrName>ppt_w</p:attrName>
                                        </p:attrNameLst>
                                      </p:cBhvr>
                                      <p:tavLst>
                                        <p:tav tm="0">
                                          <p:val>
                                            <p:strVal val="2/3*#ppt_w"/>
                                          </p:val>
                                        </p:tav>
                                        <p:tav tm="100000">
                                          <p:val>
                                            <p:strVal val="#ppt_w"/>
                                          </p:val>
                                        </p:tav>
                                      </p:tavLst>
                                    </p:anim>
                                    <p:anim calcmode="lin" valueType="num">
                                      <p:cBhvr>
                                        <p:cTn id="13" dur="500" fill="hold"/>
                                        <p:tgtEl>
                                          <p:spTgt spid="277516"/>
                                        </p:tgtEl>
                                        <p:attrNameLst>
                                          <p:attrName>ppt_h</p:attrName>
                                        </p:attrNameLst>
                                      </p:cBhvr>
                                      <p:tavLst>
                                        <p:tav tm="0">
                                          <p:val>
                                            <p:strVal val="2/3*#ppt_h"/>
                                          </p:val>
                                        </p:tav>
                                        <p:tav tm="100000">
                                          <p:val>
                                            <p:strVal val="#ppt_h"/>
                                          </p:val>
                                        </p:tav>
                                      </p:tavLst>
                                    </p:anim>
                                  </p:childTnLst>
                                </p:cTn>
                              </p:par>
                            </p:childTnLst>
                          </p:cTn>
                        </p:par>
                        <p:par>
                          <p:cTn id="14" fill="hold" nodeType="afterGroup">
                            <p:stCondLst>
                              <p:cond delay="1000"/>
                            </p:stCondLst>
                            <p:childTnLst>
                              <p:par>
                                <p:cTn id="15" presetID="23" presetClass="entr" presetSubtype="272" fill="hold" nodeType="afterEffect">
                                  <p:stCondLst>
                                    <p:cond delay="0"/>
                                  </p:stCondLst>
                                  <p:childTnLst>
                                    <p:set>
                                      <p:cBhvr>
                                        <p:cTn id="16" dur="1" fill="hold">
                                          <p:stCondLst>
                                            <p:cond delay="0"/>
                                          </p:stCondLst>
                                        </p:cTn>
                                        <p:tgtEl>
                                          <p:spTgt spid="277517"/>
                                        </p:tgtEl>
                                        <p:attrNameLst>
                                          <p:attrName>style.visibility</p:attrName>
                                        </p:attrNameLst>
                                      </p:cBhvr>
                                      <p:to>
                                        <p:strVal val="visible"/>
                                      </p:to>
                                    </p:set>
                                    <p:anim calcmode="lin" valueType="num">
                                      <p:cBhvr>
                                        <p:cTn id="17" dur="500" fill="hold"/>
                                        <p:tgtEl>
                                          <p:spTgt spid="277517"/>
                                        </p:tgtEl>
                                        <p:attrNameLst>
                                          <p:attrName>ppt_w</p:attrName>
                                        </p:attrNameLst>
                                      </p:cBhvr>
                                      <p:tavLst>
                                        <p:tav tm="0">
                                          <p:val>
                                            <p:strVal val="2/3*#ppt_w"/>
                                          </p:val>
                                        </p:tav>
                                        <p:tav tm="100000">
                                          <p:val>
                                            <p:strVal val="#ppt_w"/>
                                          </p:val>
                                        </p:tav>
                                      </p:tavLst>
                                    </p:anim>
                                    <p:anim calcmode="lin" valueType="num">
                                      <p:cBhvr>
                                        <p:cTn id="18" dur="500" fill="hold"/>
                                        <p:tgtEl>
                                          <p:spTgt spid="277517"/>
                                        </p:tgtEl>
                                        <p:attrNameLst>
                                          <p:attrName>ppt_h</p:attrName>
                                        </p:attrNameLst>
                                      </p:cBhvr>
                                      <p:tavLst>
                                        <p:tav tm="0">
                                          <p:val>
                                            <p:strVal val="2/3*#ppt_h"/>
                                          </p:val>
                                        </p:tav>
                                        <p:tav tm="100000">
                                          <p:val>
                                            <p:strVal val="#ppt_h"/>
                                          </p:val>
                                        </p:tav>
                                      </p:tavLst>
                                    </p:anim>
                                  </p:childTnLst>
                                </p:cTn>
                              </p:par>
                            </p:childTnLst>
                          </p:cTn>
                        </p:par>
                        <p:par>
                          <p:cTn id="19" fill="hold" nodeType="afterGroup">
                            <p:stCondLst>
                              <p:cond delay="1500"/>
                            </p:stCondLst>
                            <p:childTnLst>
                              <p:par>
                                <p:cTn id="20" presetID="23" presetClass="entr" presetSubtype="272" fill="hold" nodeType="afterEffect">
                                  <p:stCondLst>
                                    <p:cond delay="0"/>
                                  </p:stCondLst>
                                  <p:childTnLst>
                                    <p:set>
                                      <p:cBhvr>
                                        <p:cTn id="21" dur="1" fill="hold">
                                          <p:stCondLst>
                                            <p:cond delay="0"/>
                                          </p:stCondLst>
                                        </p:cTn>
                                        <p:tgtEl>
                                          <p:spTgt spid="277521"/>
                                        </p:tgtEl>
                                        <p:attrNameLst>
                                          <p:attrName>style.visibility</p:attrName>
                                        </p:attrNameLst>
                                      </p:cBhvr>
                                      <p:to>
                                        <p:strVal val="visible"/>
                                      </p:to>
                                    </p:set>
                                    <p:anim calcmode="lin" valueType="num">
                                      <p:cBhvr>
                                        <p:cTn id="22" dur="500" fill="hold"/>
                                        <p:tgtEl>
                                          <p:spTgt spid="277521"/>
                                        </p:tgtEl>
                                        <p:attrNameLst>
                                          <p:attrName>ppt_w</p:attrName>
                                        </p:attrNameLst>
                                      </p:cBhvr>
                                      <p:tavLst>
                                        <p:tav tm="0">
                                          <p:val>
                                            <p:strVal val="2/3*#ppt_w"/>
                                          </p:val>
                                        </p:tav>
                                        <p:tav tm="100000">
                                          <p:val>
                                            <p:strVal val="#ppt_w"/>
                                          </p:val>
                                        </p:tav>
                                      </p:tavLst>
                                    </p:anim>
                                    <p:anim calcmode="lin" valueType="num">
                                      <p:cBhvr>
                                        <p:cTn id="23" dur="500" fill="hold"/>
                                        <p:tgtEl>
                                          <p:spTgt spid="277521"/>
                                        </p:tgtEl>
                                        <p:attrNameLst>
                                          <p:attrName>ppt_h</p:attrName>
                                        </p:attrNameLst>
                                      </p:cBhvr>
                                      <p:tavLst>
                                        <p:tav tm="0">
                                          <p:val>
                                            <p:strVal val="2/3*#ppt_h"/>
                                          </p:val>
                                        </p:tav>
                                        <p:tav tm="100000">
                                          <p:val>
                                            <p:strVal val="#ppt_h"/>
                                          </p:val>
                                        </p:tav>
                                      </p:tavLst>
                                    </p:anim>
                                  </p:childTnLst>
                                </p:cTn>
                              </p:par>
                            </p:childTnLst>
                          </p:cTn>
                        </p:par>
                        <p:par>
                          <p:cTn id="24" fill="hold" nodeType="afterGroup">
                            <p:stCondLst>
                              <p:cond delay="2000"/>
                            </p:stCondLst>
                            <p:childTnLst>
                              <p:par>
                                <p:cTn id="25" presetID="23" presetClass="entr" presetSubtype="272" fill="hold" nodeType="afterEffect">
                                  <p:stCondLst>
                                    <p:cond delay="0"/>
                                  </p:stCondLst>
                                  <p:childTnLst>
                                    <p:set>
                                      <p:cBhvr>
                                        <p:cTn id="26" dur="1" fill="hold">
                                          <p:stCondLst>
                                            <p:cond delay="0"/>
                                          </p:stCondLst>
                                        </p:cTn>
                                        <p:tgtEl>
                                          <p:spTgt spid="277518"/>
                                        </p:tgtEl>
                                        <p:attrNameLst>
                                          <p:attrName>style.visibility</p:attrName>
                                        </p:attrNameLst>
                                      </p:cBhvr>
                                      <p:to>
                                        <p:strVal val="visible"/>
                                      </p:to>
                                    </p:set>
                                    <p:anim calcmode="lin" valueType="num">
                                      <p:cBhvr>
                                        <p:cTn id="27" dur="500" fill="hold"/>
                                        <p:tgtEl>
                                          <p:spTgt spid="277518"/>
                                        </p:tgtEl>
                                        <p:attrNameLst>
                                          <p:attrName>ppt_w</p:attrName>
                                        </p:attrNameLst>
                                      </p:cBhvr>
                                      <p:tavLst>
                                        <p:tav tm="0">
                                          <p:val>
                                            <p:strVal val="2/3*#ppt_w"/>
                                          </p:val>
                                        </p:tav>
                                        <p:tav tm="100000">
                                          <p:val>
                                            <p:strVal val="#ppt_w"/>
                                          </p:val>
                                        </p:tav>
                                      </p:tavLst>
                                    </p:anim>
                                    <p:anim calcmode="lin" valueType="num">
                                      <p:cBhvr>
                                        <p:cTn id="28" dur="500" fill="hold"/>
                                        <p:tgtEl>
                                          <p:spTgt spid="277518"/>
                                        </p:tgtEl>
                                        <p:attrNameLst>
                                          <p:attrName>ppt_h</p:attrName>
                                        </p:attrNameLst>
                                      </p:cBhvr>
                                      <p:tavLst>
                                        <p:tav tm="0">
                                          <p:val>
                                            <p:strVal val="2/3*#ppt_h"/>
                                          </p:val>
                                        </p:tav>
                                        <p:tav tm="100000">
                                          <p:val>
                                            <p:strVal val="#ppt_h"/>
                                          </p:val>
                                        </p:tav>
                                      </p:tavLst>
                                    </p:anim>
                                  </p:childTnLst>
                                </p:cTn>
                              </p:par>
                            </p:childTnLst>
                          </p:cTn>
                        </p:par>
                        <p:par>
                          <p:cTn id="29" fill="hold" nodeType="afterGroup">
                            <p:stCondLst>
                              <p:cond delay="2500"/>
                            </p:stCondLst>
                            <p:childTnLst>
                              <p:par>
                                <p:cTn id="30" presetID="23" presetClass="entr" presetSubtype="272" fill="hold" nodeType="afterEffect">
                                  <p:stCondLst>
                                    <p:cond delay="0"/>
                                  </p:stCondLst>
                                  <p:childTnLst>
                                    <p:set>
                                      <p:cBhvr>
                                        <p:cTn id="31" dur="1" fill="hold">
                                          <p:stCondLst>
                                            <p:cond delay="0"/>
                                          </p:stCondLst>
                                        </p:cTn>
                                        <p:tgtEl>
                                          <p:spTgt spid="277520"/>
                                        </p:tgtEl>
                                        <p:attrNameLst>
                                          <p:attrName>style.visibility</p:attrName>
                                        </p:attrNameLst>
                                      </p:cBhvr>
                                      <p:to>
                                        <p:strVal val="visible"/>
                                      </p:to>
                                    </p:set>
                                    <p:anim calcmode="lin" valueType="num">
                                      <p:cBhvr>
                                        <p:cTn id="32" dur="500" fill="hold"/>
                                        <p:tgtEl>
                                          <p:spTgt spid="277520"/>
                                        </p:tgtEl>
                                        <p:attrNameLst>
                                          <p:attrName>ppt_w</p:attrName>
                                        </p:attrNameLst>
                                      </p:cBhvr>
                                      <p:tavLst>
                                        <p:tav tm="0">
                                          <p:val>
                                            <p:strVal val="2/3*#ppt_w"/>
                                          </p:val>
                                        </p:tav>
                                        <p:tav tm="100000">
                                          <p:val>
                                            <p:strVal val="#ppt_w"/>
                                          </p:val>
                                        </p:tav>
                                      </p:tavLst>
                                    </p:anim>
                                    <p:anim calcmode="lin" valueType="num">
                                      <p:cBhvr>
                                        <p:cTn id="33" dur="500" fill="hold"/>
                                        <p:tgtEl>
                                          <p:spTgt spid="277520"/>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Freeform 2"/>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54627" name="Rectangle 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54628" name="Rectangle 4"/>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54629" name="Freeform 5"/>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54630" name="Freeform 6"/>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54631" name="Rectangle 7"/>
          <p:cNvSpPr>
            <a:spLocks noChangeArrowheads="1"/>
          </p:cNvSpPr>
          <p:nvPr/>
        </p:nvSpPr>
        <p:spPr bwMode="auto">
          <a:xfrm>
            <a:off x="4630738" y="2649538"/>
            <a:ext cx="15208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smtClean="0">
                <a:solidFill>
                  <a:schemeClr val="folHlink"/>
                </a:solidFill>
                <a:latin typeface="Times" pitchFamily="-110" charset="0"/>
                <a:ea typeface="+mn-ea"/>
                <a:cs typeface="+mn-cs"/>
              </a:rPr>
              <a:t>E</a:t>
            </a:r>
            <a:endParaRPr lang="en-US" sz="2400" b="1" i="0" dirty="0">
              <a:solidFill>
                <a:schemeClr val="folHlink"/>
              </a:solidFill>
              <a:latin typeface="Times" pitchFamily="-110" charset="0"/>
              <a:ea typeface="+mn-ea"/>
              <a:cs typeface="+mn-cs"/>
            </a:endParaRPr>
          </a:p>
        </p:txBody>
      </p:sp>
      <p:sp>
        <p:nvSpPr>
          <p:cNvPr id="154632" name="Freeform 8"/>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54633" name="Rectangle 9"/>
          <p:cNvSpPr>
            <a:spLocks noChangeArrowheads="1"/>
          </p:cNvSpPr>
          <p:nvPr/>
        </p:nvSpPr>
        <p:spPr bwMode="auto">
          <a:xfrm>
            <a:off x="7259638" y="5259388"/>
            <a:ext cx="13112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PG</a:t>
            </a:r>
          </a:p>
        </p:txBody>
      </p:sp>
      <p:sp>
        <p:nvSpPr>
          <p:cNvPr id="154634" name="Freeform 10"/>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54635" name="Freeform 11"/>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54636" name="Freeform 12"/>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54637" name="Rectangle 13"/>
          <p:cNvSpPr>
            <a:spLocks noChangeArrowheads="1"/>
          </p:cNvSpPr>
          <p:nvPr/>
        </p:nvSpPr>
        <p:spPr bwMode="auto">
          <a:xfrm>
            <a:off x="3449638" y="2382838"/>
            <a:ext cx="1273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SG</a:t>
            </a:r>
          </a:p>
        </p:txBody>
      </p:sp>
      <p:sp>
        <p:nvSpPr>
          <p:cNvPr id="154638" name="Rectangle 14"/>
          <p:cNvSpPr>
            <a:spLocks noChangeArrowheads="1"/>
          </p:cNvSpPr>
          <p:nvPr/>
        </p:nvSpPr>
        <p:spPr bwMode="auto">
          <a:xfrm>
            <a:off x="2516188" y="5640388"/>
            <a:ext cx="7016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smtClean="0">
                <a:solidFill>
                  <a:schemeClr val="folHlink"/>
                </a:solidFill>
                <a:latin typeface="Times" pitchFamily="-110" charset="0"/>
                <a:ea typeface="+mn-ea"/>
                <a:cs typeface="+mn-cs"/>
              </a:rPr>
              <a:t>RM</a:t>
            </a:r>
            <a:endParaRPr lang="en-US" sz="2400" b="1" i="0" dirty="0">
              <a:solidFill>
                <a:schemeClr val="folHlink"/>
              </a:solidFill>
              <a:latin typeface="Times" pitchFamily="-110" charset="0"/>
              <a:ea typeface="+mn-ea"/>
              <a:cs typeface="+mn-cs"/>
            </a:endParaRPr>
          </a:p>
        </p:txBody>
      </p:sp>
      <p:sp>
        <p:nvSpPr>
          <p:cNvPr id="154639" name="Rectangle 15"/>
          <p:cNvSpPr>
            <a:spLocks noChangeArrowheads="1"/>
          </p:cNvSpPr>
          <p:nvPr/>
        </p:nvSpPr>
        <p:spPr bwMode="auto">
          <a:xfrm>
            <a:off x="2020888" y="992188"/>
            <a:ext cx="8350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smtClean="0">
                <a:solidFill>
                  <a:schemeClr val="folHlink"/>
                </a:solidFill>
                <a:latin typeface="Times" pitchFamily="-110" charset="0"/>
                <a:ea typeface="+mn-ea"/>
                <a:cs typeface="+mn-cs"/>
              </a:rPr>
              <a:t>MM</a:t>
            </a:r>
            <a:endParaRPr lang="en-US" sz="2400" b="1" i="0" dirty="0">
              <a:solidFill>
                <a:schemeClr val="folHlink"/>
              </a:solidFill>
              <a:latin typeface="Times" pitchFamily="-110" charset="0"/>
              <a:ea typeface="+mn-ea"/>
              <a:cs typeface="+mn-cs"/>
            </a:endParaRPr>
          </a:p>
        </p:txBody>
      </p:sp>
      <p:sp>
        <p:nvSpPr>
          <p:cNvPr id="154640" name="Rectangle 16"/>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54641" name="Line 17"/>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54642" name="Line 18"/>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54644" name="Rectangle 20"/>
          <p:cNvSpPr>
            <a:spLocks noChangeArrowheads="1"/>
          </p:cNvSpPr>
          <p:nvPr/>
        </p:nvSpPr>
        <p:spPr bwMode="auto">
          <a:xfrm>
            <a:off x="2613025" y="3613150"/>
            <a:ext cx="17303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smtClean="0">
                <a:solidFill>
                  <a:schemeClr val="folHlink"/>
                </a:solidFill>
                <a:latin typeface="Times" pitchFamily="-110" charset="0"/>
                <a:ea typeface="+mn-ea"/>
                <a:cs typeface="+mn-cs"/>
              </a:rPr>
              <a:t>TM</a:t>
            </a:r>
            <a:endParaRPr lang="en-US" sz="2400" b="1" i="0" dirty="0">
              <a:solidFill>
                <a:schemeClr val="folHlink"/>
              </a:solidFill>
              <a:latin typeface="Times" pitchFamily="-110" charset="0"/>
              <a:ea typeface="+mn-ea"/>
              <a:cs typeface="+mn-cs"/>
            </a:endParaRPr>
          </a:p>
        </p:txBody>
      </p:sp>
      <p:sp>
        <p:nvSpPr>
          <p:cNvPr id="154645" name="Line 21"/>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54647" name="Rectangle 23"/>
          <p:cNvSpPr>
            <a:spLocks noChangeArrowheads="1"/>
          </p:cNvSpPr>
          <p:nvPr/>
        </p:nvSpPr>
        <p:spPr bwMode="auto">
          <a:xfrm>
            <a:off x="4081463" y="1125538"/>
            <a:ext cx="812800"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54648" name="Rectangle 24"/>
          <p:cNvSpPr>
            <a:spLocks noChangeArrowheads="1"/>
          </p:cNvSpPr>
          <p:nvPr/>
        </p:nvSpPr>
        <p:spPr bwMode="auto">
          <a:xfrm>
            <a:off x="6896100" y="43957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U</a:t>
            </a:r>
          </a:p>
        </p:txBody>
      </p:sp>
      <p:sp>
        <p:nvSpPr>
          <p:cNvPr id="154649" name="Rectangle 25"/>
          <p:cNvSpPr>
            <a:spLocks noChangeArrowheads="1"/>
          </p:cNvSpPr>
          <p:nvPr/>
        </p:nvSpPr>
        <p:spPr bwMode="auto">
          <a:xfrm>
            <a:off x="5830888" y="28844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B</a:t>
            </a:r>
          </a:p>
        </p:txBody>
      </p:sp>
      <p:sp>
        <p:nvSpPr>
          <p:cNvPr id="154651" name="Rectangle 27"/>
          <p:cNvSpPr>
            <a:spLocks noChangeArrowheads="1"/>
          </p:cNvSpPr>
          <p:nvPr/>
        </p:nvSpPr>
        <p:spPr bwMode="auto">
          <a:xfrm>
            <a:off x="5487988" y="181133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H</a:t>
            </a:r>
          </a:p>
        </p:txBody>
      </p:sp>
      <p:sp>
        <p:nvSpPr>
          <p:cNvPr id="154653" name="Rectangle 29"/>
          <p:cNvSpPr>
            <a:spLocks noChangeArrowheads="1"/>
          </p:cNvSpPr>
          <p:nvPr/>
        </p:nvSpPr>
        <p:spPr bwMode="auto">
          <a:xfrm>
            <a:off x="7088188" y="1525588"/>
            <a:ext cx="12922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N(A)</a:t>
            </a:r>
          </a:p>
        </p:txBody>
      </p:sp>
      <p:sp>
        <p:nvSpPr>
          <p:cNvPr id="154654" name="Oval 30"/>
          <p:cNvSpPr>
            <a:spLocks noChangeArrowheads="1"/>
          </p:cNvSpPr>
          <p:nvPr/>
        </p:nvSpPr>
        <p:spPr bwMode="auto">
          <a:xfrm>
            <a:off x="6921500" y="164465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54656" name="Rectangle 32"/>
          <p:cNvSpPr>
            <a:spLocks noChangeArrowheads="1"/>
          </p:cNvSpPr>
          <p:nvPr/>
        </p:nvSpPr>
        <p:spPr bwMode="auto">
          <a:xfrm>
            <a:off x="3082925" y="2568575"/>
            <a:ext cx="401638"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folHlink"/>
                </a:solidFill>
                <a:latin typeface="Times" pitchFamily="-110" charset="0"/>
                <a:ea typeface="+mn-ea"/>
                <a:cs typeface="+mn-cs"/>
              </a:rPr>
              <a:t>C</a:t>
            </a:r>
          </a:p>
        </p:txBody>
      </p:sp>
      <p:sp>
        <p:nvSpPr>
          <p:cNvPr id="154658" name="Rectangle 34"/>
          <p:cNvSpPr>
            <a:spLocks noChangeArrowheads="1"/>
          </p:cNvSpPr>
          <p:nvPr/>
        </p:nvSpPr>
        <p:spPr bwMode="auto">
          <a:xfrm>
            <a:off x="2727325" y="3078163"/>
            <a:ext cx="333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folHlink"/>
                </a:solidFill>
                <a:latin typeface="Times" pitchFamily="-110" charset="0"/>
                <a:ea typeface="+mn-ea"/>
                <a:cs typeface="+mn-cs"/>
              </a:rPr>
              <a:t>J</a:t>
            </a:r>
          </a:p>
        </p:txBody>
      </p:sp>
      <p:sp>
        <p:nvSpPr>
          <p:cNvPr id="154661" name="Rectangle 37"/>
          <p:cNvSpPr>
            <a:spLocks noChangeArrowheads="1"/>
          </p:cNvSpPr>
          <p:nvPr/>
        </p:nvSpPr>
        <p:spPr bwMode="auto">
          <a:xfrm>
            <a:off x="3067050" y="4451350"/>
            <a:ext cx="620713"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folHlink"/>
                </a:solidFill>
                <a:latin typeface="Times" pitchFamily="-110" charset="0"/>
                <a:ea typeface="+mn-ea"/>
                <a:cs typeface="+mn-cs"/>
              </a:rPr>
              <a:t>KB</a:t>
            </a:r>
          </a:p>
        </p:txBody>
      </p:sp>
      <p:sp>
        <p:nvSpPr>
          <p:cNvPr id="154663" name="Rectangle 39"/>
          <p:cNvSpPr>
            <a:spLocks noChangeArrowheads="1"/>
          </p:cNvSpPr>
          <p:nvPr/>
        </p:nvSpPr>
        <p:spPr bwMode="auto">
          <a:xfrm>
            <a:off x="3116535" y="5164138"/>
            <a:ext cx="764632"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dirty="0" smtClean="0">
                <a:solidFill>
                  <a:schemeClr val="folHlink"/>
                </a:solidFill>
                <a:latin typeface="Times" pitchFamily="-110" charset="0"/>
                <a:ea typeface="+mn-ea"/>
                <a:cs typeface="+mn-cs"/>
              </a:rPr>
              <a:t>S(B)</a:t>
            </a:r>
            <a:endParaRPr lang="en-US" sz="2400" b="1" i="0" dirty="0">
              <a:solidFill>
                <a:schemeClr val="folHlink"/>
              </a:solidFill>
              <a:latin typeface="Times" pitchFamily="-110" charset="0"/>
              <a:ea typeface="+mn-ea"/>
              <a:cs typeface="+mn-cs"/>
            </a:endParaRPr>
          </a:p>
        </p:txBody>
      </p:sp>
      <p:sp>
        <p:nvSpPr>
          <p:cNvPr id="154665" name="Rectangle 41"/>
          <p:cNvSpPr>
            <a:spLocks noChangeArrowheads="1"/>
          </p:cNvSpPr>
          <p:nvPr/>
        </p:nvSpPr>
        <p:spPr bwMode="auto">
          <a:xfrm>
            <a:off x="1799058" y="4081463"/>
            <a:ext cx="405559"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dirty="0">
                <a:solidFill>
                  <a:schemeClr val="folHlink"/>
                </a:solidFill>
                <a:latin typeface="Times" pitchFamily="-110" charset="0"/>
                <a:ea typeface="+mn-ea"/>
                <a:cs typeface="+mn-cs"/>
              </a:rPr>
              <a:t>Ä</a:t>
            </a:r>
          </a:p>
        </p:txBody>
      </p:sp>
      <p:sp>
        <p:nvSpPr>
          <p:cNvPr id="154666" name="Rectangle 42"/>
          <p:cNvSpPr>
            <a:spLocks noChangeArrowheads="1"/>
          </p:cNvSpPr>
          <p:nvPr/>
        </p:nvSpPr>
        <p:spPr bwMode="auto">
          <a:xfrm>
            <a:off x="3687787" y="3078163"/>
            <a:ext cx="815928"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dirty="0" smtClean="0">
                <a:solidFill>
                  <a:schemeClr val="folHlink"/>
                </a:solidFill>
                <a:latin typeface="Times" pitchFamily="-110" charset="0"/>
                <a:ea typeface="+mn-ea"/>
                <a:cs typeface="+mn-cs"/>
              </a:rPr>
              <a:t>N(B)</a:t>
            </a:r>
            <a:endParaRPr lang="en-US" sz="2400" b="1" i="0" dirty="0">
              <a:solidFill>
                <a:schemeClr val="folHlink"/>
              </a:solidFill>
              <a:latin typeface="Times" pitchFamily="-110" charset="0"/>
              <a:ea typeface="+mn-ea"/>
              <a:cs typeface="+mn-cs"/>
            </a:endParaRPr>
          </a:p>
        </p:txBody>
      </p:sp>
      <p:sp>
        <p:nvSpPr>
          <p:cNvPr id="154667" name="Freeform 43"/>
          <p:cNvSpPr>
            <a:spLocks/>
          </p:cNvSpPr>
          <p:nvPr/>
        </p:nvSpPr>
        <p:spPr bwMode="auto">
          <a:xfrm>
            <a:off x="5816600" y="3136900"/>
            <a:ext cx="939800" cy="1422400"/>
          </a:xfrm>
          <a:custGeom>
            <a:avLst/>
            <a:gdLst/>
            <a:ahLst/>
            <a:cxnLst>
              <a:cxn ang="0">
                <a:pos x="592" y="896"/>
              </a:cxn>
              <a:cxn ang="0">
                <a:pos x="328" y="760"/>
              </a:cxn>
              <a:cxn ang="0">
                <a:pos x="192" y="576"/>
              </a:cxn>
              <a:cxn ang="0">
                <a:pos x="40" y="160"/>
              </a:cxn>
              <a:cxn ang="0">
                <a:pos x="24" y="80"/>
              </a:cxn>
              <a:cxn ang="0">
                <a:pos x="0" y="0"/>
              </a:cxn>
            </a:cxnLst>
            <a:rect l="0" t="0" r="r" b="b"/>
            <a:pathLst>
              <a:path w="592" h="896">
                <a:moveTo>
                  <a:pt x="592" y="896"/>
                </a:moveTo>
                <a:cubicBezTo>
                  <a:pt x="508" y="840"/>
                  <a:pt x="405" y="824"/>
                  <a:pt x="328" y="760"/>
                </a:cubicBezTo>
                <a:cubicBezTo>
                  <a:pt x="268" y="710"/>
                  <a:pt x="232" y="640"/>
                  <a:pt x="192" y="576"/>
                </a:cubicBezTo>
                <a:cubicBezTo>
                  <a:pt x="107" y="440"/>
                  <a:pt x="78" y="313"/>
                  <a:pt x="40" y="160"/>
                </a:cubicBezTo>
                <a:cubicBezTo>
                  <a:pt x="33" y="133"/>
                  <a:pt x="30" y="106"/>
                  <a:pt x="24" y="80"/>
                </a:cubicBezTo>
                <a:cubicBezTo>
                  <a:pt x="17" y="55"/>
                  <a:pt x="0" y="26"/>
                  <a:pt x="0" y="0"/>
                </a:cubicBezTo>
              </a:path>
            </a:pathLst>
          </a:custGeom>
          <a:noFill/>
          <a:ln w="57150" cap="flat" cmpd="sng">
            <a:solidFill>
              <a:srgbClr val="FFFA35"/>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54668" name="Freeform 44"/>
          <p:cNvSpPr>
            <a:spLocks/>
          </p:cNvSpPr>
          <p:nvPr/>
        </p:nvSpPr>
        <p:spPr bwMode="auto">
          <a:xfrm>
            <a:off x="2921000" y="1852613"/>
            <a:ext cx="2882900" cy="1258887"/>
          </a:xfrm>
          <a:custGeom>
            <a:avLst/>
            <a:gdLst/>
            <a:ahLst/>
            <a:cxnLst>
              <a:cxn ang="0">
                <a:pos x="1816" y="793"/>
              </a:cxn>
              <a:cxn ang="0">
                <a:pos x="1784" y="713"/>
              </a:cxn>
              <a:cxn ang="0">
                <a:pos x="1640" y="273"/>
              </a:cxn>
              <a:cxn ang="0">
                <a:pos x="1560" y="129"/>
              </a:cxn>
              <a:cxn ang="0">
                <a:pos x="1160" y="17"/>
              </a:cxn>
              <a:cxn ang="0">
                <a:pos x="560" y="65"/>
              </a:cxn>
              <a:cxn ang="0">
                <a:pos x="472" y="113"/>
              </a:cxn>
              <a:cxn ang="0">
                <a:pos x="424" y="129"/>
              </a:cxn>
              <a:cxn ang="0">
                <a:pos x="224" y="241"/>
              </a:cxn>
              <a:cxn ang="0">
                <a:pos x="120" y="345"/>
              </a:cxn>
              <a:cxn ang="0">
                <a:pos x="104" y="377"/>
              </a:cxn>
              <a:cxn ang="0">
                <a:pos x="72" y="409"/>
              </a:cxn>
              <a:cxn ang="0">
                <a:pos x="0" y="609"/>
              </a:cxn>
            </a:cxnLst>
            <a:rect l="0" t="0" r="r" b="b"/>
            <a:pathLst>
              <a:path w="1816" h="793">
                <a:moveTo>
                  <a:pt x="1816" y="793"/>
                </a:moveTo>
                <a:cubicBezTo>
                  <a:pt x="1797" y="764"/>
                  <a:pt x="1796" y="743"/>
                  <a:pt x="1784" y="713"/>
                </a:cubicBezTo>
                <a:cubicBezTo>
                  <a:pt x="1723" y="571"/>
                  <a:pt x="1700" y="414"/>
                  <a:pt x="1640" y="273"/>
                </a:cubicBezTo>
                <a:cubicBezTo>
                  <a:pt x="1618" y="222"/>
                  <a:pt x="1604" y="165"/>
                  <a:pt x="1560" y="129"/>
                </a:cubicBezTo>
                <a:cubicBezTo>
                  <a:pt x="1463" y="48"/>
                  <a:pt x="1278" y="26"/>
                  <a:pt x="1160" y="17"/>
                </a:cubicBezTo>
                <a:cubicBezTo>
                  <a:pt x="827" y="22"/>
                  <a:pt x="787" y="0"/>
                  <a:pt x="560" y="65"/>
                </a:cubicBezTo>
                <a:cubicBezTo>
                  <a:pt x="531" y="86"/>
                  <a:pt x="504" y="99"/>
                  <a:pt x="472" y="113"/>
                </a:cubicBezTo>
                <a:cubicBezTo>
                  <a:pt x="456" y="119"/>
                  <a:pt x="438" y="119"/>
                  <a:pt x="424" y="129"/>
                </a:cubicBezTo>
                <a:cubicBezTo>
                  <a:pt x="360" y="171"/>
                  <a:pt x="285" y="195"/>
                  <a:pt x="224" y="241"/>
                </a:cubicBezTo>
                <a:cubicBezTo>
                  <a:pt x="187" y="268"/>
                  <a:pt x="144" y="306"/>
                  <a:pt x="120" y="345"/>
                </a:cubicBezTo>
                <a:cubicBezTo>
                  <a:pt x="113" y="355"/>
                  <a:pt x="111" y="367"/>
                  <a:pt x="104" y="377"/>
                </a:cubicBezTo>
                <a:cubicBezTo>
                  <a:pt x="94" y="389"/>
                  <a:pt x="81" y="396"/>
                  <a:pt x="72" y="409"/>
                </a:cubicBezTo>
                <a:cubicBezTo>
                  <a:pt x="34" y="458"/>
                  <a:pt x="0" y="546"/>
                  <a:pt x="0" y="609"/>
                </a:cubicBezTo>
              </a:path>
            </a:pathLst>
          </a:custGeom>
          <a:noFill/>
          <a:ln w="57150" cap="flat" cmpd="sng">
            <a:solidFill>
              <a:srgbClr val="FFFA35"/>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54669" name="Freeform 45"/>
          <p:cNvSpPr>
            <a:spLocks/>
          </p:cNvSpPr>
          <p:nvPr/>
        </p:nvSpPr>
        <p:spPr bwMode="auto">
          <a:xfrm>
            <a:off x="1739900" y="2832100"/>
            <a:ext cx="1181100" cy="1409700"/>
          </a:xfrm>
          <a:custGeom>
            <a:avLst/>
            <a:gdLst/>
            <a:ahLst/>
            <a:cxnLst>
              <a:cxn ang="0">
                <a:pos x="744" y="0"/>
              </a:cxn>
              <a:cxn ang="0">
                <a:pos x="688" y="344"/>
              </a:cxn>
              <a:cxn ang="0">
                <a:pos x="632" y="616"/>
              </a:cxn>
              <a:cxn ang="0">
                <a:pos x="456" y="752"/>
              </a:cxn>
              <a:cxn ang="0">
                <a:pos x="176" y="824"/>
              </a:cxn>
              <a:cxn ang="0">
                <a:pos x="0" y="888"/>
              </a:cxn>
            </a:cxnLst>
            <a:rect l="0" t="0" r="r" b="b"/>
            <a:pathLst>
              <a:path w="744" h="888">
                <a:moveTo>
                  <a:pt x="744" y="0"/>
                </a:moveTo>
                <a:cubicBezTo>
                  <a:pt x="729" y="114"/>
                  <a:pt x="705" y="229"/>
                  <a:pt x="688" y="344"/>
                </a:cubicBezTo>
                <a:cubicBezTo>
                  <a:pt x="676" y="417"/>
                  <a:pt x="672" y="555"/>
                  <a:pt x="632" y="616"/>
                </a:cubicBezTo>
                <a:cubicBezTo>
                  <a:pt x="592" y="675"/>
                  <a:pt x="521" y="722"/>
                  <a:pt x="456" y="752"/>
                </a:cubicBezTo>
                <a:cubicBezTo>
                  <a:pt x="366" y="791"/>
                  <a:pt x="271" y="804"/>
                  <a:pt x="176" y="824"/>
                </a:cubicBezTo>
                <a:cubicBezTo>
                  <a:pt x="111" y="836"/>
                  <a:pt x="48" y="839"/>
                  <a:pt x="0" y="888"/>
                </a:cubicBezTo>
              </a:path>
            </a:pathLst>
          </a:custGeom>
          <a:noFill/>
          <a:ln w="57150" cap="flat" cmpd="sng">
            <a:solidFill>
              <a:srgbClr val="FFFA35"/>
            </a:solidFill>
            <a:prstDash val="solid"/>
            <a:round/>
            <a:headEnd type="none" w="med" len="med"/>
            <a:tailEnd type="none" w="med" len="me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54670" name="Freeform 46"/>
          <p:cNvSpPr>
            <a:spLocks/>
          </p:cNvSpPr>
          <p:nvPr/>
        </p:nvSpPr>
        <p:spPr bwMode="auto">
          <a:xfrm>
            <a:off x="1649413" y="4229100"/>
            <a:ext cx="1423987" cy="1189038"/>
          </a:xfrm>
          <a:custGeom>
            <a:avLst/>
            <a:gdLst/>
            <a:ahLst/>
            <a:cxnLst>
              <a:cxn ang="0">
                <a:pos x="81" y="0"/>
              </a:cxn>
              <a:cxn ang="0">
                <a:pos x="481" y="176"/>
              </a:cxn>
              <a:cxn ang="0">
                <a:pos x="705" y="384"/>
              </a:cxn>
              <a:cxn ang="0">
                <a:pos x="753" y="656"/>
              </a:cxn>
              <a:cxn ang="0">
                <a:pos x="793" y="728"/>
              </a:cxn>
              <a:cxn ang="0">
                <a:pos x="897" y="744"/>
              </a:cxn>
            </a:cxnLst>
            <a:rect l="0" t="0" r="r" b="b"/>
            <a:pathLst>
              <a:path w="897" h="749">
                <a:moveTo>
                  <a:pt x="81" y="0"/>
                </a:moveTo>
                <a:cubicBezTo>
                  <a:pt x="0" y="241"/>
                  <a:pt x="386" y="173"/>
                  <a:pt x="481" y="176"/>
                </a:cubicBezTo>
                <a:cubicBezTo>
                  <a:pt x="576" y="207"/>
                  <a:pt x="683" y="277"/>
                  <a:pt x="705" y="384"/>
                </a:cubicBezTo>
                <a:cubicBezTo>
                  <a:pt x="723" y="474"/>
                  <a:pt x="727" y="567"/>
                  <a:pt x="753" y="656"/>
                </a:cubicBezTo>
                <a:cubicBezTo>
                  <a:pt x="758" y="676"/>
                  <a:pt x="774" y="721"/>
                  <a:pt x="793" y="728"/>
                </a:cubicBezTo>
                <a:cubicBezTo>
                  <a:pt x="858" y="749"/>
                  <a:pt x="824" y="744"/>
                  <a:pt x="897" y="744"/>
                </a:cubicBezTo>
              </a:path>
            </a:pathLst>
          </a:custGeom>
          <a:noFill/>
          <a:ln w="57150" cap="flat" cmpd="sng">
            <a:solidFill>
              <a:srgbClr val="FFFA35"/>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54671" name="Freeform 47"/>
          <p:cNvSpPr>
            <a:spLocks/>
          </p:cNvSpPr>
          <p:nvPr/>
        </p:nvSpPr>
        <p:spPr bwMode="auto">
          <a:xfrm>
            <a:off x="3016250" y="4656138"/>
            <a:ext cx="273050" cy="755650"/>
          </a:xfrm>
          <a:custGeom>
            <a:avLst/>
            <a:gdLst/>
            <a:ahLst/>
            <a:cxnLst>
              <a:cxn ang="0">
                <a:pos x="44" y="475"/>
              </a:cxn>
              <a:cxn ang="0">
                <a:pos x="116" y="443"/>
              </a:cxn>
              <a:cxn ang="0">
                <a:pos x="148" y="395"/>
              </a:cxn>
              <a:cxn ang="0">
                <a:pos x="76" y="91"/>
              </a:cxn>
              <a:cxn ang="0">
                <a:pos x="44" y="51"/>
              </a:cxn>
              <a:cxn ang="0">
                <a:pos x="4" y="3"/>
              </a:cxn>
            </a:cxnLst>
            <a:rect l="0" t="0" r="r" b="b"/>
            <a:pathLst>
              <a:path w="172" h="476">
                <a:moveTo>
                  <a:pt x="44" y="475"/>
                </a:moveTo>
                <a:cubicBezTo>
                  <a:pt x="90" y="467"/>
                  <a:pt x="89" y="476"/>
                  <a:pt x="116" y="443"/>
                </a:cubicBezTo>
                <a:cubicBezTo>
                  <a:pt x="127" y="427"/>
                  <a:pt x="148" y="395"/>
                  <a:pt x="148" y="395"/>
                </a:cubicBezTo>
                <a:cubicBezTo>
                  <a:pt x="172" y="298"/>
                  <a:pt x="135" y="170"/>
                  <a:pt x="76" y="91"/>
                </a:cubicBezTo>
                <a:cubicBezTo>
                  <a:pt x="57" y="36"/>
                  <a:pt x="82" y="95"/>
                  <a:pt x="44" y="51"/>
                </a:cubicBezTo>
                <a:cubicBezTo>
                  <a:pt x="0" y="0"/>
                  <a:pt x="32" y="3"/>
                  <a:pt x="4" y="3"/>
                </a:cubicBezTo>
              </a:path>
            </a:pathLst>
          </a:custGeom>
          <a:noFill/>
          <a:ln w="57150" cap="flat" cmpd="sng">
            <a:solidFill>
              <a:srgbClr val="FFFA35"/>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54672" name="Freeform 48"/>
          <p:cNvSpPr>
            <a:spLocks/>
          </p:cNvSpPr>
          <p:nvPr/>
        </p:nvSpPr>
        <p:spPr bwMode="auto">
          <a:xfrm>
            <a:off x="2959100" y="3340100"/>
            <a:ext cx="896938" cy="1524000"/>
          </a:xfrm>
          <a:custGeom>
            <a:avLst/>
            <a:gdLst/>
            <a:ahLst/>
            <a:cxnLst>
              <a:cxn ang="0">
                <a:pos x="40" y="872"/>
              </a:cxn>
              <a:cxn ang="0">
                <a:pos x="0" y="800"/>
              </a:cxn>
              <a:cxn ang="0">
                <a:pos x="56" y="672"/>
              </a:cxn>
              <a:cxn ang="0">
                <a:pos x="72" y="648"/>
              </a:cxn>
              <a:cxn ang="0">
                <a:pos x="136" y="632"/>
              </a:cxn>
              <a:cxn ang="0">
                <a:pos x="328" y="680"/>
              </a:cxn>
              <a:cxn ang="0">
                <a:pos x="360" y="784"/>
              </a:cxn>
              <a:cxn ang="0">
                <a:pos x="296" y="904"/>
              </a:cxn>
              <a:cxn ang="0">
                <a:pos x="176" y="896"/>
              </a:cxn>
              <a:cxn ang="0">
                <a:pos x="128" y="800"/>
              </a:cxn>
              <a:cxn ang="0">
                <a:pos x="160" y="640"/>
              </a:cxn>
              <a:cxn ang="0">
                <a:pos x="208" y="584"/>
              </a:cxn>
              <a:cxn ang="0">
                <a:pos x="256" y="568"/>
              </a:cxn>
              <a:cxn ang="0">
                <a:pos x="464" y="592"/>
              </a:cxn>
              <a:cxn ang="0">
                <a:pos x="512" y="648"/>
              </a:cxn>
              <a:cxn ang="0">
                <a:pos x="544" y="712"/>
              </a:cxn>
              <a:cxn ang="0">
                <a:pos x="456" y="960"/>
              </a:cxn>
              <a:cxn ang="0">
                <a:pos x="304" y="880"/>
              </a:cxn>
              <a:cxn ang="0">
                <a:pos x="320" y="656"/>
              </a:cxn>
              <a:cxn ang="0">
                <a:pos x="432" y="544"/>
              </a:cxn>
              <a:cxn ang="0">
                <a:pos x="488" y="488"/>
              </a:cxn>
              <a:cxn ang="0">
                <a:pos x="544" y="344"/>
              </a:cxn>
              <a:cxn ang="0">
                <a:pos x="536" y="208"/>
              </a:cxn>
              <a:cxn ang="0">
                <a:pos x="424" y="0"/>
              </a:cxn>
            </a:cxnLst>
            <a:rect l="0" t="0" r="r" b="b"/>
            <a:pathLst>
              <a:path w="565" h="960">
                <a:moveTo>
                  <a:pt x="40" y="872"/>
                </a:moveTo>
                <a:cubicBezTo>
                  <a:pt x="3" y="816"/>
                  <a:pt x="14" y="842"/>
                  <a:pt x="0" y="800"/>
                </a:cubicBezTo>
                <a:cubicBezTo>
                  <a:pt x="9" y="741"/>
                  <a:pt x="22" y="719"/>
                  <a:pt x="56" y="672"/>
                </a:cubicBezTo>
                <a:cubicBezTo>
                  <a:pt x="61" y="664"/>
                  <a:pt x="64" y="654"/>
                  <a:pt x="72" y="648"/>
                </a:cubicBezTo>
                <a:cubicBezTo>
                  <a:pt x="80" y="641"/>
                  <a:pt x="134" y="632"/>
                  <a:pt x="136" y="632"/>
                </a:cubicBezTo>
                <a:cubicBezTo>
                  <a:pt x="241" y="637"/>
                  <a:pt x="276" y="611"/>
                  <a:pt x="328" y="680"/>
                </a:cubicBezTo>
                <a:cubicBezTo>
                  <a:pt x="343" y="726"/>
                  <a:pt x="351" y="726"/>
                  <a:pt x="360" y="784"/>
                </a:cubicBezTo>
                <a:cubicBezTo>
                  <a:pt x="350" y="843"/>
                  <a:pt x="344" y="867"/>
                  <a:pt x="296" y="904"/>
                </a:cubicBezTo>
                <a:cubicBezTo>
                  <a:pt x="256" y="901"/>
                  <a:pt x="214" y="908"/>
                  <a:pt x="176" y="896"/>
                </a:cubicBezTo>
                <a:cubicBezTo>
                  <a:pt x="157" y="889"/>
                  <a:pt x="134" y="819"/>
                  <a:pt x="128" y="800"/>
                </a:cubicBezTo>
                <a:cubicBezTo>
                  <a:pt x="132" y="746"/>
                  <a:pt x="130" y="687"/>
                  <a:pt x="160" y="640"/>
                </a:cubicBezTo>
                <a:cubicBezTo>
                  <a:pt x="166" y="630"/>
                  <a:pt x="195" y="590"/>
                  <a:pt x="208" y="584"/>
                </a:cubicBezTo>
                <a:cubicBezTo>
                  <a:pt x="222" y="575"/>
                  <a:pt x="256" y="568"/>
                  <a:pt x="256" y="568"/>
                </a:cubicBezTo>
                <a:cubicBezTo>
                  <a:pt x="298" y="570"/>
                  <a:pt x="407" y="556"/>
                  <a:pt x="464" y="592"/>
                </a:cubicBezTo>
                <a:cubicBezTo>
                  <a:pt x="476" y="599"/>
                  <a:pt x="505" y="636"/>
                  <a:pt x="512" y="648"/>
                </a:cubicBezTo>
                <a:cubicBezTo>
                  <a:pt x="524" y="668"/>
                  <a:pt x="544" y="712"/>
                  <a:pt x="544" y="712"/>
                </a:cubicBezTo>
                <a:cubicBezTo>
                  <a:pt x="560" y="813"/>
                  <a:pt x="565" y="923"/>
                  <a:pt x="456" y="960"/>
                </a:cubicBezTo>
                <a:cubicBezTo>
                  <a:pt x="350" y="950"/>
                  <a:pt x="362" y="958"/>
                  <a:pt x="304" y="880"/>
                </a:cubicBezTo>
                <a:cubicBezTo>
                  <a:pt x="281" y="812"/>
                  <a:pt x="271" y="715"/>
                  <a:pt x="320" y="656"/>
                </a:cubicBezTo>
                <a:cubicBezTo>
                  <a:pt x="352" y="616"/>
                  <a:pt x="395" y="580"/>
                  <a:pt x="432" y="544"/>
                </a:cubicBezTo>
                <a:cubicBezTo>
                  <a:pt x="450" y="525"/>
                  <a:pt x="476" y="511"/>
                  <a:pt x="488" y="488"/>
                </a:cubicBezTo>
                <a:cubicBezTo>
                  <a:pt x="512" y="439"/>
                  <a:pt x="533" y="398"/>
                  <a:pt x="544" y="344"/>
                </a:cubicBezTo>
                <a:cubicBezTo>
                  <a:pt x="541" y="298"/>
                  <a:pt x="540" y="253"/>
                  <a:pt x="536" y="208"/>
                </a:cubicBezTo>
                <a:cubicBezTo>
                  <a:pt x="530" y="157"/>
                  <a:pt x="460" y="36"/>
                  <a:pt x="424" y="0"/>
                </a:cubicBezTo>
              </a:path>
            </a:pathLst>
          </a:custGeom>
          <a:noFill/>
          <a:ln w="57150" cap="flat" cmpd="sng">
            <a:solidFill>
              <a:srgbClr val="FFFA35"/>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54673" name="Freeform 49"/>
          <p:cNvSpPr>
            <a:spLocks/>
          </p:cNvSpPr>
          <p:nvPr/>
        </p:nvSpPr>
        <p:spPr bwMode="auto">
          <a:xfrm>
            <a:off x="3035300" y="3162300"/>
            <a:ext cx="520700" cy="139700"/>
          </a:xfrm>
          <a:custGeom>
            <a:avLst/>
            <a:gdLst/>
            <a:ahLst/>
            <a:cxnLst>
              <a:cxn ang="0">
                <a:pos x="328" y="56"/>
              </a:cxn>
              <a:cxn ang="0">
                <a:pos x="208" y="0"/>
              </a:cxn>
              <a:cxn ang="0">
                <a:pos x="80" y="8"/>
              </a:cxn>
              <a:cxn ang="0">
                <a:pos x="32" y="24"/>
              </a:cxn>
              <a:cxn ang="0">
                <a:pos x="0" y="88"/>
              </a:cxn>
            </a:cxnLst>
            <a:rect l="0" t="0" r="r" b="b"/>
            <a:pathLst>
              <a:path w="328" h="88">
                <a:moveTo>
                  <a:pt x="328" y="56"/>
                </a:moveTo>
                <a:cubicBezTo>
                  <a:pt x="268" y="16"/>
                  <a:pt x="284" y="12"/>
                  <a:pt x="208" y="0"/>
                </a:cubicBezTo>
                <a:cubicBezTo>
                  <a:pt x="165" y="2"/>
                  <a:pt x="122" y="2"/>
                  <a:pt x="80" y="8"/>
                </a:cubicBezTo>
                <a:cubicBezTo>
                  <a:pt x="63" y="10"/>
                  <a:pt x="32" y="24"/>
                  <a:pt x="32" y="24"/>
                </a:cubicBezTo>
                <a:cubicBezTo>
                  <a:pt x="17" y="45"/>
                  <a:pt x="11" y="65"/>
                  <a:pt x="0" y="88"/>
                </a:cubicBezTo>
              </a:path>
            </a:pathLst>
          </a:custGeom>
          <a:noFill/>
          <a:ln w="57150" cap="flat" cmpd="sng">
            <a:solidFill>
              <a:srgbClr val="FFFA35"/>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54675" name="Freeform 51"/>
          <p:cNvSpPr>
            <a:spLocks/>
          </p:cNvSpPr>
          <p:nvPr/>
        </p:nvSpPr>
        <p:spPr bwMode="auto">
          <a:xfrm>
            <a:off x="3038475" y="1549400"/>
            <a:ext cx="3835400" cy="1712913"/>
          </a:xfrm>
          <a:custGeom>
            <a:avLst/>
            <a:gdLst/>
            <a:ahLst/>
            <a:cxnLst>
              <a:cxn ang="0">
                <a:pos x="0" y="1079"/>
              </a:cxn>
              <a:cxn ang="0">
                <a:pos x="125" y="820"/>
              </a:cxn>
              <a:cxn ang="0">
                <a:pos x="298" y="577"/>
              </a:cxn>
              <a:cxn ang="0">
                <a:pos x="1090" y="52"/>
              </a:cxn>
              <a:cxn ang="0">
                <a:pos x="1302" y="12"/>
              </a:cxn>
              <a:cxn ang="0">
                <a:pos x="2086" y="36"/>
              </a:cxn>
              <a:cxn ang="0">
                <a:pos x="2416" y="114"/>
              </a:cxn>
            </a:cxnLst>
            <a:rect l="0" t="0" r="r" b="b"/>
            <a:pathLst>
              <a:path w="2416" h="1079">
                <a:moveTo>
                  <a:pt x="0" y="1079"/>
                </a:moveTo>
                <a:cubicBezTo>
                  <a:pt x="28" y="998"/>
                  <a:pt x="75" y="888"/>
                  <a:pt x="125" y="820"/>
                </a:cubicBezTo>
                <a:cubicBezTo>
                  <a:pt x="153" y="736"/>
                  <a:pt x="240" y="643"/>
                  <a:pt x="298" y="577"/>
                </a:cubicBezTo>
                <a:cubicBezTo>
                  <a:pt x="498" y="347"/>
                  <a:pt x="777" y="98"/>
                  <a:pt x="1090" y="52"/>
                </a:cubicBezTo>
                <a:cubicBezTo>
                  <a:pt x="1160" y="28"/>
                  <a:pt x="1226" y="18"/>
                  <a:pt x="1302" y="12"/>
                </a:cubicBezTo>
                <a:cubicBezTo>
                  <a:pt x="1553" y="15"/>
                  <a:pt x="1828" y="0"/>
                  <a:pt x="2086" y="36"/>
                </a:cubicBezTo>
                <a:cubicBezTo>
                  <a:pt x="2194" y="50"/>
                  <a:pt x="2307" y="114"/>
                  <a:pt x="2416" y="114"/>
                </a:cubicBezTo>
              </a:path>
            </a:pathLst>
          </a:custGeom>
          <a:noFill/>
          <a:ln w="57150" cap="flat" cmpd="sng">
            <a:solidFill>
              <a:srgbClr val="FFFA35"/>
            </a:solidFill>
            <a:prstDash val="solid"/>
            <a:round/>
            <a:headEnd type="none" w="med" len="med"/>
            <a:tailEnd type="triangle" w="med" len="me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grpSp>
        <p:nvGrpSpPr>
          <p:cNvPr id="2" name="Group 58"/>
          <p:cNvGrpSpPr>
            <a:grpSpLocks/>
          </p:cNvGrpSpPr>
          <p:nvPr/>
        </p:nvGrpSpPr>
        <p:grpSpPr bwMode="auto">
          <a:xfrm>
            <a:off x="6477000" y="1066800"/>
            <a:ext cx="1066800" cy="1295400"/>
            <a:chOff x="4080" y="672"/>
            <a:chExt cx="672" cy="816"/>
          </a:xfrm>
        </p:grpSpPr>
        <p:sp>
          <p:nvSpPr>
            <p:cNvPr id="154676" name="Line 52"/>
            <p:cNvSpPr>
              <a:spLocks noChangeShapeType="1"/>
            </p:cNvSpPr>
            <p:nvPr/>
          </p:nvSpPr>
          <p:spPr bwMode="auto">
            <a:xfrm flipH="1" flipV="1">
              <a:off x="4080" y="672"/>
              <a:ext cx="240" cy="288"/>
            </a:xfrm>
            <a:prstGeom prst="line">
              <a:avLst/>
            </a:prstGeom>
            <a:noFill/>
            <a:ln w="57150">
              <a:solidFill>
                <a:srgbClr val="FFFA35"/>
              </a:solidFill>
              <a:round/>
              <a:headEnd/>
              <a:tailEnd type="triangle" w="med" len="me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54677" name="Line 53"/>
            <p:cNvSpPr>
              <a:spLocks noChangeShapeType="1"/>
            </p:cNvSpPr>
            <p:nvPr/>
          </p:nvSpPr>
          <p:spPr bwMode="auto">
            <a:xfrm flipV="1">
              <a:off x="4512" y="672"/>
              <a:ext cx="240" cy="288"/>
            </a:xfrm>
            <a:prstGeom prst="line">
              <a:avLst/>
            </a:prstGeom>
            <a:noFill/>
            <a:ln w="57150">
              <a:solidFill>
                <a:srgbClr val="FFFA35"/>
              </a:solidFill>
              <a:round/>
              <a:headEnd/>
              <a:tailEnd type="triangle" w="med" len="me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54678" name="Line 54"/>
            <p:cNvSpPr>
              <a:spLocks noChangeShapeType="1"/>
            </p:cNvSpPr>
            <p:nvPr/>
          </p:nvSpPr>
          <p:spPr bwMode="auto">
            <a:xfrm>
              <a:off x="4512" y="1200"/>
              <a:ext cx="192" cy="288"/>
            </a:xfrm>
            <a:prstGeom prst="line">
              <a:avLst/>
            </a:prstGeom>
            <a:noFill/>
            <a:ln w="57150">
              <a:solidFill>
                <a:srgbClr val="FFFA35"/>
              </a:solidFill>
              <a:round/>
              <a:headEnd/>
              <a:tailEnd type="triangle" w="med" len="me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54679" name="Line 55"/>
            <p:cNvSpPr>
              <a:spLocks noChangeShapeType="1"/>
            </p:cNvSpPr>
            <p:nvPr/>
          </p:nvSpPr>
          <p:spPr bwMode="auto">
            <a:xfrm flipH="1">
              <a:off x="4176" y="1200"/>
              <a:ext cx="192" cy="240"/>
            </a:xfrm>
            <a:prstGeom prst="line">
              <a:avLst/>
            </a:prstGeom>
            <a:noFill/>
            <a:ln w="57150">
              <a:solidFill>
                <a:srgbClr val="FFFA35"/>
              </a:solidFill>
              <a:round/>
              <a:headEnd/>
              <a:tailEnd type="triangle" w="med" len="me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grpSp>
      <p:sp>
        <p:nvSpPr>
          <p:cNvPr id="154680" name="Freeform 56"/>
          <p:cNvSpPr>
            <a:spLocks/>
          </p:cNvSpPr>
          <p:nvPr/>
        </p:nvSpPr>
        <p:spPr bwMode="auto">
          <a:xfrm>
            <a:off x="3125788" y="2701925"/>
            <a:ext cx="2552700" cy="460375"/>
          </a:xfrm>
          <a:custGeom>
            <a:avLst/>
            <a:gdLst/>
            <a:ahLst/>
            <a:cxnLst>
              <a:cxn ang="0">
                <a:pos x="1608" y="290"/>
              </a:cxn>
              <a:cxn ang="0">
                <a:pos x="1427" y="102"/>
              </a:cxn>
              <a:cxn ang="0">
                <a:pos x="1372" y="63"/>
              </a:cxn>
              <a:cxn ang="0">
                <a:pos x="1121" y="0"/>
              </a:cxn>
              <a:cxn ang="0">
                <a:pos x="486" y="31"/>
              </a:cxn>
              <a:cxn ang="0">
                <a:pos x="400" y="55"/>
              </a:cxn>
              <a:cxn ang="0">
                <a:pos x="313" y="86"/>
              </a:cxn>
              <a:cxn ang="0">
                <a:pos x="211" y="133"/>
              </a:cxn>
              <a:cxn ang="0">
                <a:pos x="110" y="188"/>
              </a:cxn>
              <a:cxn ang="0">
                <a:pos x="0" y="275"/>
              </a:cxn>
            </a:cxnLst>
            <a:rect l="0" t="0" r="r" b="b"/>
            <a:pathLst>
              <a:path w="1608" h="290">
                <a:moveTo>
                  <a:pt x="1608" y="290"/>
                </a:moveTo>
                <a:cubicBezTo>
                  <a:pt x="1557" y="217"/>
                  <a:pt x="1501" y="149"/>
                  <a:pt x="1427" y="102"/>
                </a:cubicBezTo>
                <a:cubicBezTo>
                  <a:pt x="1408" y="89"/>
                  <a:pt x="1393" y="70"/>
                  <a:pt x="1372" y="63"/>
                </a:cubicBezTo>
                <a:cubicBezTo>
                  <a:pt x="1288" y="34"/>
                  <a:pt x="1209" y="12"/>
                  <a:pt x="1121" y="0"/>
                </a:cubicBezTo>
                <a:cubicBezTo>
                  <a:pt x="891" y="4"/>
                  <a:pt x="702" y="6"/>
                  <a:pt x="486" y="31"/>
                </a:cubicBezTo>
                <a:cubicBezTo>
                  <a:pt x="457" y="40"/>
                  <a:pt x="426" y="41"/>
                  <a:pt x="400" y="55"/>
                </a:cubicBezTo>
                <a:cubicBezTo>
                  <a:pt x="369" y="70"/>
                  <a:pt x="346" y="78"/>
                  <a:pt x="313" y="86"/>
                </a:cubicBezTo>
                <a:cubicBezTo>
                  <a:pt x="281" y="108"/>
                  <a:pt x="244" y="114"/>
                  <a:pt x="211" y="133"/>
                </a:cubicBezTo>
                <a:cubicBezTo>
                  <a:pt x="177" y="151"/>
                  <a:pt x="147" y="176"/>
                  <a:pt x="110" y="188"/>
                </a:cubicBezTo>
                <a:cubicBezTo>
                  <a:pt x="87" y="210"/>
                  <a:pt x="29" y="259"/>
                  <a:pt x="0" y="275"/>
                </a:cubicBezTo>
              </a:path>
            </a:pathLst>
          </a:custGeom>
          <a:noFill/>
          <a:ln w="57150" cap="flat" cmpd="sng">
            <a:solidFill>
              <a:srgbClr val="FFFA35"/>
            </a:solidFill>
            <a:prstDash val="solid"/>
            <a:round/>
            <a:headEnd type="none" w="med" len="med"/>
            <a:tailEnd type="none" w="med" len="me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54681" name="Freeform 57"/>
          <p:cNvSpPr>
            <a:spLocks/>
          </p:cNvSpPr>
          <p:nvPr/>
        </p:nvSpPr>
        <p:spPr bwMode="auto">
          <a:xfrm>
            <a:off x="3100388" y="2439988"/>
            <a:ext cx="2540000" cy="747712"/>
          </a:xfrm>
          <a:custGeom>
            <a:avLst/>
            <a:gdLst/>
            <a:ahLst/>
            <a:cxnLst>
              <a:cxn ang="0">
                <a:pos x="0" y="471"/>
              </a:cxn>
              <a:cxn ang="0">
                <a:pos x="78" y="322"/>
              </a:cxn>
              <a:cxn ang="0">
                <a:pos x="110" y="291"/>
              </a:cxn>
              <a:cxn ang="0">
                <a:pos x="133" y="251"/>
              </a:cxn>
              <a:cxn ang="0">
                <a:pos x="165" y="228"/>
              </a:cxn>
              <a:cxn ang="0">
                <a:pos x="188" y="204"/>
              </a:cxn>
              <a:cxn ang="0">
                <a:pos x="212" y="173"/>
              </a:cxn>
              <a:cxn ang="0">
                <a:pos x="400" y="47"/>
              </a:cxn>
              <a:cxn ang="0">
                <a:pos x="463" y="16"/>
              </a:cxn>
              <a:cxn ang="0">
                <a:pos x="549" y="0"/>
              </a:cxn>
              <a:cxn ang="0">
                <a:pos x="980" y="32"/>
              </a:cxn>
              <a:cxn ang="0">
                <a:pos x="1067" y="55"/>
              </a:cxn>
              <a:cxn ang="0">
                <a:pos x="1177" y="87"/>
              </a:cxn>
              <a:cxn ang="0">
                <a:pos x="1310" y="157"/>
              </a:cxn>
              <a:cxn ang="0">
                <a:pos x="1388" y="212"/>
              </a:cxn>
              <a:cxn ang="0">
                <a:pos x="1475" y="306"/>
              </a:cxn>
              <a:cxn ang="0">
                <a:pos x="1553" y="393"/>
              </a:cxn>
              <a:cxn ang="0">
                <a:pos x="1600" y="440"/>
              </a:cxn>
            </a:cxnLst>
            <a:rect l="0" t="0" r="r" b="b"/>
            <a:pathLst>
              <a:path w="1600" h="471">
                <a:moveTo>
                  <a:pt x="0" y="471"/>
                </a:moveTo>
                <a:cubicBezTo>
                  <a:pt x="15" y="423"/>
                  <a:pt x="45" y="360"/>
                  <a:pt x="78" y="322"/>
                </a:cubicBezTo>
                <a:cubicBezTo>
                  <a:pt x="87" y="310"/>
                  <a:pt x="100" y="302"/>
                  <a:pt x="110" y="291"/>
                </a:cubicBezTo>
                <a:cubicBezTo>
                  <a:pt x="119" y="278"/>
                  <a:pt x="122" y="262"/>
                  <a:pt x="133" y="251"/>
                </a:cubicBezTo>
                <a:cubicBezTo>
                  <a:pt x="141" y="241"/>
                  <a:pt x="155" y="236"/>
                  <a:pt x="165" y="228"/>
                </a:cubicBezTo>
                <a:cubicBezTo>
                  <a:pt x="173" y="220"/>
                  <a:pt x="180" y="212"/>
                  <a:pt x="188" y="204"/>
                </a:cubicBezTo>
                <a:cubicBezTo>
                  <a:pt x="196" y="194"/>
                  <a:pt x="202" y="181"/>
                  <a:pt x="212" y="173"/>
                </a:cubicBezTo>
                <a:cubicBezTo>
                  <a:pt x="267" y="123"/>
                  <a:pt x="334" y="79"/>
                  <a:pt x="400" y="47"/>
                </a:cubicBezTo>
                <a:cubicBezTo>
                  <a:pt x="420" y="36"/>
                  <a:pt x="439" y="19"/>
                  <a:pt x="463" y="16"/>
                </a:cubicBezTo>
                <a:cubicBezTo>
                  <a:pt x="523" y="5"/>
                  <a:pt x="494" y="11"/>
                  <a:pt x="549" y="0"/>
                </a:cubicBezTo>
                <a:cubicBezTo>
                  <a:pt x="712" y="4"/>
                  <a:pt x="829" y="14"/>
                  <a:pt x="980" y="32"/>
                </a:cubicBezTo>
                <a:cubicBezTo>
                  <a:pt x="1008" y="41"/>
                  <a:pt x="1037" y="47"/>
                  <a:pt x="1067" y="55"/>
                </a:cubicBezTo>
                <a:cubicBezTo>
                  <a:pt x="1103" y="73"/>
                  <a:pt x="1139" y="73"/>
                  <a:pt x="1177" y="87"/>
                </a:cubicBezTo>
                <a:cubicBezTo>
                  <a:pt x="1224" y="104"/>
                  <a:pt x="1261" y="140"/>
                  <a:pt x="1310" y="157"/>
                </a:cubicBezTo>
                <a:cubicBezTo>
                  <a:pt x="1335" y="175"/>
                  <a:pt x="1365" y="189"/>
                  <a:pt x="1388" y="212"/>
                </a:cubicBezTo>
                <a:cubicBezTo>
                  <a:pt x="1418" y="242"/>
                  <a:pt x="1444" y="275"/>
                  <a:pt x="1475" y="306"/>
                </a:cubicBezTo>
                <a:cubicBezTo>
                  <a:pt x="1506" y="337"/>
                  <a:pt x="1525" y="352"/>
                  <a:pt x="1553" y="393"/>
                </a:cubicBezTo>
                <a:cubicBezTo>
                  <a:pt x="1568" y="416"/>
                  <a:pt x="1588" y="417"/>
                  <a:pt x="1600" y="440"/>
                </a:cubicBezTo>
              </a:path>
            </a:pathLst>
          </a:custGeom>
          <a:noFill/>
          <a:ln w="57150" cap="flat" cmpd="sng">
            <a:solidFill>
              <a:srgbClr val="FFFA35"/>
            </a:solidFill>
            <a:prstDash val="solid"/>
            <a:round/>
            <a:headEnd type="none" w="med" len="med"/>
            <a:tailEnd type="none" w="med" len="me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54650" name="Oval 26"/>
          <p:cNvSpPr>
            <a:spLocks noChangeArrowheads="1"/>
          </p:cNvSpPr>
          <p:nvPr/>
        </p:nvSpPr>
        <p:spPr bwMode="auto">
          <a:xfrm>
            <a:off x="5702300" y="301625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54652" name="Oval 28"/>
          <p:cNvSpPr>
            <a:spLocks noChangeArrowheads="1"/>
          </p:cNvSpPr>
          <p:nvPr/>
        </p:nvSpPr>
        <p:spPr bwMode="auto">
          <a:xfrm>
            <a:off x="5313363" y="1965325"/>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54657" name="Oval 33"/>
          <p:cNvSpPr>
            <a:spLocks noChangeArrowheads="1"/>
          </p:cNvSpPr>
          <p:nvPr/>
        </p:nvSpPr>
        <p:spPr bwMode="auto">
          <a:xfrm>
            <a:off x="2974975" y="3217863"/>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54659" name="Oval 35"/>
          <p:cNvSpPr>
            <a:spLocks noChangeArrowheads="1"/>
          </p:cNvSpPr>
          <p:nvPr/>
        </p:nvSpPr>
        <p:spPr bwMode="auto">
          <a:xfrm>
            <a:off x="3516313" y="3184525"/>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54660" name="Oval 36"/>
          <p:cNvSpPr>
            <a:spLocks noChangeArrowheads="1"/>
          </p:cNvSpPr>
          <p:nvPr/>
        </p:nvSpPr>
        <p:spPr bwMode="auto">
          <a:xfrm>
            <a:off x="2906713" y="45735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54662" name="Oval 38"/>
          <p:cNvSpPr>
            <a:spLocks noChangeArrowheads="1"/>
          </p:cNvSpPr>
          <p:nvPr/>
        </p:nvSpPr>
        <p:spPr bwMode="auto">
          <a:xfrm>
            <a:off x="2992438" y="5286375"/>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54664" name="Oval 40"/>
          <p:cNvSpPr>
            <a:spLocks noChangeArrowheads="1"/>
          </p:cNvSpPr>
          <p:nvPr/>
        </p:nvSpPr>
        <p:spPr bwMode="auto">
          <a:xfrm>
            <a:off x="1671638" y="418623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54655" name="Oval 31"/>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54646" name="Oval 22"/>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64916" name="Text Box 60"/>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endParaRPr>
          </a:p>
        </p:txBody>
      </p:sp>
      <p:sp>
        <p:nvSpPr>
          <p:cNvPr id="154691" name="Rectangle 67"/>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rPr>
              <a:t>79</a:t>
            </a:r>
          </a:p>
        </p:txBody>
      </p:sp>
      <p:sp>
        <p:nvSpPr>
          <p:cNvPr id="154692" name="Text Box 68"/>
          <p:cNvSpPr txBox="1">
            <a:spLocks noChangeArrowheads="1"/>
          </p:cNvSpPr>
          <p:nvPr/>
        </p:nvSpPr>
        <p:spPr bwMode="auto">
          <a:xfrm>
            <a:off x="3548063" y="3494088"/>
            <a:ext cx="3921125" cy="2246769"/>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defRPr/>
            </a:pPr>
            <a:r>
              <a:rPr lang="en-US" b="1" dirty="0" smtClean="0">
                <a:solidFill>
                  <a:srgbClr val="2EF9FF"/>
                </a:solidFill>
                <a:effectLst>
                  <a:outerShdw blurRad="38100" dist="38100" dir="2700000" algn="tl">
                    <a:srgbClr val="000000"/>
                  </a:outerShdw>
                </a:effectLst>
                <a:latin typeface="Arial Black" charset="0"/>
              </a:rPr>
              <a:t>…</a:t>
            </a:r>
            <a:r>
              <a:rPr lang="de-DE" b="1" dirty="0" smtClean="0">
                <a:solidFill>
                  <a:srgbClr val="2EF9FF"/>
                </a:solidFill>
                <a:effectLst>
                  <a:outerShdw blurRad="38100" dist="38100" dir="2700000" algn="tl">
                    <a:srgbClr val="000000"/>
                  </a:outerShdw>
                </a:effectLst>
                <a:latin typeface="Arial Black" charset="0"/>
              </a:rPr>
              <a:t>nun könnt Ihr euch das große biblische Schauspiel besser vorstellen</a:t>
            </a:r>
            <a:r>
              <a:rPr lang="en-US" b="1" dirty="0" smtClean="0">
                <a:solidFill>
                  <a:srgbClr val="2EF9FF"/>
                </a:solidFill>
                <a:effectLst>
                  <a:outerShdw blurRad="38100" dist="38100" dir="2700000" algn="tl">
                    <a:srgbClr val="000000"/>
                  </a:outerShdw>
                </a:effectLst>
                <a:latin typeface="Arial Black" charset="0"/>
              </a:rPr>
              <a:t>!</a:t>
            </a:r>
          </a:p>
        </p:txBody>
      </p:sp>
      <p:sp>
        <p:nvSpPr>
          <p:cNvPr id="164919" name="Text Box 69"/>
          <p:cNvSpPr txBox="1">
            <a:spLocks noChangeArrowheads="1"/>
          </p:cNvSpPr>
          <p:nvPr/>
        </p:nvSpPr>
        <p:spPr bwMode="auto">
          <a:xfrm>
            <a:off x="7532688" y="5884863"/>
            <a:ext cx="268287"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Arial" charset="0"/>
              </a:rPr>
              <a:t>  </a:t>
            </a:r>
          </a:p>
        </p:txBody>
      </p:sp>
      <p:sp>
        <p:nvSpPr>
          <p:cNvPr id="164920" name="Rectangle 70"/>
          <p:cNvSpPr>
            <a:spLocks noChangeArrowheads="1"/>
          </p:cNvSpPr>
          <p:nvPr/>
        </p:nvSpPr>
        <p:spPr bwMode="auto">
          <a:xfrm>
            <a:off x="7102702" y="6269038"/>
            <a:ext cx="1561646"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p>
            <a:r>
              <a:rPr lang="en-US" sz="1200" b="1" i="0" dirty="0" err="1" smtClean="0">
                <a:solidFill>
                  <a:schemeClr val="tx1"/>
                </a:solidFill>
                <a:latin typeface="Arial" charset="0"/>
              </a:rPr>
              <a:t>Handbuch</a:t>
            </a:r>
            <a:r>
              <a:rPr lang="en-US" sz="1200" b="1" i="0" dirty="0" smtClean="0">
                <a:solidFill>
                  <a:schemeClr val="tx1"/>
                </a:solidFill>
                <a:latin typeface="Arial" charset="0"/>
              </a:rPr>
              <a:t> S. 15-16</a:t>
            </a:r>
            <a:endParaRPr lang="en-US" sz="1200" b="1" i="0" dirty="0">
              <a:solidFill>
                <a:schemeClr val="tx1"/>
              </a:solidFill>
              <a:latin typeface="Arial" charset="0"/>
            </a:endParaRPr>
          </a:p>
        </p:txBody>
      </p:sp>
      <p:sp>
        <p:nvSpPr>
          <p:cNvPr id="164921" name="Text Box 71"/>
          <p:cNvSpPr txBox="1">
            <a:spLocks noChangeArrowheads="1"/>
          </p:cNvSpPr>
          <p:nvPr/>
        </p:nvSpPr>
        <p:spPr bwMode="auto">
          <a:xfrm>
            <a:off x="8721725" y="6413500"/>
            <a:ext cx="325438"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2000" i="0">
                <a:solidFill>
                  <a:srgbClr val="FFFFFF"/>
                </a:solidFill>
                <a:latin typeface="Arial" charset="0"/>
              </a:rPr>
              <a:t>1</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nodeType="clickEffect">
                                  <p:stCondLst>
                                    <p:cond delay="0"/>
                                  </p:stCondLst>
                                  <p:childTnLst>
                                    <p:set>
                                      <p:cBhvr>
                                        <p:cTn id="6" dur="1" fill="hold">
                                          <p:stCondLst>
                                            <p:cond delay="0"/>
                                          </p:stCondLst>
                                        </p:cTn>
                                        <p:tgtEl>
                                          <p:spTgt spid="154667"/>
                                        </p:tgtEl>
                                        <p:attrNameLst>
                                          <p:attrName>style.visibility</p:attrName>
                                        </p:attrNameLst>
                                      </p:cBhvr>
                                      <p:to>
                                        <p:strVal val="visible"/>
                                      </p:to>
                                    </p:set>
                                    <p:animEffect transition="in" filter="wipe(right)">
                                      <p:cBhvr>
                                        <p:cTn id="7" dur="1000"/>
                                        <p:tgtEl>
                                          <p:spTgt spid="154667"/>
                                        </p:tgtEl>
                                      </p:cBhvr>
                                    </p:animEffect>
                                  </p:childTnLst>
                                </p:cTn>
                              </p:par>
                            </p:childTnLst>
                          </p:cTn>
                        </p:par>
                        <p:par>
                          <p:cTn id="8" fill="hold" nodeType="afterGroup">
                            <p:stCondLst>
                              <p:cond delay="1000"/>
                            </p:stCondLst>
                            <p:childTnLst>
                              <p:par>
                                <p:cTn id="9" presetID="22" presetClass="entr" presetSubtype="2" fill="hold" nodeType="afterEffect">
                                  <p:stCondLst>
                                    <p:cond delay="0"/>
                                  </p:stCondLst>
                                  <p:childTnLst>
                                    <p:set>
                                      <p:cBhvr>
                                        <p:cTn id="10" dur="1" fill="hold">
                                          <p:stCondLst>
                                            <p:cond delay="0"/>
                                          </p:stCondLst>
                                        </p:cTn>
                                        <p:tgtEl>
                                          <p:spTgt spid="154668"/>
                                        </p:tgtEl>
                                        <p:attrNameLst>
                                          <p:attrName>style.visibility</p:attrName>
                                        </p:attrNameLst>
                                      </p:cBhvr>
                                      <p:to>
                                        <p:strVal val="visible"/>
                                      </p:to>
                                    </p:set>
                                    <p:animEffect transition="in" filter="wipe(right)">
                                      <p:cBhvr>
                                        <p:cTn id="11" dur="1000"/>
                                        <p:tgtEl>
                                          <p:spTgt spid="154668"/>
                                        </p:tgtEl>
                                      </p:cBhvr>
                                    </p:animEffect>
                                  </p:childTnLst>
                                </p:cTn>
                              </p:par>
                            </p:childTnLst>
                          </p:cTn>
                        </p:par>
                        <p:par>
                          <p:cTn id="12" fill="hold" nodeType="afterGroup">
                            <p:stCondLst>
                              <p:cond delay="2000"/>
                            </p:stCondLst>
                            <p:childTnLst>
                              <p:par>
                                <p:cTn id="13" presetID="22" presetClass="entr" presetSubtype="2" fill="hold" nodeType="afterEffect">
                                  <p:stCondLst>
                                    <p:cond delay="0"/>
                                  </p:stCondLst>
                                  <p:childTnLst>
                                    <p:set>
                                      <p:cBhvr>
                                        <p:cTn id="14" dur="1" fill="hold">
                                          <p:stCondLst>
                                            <p:cond delay="0"/>
                                          </p:stCondLst>
                                        </p:cTn>
                                        <p:tgtEl>
                                          <p:spTgt spid="154669"/>
                                        </p:tgtEl>
                                        <p:attrNameLst>
                                          <p:attrName>style.visibility</p:attrName>
                                        </p:attrNameLst>
                                      </p:cBhvr>
                                      <p:to>
                                        <p:strVal val="visible"/>
                                      </p:to>
                                    </p:set>
                                    <p:animEffect transition="in" filter="wipe(right)">
                                      <p:cBhvr>
                                        <p:cTn id="15" dur="1000"/>
                                        <p:tgtEl>
                                          <p:spTgt spid="154669"/>
                                        </p:tgtEl>
                                      </p:cBhvr>
                                    </p:animEffect>
                                  </p:childTnLst>
                                </p:cTn>
                              </p:par>
                            </p:childTnLst>
                          </p:cTn>
                        </p:par>
                        <p:par>
                          <p:cTn id="16" fill="hold" nodeType="afterGroup">
                            <p:stCondLst>
                              <p:cond delay="3000"/>
                            </p:stCondLst>
                            <p:childTnLst>
                              <p:par>
                                <p:cTn id="17" presetID="22" presetClass="entr" presetSubtype="1" fill="hold" nodeType="afterEffect">
                                  <p:stCondLst>
                                    <p:cond delay="0"/>
                                  </p:stCondLst>
                                  <p:childTnLst>
                                    <p:set>
                                      <p:cBhvr>
                                        <p:cTn id="18" dur="1" fill="hold">
                                          <p:stCondLst>
                                            <p:cond delay="0"/>
                                          </p:stCondLst>
                                        </p:cTn>
                                        <p:tgtEl>
                                          <p:spTgt spid="154670"/>
                                        </p:tgtEl>
                                        <p:attrNameLst>
                                          <p:attrName>style.visibility</p:attrName>
                                        </p:attrNameLst>
                                      </p:cBhvr>
                                      <p:to>
                                        <p:strVal val="visible"/>
                                      </p:to>
                                    </p:set>
                                    <p:animEffect transition="in" filter="wipe(up)">
                                      <p:cBhvr>
                                        <p:cTn id="19" dur="1000"/>
                                        <p:tgtEl>
                                          <p:spTgt spid="154670"/>
                                        </p:tgtEl>
                                      </p:cBhvr>
                                    </p:animEffect>
                                  </p:childTnLst>
                                </p:cTn>
                              </p:par>
                            </p:childTnLst>
                          </p:cTn>
                        </p:par>
                        <p:par>
                          <p:cTn id="20" fill="hold" nodeType="afterGroup">
                            <p:stCondLst>
                              <p:cond delay="4000"/>
                            </p:stCondLst>
                            <p:childTnLst>
                              <p:par>
                                <p:cTn id="21" presetID="22" presetClass="entr" presetSubtype="4" fill="hold" nodeType="afterEffect">
                                  <p:stCondLst>
                                    <p:cond delay="0"/>
                                  </p:stCondLst>
                                  <p:childTnLst>
                                    <p:set>
                                      <p:cBhvr>
                                        <p:cTn id="22" dur="1" fill="hold">
                                          <p:stCondLst>
                                            <p:cond delay="0"/>
                                          </p:stCondLst>
                                        </p:cTn>
                                        <p:tgtEl>
                                          <p:spTgt spid="154671"/>
                                        </p:tgtEl>
                                        <p:attrNameLst>
                                          <p:attrName>style.visibility</p:attrName>
                                        </p:attrNameLst>
                                      </p:cBhvr>
                                      <p:to>
                                        <p:strVal val="visible"/>
                                      </p:to>
                                    </p:set>
                                    <p:animEffect transition="in" filter="wipe(down)">
                                      <p:cBhvr>
                                        <p:cTn id="23" dur="1000"/>
                                        <p:tgtEl>
                                          <p:spTgt spid="154671"/>
                                        </p:tgtEl>
                                      </p:cBhvr>
                                    </p:animEffect>
                                  </p:childTnLst>
                                </p:cTn>
                              </p:par>
                            </p:childTnLst>
                          </p:cTn>
                        </p:par>
                        <p:par>
                          <p:cTn id="24" fill="hold" nodeType="afterGroup">
                            <p:stCondLst>
                              <p:cond delay="5000"/>
                            </p:stCondLst>
                            <p:childTnLst>
                              <p:par>
                                <p:cTn id="25" presetID="22" presetClass="entr" presetSubtype="8" fill="hold" nodeType="afterEffect">
                                  <p:stCondLst>
                                    <p:cond delay="0"/>
                                  </p:stCondLst>
                                  <p:childTnLst>
                                    <p:set>
                                      <p:cBhvr>
                                        <p:cTn id="26" dur="1" fill="hold">
                                          <p:stCondLst>
                                            <p:cond delay="0"/>
                                          </p:stCondLst>
                                        </p:cTn>
                                        <p:tgtEl>
                                          <p:spTgt spid="154672"/>
                                        </p:tgtEl>
                                        <p:attrNameLst>
                                          <p:attrName>style.visibility</p:attrName>
                                        </p:attrNameLst>
                                      </p:cBhvr>
                                      <p:to>
                                        <p:strVal val="visible"/>
                                      </p:to>
                                    </p:set>
                                    <p:animEffect transition="in" filter="wipe(left)">
                                      <p:cBhvr>
                                        <p:cTn id="27" dur="1000"/>
                                        <p:tgtEl>
                                          <p:spTgt spid="154672"/>
                                        </p:tgtEl>
                                      </p:cBhvr>
                                    </p:animEffect>
                                  </p:childTnLst>
                                </p:cTn>
                              </p:par>
                            </p:childTnLst>
                          </p:cTn>
                        </p:par>
                        <p:par>
                          <p:cTn id="28" fill="hold" nodeType="afterGroup">
                            <p:stCondLst>
                              <p:cond delay="6000"/>
                            </p:stCondLst>
                            <p:childTnLst>
                              <p:par>
                                <p:cTn id="29" presetID="22" presetClass="entr" presetSubtype="2" fill="hold" nodeType="afterEffect">
                                  <p:stCondLst>
                                    <p:cond delay="0"/>
                                  </p:stCondLst>
                                  <p:childTnLst>
                                    <p:set>
                                      <p:cBhvr>
                                        <p:cTn id="30" dur="1" fill="hold">
                                          <p:stCondLst>
                                            <p:cond delay="0"/>
                                          </p:stCondLst>
                                        </p:cTn>
                                        <p:tgtEl>
                                          <p:spTgt spid="154673"/>
                                        </p:tgtEl>
                                        <p:attrNameLst>
                                          <p:attrName>style.visibility</p:attrName>
                                        </p:attrNameLst>
                                      </p:cBhvr>
                                      <p:to>
                                        <p:strVal val="visible"/>
                                      </p:to>
                                    </p:set>
                                    <p:animEffect transition="in" filter="wipe(right)">
                                      <p:cBhvr>
                                        <p:cTn id="31" dur="1000"/>
                                        <p:tgtEl>
                                          <p:spTgt spid="154673"/>
                                        </p:tgtEl>
                                      </p:cBhvr>
                                    </p:animEffect>
                                  </p:childTnLst>
                                </p:cTn>
                              </p:par>
                            </p:childTnLst>
                          </p:cTn>
                        </p:par>
                        <p:par>
                          <p:cTn id="32" fill="hold" nodeType="afterGroup">
                            <p:stCondLst>
                              <p:cond delay="7000"/>
                            </p:stCondLst>
                            <p:childTnLst>
                              <p:par>
                                <p:cTn id="33" presetID="22" presetClass="entr" presetSubtype="8" fill="hold" nodeType="afterEffect">
                                  <p:stCondLst>
                                    <p:cond delay="0"/>
                                  </p:stCondLst>
                                  <p:childTnLst>
                                    <p:set>
                                      <p:cBhvr>
                                        <p:cTn id="34" dur="1" fill="hold">
                                          <p:stCondLst>
                                            <p:cond delay="0"/>
                                          </p:stCondLst>
                                        </p:cTn>
                                        <p:tgtEl>
                                          <p:spTgt spid="154675"/>
                                        </p:tgtEl>
                                        <p:attrNameLst>
                                          <p:attrName>style.visibility</p:attrName>
                                        </p:attrNameLst>
                                      </p:cBhvr>
                                      <p:to>
                                        <p:strVal val="visible"/>
                                      </p:to>
                                    </p:set>
                                    <p:animEffect transition="in" filter="wipe(left)">
                                      <p:cBhvr>
                                        <p:cTn id="35" dur="1000"/>
                                        <p:tgtEl>
                                          <p:spTgt spid="154675"/>
                                        </p:tgtEl>
                                      </p:cBhvr>
                                    </p:animEffect>
                                  </p:childTnLst>
                                </p:cTn>
                              </p:par>
                            </p:childTnLst>
                          </p:cTn>
                        </p:par>
                        <p:par>
                          <p:cTn id="36" fill="hold" nodeType="afterGroup">
                            <p:stCondLst>
                              <p:cond delay="8000"/>
                            </p:stCondLst>
                            <p:childTnLst>
                              <p:par>
                                <p:cTn id="37" presetID="23" presetClass="entr" presetSubtype="528" fill="hold" nodeType="afterEffect">
                                  <p:stCondLst>
                                    <p:cond delay="0"/>
                                  </p:stCondLst>
                                  <p:childTnLst>
                                    <p:set>
                                      <p:cBhvr>
                                        <p:cTn id="38" dur="1" fill="hold">
                                          <p:stCondLst>
                                            <p:cond delay="0"/>
                                          </p:stCondLst>
                                        </p:cTn>
                                        <p:tgtEl>
                                          <p:spTgt spid="2"/>
                                        </p:tgtEl>
                                        <p:attrNameLst>
                                          <p:attrName>style.visibility</p:attrName>
                                        </p:attrNameLst>
                                      </p:cBhvr>
                                      <p:to>
                                        <p:strVal val="visible"/>
                                      </p:to>
                                    </p:set>
                                    <p:anim calcmode="lin" valueType="num">
                                      <p:cBhvr>
                                        <p:cTn id="39" dur="1000" fill="hold"/>
                                        <p:tgtEl>
                                          <p:spTgt spid="2"/>
                                        </p:tgtEl>
                                        <p:attrNameLst>
                                          <p:attrName>ppt_w</p:attrName>
                                        </p:attrNameLst>
                                      </p:cBhvr>
                                      <p:tavLst>
                                        <p:tav tm="0">
                                          <p:val>
                                            <p:fltVal val="0"/>
                                          </p:val>
                                        </p:tav>
                                        <p:tav tm="100000">
                                          <p:val>
                                            <p:strVal val="#ppt_w"/>
                                          </p:val>
                                        </p:tav>
                                      </p:tavLst>
                                    </p:anim>
                                    <p:anim calcmode="lin" valueType="num">
                                      <p:cBhvr>
                                        <p:cTn id="40" dur="1000" fill="hold"/>
                                        <p:tgtEl>
                                          <p:spTgt spid="2"/>
                                        </p:tgtEl>
                                        <p:attrNameLst>
                                          <p:attrName>ppt_h</p:attrName>
                                        </p:attrNameLst>
                                      </p:cBhvr>
                                      <p:tavLst>
                                        <p:tav tm="0">
                                          <p:val>
                                            <p:fltVal val="0"/>
                                          </p:val>
                                        </p:tav>
                                        <p:tav tm="100000">
                                          <p:val>
                                            <p:strVal val="#ppt_h"/>
                                          </p:val>
                                        </p:tav>
                                      </p:tavLst>
                                    </p:anim>
                                    <p:anim calcmode="lin" valueType="num">
                                      <p:cBhvr>
                                        <p:cTn id="41" dur="1000" fill="hold"/>
                                        <p:tgtEl>
                                          <p:spTgt spid="2"/>
                                        </p:tgtEl>
                                        <p:attrNameLst>
                                          <p:attrName>ppt_x</p:attrName>
                                        </p:attrNameLst>
                                      </p:cBhvr>
                                      <p:tavLst>
                                        <p:tav tm="0">
                                          <p:val>
                                            <p:fltVal val="0.5"/>
                                          </p:val>
                                        </p:tav>
                                        <p:tav tm="100000">
                                          <p:val>
                                            <p:strVal val="#ppt_x"/>
                                          </p:val>
                                        </p:tav>
                                      </p:tavLst>
                                    </p:anim>
                                    <p:anim calcmode="lin" valueType="num">
                                      <p:cBhvr>
                                        <p:cTn id="42" dur="1000" fill="hold"/>
                                        <p:tgtEl>
                                          <p:spTgt spid="2"/>
                                        </p:tgtEl>
                                        <p:attrNameLst>
                                          <p:attrName>ppt_y</p:attrName>
                                        </p:attrNameLst>
                                      </p:cBhvr>
                                      <p:tavLst>
                                        <p:tav tm="0">
                                          <p:val>
                                            <p:fltVal val="0.5"/>
                                          </p:val>
                                        </p:tav>
                                        <p:tav tm="100000">
                                          <p:val>
                                            <p:strVal val="#ppt_y"/>
                                          </p:val>
                                        </p:tav>
                                      </p:tavLst>
                                    </p:anim>
                                  </p:childTnLst>
                                </p:cTn>
                              </p:par>
                            </p:childTnLst>
                          </p:cTn>
                        </p:par>
                        <p:par>
                          <p:cTn id="43" fill="hold" nodeType="afterGroup">
                            <p:stCondLst>
                              <p:cond delay="9000"/>
                            </p:stCondLst>
                            <p:childTnLst>
                              <p:par>
                                <p:cTn id="44" presetID="22" presetClass="entr" presetSubtype="8" fill="hold" nodeType="afterEffect">
                                  <p:stCondLst>
                                    <p:cond delay="0"/>
                                  </p:stCondLst>
                                  <p:childTnLst>
                                    <p:set>
                                      <p:cBhvr>
                                        <p:cTn id="45" dur="1" fill="hold">
                                          <p:stCondLst>
                                            <p:cond delay="0"/>
                                          </p:stCondLst>
                                        </p:cTn>
                                        <p:tgtEl>
                                          <p:spTgt spid="154680"/>
                                        </p:tgtEl>
                                        <p:attrNameLst>
                                          <p:attrName>style.visibility</p:attrName>
                                        </p:attrNameLst>
                                      </p:cBhvr>
                                      <p:to>
                                        <p:strVal val="visible"/>
                                      </p:to>
                                    </p:set>
                                    <p:animEffect transition="in" filter="wipe(left)">
                                      <p:cBhvr>
                                        <p:cTn id="46" dur="1000"/>
                                        <p:tgtEl>
                                          <p:spTgt spid="154680"/>
                                        </p:tgtEl>
                                      </p:cBhvr>
                                    </p:animEffect>
                                  </p:childTnLst>
                                </p:cTn>
                              </p:par>
                            </p:childTnLst>
                          </p:cTn>
                        </p:par>
                        <p:par>
                          <p:cTn id="47" fill="hold" nodeType="afterGroup">
                            <p:stCondLst>
                              <p:cond delay="10000"/>
                            </p:stCondLst>
                            <p:childTnLst>
                              <p:par>
                                <p:cTn id="48" presetID="22" presetClass="entr" presetSubtype="2" fill="hold" nodeType="afterEffect">
                                  <p:stCondLst>
                                    <p:cond delay="0"/>
                                  </p:stCondLst>
                                  <p:childTnLst>
                                    <p:set>
                                      <p:cBhvr>
                                        <p:cTn id="49" dur="1" fill="hold">
                                          <p:stCondLst>
                                            <p:cond delay="0"/>
                                          </p:stCondLst>
                                        </p:cTn>
                                        <p:tgtEl>
                                          <p:spTgt spid="154681"/>
                                        </p:tgtEl>
                                        <p:attrNameLst>
                                          <p:attrName>style.visibility</p:attrName>
                                        </p:attrNameLst>
                                      </p:cBhvr>
                                      <p:to>
                                        <p:strVal val="visible"/>
                                      </p:to>
                                    </p:set>
                                    <p:animEffect transition="in" filter="wipe(right)">
                                      <p:cBhvr>
                                        <p:cTn id="50" dur="1000"/>
                                        <p:tgtEl>
                                          <p:spTgt spid="1546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Rectangle 4"/>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7173" name="Rectangle 5"/>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7175" name="Rectangle 7"/>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7176" name="Line 8"/>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7177" name="Line 9"/>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7179" name="Line 11"/>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7183" name="Freeform 15"/>
          <p:cNvSpPr>
            <a:spLocks/>
          </p:cNvSpPr>
          <p:nvPr/>
        </p:nvSpPr>
        <p:spPr bwMode="auto">
          <a:xfrm>
            <a:off x="1879600" y="1371600"/>
            <a:ext cx="6451600" cy="3784600"/>
          </a:xfrm>
          <a:custGeom>
            <a:avLst/>
            <a:gdLst/>
            <a:ahLst/>
            <a:cxnLst>
              <a:cxn ang="0">
                <a:pos x="0" y="0"/>
              </a:cxn>
              <a:cxn ang="0">
                <a:pos x="48" y="16"/>
              </a:cxn>
              <a:cxn ang="0">
                <a:pos x="160" y="304"/>
              </a:cxn>
              <a:cxn ang="0">
                <a:pos x="288" y="400"/>
              </a:cxn>
              <a:cxn ang="0">
                <a:pos x="368" y="384"/>
              </a:cxn>
              <a:cxn ang="0">
                <a:pos x="464" y="352"/>
              </a:cxn>
              <a:cxn ang="0">
                <a:pos x="640" y="368"/>
              </a:cxn>
              <a:cxn ang="0">
                <a:pos x="768" y="528"/>
              </a:cxn>
              <a:cxn ang="0">
                <a:pos x="848" y="768"/>
              </a:cxn>
              <a:cxn ang="0">
                <a:pos x="864" y="832"/>
              </a:cxn>
              <a:cxn ang="0">
                <a:pos x="912" y="864"/>
              </a:cxn>
              <a:cxn ang="0">
                <a:pos x="1072" y="944"/>
              </a:cxn>
              <a:cxn ang="0">
                <a:pos x="1248" y="912"/>
              </a:cxn>
              <a:cxn ang="0">
                <a:pos x="1392" y="768"/>
              </a:cxn>
              <a:cxn ang="0">
                <a:pos x="1568" y="560"/>
              </a:cxn>
              <a:cxn ang="0">
                <a:pos x="1632" y="416"/>
              </a:cxn>
              <a:cxn ang="0">
                <a:pos x="1744" y="320"/>
              </a:cxn>
              <a:cxn ang="0">
                <a:pos x="1792" y="272"/>
              </a:cxn>
              <a:cxn ang="0">
                <a:pos x="1888" y="240"/>
              </a:cxn>
              <a:cxn ang="0">
                <a:pos x="2000" y="256"/>
              </a:cxn>
              <a:cxn ang="0">
                <a:pos x="2272" y="400"/>
              </a:cxn>
              <a:cxn ang="0">
                <a:pos x="2336" y="496"/>
              </a:cxn>
              <a:cxn ang="0">
                <a:pos x="2416" y="736"/>
              </a:cxn>
              <a:cxn ang="0">
                <a:pos x="2464" y="896"/>
              </a:cxn>
              <a:cxn ang="0">
                <a:pos x="2528" y="1024"/>
              </a:cxn>
              <a:cxn ang="0">
                <a:pos x="2576" y="1072"/>
              </a:cxn>
              <a:cxn ang="0">
                <a:pos x="2720" y="1216"/>
              </a:cxn>
              <a:cxn ang="0">
                <a:pos x="3024" y="1248"/>
              </a:cxn>
              <a:cxn ang="0">
                <a:pos x="3120" y="1264"/>
              </a:cxn>
              <a:cxn ang="0">
                <a:pos x="3232" y="1456"/>
              </a:cxn>
              <a:cxn ang="0">
                <a:pos x="3264" y="1504"/>
              </a:cxn>
              <a:cxn ang="0">
                <a:pos x="3360" y="1808"/>
              </a:cxn>
              <a:cxn ang="0">
                <a:pos x="3392" y="1904"/>
              </a:cxn>
              <a:cxn ang="0">
                <a:pos x="3408" y="1952"/>
              </a:cxn>
              <a:cxn ang="0">
                <a:pos x="3536" y="2096"/>
              </a:cxn>
              <a:cxn ang="0">
                <a:pos x="3840" y="2272"/>
              </a:cxn>
              <a:cxn ang="0">
                <a:pos x="3952" y="2352"/>
              </a:cxn>
              <a:cxn ang="0">
                <a:pos x="4032" y="2368"/>
              </a:cxn>
              <a:cxn ang="0">
                <a:pos x="4064" y="2384"/>
              </a:cxn>
            </a:cxnLst>
            <a:rect l="0" t="0" r="r" b="b"/>
            <a:pathLst>
              <a:path w="4064" h="2384">
                <a:moveTo>
                  <a:pt x="0" y="0"/>
                </a:moveTo>
                <a:cubicBezTo>
                  <a:pt x="16" y="5"/>
                  <a:pt x="34" y="5"/>
                  <a:pt x="48" y="16"/>
                </a:cubicBezTo>
                <a:cubicBezTo>
                  <a:pt x="129" y="81"/>
                  <a:pt x="105" y="222"/>
                  <a:pt x="160" y="304"/>
                </a:cubicBezTo>
                <a:cubicBezTo>
                  <a:pt x="197" y="359"/>
                  <a:pt x="224" y="378"/>
                  <a:pt x="288" y="400"/>
                </a:cubicBezTo>
                <a:cubicBezTo>
                  <a:pt x="314" y="394"/>
                  <a:pt x="341" y="391"/>
                  <a:pt x="368" y="384"/>
                </a:cubicBezTo>
                <a:cubicBezTo>
                  <a:pt x="400" y="375"/>
                  <a:pt x="464" y="352"/>
                  <a:pt x="464" y="352"/>
                </a:cubicBezTo>
                <a:cubicBezTo>
                  <a:pt x="522" y="357"/>
                  <a:pt x="581" y="359"/>
                  <a:pt x="640" y="368"/>
                </a:cubicBezTo>
                <a:cubicBezTo>
                  <a:pt x="720" y="379"/>
                  <a:pt x="729" y="470"/>
                  <a:pt x="768" y="528"/>
                </a:cubicBezTo>
                <a:cubicBezTo>
                  <a:pt x="785" y="615"/>
                  <a:pt x="826" y="681"/>
                  <a:pt x="848" y="768"/>
                </a:cubicBezTo>
                <a:cubicBezTo>
                  <a:pt x="853" y="789"/>
                  <a:pt x="851" y="813"/>
                  <a:pt x="864" y="832"/>
                </a:cubicBezTo>
                <a:cubicBezTo>
                  <a:pt x="874" y="848"/>
                  <a:pt x="897" y="851"/>
                  <a:pt x="912" y="864"/>
                </a:cubicBezTo>
                <a:cubicBezTo>
                  <a:pt x="988" y="928"/>
                  <a:pt x="972" y="919"/>
                  <a:pt x="1072" y="944"/>
                </a:cubicBezTo>
                <a:cubicBezTo>
                  <a:pt x="1116" y="938"/>
                  <a:pt x="1198" y="936"/>
                  <a:pt x="1248" y="912"/>
                </a:cubicBezTo>
                <a:cubicBezTo>
                  <a:pt x="1314" y="878"/>
                  <a:pt x="1345" y="821"/>
                  <a:pt x="1392" y="768"/>
                </a:cubicBezTo>
                <a:cubicBezTo>
                  <a:pt x="1448" y="703"/>
                  <a:pt x="1529" y="637"/>
                  <a:pt x="1568" y="560"/>
                </a:cubicBezTo>
                <a:cubicBezTo>
                  <a:pt x="1588" y="518"/>
                  <a:pt x="1603" y="455"/>
                  <a:pt x="1632" y="416"/>
                </a:cubicBezTo>
                <a:cubicBezTo>
                  <a:pt x="1663" y="372"/>
                  <a:pt x="1703" y="354"/>
                  <a:pt x="1744" y="320"/>
                </a:cubicBezTo>
                <a:cubicBezTo>
                  <a:pt x="1761" y="305"/>
                  <a:pt x="1772" y="282"/>
                  <a:pt x="1792" y="272"/>
                </a:cubicBezTo>
                <a:cubicBezTo>
                  <a:pt x="1821" y="255"/>
                  <a:pt x="1888" y="240"/>
                  <a:pt x="1888" y="240"/>
                </a:cubicBezTo>
                <a:cubicBezTo>
                  <a:pt x="1925" y="245"/>
                  <a:pt x="1963" y="246"/>
                  <a:pt x="2000" y="256"/>
                </a:cubicBezTo>
                <a:cubicBezTo>
                  <a:pt x="2079" y="277"/>
                  <a:pt x="2202" y="353"/>
                  <a:pt x="2272" y="400"/>
                </a:cubicBezTo>
                <a:cubicBezTo>
                  <a:pt x="2293" y="432"/>
                  <a:pt x="2323" y="459"/>
                  <a:pt x="2336" y="496"/>
                </a:cubicBezTo>
                <a:cubicBezTo>
                  <a:pt x="2362" y="574"/>
                  <a:pt x="2395" y="655"/>
                  <a:pt x="2416" y="736"/>
                </a:cubicBezTo>
                <a:cubicBezTo>
                  <a:pt x="2427" y="781"/>
                  <a:pt x="2444" y="857"/>
                  <a:pt x="2464" y="896"/>
                </a:cubicBezTo>
                <a:cubicBezTo>
                  <a:pt x="2485" y="938"/>
                  <a:pt x="2494" y="990"/>
                  <a:pt x="2528" y="1024"/>
                </a:cubicBezTo>
                <a:cubicBezTo>
                  <a:pt x="2544" y="1040"/>
                  <a:pt x="2561" y="1054"/>
                  <a:pt x="2576" y="1072"/>
                </a:cubicBezTo>
                <a:cubicBezTo>
                  <a:pt x="2629" y="1134"/>
                  <a:pt x="2639" y="1185"/>
                  <a:pt x="2720" y="1216"/>
                </a:cubicBezTo>
                <a:cubicBezTo>
                  <a:pt x="2804" y="1247"/>
                  <a:pt x="2971" y="1244"/>
                  <a:pt x="3024" y="1248"/>
                </a:cubicBezTo>
                <a:cubicBezTo>
                  <a:pt x="3056" y="1253"/>
                  <a:pt x="3089" y="1253"/>
                  <a:pt x="3120" y="1264"/>
                </a:cubicBezTo>
                <a:cubicBezTo>
                  <a:pt x="3208" y="1293"/>
                  <a:pt x="3202" y="1386"/>
                  <a:pt x="3232" y="1456"/>
                </a:cubicBezTo>
                <a:cubicBezTo>
                  <a:pt x="3239" y="1473"/>
                  <a:pt x="3253" y="1488"/>
                  <a:pt x="3264" y="1504"/>
                </a:cubicBezTo>
                <a:cubicBezTo>
                  <a:pt x="3290" y="1609"/>
                  <a:pt x="3319" y="1707"/>
                  <a:pt x="3360" y="1808"/>
                </a:cubicBezTo>
                <a:cubicBezTo>
                  <a:pt x="3372" y="1839"/>
                  <a:pt x="3381" y="1872"/>
                  <a:pt x="3392" y="1904"/>
                </a:cubicBezTo>
                <a:cubicBezTo>
                  <a:pt x="3397" y="1920"/>
                  <a:pt x="3396" y="1940"/>
                  <a:pt x="3408" y="1952"/>
                </a:cubicBezTo>
                <a:cubicBezTo>
                  <a:pt x="3453" y="1997"/>
                  <a:pt x="3485" y="2056"/>
                  <a:pt x="3536" y="2096"/>
                </a:cubicBezTo>
                <a:cubicBezTo>
                  <a:pt x="3621" y="2162"/>
                  <a:pt x="3737" y="2237"/>
                  <a:pt x="3840" y="2272"/>
                </a:cubicBezTo>
                <a:cubicBezTo>
                  <a:pt x="3843" y="2274"/>
                  <a:pt x="3936" y="2346"/>
                  <a:pt x="3952" y="2352"/>
                </a:cubicBezTo>
                <a:cubicBezTo>
                  <a:pt x="3977" y="2361"/>
                  <a:pt x="4005" y="2360"/>
                  <a:pt x="4032" y="2368"/>
                </a:cubicBezTo>
                <a:cubicBezTo>
                  <a:pt x="4043" y="2371"/>
                  <a:pt x="4053" y="2378"/>
                  <a:pt x="4064" y="2384"/>
                </a:cubicBezTo>
              </a:path>
            </a:pathLst>
          </a:custGeom>
          <a:noFill/>
          <a:ln w="38100" cap="flat" cmpd="sng">
            <a:solidFill>
              <a:srgbClr val="FAF200"/>
            </a:solidFill>
            <a:prstDash val="solid"/>
            <a:round/>
            <a:headEnd type="none" w="med" len="med"/>
            <a:tailEnd type="none" w="med" len="med"/>
          </a:ln>
          <a:effectLst>
            <a:outerShdw blurRad="63500" dist="71842"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7185" name="Freeform 17"/>
          <p:cNvSpPr>
            <a:spLocks/>
          </p:cNvSpPr>
          <p:nvPr/>
        </p:nvSpPr>
        <p:spPr bwMode="auto">
          <a:xfrm>
            <a:off x="1841500" y="1344613"/>
            <a:ext cx="6451600" cy="3784600"/>
          </a:xfrm>
          <a:custGeom>
            <a:avLst/>
            <a:gdLst/>
            <a:ahLst/>
            <a:cxnLst>
              <a:cxn ang="0">
                <a:pos x="0" y="0"/>
              </a:cxn>
              <a:cxn ang="0">
                <a:pos x="48" y="16"/>
              </a:cxn>
              <a:cxn ang="0">
                <a:pos x="160" y="304"/>
              </a:cxn>
              <a:cxn ang="0">
                <a:pos x="288" y="400"/>
              </a:cxn>
              <a:cxn ang="0">
                <a:pos x="368" y="384"/>
              </a:cxn>
              <a:cxn ang="0">
                <a:pos x="464" y="352"/>
              </a:cxn>
              <a:cxn ang="0">
                <a:pos x="640" y="368"/>
              </a:cxn>
              <a:cxn ang="0">
                <a:pos x="768" y="528"/>
              </a:cxn>
              <a:cxn ang="0">
                <a:pos x="848" y="768"/>
              </a:cxn>
              <a:cxn ang="0">
                <a:pos x="864" y="832"/>
              </a:cxn>
              <a:cxn ang="0">
                <a:pos x="912" y="864"/>
              </a:cxn>
              <a:cxn ang="0">
                <a:pos x="1072" y="944"/>
              </a:cxn>
              <a:cxn ang="0">
                <a:pos x="1248" y="912"/>
              </a:cxn>
              <a:cxn ang="0">
                <a:pos x="1392" y="768"/>
              </a:cxn>
              <a:cxn ang="0">
                <a:pos x="1568" y="560"/>
              </a:cxn>
              <a:cxn ang="0">
                <a:pos x="1632" y="416"/>
              </a:cxn>
              <a:cxn ang="0">
                <a:pos x="1744" y="320"/>
              </a:cxn>
              <a:cxn ang="0">
                <a:pos x="1792" y="272"/>
              </a:cxn>
              <a:cxn ang="0">
                <a:pos x="1888" y="240"/>
              </a:cxn>
              <a:cxn ang="0">
                <a:pos x="2000" y="256"/>
              </a:cxn>
              <a:cxn ang="0">
                <a:pos x="2272" y="400"/>
              </a:cxn>
              <a:cxn ang="0">
                <a:pos x="2336" y="496"/>
              </a:cxn>
              <a:cxn ang="0">
                <a:pos x="2416" y="736"/>
              </a:cxn>
              <a:cxn ang="0">
                <a:pos x="2464" y="896"/>
              </a:cxn>
              <a:cxn ang="0">
                <a:pos x="2528" y="1024"/>
              </a:cxn>
              <a:cxn ang="0">
                <a:pos x="2576" y="1072"/>
              </a:cxn>
              <a:cxn ang="0">
                <a:pos x="2720" y="1216"/>
              </a:cxn>
              <a:cxn ang="0">
                <a:pos x="3024" y="1248"/>
              </a:cxn>
              <a:cxn ang="0">
                <a:pos x="3120" y="1264"/>
              </a:cxn>
              <a:cxn ang="0">
                <a:pos x="3232" y="1456"/>
              </a:cxn>
              <a:cxn ang="0">
                <a:pos x="3264" y="1504"/>
              </a:cxn>
              <a:cxn ang="0">
                <a:pos x="3360" y="1808"/>
              </a:cxn>
              <a:cxn ang="0">
                <a:pos x="3392" y="1904"/>
              </a:cxn>
              <a:cxn ang="0">
                <a:pos x="3408" y="1952"/>
              </a:cxn>
              <a:cxn ang="0">
                <a:pos x="3536" y="2096"/>
              </a:cxn>
              <a:cxn ang="0">
                <a:pos x="3840" y="2272"/>
              </a:cxn>
              <a:cxn ang="0">
                <a:pos x="3952" y="2352"/>
              </a:cxn>
              <a:cxn ang="0">
                <a:pos x="4032" y="2368"/>
              </a:cxn>
              <a:cxn ang="0">
                <a:pos x="4064" y="2384"/>
              </a:cxn>
            </a:cxnLst>
            <a:rect l="0" t="0" r="r" b="b"/>
            <a:pathLst>
              <a:path w="4064" h="2384">
                <a:moveTo>
                  <a:pt x="0" y="0"/>
                </a:moveTo>
                <a:cubicBezTo>
                  <a:pt x="16" y="5"/>
                  <a:pt x="34" y="5"/>
                  <a:pt x="48" y="16"/>
                </a:cubicBezTo>
                <a:cubicBezTo>
                  <a:pt x="129" y="81"/>
                  <a:pt x="105" y="222"/>
                  <a:pt x="160" y="304"/>
                </a:cubicBezTo>
                <a:cubicBezTo>
                  <a:pt x="197" y="359"/>
                  <a:pt x="224" y="378"/>
                  <a:pt x="288" y="400"/>
                </a:cubicBezTo>
                <a:cubicBezTo>
                  <a:pt x="314" y="394"/>
                  <a:pt x="341" y="391"/>
                  <a:pt x="368" y="384"/>
                </a:cubicBezTo>
                <a:cubicBezTo>
                  <a:pt x="400" y="375"/>
                  <a:pt x="464" y="352"/>
                  <a:pt x="464" y="352"/>
                </a:cubicBezTo>
                <a:cubicBezTo>
                  <a:pt x="522" y="357"/>
                  <a:pt x="581" y="359"/>
                  <a:pt x="640" y="368"/>
                </a:cubicBezTo>
                <a:cubicBezTo>
                  <a:pt x="720" y="379"/>
                  <a:pt x="729" y="470"/>
                  <a:pt x="768" y="528"/>
                </a:cubicBezTo>
                <a:cubicBezTo>
                  <a:pt x="785" y="615"/>
                  <a:pt x="826" y="681"/>
                  <a:pt x="848" y="768"/>
                </a:cubicBezTo>
                <a:cubicBezTo>
                  <a:pt x="853" y="789"/>
                  <a:pt x="851" y="813"/>
                  <a:pt x="864" y="832"/>
                </a:cubicBezTo>
                <a:cubicBezTo>
                  <a:pt x="874" y="848"/>
                  <a:pt x="897" y="851"/>
                  <a:pt x="912" y="864"/>
                </a:cubicBezTo>
                <a:cubicBezTo>
                  <a:pt x="988" y="928"/>
                  <a:pt x="972" y="919"/>
                  <a:pt x="1072" y="944"/>
                </a:cubicBezTo>
                <a:cubicBezTo>
                  <a:pt x="1116" y="938"/>
                  <a:pt x="1198" y="936"/>
                  <a:pt x="1248" y="912"/>
                </a:cubicBezTo>
                <a:cubicBezTo>
                  <a:pt x="1314" y="878"/>
                  <a:pt x="1345" y="821"/>
                  <a:pt x="1392" y="768"/>
                </a:cubicBezTo>
                <a:cubicBezTo>
                  <a:pt x="1448" y="703"/>
                  <a:pt x="1529" y="637"/>
                  <a:pt x="1568" y="560"/>
                </a:cubicBezTo>
                <a:cubicBezTo>
                  <a:pt x="1588" y="518"/>
                  <a:pt x="1603" y="455"/>
                  <a:pt x="1632" y="416"/>
                </a:cubicBezTo>
                <a:cubicBezTo>
                  <a:pt x="1663" y="372"/>
                  <a:pt x="1703" y="354"/>
                  <a:pt x="1744" y="320"/>
                </a:cubicBezTo>
                <a:cubicBezTo>
                  <a:pt x="1761" y="305"/>
                  <a:pt x="1772" y="282"/>
                  <a:pt x="1792" y="272"/>
                </a:cubicBezTo>
                <a:cubicBezTo>
                  <a:pt x="1821" y="255"/>
                  <a:pt x="1888" y="240"/>
                  <a:pt x="1888" y="240"/>
                </a:cubicBezTo>
                <a:cubicBezTo>
                  <a:pt x="1925" y="245"/>
                  <a:pt x="1963" y="246"/>
                  <a:pt x="2000" y="256"/>
                </a:cubicBezTo>
                <a:cubicBezTo>
                  <a:pt x="2079" y="277"/>
                  <a:pt x="2202" y="353"/>
                  <a:pt x="2272" y="400"/>
                </a:cubicBezTo>
                <a:cubicBezTo>
                  <a:pt x="2293" y="432"/>
                  <a:pt x="2323" y="459"/>
                  <a:pt x="2336" y="496"/>
                </a:cubicBezTo>
                <a:cubicBezTo>
                  <a:pt x="2362" y="574"/>
                  <a:pt x="2395" y="655"/>
                  <a:pt x="2416" y="736"/>
                </a:cubicBezTo>
                <a:cubicBezTo>
                  <a:pt x="2427" y="781"/>
                  <a:pt x="2444" y="857"/>
                  <a:pt x="2464" y="896"/>
                </a:cubicBezTo>
                <a:cubicBezTo>
                  <a:pt x="2485" y="938"/>
                  <a:pt x="2494" y="990"/>
                  <a:pt x="2528" y="1024"/>
                </a:cubicBezTo>
                <a:cubicBezTo>
                  <a:pt x="2544" y="1040"/>
                  <a:pt x="2561" y="1054"/>
                  <a:pt x="2576" y="1072"/>
                </a:cubicBezTo>
                <a:cubicBezTo>
                  <a:pt x="2629" y="1134"/>
                  <a:pt x="2639" y="1185"/>
                  <a:pt x="2720" y="1216"/>
                </a:cubicBezTo>
                <a:cubicBezTo>
                  <a:pt x="2804" y="1247"/>
                  <a:pt x="2971" y="1244"/>
                  <a:pt x="3024" y="1248"/>
                </a:cubicBezTo>
                <a:cubicBezTo>
                  <a:pt x="3056" y="1253"/>
                  <a:pt x="3089" y="1253"/>
                  <a:pt x="3120" y="1264"/>
                </a:cubicBezTo>
                <a:cubicBezTo>
                  <a:pt x="3208" y="1293"/>
                  <a:pt x="3202" y="1386"/>
                  <a:pt x="3232" y="1456"/>
                </a:cubicBezTo>
                <a:cubicBezTo>
                  <a:pt x="3239" y="1473"/>
                  <a:pt x="3253" y="1488"/>
                  <a:pt x="3264" y="1504"/>
                </a:cubicBezTo>
                <a:cubicBezTo>
                  <a:pt x="3290" y="1609"/>
                  <a:pt x="3319" y="1707"/>
                  <a:pt x="3360" y="1808"/>
                </a:cubicBezTo>
                <a:cubicBezTo>
                  <a:pt x="3372" y="1839"/>
                  <a:pt x="3381" y="1872"/>
                  <a:pt x="3392" y="1904"/>
                </a:cubicBezTo>
                <a:cubicBezTo>
                  <a:pt x="3397" y="1920"/>
                  <a:pt x="3396" y="1940"/>
                  <a:pt x="3408" y="1952"/>
                </a:cubicBezTo>
                <a:cubicBezTo>
                  <a:pt x="3453" y="1997"/>
                  <a:pt x="3485" y="2056"/>
                  <a:pt x="3536" y="2096"/>
                </a:cubicBezTo>
                <a:cubicBezTo>
                  <a:pt x="3621" y="2162"/>
                  <a:pt x="3737" y="2237"/>
                  <a:pt x="3840" y="2272"/>
                </a:cubicBezTo>
                <a:cubicBezTo>
                  <a:pt x="3843" y="2274"/>
                  <a:pt x="3936" y="2346"/>
                  <a:pt x="3952" y="2352"/>
                </a:cubicBezTo>
                <a:cubicBezTo>
                  <a:pt x="3977" y="2361"/>
                  <a:pt x="4005" y="2360"/>
                  <a:pt x="4032" y="2368"/>
                </a:cubicBezTo>
                <a:cubicBezTo>
                  <a:pt x="4043" y="2371"/>
                  <a:pt x="4053" y="2378"/>
                  <a:pt x="4064" y="2384"/>
                </a:cubicBezTo>
              </a:path>
            </a:pathLst>
          </a:custGeom>
          <a:noFill/>
          <a:ln w="76200" cap="flat" cmpd="sng">
            <a:solidFill>
              <a:srgbClr val="099910"/>
            </a:solidFill>
            <a:prstDash val="solid"/>
            <a:round/>
            <a:headEnd type="none" w="med" len="med"/>
            <a:tailEnd type="none" w="med" len="med"/>
          </a:ln>
          <a:effectLst>
            <a:outerShdw blurRad="63500" dist="71842"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7184" name="Freeform 16"/>
          <p:cNvSpPr>
            <a:spLocks/>
          </p:cNvSpPr>
          <p:nvPr/>
        </p:nvSpPr>
        <p:spPr bwMode="auto">
          <a:xfrm>
            <a:off x="1727200" y="1955800"/>
            <a:ext cx="6273800" cy="3581400"/>
          </a:xfrm>
          <a:custGeom>
            <a:avLst/>
            <a:gdLst/>
            <a:ahLst/>
            <a:cxnLst>
              <a:cxn ang="0">
                <a:pos x="3952" y="0"/>
              </a:cxn>
              <a:cxn ang="0">
                <a:pos x="3824" y="80"/>
              </a:cxn>
              <a:cxn ang="0">
                <a:pos x="3792" y="160"/>
              </a:cxn>
              <a:cxn ang="0">
                <a:pos x="3760" y="256"/>
              </a:cxn>
              <a:cxn ang="0">
                <a:pos x="3712" y="464"/>
              </a:cxn>
              <a:cxn ang="0">
                <a:pos x="3360" y="576"/>
              </a:cxn>
              <a:cxn ang="0">
                <a:pos x="3264" y="608"/>
              </a:cxn>
              <a:cxn ang="0">
                <a:pos x="3168" y="672"/>
              </a:cxn>
              <a:cxn ang="0">
                <a:pos x="3024" y="880"/>
              </a:cxn>
              <a:cxn ang="0">
                <a:pos x="2752" y="1232"/>
              </a:cxn>
              <a:cxn ang="0">
                <a:pos x="1904" y="1248"/>
              </a:cxn>
              <a:cxn ang="0">
                <a:pos x="1264" y="1600"/>
              </a:cxn>
              <a:cxn ang="0">
                <a:pos x="720" y="2016"/>
              </a:cxn>
              <a:cxn ang="0">
                <a:pos x="240" y="2000"/>
              </a:cxn>
              <a:cxn ang="0">
                <a:pos x="176" y="2032"/>
              </a:cxn>
              <a:cxn ang="0">
                <a:pos x="128" y="2048"/>
              </a:cxn>
              <a:cxn ang="0">
                <a:pos x="64" y="2144"/>
              </a:cxn>
              <a:cxn ang="0">
                <a:pos x="0" y="2256"/>
              </a:cxn>
            </a:cxnLst>
            <a:rect l="0" t="0" r="r" b="b"/>
            <a:pathLst>
              <a:path w="3952" h="2256">
                <a:moveTo>
                  <a:pt x="3952" y="0"/>
                </a:moveTo>
                <a:cubicBezTo>
                  <a:pt x="3864" y="29"/>
                  <a:pt x="3859" y="9"/>
                  <a:pt x="3824" y="80"/>
                </a:cubicBezTo>
                <a:cubicBezTo>
                  <a:pt x="3811" y="105"/>
                  <a:pt x="3801" y="133"/>
                  <a:pt x="3792" y="160"/>
                </a:cubicBezTo>
                <a:cubicBezTo>
                  <a:pt x="3780" y="191"/>
                  <a:pt x="3760" y="256"/>
                  <a:pt x="3760" y="256"/>
                </a:cubicBezTo>
                <a:cubicBezTo>
                  <a:pt x="3757" y="274"/>
                  <a:pt x="3739" y="445"/>
                  <a:pt x="3712" y="464"/>
                </a:cubicBezTo>
                <a:cubicBezTo>
                  <a:pt x="3603" y="536"/>
                  <a:pt x="3481" y="539"/>
                  <a:pt x="3360" y="576"/>
                </a:cubicBezTo>
                <a:cubicBezTo>
                  <a:pt x="3327" y="585"/>
                  <a:pt x="3292" y="589"/>
                  <a:pt x="3264" y="608"/>
                </a:cubicBezTo>
                <a:cubicBezTo>
                  <a:pt x="3232" y="629"/>
                  <a:pt x="3168" y="672"/>
                  <a:pt x="3168" y="672"/>
                </a:cubicBezTo>
                <a:cubicBezTo>
                  <a:pt x="3126" y="734"/>
                  <a:pt x="3050" y="809"/>
                  <a:pt x="3024" y="880"/>
                </a:cubicBezTo>
                <a:cubicBezTo>
                  <a:pt x="2977" y="1004"/>
                  <a:pt x="2926" y="1225"/>
                  <a:pt x="2752" y="1232"/>
                </a:cubicBezTo>
                <a:cubicBezTo>
                  <a:pt x="2469" y="1241"/>
                  <a:pt x="2186" y="1242"/>
                  <a:pt x="1904" y="1248"/>
                </a:cubicBezTo>
                <a:cubicBezTo>
                  <a:pt x="1630" y="1293"/>
                  <a:pt x="1465" y="1421"/>
                  <a:pt x="1264" y="1600"/>
                </a:cubicBezTo>
                <a:cubicBezTo>
                  <a:pt x="1087" y="1757"/>
                  <a:pt x="961" y="1955"/>
                  <a:pt x="720" y="2016"/>
                </a:cubicBezTo>
                <a:cubicBezTo>
                  <a:pt x="519" y="2004"/>
                  <a:pt x="424" y="1981"/>
                  <a:pt x="240" y="2000"/>
                </a:cubicBezTo>
                <a:cubicBezTo>
                  <a:pt x="218" y="2010"/>
                  <a:pt x="197" y="2022"/>
                  <a:pt x="176" y="2032"/>
                </a:cubicBezTo>
                <a:cubicBezTo>
                  <a:pt x="160" y="2038"/>
                  <a:pt x="139" y="2036"/>
                  <a:pt x="128" y="2048"/>
                </a:cubicBezTo>
                <a:cubicBezTo>
                  <a:pt x="100" y="2075"/>
                  <a:pt x="85" y="2112"/>
                  <a:pt x="64" y="2144"/>
                </a:cubicBezTo>
                <a:cubicBezTo>
                  <a:pt x="42" y="2176"/>
                  <a:pt x="0" y="2215"/>
                  <a:pt x="0" y="2256"/>
                </a:cubicBezTo>
              </a:path>
            </a:pathLst>
          </a:custGeom>
          <a:noFill/>
          <a:ln w="57150" cap="flat" cmpd="sng">
            <a:solidFill>
              <a:srgbClr val="FAF200"/>
            </a:solidFill>
            <a:prstDash val="solid"/>
            <a:round/>
            <a:headEnd type="none" w="med" len="med"/>
            <a:tailEnd type="none" w="med" len="med"/>
          </a:ln>
          <a:effectLst>
            <a:outerShdw blurRad="63500" dist="71842"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9466" name="Text Box 18"/>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endParaRPr>
          </a:p>
        </p:txBody>
      </p:sp>
      <p:sp>
        <p:nvSpPr>
          <p:cNvPr id="19467" name="Text Box 22"/>
          <p:cNvSpPr txBox="1">
            <a:spLocks noChangeArrowheads="1"/>
          </p:cNvSpPr>
          <p:nvPr/>
        </p:nvSpPr>
        <p:spPr bwMode="auto">
          <a:xfrm>
            <a:off x="8629650" y="6530975"/>
            <a:ext cx="18415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1400" b="1" i="0">
              <a:solidFill>
                <a:srgbClr val="FFFFFF"/>
              </a:solidFill>
              <a:latin typeface="Arial" charset="0"/>
            </a:endParaRPr>
          </a:p>
        </p:txBody>
      </p:sp>
      <p:sp>
        <p:nvSpPr>
          <p:cNvPr id="7191" name="Rectangle 23"/>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rPr>
              <a:t>08</a:t>
            </a:r>
          </a:p>
        </p:txBody>
      </p:sp>
      <p:sp>
        <p:nvSpPr>
          <p:cNvPr id="19469" name="Text Box 24"/>
          <p:cNvSpPr txBox="1">
            <a:spLocks noChangeArrowheads="1"/>
          </p:cNvSpPr>
          <p:nvPr/>
        </p:nvSpPr>
        <p:spPr bwMode="auto">
          <a:xfrm>
            <a:off x="8731250" y="6391275"/>
            <a:ext cx="325438"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2000" i="0">
                <a:solidFill>
                  <a:srgbClr val="FFFFFF"/>
                </a:solidFill>
                <a:latin typeface="Arial" charset="0"/>
              </a:rPr>
              <a:t>3</a:t>
            </a:r>
          </a:p>
        </p:txBody>
      </p:sp>
      <p:sp>
        <p:nvSpPr>
          <p:cNvPr id="19470" name="Text Box 25"/>
          <p:cNvSpPr txBox="1">
            <a:spLocks noChangeArrowheads="1"/>
          </p:cNvSpPr>
          <p:nvPr/>
        </p:nvSpPr>
        <p:spPr bwMode="auto">
          <a:xfrm>
            <a:off x="7532688" y="5884863"/>
            <a:ext cx="268287"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Arial" charset="0"/>
              </a:rPr>
              <a:t>  </a:t>
            </a:r>
          </a:p>
        </p:txBody>
      </p:sp>
      <p:sp>
        <p:nvSpPr>
          <p:cNvPr id="19471" name="Rectangle 26"/>
          <p:cNvSpPr>
            <a:spLocks noChangeArrowheads="1"/>
          </p:cNvSpPr>
          <p:nvPr/>
        </p:nvSpPr>
        <p:spPr bwMode="auto">
          <a:xfrm>
            <a:off x="7102702" y="6269038"/>
            <a:ext cx="1561646"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p>
            <a:r>
              <a:rPr lang="en-US" sz="1200" b="1" i="0" dirty="0" err="1" smtClean="0">
                <a:solidFill>
                  <a:schemeClr val="tx1"/>
                </a:solidFill>
                <a:latin typeface="Arial" charset="0"/>
              </a:rPr>
              <a:t>Handbuch</a:t>
            </a:r>
            <a:r>
              <a:rPr lang="en-US" sz="1200" b="1" i="0" dirty="0" smtClean="0">
                <a:solidFill>
                  <a:schemeClr val="tx1"/>
                </a:solidFill>
                <a:latin typeface="Arial" charset="0"/>
              </a:rPr>
              <a:t> S. 15-16</a:t>
            </a:r>
            <a:endParaRPr lang="en-US" sz="1200" b="1" i="0" dirty="0">
              <a:solidFill>
                <a:schemeClr val="tx1"/>
              </a:solidFill>
              <a:latin typeface="Arial"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7183"/>
                                        </p:tgtEl>
                                        <p:attrNameLst>
                                          <p:attrName>style.visibility</p:attrName>
                                        </p:attrNameLst>
                                      </p:cBhvr>
                                      <p:to>
                                        <p:strVal val="visible"/>
                                      </p:to>
                                    </p:set>
                                    <p:animEffect transition="in" filter="wipe(left)">
                                      <p:cBhvr>
                                        <p:cTn id="7" dur="500"/>
                                        <p:tgtEl>
                                          <p:spTgt spid="718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2" fill="hold" nodeType="clickEffect">
                                  <p:stCondLst>
                                    <p:cond delay="0"/>
                                  </p:stCondLst>
                                  <p:childTnLst>
                                    <p:set>
                                      <p:cBhvr>
                                        <p:cTn id="11" dur="1" fill="hold">
                                          <p:stCondLst>
                                            <p:cond delay="0"/>
                                          </p:stCondLst>
                                        </p:cTn>
                                        <p:tgtEl>
                                          <p:spTgt spid="7184"/>
                                        </p:tgtEl>
                                        <p:attrNameLst>
                                          <p:attrName>style.visibility</p:attrName>
                                        </p:attrNameLst>
                                      </p:cBhvr>
                                      <p:to>
                                        <p:strVal val="visible"/>
                                      </p:to>
                                    </p:set>
                                    <p:animEffect transition="in" filter="wipe(right)">
                                      <p:cBhvr>
                                        <p:cTn id="12" dur="500"/>
                                        <p:tgtEl>
                                          <p:spTgt spid="718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7185"/>
                                        </p:tgtEl>
                                        <p:attrNameLst>
                                          <p:attrName>style.visibility</p:attrName>
                                        </p:attrNameLst>
                                      </p:cBhvr>
                                      <p:to>
                                        <p:strVal val="visible"/>
                                      </p:to>
                                    </p:set>
                                    <p:animEffect transition="in" filter="wipe(left)">
                                      <p:cBhvr>
                                        <p:cTn id="17" dur="500"/>
                                        <p:tgtEl>
                                          <p:spTgt spid="71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Freeform 2"/>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32451" name="Rectangle 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32452" name="Rectangle 4"/>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32453" name="Freeform 5"/>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32454" name="Freeform 6"/>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32456" name="Freeform 8"/>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32457" name="Rectangle 9"/>
          <p:cNvSpPr>
            <a:spLocks noChangeArrowheads="1"/>
          </p:cNvSpPr>
          <p:nvPr/>
        </p:nvSpPr>
        <p:spPr bwMode="auto">
          <a:xfrm>
            <a:off x="7259638" y="5259388"/>
            <a:ext cx="13112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PG</a:t>
            </a:r>
          </a:p>
        </p:txBody>
      </p:sp>
      <p:sp>
        <p:nvSpPr>
          <p:cNvPr id="232458" name="Freeform 10"/>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32459" name="Freeform 11"/>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32460" name="Freeform 12"/>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32461" name="Rectangle 13"/>
          <p:cNvSpPr>
            <a:spLocks noChangeArrowheads="1"/>
          </p:cNvSpPr>
          <p:nvPr/>
        </p:nvSpPr>
        <p:spPr bwMode="auto">
          <a:xfrm>
            <a:off x="3449638" y="2382838"/>
            <a:ext cx="1273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SG</a:t>
            </a:r>
          </a:p>
        </p:txBody>
      </p:sp>
      <p:sp>
        <p:nvSpPr>
          <p:cNvPr id="232462" name="Rectangle 14"/>
          <p:cNvSpPr>
            <a:spLocks noChangeArrowheads="1"/>
          </p:cNvSpPr>
          <p:nvPr/>
        </p:nvSpPr>
        <p:spPr bwMode="auto">
          <a:xfrm>
            <a:off x="2516188" y="5640388"/>
            <a:ext cx="7016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smtClean="0">
                <a:solidFill>
                  <a:schemeClr val="folHlink"/>
                </a:solidFill>
                <a:latin typeface="Times" pitchFamily="-110" charset="0"/>
                <a:ea typeface="+mn-ea"/>
                <a:cs typeface="+mn-cs"/>
              </a:rPr>
              <a:t>RM</a:t>
            </a:r>
            <a:endParaRPr lang="en-US" sz="2400" b="1" i="0" dirty="0">
              <a:solidFill>
                <a:schemeClr val="folHlink"/>
              </a:solidFill>
              <a:latin typeface="Times" pitchFamily="-110" charset="0"/>
              <a:ea typeface="+mn-ea"/>
              <a:cs typeface="+mn-cs"/>
            </a:endParaRPr>
          </a:p>
        </p:txBody>
      </p:sp>
      <p:sp>
        <p:nvSpPr>
          <p:cNvPr id="232463" name="Rectangle 15"/>
          <p:cNvSpPr>
            <a:spLocks noChangeArrowheads="1"/>
          </p:cNvSpPr>
          <p:nvPr/>
        </p:nvSpPr>
        <p:spPr bwMode="auto">
          <a:xfrm>
            <a:off x="2020888" y="992188"/>
            <a:ext cx="8350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smtClean="0">
                <a:solidFill>
                  <a:schemeClr val="folHlink"/>
                </a:solidFill>
                <a:latin typeface="Times" pitchFamily="-110" charset="0"/>
                <a:ea typeface="+mn-ea"/>
                <a:cs typeface="+mn-cs"/>
              </a:rPr>
              <a:t>MM</a:t>
            </a:r>
            <a:endParaRPr lang="en-US" sz="2400" b="1" i="0" dirty="0">
              <a:solidFill>
                <a:schemeClr val="folHlink"/>
              </a:solidFill>
              <a:latin typeface="Times" pitchFamily="-110" charset="0"/>
              <a:ea typeface="+mn-ea"/>
              <a:cs typeface="+mn-cs"/>
            </a:endParaRPr>
          </a:p>
        </p:txBody>
      </p:sp>
      <p:sp>
        <p:nvSpPr>
          <p:cNvPr id="232464" name="Rectangle 16"/>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32465" name="Line 17"/>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32466" name="Line 18"/>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32468" name="Rectangle 20"/>
          <p:cNvSpPr>
            <a:spLocks noChangeArrowheads="1"/>
          </p:cNvSpPr>
          <p:nvPr/>
        </p:nvSpPr>
        <p:spPr bwMode="auto">
          <a:xfrm>
            <a:off x="2613025" y="3613150"/>
            <a:ext cx="17303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smtClean="0">
                <a:solidFill>
                  <a:schemeClr val="folHlink"/>
                </a:solidFill>
                <a:latin typeface="Times" pitchFamily="-110" charset="0"/>
                <a:ea typeface="+mn-ea"/>
                <a:cs typeface="+mn-cs"/>
              </a:rPr>
              <a:t>TM</a:t>
            </a:r>
            <a:endParaRPr lang="en-US" sz="2400" b="1" i="0" dirty="0">
              <a:solidFill>
                <a:schemeClr val="folHlink"/>
              </a:solidFill>
              <a:latin typeface="Times" pitchFamily="-110" charset="0"/>
              <a:ea typeface="+mn-ea"/>
              <a:cs typeface="+mn-cs"/>
            </a:endParaRPr>
          </a:p>
        </p:txBody>
      </p:sp>
      <p:sp>
        <p:nvSpPr>
          <p:cNvPr id="232469" name="Line 21"/>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32470" name="Rectangle 22"/>
          <p:cNvSpPr>
            <a:spLocks noChangeArrowheads="1"/>
          </p:cNvSpPr>
          <p:nvPr/>
        </p:nvSpPr>
        <p:spPr bwMode="auto">
          <a:xfrm>
            <a:off x="4081463" y="1125538"/>
            <a:ext cx="812800"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32471" name="Rectangle 23"/>
          <p:cNvSpPr>
            <a:spLocks noChangeArrowheads="1"/>
          </p:cNvSpPr>
          <p:nvPr/>
        </p:nvSpPr>
        <p:spPr bwMode="auto">
          <a:xfrm>
            <a:off x="6896100" y="43957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U</a:t>
            </a:r>
          </a:p>
        </p:txBody>
      </p:sp>
      <p:sp>
        <p:nvSpPr>
          <p:cNvPr id="232472" name="Rectangle 24"/>
          <p:cNvSpPr>
            <a:spLocks noChangeArrowheads="1"/>
          </p:cNvSpPr>
          <p:nvPr/>
        </p:nvSpPr>
        <p:spPr bwMode="auto">
          <a:xfrm>
            <a:off x="5830888" y="28844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B</a:t>
            </a:r>
          </a:p>
        </p:txBody>
      </p:sp>
      <p:sp>
        <p:nvSpPr>
          <p:cNvPr id="232473" name="Rectangle 25"/>
          <p:cNvSpPr>
            <a:spLocks noChangeArrowheads="1"/>
          </p:cNvSpPr>
          <p:nvPr/>
        </p:nvSpPr>
        <p:spPr bwMode="auto">
          <a:xfrm>
            <a:off x="5487988" y="181133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H</a:t>
            </a:r>
          </a:p>
        </p:txBody>
      </p:sp>
      <p:sp>
        <p:nvSpPr>
          <p:cNvPr id="232474" name="Rectangle 26"/>
          <p:cNvSpPr>
            <a:spLocks noChangeArrowheads="1"/>
          </p:cNvSpPr>
          <p:nvPr/>
        </p:nvSpPr>
        <p:spPr bwMode="auto">
          <a:xfrm>
            <a:off x="7088188" y="1525588"/>
            <a:ext cx="12922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N(A)</a:t>
            </a:r>
          </a:p>
        </p:txBody>
      </p:sp>
      <p:sp>
        <p:nvSpPr>
          <p:cNvPr id="232475" name="Oval 27"/>
          <p:cNvSpPr>
            <a:spLocks noChangeArrowheads="1"/>
          </p:cNvSpPr>
          <p:nvPr/>
        </p:nvSpPr>
        <p:spPr bwMode="auto">
          <a:xfrm>
            <a:off x="6921500" y="164465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32476" name="Rectangle 28"/>
          <p:cNvSpPr>
            <a:spLocks noChangeArrowheads="1"/>
          </p:cNvSpPr>
          <p:nvPr/>
        </p:nvSpPr>
        <p:spPr bwMode="auto">
          <a:xfrm>
            <a:off x="3072950" y="2568575"/>
            <a:ext cx="421589"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dirty="0" smtClean="0">
                <a:solidFill>
                  <a:schemeClr val="folHlink"/>
                </a:solidFill>
                <a:latin typeface="Times" pitchFamily="-110" charset="0"/>
                <a:ea typeface="+mn-ea"/>
                <a:cs typeface="+mn-cs"/>
              </a:rPr>
              <a:t>K</a:t>
            </a:r>
            <a:endParaRPr lang="en-US" sz="2400" b="1" i="0" dirty="0">
              <a:solidFill>
                <a:schemeClr val="folHlink"/>
              </a:solidFill>
              <a:latin typeface="Times" pitchFamily="-110" charset="0"/>
              <a:ea typeface="+mn-ea"/>
              <a:cs typeface="+mn-cs"/>
            </a:endParaRPr>
          </a:p>
        </p:txBody>
      </p:sp>
      <p:sp>
        <p:nvSpPr>
          <p:cNvPr id="232477" name="Rectangle 29"/>
          <p:cNvSpPr>
            <a:spLocks noChangeArrowheads="1"/>
          </p:cNvSpPr>
          <p:nvPr/>
        </p:nvSpPr>
        <p:spPr bwMode="auto">
          <a:xfrm>
            <a:off x="2727325" y="3078163"/>
            <a:ext cx="333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folHlink"/>
                </a:solidFill>
                <a:latin typeface="Times" pitchFamily="-110" charset="0"/>
                <a:ea typeface="+mn-ea"/>
                <a:cs typeface="+mn-cs"/>
              </a:rPr>
              <a:t>J</a:t>
            </a:r>
          </a:p>
        </p:txBody>
      </p:sp>
      <p:sp>
        <p:nvSpPr>
          <p:cNvPr id="232478" name="Rectangle 30"/>
          <p:cNvSpPr>
            <a:spLocks noChangeArrowheads="1"/>
          </p:cNvSpPr>
          <p:nvPr/>
        </p:nvSpPr>
        <p:spPr bwMode="auto">
          <a:xfrm>
            <a:off x="3067050" y="4451350"/>
            <a:ext cx="620713"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folHlink"/>
                </a:solidFill>
                <a:latin typeface="Times" pitchFamily="-110" charset="0"/>
                <a:ea typeface="+mn-ea"/>
                <a:cs typeface="+mn-cs"/>
              </a:rPr>
              <a:t>KB</a:t>
            </a:r>
          </a:p>
        </p:txBody>
      </p:sp>
      <p:sp>
        <p:nvSpPr>
          <p:cNvPr id="232479" name="Rectangle 31"/>
          <p:cNvSpPr>
            <a:spLocks noChangeArrowheads="1"/>
          </p:cNvSpPr>
          <p:nvPr/>
        </p:nvSpPr>
        <p:spPr bwMode="auto">
          <a:xfrm>
            <a:off x="3116535" y="5164138"/>
            <a:ext cx="764632"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dirty="0" smtClean="0">
                <a:solidFill>
                  <a:schemeClr val="folHlink"/>
                </a:solidFill>
                <a:latin typeface="Times" pitchFamily="-110" charset="0"/>
                <a:ea typeface="+mn-ea"/>
                <a:cs typeface="+mn-cs"/>
              </a:rPr>
              <a:t>S(B)</a:t>
            </a:r>
            <a:endParaRPr lang="en-US" sz="2400" b="1" i="0" dirty="0">
              <a:solidFill>
                <a:schemeClr val="folHlink"/>
              </a:solidFill>
              <a:latin typeface="Times" pitchFamily="-110" charset="0"/>
              <a:ea typeface="+mn-ea"/>
              <a:cs typeface="+mn-cs"/>
            </a:endParaRPr>
          </a:p>
        </p:txBody>
      </p:sp>
      <p:sp>
        <p:nvSpPr>
          <p:cNvPr id="232480" name="Rectangle 32"/>
          <p:cNvSpPr>
            <a:spLocks noChangeArrowheads="1"/>
          </p:cNvSpPr>
          <p:nvPr/>
        </p:nvSpPr>
        <p:spPr bwMode="auto">
          <a:xfrm>
            <a:off x="1799058" y="4081463"/>
            <a:ext cx="405559"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dirty="0">
                <a:solidFill>
                  <a:schemeClr val="folHlink"/>
                </a:solidFill>
                <a:latin typeface="Times" pitchFamily="-110" charset="0"/>
                <a:ea typeface="+mn-ea"/>
                <a:cs typeface="+mn-cs"/>
              </a:rPr>
              <a:t>Ä</a:t>
            </a:r>
          </a:p>
        </p:txBody>
      </p:sp>
      <p:sp>
        <p:nvSpPr>
          <p:cNvPr id="232481" name="Rectangle 33"/>
          <p:cNvSpPr>
            <a:spLocks noChangeArrowheads="1"/>
          </p:cNvSpPr>
          <p:nvPr/>
        </p:nvSpPr>
        <p:spPr bwMode="auto">
          <a:xfrm>
            <a:off x="3687787" y="3078163"/>
            <a:ext cx="815928"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dirty="0" smtClean="0">
                <a:solidFill>
                  <a:schemeClr val="folHlink"/>
                </a:solidFill>
                <a:latin typeface="Times" pitchFamily="-110" charset="0"/>
                <a:ea typeface="+mn-ea"/>
                <a:cs typeface="+mn-cs"/>
              </a:rPr>
              <a:t>N(B)</a:t>
            </a:r>
            <a:endParaRPr lang="en-US" sz="2400" b="1" i="0" dirty="0">
              <a:solidFill>
                <a:schemeClr val="folHlink"/>
              </a:solidFill>
              <a:latin typeface="Times" pitchFamily="-110" charset="0"/>
              <a:ea typeface="+mn-ea"/>
              <a:cs typeface="+mn-cs"/>
            </a:endParaRPr>
          </a:p>
        </p:txBody>
      </p:sp>
      <p:sp>
        <p:nvSpPr>
          <p:cNvPr id="232482" name="Freeform 34"/>
          <p:cNvSpPr>
            <a:spLocks/>
          </p:cNvSpPr>
          <p:nvPr/>
        </p:nvSpPr>
        <p:spPr bwMode="auto">
          <a:xfrm>
            <a:off x="5816600" y="3136900"/>
            <a:ext cx="939800" cy="1422400"/>
          </a:xfrm>
          <a:custGeom>
            <a:avLst/>
            <a:gdLst/>
            <a:ahLst/>
            <a:cxnLst>
              <a:cxn ang="0">
                <a:pos x="592" y="896"/>
              </a:cxn>
              <a:cxn ang="0">
                <a:pos x="328" y="760"/>
              </a:cxn>
              <a:cxn ang="0">
                <a:pos x="192" y="576"/>
              </a:cxn>
              <a:cxn ang="0">
                <a:pos x="40" y="160"/>
              </a:cxn>
              <a:cxn ang="0">
                <a:pos x="24" y="80"/>
              </a:cxn>
              <a:cxn ang="0">
                <a:pos x="0" y="0"/>
              </a:cxn>
            </a:cxnLst>
            <a:rect l="0" t="0" r="r" b="b"/>
            <a:pathLst>
              <a:path w="592" h="896">
                <a:moveTo>
                  <a:pt x="592" y="896"/>
                </a:moveTo>
                <a:cubicBezTo>
                  <a:pt x="508" y="840"/>
                  <a:pt x="405" y="824"/>
                  <a:pt x="328" y="760"/>
                </a:cubicBezTo>
                <a:cubicBezTo>
                  <a:pt x="268" y="710"/>
                  <a:pt x="232" y="640"/>
                  <a:pt x="192" y="576"/>
                </a:cubicBezTo>
                <a:cubicBezTo>
                  <a:pt x="107" y="440"/>
                  <a:pt x="78" y="313"/>
                  <a:pt x="40" y="160"/>
                </a:cubicBezTo>
                <a:cubicBezTo>
                  <a:pt x="33" y="133"/>
                  <a:pt x="30" y="106"/>
                  <a:pt x="24" y="80"/>
                </a:cubicBezTo>
                <a:cubicBezTo>
                  <a:pt x="17" y="55"/>
                  <a:pt x="0" y="26"/>
                  <a:pt x="0" y="0"/>
                </a:cubicBezTo>
              </a:path>
            </a:pathLst>
          </a:custGeom>
          <a:noFill/>
          <a:ln w="57150" cap="flat" cmpd="sng">
            <a:solidFill>
              <a:srgbClr val="FFFA35"/>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32484" name="Freeform 36"/>
          <p:cNvSpPr>
            <a:spLocks/>
          </p:cNvSpPr>
          <p:nvPr/>
        </p:nvSpPr>
        <p:spPr bwMode="auto">
          <a:xfrm>
            <a:off x="1739900" y="2832100"/>
            <a:ext cx="1181100" cy="1409700"/>
          </a:xfrm>
          <a:custGeom>
            <a:avLst/>
            <a:gdLst/>
            <a:ahLst/>
            <a:cxnLst>
              <a:cxn ang="0">
                <a:pos x="744" y="0"/>
              </a:cxn>
              <a:cxn ang="0">
                <a:pos x="688" y="344"/>
              </a:cxn>
              <a:cxn ang="0">
                <a:pos x="632" y="616"/>
              </a:cxn>
              <a:cxn ang="0">
                <a:pos x="456" y="752"/>
              </a:cxn>
              <a:cxn ang="0">
                <a:pos x="176" y="824"/>
              </a:cxn>
              <a:cxn ang="0">
                <a:pos x="0" y="888"/>
              </a:cxn>
            </a:cxnLst>
            <a:rect l="0" t="0" r="r" b="b"/>
            <a:pathLst>
              <a:path w="744" h="888">
                <a:moveTo>
                  <a:pt x="744" y="0"/>
                </a:moveTo>
                <a:cubicBezTo>
                  <a:pt x="729" y="114"/>
                  <a:pt x="705" y="229"/>
                  <a:pt x="688" y="344"/>
                </a:cubicBezTo>
                <a:cubicBezTo>
                  <a:pt x="676" y="417"/>
                  <a:pt x="672" y="555"/>
                  <a:pt x="632" y="616"/>
                </a:cubicBezTo>
                <a:cubicBezTo>
                  <a:pt x="592" y="675"/>
                  <a:pt x="521" y="722"/>
                  <a:pt x="456" y="752"/>
                </a:cubicBezTo>
                <a:cubicBezTo>
                  <a:pt x="366" y="791"/>
                  <a:pt x="271" y="804"/>
                  <a:pt x="176" y="824"/>
                </a:cubicBezTo>
                <a:cubicBezTo>
                  <a:pt x="111" y="836"/>
                  <a:pt x="48" y="839"/>
                  <a:pt x="0" y="888"/>
                </a:cubicBezTo>
              </a:path>
            </a:pathLst>
          </a:custGeom>
          <a:noFill/>
          <a:ln w="57150" cap="flat" cmpd="sng">
            <a:solidFill>
              <a:srgbClr val="FFFA35"/>
            </a:solidFill>
            <a:prstDash val="solid"/>
            <a:round/>
            <a:headEnd type="none" w="med" len="med"/>
            <a:tailEnd type="none" w="med" len="me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32485" name="Freeform 37"/>
          <p:cNvSpPr>
            <a:spLocks/>
          </p:cNvSpPr>
          <p:nvPr/>
        </p:nvSpPr>
        <p:spPr bwMode="auto">
          <a:xfrm>
            <a:off x="1649413" y="4229100"/>
            <a:ext cx="1423987" cy="1189038"/>
          </a:xfrm>
          <a:custGeom>
            <a:avLst/>
            <a:gdLst/>
            <a:ahLst/>
            <a:cxnLst>
              <a:cxn ang="0">
                <a:pos x="81" y="0"/>
              </a:cxn>
              <a:cxn ang="0">
                <a:pos x="481" y="176"/>
              </a:cxn>
              <a:cxn ang="0">
                <a:pos x="705" y="384"/>
              </a:cxn>
              <a:cxn ang="0">
                <a:pos x="753" y="656"/>
              </a:cxn>
              <a:cxn ang="0">
                <a:pos x="793" y="728"/>
              </a:cxn>
              <a:cxn ang="0">
                <a:pos x="897" y="744"/>
              </a:cxn>
            </a:cxnLst>
            <a:rect l="0" t="0" r="r" b="b"/>
            <a:pathLst>
              <a:path w="897" h="749">
                <a:moveTo>
                  <a:pt x="81" y="0"/>
                </a:moveTo>
                <a:cubicBezTo>
                  <a:pt x="0" y="241"/>
                  <a:pt x="386" y="173"/>
                  <a:pt x="481" y="176"/>
                </a:cubicBezTo>
                <a:cubicBezTo>
                  <a:pt x="576" y="207"/>
                  <a:pt x="683" y="277"/>
                  <a:pt x="705" y="384"/>
                </a:cubicBezTo>
                <a:cubicBezTo>
                  <a:pt x="723" y="474"/>
                  <a:pt x="727" y="567"/>
                  <a:pt x="753" y="656"/>
                </a:cubicBezTo>
                <a:cubicBezTo>
                  <a:pt x="758" y="676"/>
                  <a:pt x="774" y="721"/>
                  <a:pt x="793" y="728"/>
                </a:cubicBezTo>
                <a:cubicBezTo>
                  <a:pt x="858" y="749"/>
                  <a:pt x="824" y="744"/>
                  <a:pt x="897" y="744"/>
                </a:cubicBezTo>
              </a:path>
            </a:pathLst>
          </a:custGeom>
          <a:noFill/>
          <a:ln w="57150" cap="flat" cmpd="sng">
            <a:solidFill>
              <a:srgbClr val="FFFA35"/>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32486" name="Freeform 38"/>
          <p:cNvSpPr>
            <a:spLocks/>
          </p:cNvSpPr>
          <p:nvPr/>
        </p:nvSpPr>
        <p:spPr bwMode="auto">
          <a:xfrm>
            <a:off x="3016250" y="4656138"/>
            <a:ext cx="273050" cy="755650"/>
          </a:xfrm>
          <a:custGeom>
            <a:avLst/>
            <a:gdLst/>
            <a:ahLst/>
            <a:cxnLst>
              <a:cxn ang="0">
                <a:pos x="44" y="475"/>
              </a:cxn>
              <a:cxn ang="0">
                <a:pos x="116" y="443"/>
              </a:cxn>
              <a:cxn ang="0">
                <a:pos x="148" y="395"/>
              </a:cxn>
              <a:cxn ang="0">
                <a:pos x="76" y="91"/>
              </a:cxn>
              <a:cxn ang="0">
                <a:pos x="44" y="51"/>
              </a:cxn>
              <a:cxn ang="0">
                <a:pos x="4" y="3"/>
              </a:cxn>
            </a:cxnLst>
            <a:rect l="0" t="0" r="r" b="b"/>
            <a:pathLst>
              <a:path w="172" h="476">
                <a:moveTo>
                  <a:pt x="44" y="475"/>
                </a:moveTo>
                <a:cubicBezTo>
                  <a:pt x="90" y="467"/>
                  <a:pt x="89" y="476"/>
                  <a:pt x="116" y="443"/>
                </a:cubicBezTo>
                <a:cubicBezTo>
                  <a:pt x="127" y="427"/>
                  <a:pt x="148" y="395"/>
                  <a:pt x="148" y="395"/>
                </a:cubicBezTo>
                <a:cubicBezTo>
                  <a:pt x="172" y="298"/>
                  <a:pt x="135" y="170"/>
                  <a:pt x="76" y="91"/>
                </a:cubicBezTo>
                <a:cubicBezTo>
                  <a:pt x="57" y="36"/>
                  <a:pt x="82" y="95"/>
                  <a:pt x="44" y="51"/>
                </a:cubicBezTo>
                <a:cubicBezTo>
                  <a:pt x="0" y="0"/>
                  <a:pt x="32" y="3"/>
                  <a:pt x="4" y="3"/>
                </a:cubicBezTo>
              </a:path>
            </a:pathLst>
          </a:custGeom>
          <a:noFill/>
          <a:ln w="57150" cap="flat" cmpd="sng">
            <a:solidFill>
              <a:srgbClr val="FFFA35"/>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32487" name="Freeform 39"/>
          <p:cNvSpPr>
            <a:spLocks/>
          </p:cNvSpPr>
          <p:nvPr/>
        </p:nvSpPr>
        <p:spPr bwMode="auto">
          <a:xfrm>
            <a:off x="2959100" y="3340100"/>
            <a:ext cx="896938" cy="1524000"/>
          </a:xfrm>
          <a:custGeom>
            <a:avLst/>
            <a:gdLst/>
            <a:ahLst/>
            <a:cxnLst>
              <a:cxn ang="0">
                <a:pos x="40" y="872"/>
              </a:cxn>
              <a:cxn ang="0">
                <a:pos x="0" y="800"/>
              </a:cxn>
              <a:cxn ang="0">
                <a:pos x="56" y="672"/>
              </a:cxn>
              <a:cxn ang="0">
                <a:pos x="72" y="648"/>
              </a:cxn>
              <a:cxn ang="0">
                <a:pos x="136" y="632"/>
              </a:cxn>
              <a:cxn ang="0">
                <a:pos x="328" y="680"/>
              </a:cxn>
              <a:cxn ang="0">
                <a:pos x="360" y="784"/>
              </a:cxn>
              <a:cxn ang="0">
                <a:pos x="296" y="904"/>
              </a:cxn>
              <a:cxn ang="0">
                <a:pos x="176" y="896"/>
              </a:cxn>
              <a:cxn ang="0">
                <a:pos x="128" y="800"/>
              </a:cxn>
              <a:cxn ang="0">
                <a:pos x="160" y="640"/>
              </a:cxn>
              <a:cxn ang="0">
                <a:pos x="208" y="584"/>
              </a:cxn>
              <a:cxn ang="0">
                <a:pos x="256" y="568"/>
              </a:cxn>
              <a:cxn ang="0">
                <a:pos x="464" y="592"/>
              </a:cxn>
              <a:cxn ang="0">
                <a:pos x="512" y="648"/>
              </a:cxn>
              <a:cxn ang="0">
                <a:pos x="544" y="712"/>
              </a:cxn>
              <a:cxn ang="0">
                <a:pos x="456" y="960"/>
              </a:cxn>
              <a:cxn ang="0">
                <a:pos x="304" y="880"/>
              </a:cxn>
              <a:cxn ang="0">
                <a:pos x="320" y="656"/>
              </a:cxn>
              <a:cxn ang="0">
                <a:pos x="432" y="544"/>
              </a:cxn>
              <a:cxn ang="0">
                <a:pos x="488" y="488"/>
              </a:cxn>
              <a:cxn ang="0">
                <a:pos x="544" y="344"/>
              </a:cxn>
              <a:cxn ang="0">
                <a:pos x="536" y="208"/>
              </a:cxn>
              <a:cxn ang="0">
                <a:pos x="424" y="0"/>
              </a:cxn>
            </a:cxnLst>
            <a:rect l="0" t="0" r="r" b="b"/>
            <a:pathLst>
              <a:path w="565" h="960">
                <a:moveTo>
                  <a:pt x="40" y="872"/>
                </a:moveTo>
                <a:cubicBezTo>
                  <a:pt x="3" y="816"/>
                  <a:pt x="14" y="842"/>
                  <a:pt x="0" y="800"/>
                </a:cubicBezTo>
                <a:cubicBezTo>
                  <a:pt x="9" y="741"/>
                  <a:pt x="22" y="719"/>
                  <a:pt x="56" y="672"/>
                </a:cubicBezTo>
                <a:cubicBezTo>
                  <a:pt x="61" y="664"/>
                  <a:pt x="64" y="654"/>
                  <a:pt x="72" y="648"/>
                </a:cubicBezTo>
                <a:cubicBezTo>
                  <a:pt x="80" y="641"/>
                  <a:pt x="134" y="632"/>
                  <a:pt x="136" y="632"/>
                </a:cubicBezTo>
                <a:cubicBezTo>
                  <a:pt x="241" y="637"/>
                  <a:pt x="276" y="611"/>
                  <a:pt x="328" y="680"/>
                </a:cubicBezTo>
                <a:cubicBezTo>
                  <a:pt x="343" y="726"/>
                  <a:pt x="351" y="726"/>
                  <a:pt x="360" y="784"/>
                </a:cubicBezTo>
                <a:cubicBezTo>
                  <a:pt x="350" y="843"/>
                  <a:pt x="344" y="867"/>
                  <a:pt x="296" y="904"/>
                </a:cubicBezTo>
                <a:cubicBezTo>
                  <a:pt x="256" y="901"/>
                  <a:pt x="214" y="908"/>
                  <a:pt x="176" y="896"/>
                </a:cubicBezTo>
                <a:cubicBezTo>
                  <a:pt x="157" y="889"/>
                  <a:pt x="134" y="819"/>
                  <a:pt x="128" y="800"/>
                </a:cubicBezTo>
                <a:cubicBezTo>
                  <a:pt x="132" y="746"/>
                  <a:pt x="130" y="687"/>
                  <a:pt x="160" y="640"/>
                </a:cubicBezTo>
                <a:cubicBezTo>
                  <a:pt x="166" y="630"/>
                  <a:pt x="195" y="590"/>
                  <a:pt x="208" y="584"/>
                </a:cubicBezTo>
                <a:cubicBezTo>
                  <a:pt x="222" y="575"/>
                  <a:pt x="256" y="568"/>
                  <a:pt x="256" y="568"/>
                </a:cubicBezTo>
                <a:cubicBezTo>
                  <a:pt x="298" y="570"/>
                  <a:pt x="407" y="556"/>
                  <a:pt x="464" y="592"/>
                </a:cubicBezTo>
                <a:cubicBezTo>
                  <a:pt x="476" y="599"/>
                  <a:pt x="505" y="636"/>
                  <a:pt x="512" y="648"/>
                </a:cubicBezTo>
                <a:cubicBezTo>
                  <a:pt x="524" y="668"/>
                  <a:pt x="544" y="712"/>
                  <a:pt x="544" y="712"/>
                </a:cubicBezTo>
                <a:cubicBezTo>
                  <a:pt x="560" y="813"/>
                  <a:pt x="565" y="923"/>
                  <a:pt x="456" y="960"/>
                </a:cubicBezTo>
                <a:cubicBezTo>
                  <a:pt x="350" y="950"/>
                  <a:pt x="362" y="958"/>
                  <a:pt x="304" y="880"/>
                </a:cubicBezTo>
                <a:cubicBezTo>
                  <a:pt x="281" y="812"/>
                  <a:pt x="271" y="715"/>
                  <a:pt x="320" y="656"/>
                </a:cubicBezTo>
                <a:cubicBezTo>
                  <a:pt x="352" y="616"/>
                  <a:pt x="395" y="580"/>
                  <a:pt x="432" y="544"/>
                </a:cubicBezTo>
                <a:cubicBezTo>
                  <a:pt x="450" y="525"/>
                  <a:pt x="476" y="511"/>
                  <a:pt x="488" y="488"/>
                </a:cubicBezTo>
                <a:cubicBezTo>
                  <a:pt x="512" y="439"/>
                  <a:pt x="533" y="398"/>
                  <a:pt x="544" y="344"/>
                </a:cubicBezTo>
                <a:cubicBezTo>
                  <a:pt x="541" y="298"/>
                  <a:pt x="540" y="253"/>
                  <a:pt x="536" y="208"/>
                </a:cubicBezTo>
                <a:cubicBezTo>
                  <a:pt x="530" y="157"/>
                  <a:pt x="460" y="36"/>
                  <a:pt x="424" y="0"/>
                </a:cubicBezTo>
              </a:path>
            </a:pathLst>
          </a:custGeom>
          <a:noFill/>
          <a:ln w="57150" cap="flat" cmpd="sng">
            <a:solidFill>
              <a:srgbClr val="FFFA35"/>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32488" name="Freeform 40"/>
          <p:cNvSpPr>
            <a:spLocks/>
          </p:cNvSpPr>
          <p:nvPr/>
        </p:nvSpPr>
        <p:spPr bwMode="auto">
          <a:xfrm>
            <a:off x="3035300" y="3162300"/>
            <a:ext cx="520700" cy="139700"/>
          </a:xfrm>
          <a:custGeom>
            <a:avLst/>
            <a:gdLst/>
            <a:ahLst/>
            <a:cxnLst>
              <a:cxn ang="0">
                <a:pos x="328" y="56"/>
              </a:cxn>
              <a:cxn ang="0">
                <a:pos x="208" y="0"/>
              </a:cxn>
              <a:cxn ang="0">
                <a:pos x="80" y="8"/>
              </a:cxn>
              <a:cxn ang="0">
                <a:pos x="32" y="24"/>
              </a:cxn>
              <a:cxn ang="0">
                <a:pos x="0" y="88"/>
              </a:cxn>
            </a:cxnLst>
            <a:rect l="0" t="0" r="r" b="b"/>
            <a:pathLst>
              <a:path w="328" h="88">
                <a:moveTo>
                  <a:pt x="328" y="56"/>
                </a:moveTo>
                <a:cubicBezTo>
                  <a:pt x="268" y="16"/>
                  <a:pt x="284" y="12"/>
                  <a:pt x="208" y="0"/>
                </a:cubicBezTo>
                <a:cubicBezTo>
                  <a:pt x="165" y="2"/>
                  <a:pt x="122" y="2"/>
                  <a:pt x="80" y="8"/>
                </a:cubicBezTo>
                <a:cubicBezTo>
                  <a:pt x="63" y="10"/>
                  <a:pt x="32" y="24"/>
                  <a:pt x="32" y="24"/>
                </a:cubicBezTo>
                <a:cubicBezTo>
                  <a:pt x="17" y="45"/>
                  <a:pt x="11" y="65"/>
                  <a:pt x="0" y="88"/>
                </a:cubicBezTo>
              </a:path>
            </a:pathLst>
          </a:custGeom>
          <a:noFill/>
          <a:ln w="57150" cap="flat" cmpd="sng">
            <a:solidFill>
              <a:srgbClr val="FFFA35"/>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32489" name="Freeform 41"/>
          <p:cNvSpPr>
            <a:spLocks/>
          </p:cNvSpPr>
          <p:nvPr/>
        </p:nvSpPr>
        <p:spPr bwMode="auto">
          <a:xfrm>
            <a:off x="3038475" y="1549400"/>
            <a:ext cx="3835400" cy="1712913"/>
          </a:xfrm>
          <a:custGeom>
            <a:avLst/>
            <a:gdLst/>
            <a:ahLst/>
            <a:cxnLst>
              <a:cxn ang="0">
                <a:pos x="0" y="1079"/>
              </a:cxn>
              <a:cxn ang="0">
                <a:pos x="125" y="820"/>
              </a:cxn>
              <a:cxn ang="0">
                <a:pos x="298" y="577"/>
              </a:cxn>
              <a:cxn ang="0">
                <a:pos x="1090" y="52"/>
              </a:cxn>
              <a:cxn ang="0">
                <a:pos x="1302" y="12"/>
              </a:cxn>
              <a:cxn ang="0">
                <a:pos x="2086" y="36"/>
              </a:cxn>
              <a:cxn ang="0">
                <a:pos x="2416" y="114"/>
              </a:cxn>
            </a:cxnLst>
            <a:rect l="0" t="0" r="r" b="b"/>
            <a:pathLst>
              <a:path w="2416" h="1079">
                <a:moveTo>
                  <a:pt x="0" y="1079"/>
                </a:moveTo>
                <a:cubicBezTo>
                  <a:pt x="28" y="998"/>
                  <a:pt x="75" y="888"/>
                  <a:pt x="125" y="820"/>
                </a:cubicBezTo>
                <a:cubicBezTo>
                  <a:pt x="153" y="736"/>
                  <a:pt x="240" y="643"/>
                  <a:pt x="298" y="577"/>
                </a:cubicBezTo>
                <a:cubicBezTo>
                  <a:pt x="498" y="347"/>
                  <a:pt x="777" y="98"/>
                  <a:pt x="1090" y="52"/>
                </a:cubicBezTo>
                <a:cubicBezTo>
                  <a:pt x="1160" y="28"/>
                  <a:pt x="1226" y="18"/>
                  <a:pt x="1302" y="12"/>
                </a:cubicBezTo>
                <a:cubicBezTo>
                  <a:pt x="1553" y="15"/>
                  <a:pt x="1828" y="0"/>
                  <a:pt x="2086" y="36"/>
                </a:cubicBezTo>
                <a:cubicBezTo>
                  <a:pt x="2194" y="50"/>
                  <a:pt x="2307" y="114"/>
                  <a:pt x="2416" y="114"/>
                </a:cubicBezTo>
              </a:path>
            </a:pathLst>
          </a:custGeom>
          <a:noFill/>
          <a:ln w="57150" cap="flat" cmpd="sng">
            <a:solidFill>
              <a:srgbClr val="FFFA35"/>
            </a:solidFill>
            <a:prstDash val="solid"/>
            <a:round/>
            <a:headEnd type="none" w="med" len="med"/>
            <a:tailEnd type="triangle" w="med" len="me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grpSp>
        <p:nvGrpSpPr>
          <p:cNvPr id="166952" name="Group 42"/>
          <p:cNvGrpSpPr>
            <a:grpSpLocks/>
          </p:cNvGrpSpPr>
          <p:nvPr/>
        </p:nvGrpSpPr>
        <p:grpSpPr bwMode="auto">
          <a:xfrm>
            <a:off x="6477000" y="1066800"/>
            <a:ext cx="1066800" cy="1295400"/>
            <a:chOff x="4080" y="672"/>
            <a:chExt cx="672" cy="816"/>
          </a:xfrm>
        </p:grpSpPr>
        <p:sp>
          <p:nvSpPr>
            <p:cNvPr id="232491" name="Line 43"/>
            <p:cNvSpPr>
              <a:spLocks noChangeShapeType="1"/>
            </p:cNvSpPr>
            <p:nvPr/>
          </p:nvSpPr>
          <p:spPr bwMode="auto">
            <a:xfrm flipH="1" flipV="1">
              <a:off x="4080" y="672"/>
              <a:ext cx="240" cy="288"/>
            </a:xfrm>
            <a:prstGeom prst="line">
              <a:avLst/>
            </a:prstGeom>
            <a:noFill/>
            <a:ln w="57150">
              <a:solidFill>
                <a:srgbClr val="FFFA35"/>
              </a:solidFill>
              <a:round/>
              <a:headEnd/>
              <a:tailEnd type="triangle" w="med" len="me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32492" name="Line 44"/>
            <p:cNvSpPr>
              <a:spLocks noChangeShapeType="1"/>
            </p:cNvSpPr>
            <p:nvPr/>
          </p:nvSpPr>
          <p:spPr bwMode="auto">
            <a:xfrm flipV="1">
              <a:off x="4512" y="672"/>
              <a:ext cx="240" cy="288"/>
            </a:xfrm>
            <a:prstGeom prst="line">
              <a:avLst/>
            </a:prstGeom>
            <a:noFill/>
            <a:ln w="57150">
              <a:solidFill>
                <a:srgbClr val="FFFA35"/>
              </a:solidFill>
              <a:round/>
              <a:headEnd/>
              <a:tailEnd type="triangle" w="med" len="me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32493" name="Line 45"/>
            <p:cNvSpPr>
              <a:spLocks noChangeShapeType="1"/>
            </p:cNvSpPr>
            <p:nvPr/>
          </p:nvSpPr>
          <p:spPr bwMode="auto">
            <a:xfrm>
              <a:off x="4512" y="1200"/>
              <a:ext cx="192" cy="288"/>
            </a:xfrm>
            <a:prstGeom prst="line">
              <a:avLst/>
            </a:prstGeom>
            <a:noFill/>
            <a:ln w="57150">
              <a:solidFill>
                <a:srgbClr val="FFFA35"/>
              </a:solidFill>
              <a:round/>
              <a:headEnd/>
              <a:tailEnd type="triangle" w="med" len="me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32494" name="Line 46"/>
            <p:cNvSpPr>
              <a:spLocks noChangeShapeType="1"/>
            </p:cNvSpPr>
            <p:nvPr/>
          </p:nvSpPr>
          <p:spPr bwMode="auto">
            <a:xfrm flipH="1">
              <a:off x="4176" y="1200"/>
              <a:ext cx="192" cy="240"/>
            </a:xfrm>
            <a:prstGeom prst="line">
              <a:avLst/>
            </a:prstGeom>
            <a:noFill/>
            <a:ln w="57150">
              <a:solidFill>
                <a:srgbClr val="FFFA35"/>
              </a:solidFill>
              <a:round/>
              <a:headEnd/>
              <a:tailEnd type="triangle" w="med" len="me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grpSp>
      <p:sp>
        <p:nvSpPr>
          <p:cNvPr id="232495" name="Freeform 47"/>
          <p:cNvSpPr>
            <a:spLocks/>
          </p:cNvSpPr>
          <p:nvPr/>
        </p:nvSpPr>
        <p:spPr bwMode="auto">
          <a:xfrm>
            <a:off x="3125788" y="2701925"/>
            <a:ext cx="2552700" cy="460375"/>
          </a:xfrm>
          <a:custGeom>
            <a:avLst/>
            <a:gdLst/>
            <a:ahLst/>
            <a:cxnLst>
              <a:cxn ang="0">
                <a:pos x="1608" y="290"/>
              </a:cxn>
              <a:cxn ang="0">
                <a:pos x="1427" y="102"/>
              </a:cxn>
              <a:cxn ang="0">
                <a:pos x="1372" y="63"/>
              </a:cxn>
              <a:cxn ang="0">
                <a:pos x="1121" y="0"/>
              </a:cxn>
              <a:cxn ang="0">
                <a:pos x="486" y="31"/>
              </a:cxn>
              <a:cxn ang="0">
                <a:pos x="400" y="55"/>
              </a:cxn>
              <a:cxn ang="0">
                <a:pos x="313" y="86"/>
              </a:cxn>
              <a:cxn ang="0">
                <a:pos x="211" y="133"/>
              </a:cxn>
              <a:cxn ang="0">
                <a:pos x="110" y="188"/>
              </a:cxn>
              <a:cxn ang="0">
                <a:pos x="0" y="275"/>
              </a:cxn>
            </a:cxnLst>
            <a:rect l="0" t="0" r="r" b="b"/>
            <a:pathLst>
              <a:path w="1608" h="290">
                <a:moveTo>
                  <a:pt x="1608" y="290"/>
                </a:moveTo>
                <a:cubicBezTo>
                  <a:pt x="1557" y="217"/>
                  <a:pt x="1501" y="149"/>
                  <a:pt x="1427" y="102"/>
                </a:cubicBezTo>
                <a:cubicBezTo>
                  <a:pt x="1408" y="89"/>
                  <a:pt x="1393" y="70"/>
                  <a:pt x="1372" y="63"/>
                </a:cubicBezTo>
                <a:cubicBezTo>
                  <a:pt x="1288" y="34"/>
                  <a:pt x="1209" y="12"/>
                  <a:pt x="1121" y="0"/>
                </a:cubicBezTo>
                <a:cubicBezTo>
                  <a:pt x="891" y="4"/>
                  <a:pt x="702" y="6"/>
                  <a:pt x="486" y="31"/>
                </a:cubicBezTo>
                <a:cubicBezTo>
                  <a:pt x="457" y="40"/>
                  <a:pt x="426" y="41"/>
                  <a:pt x="400" y="55"/>
                </a:cubicBezTo>
                <a:cubicBezTo>
                  <a:pt x="369" y="70"/>
                  <a:pt x="346" y="78"/>
                  <a:pt x="313" y="86"/>
                </a:cubicBezTo>
                <a:cubicBezTo>
                  <a:pt x="281" y="108"/>
                  <a:pt x="244" y="114"/>
                  <a:pt x="211" y="133"/>
                </a:cubicBezTo>
                <a:cubicBezTo>
                  <a:pt x="177" y="151"/>
                  <a:pt x="147" y="176"/>
                  <a:pt x="110" y="188"/>
                </a:cubicBezTo>
                <a:cubicBezTo>
                  <a:pt x="87" y="210"/>
                  <a:pt x="29" y="259"/>
                  <a:pt x="0" y="275"/>
                </a:cubicBezTo>
              </a:path>
            </a:pathLst>
          </a:custGeom>
          <a:noFill/>
          <a:ln w="57150" cap="flat" cmpd="sng">
            <a:solidFill>
              <a:srgbClr val="FFFA35"/>
            </a:solidFill>
            <a:prstDash val="solid"/>
            <a:round/>
            <a:headEnd type="none" w="med" len="med"/>
            <a:tailEnd type="none" w="med" len="me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32496" name="Freeform 48"/>
          <p:cNvSpPr>
            <a:spLocks/>
          </p:cNvSpPr>
          <p:nvPr/>
        </p:nvSpPr>
        <p:spPr bwMode="auto">
          <a:xfrm>
            <a:off x="3100388" y="2439988"/>
            <a:ext cx="2540000" cy="747712"/>
          </a:xfrm>
          <a:custGeom>
            <a:avLst/>
            <a:gdLst/>
            <a:ahLst/>
            <a:cxnLst>
              <a:cxn ang="0">
                <a:pos x="0" y="471"/>
              </a:cxn>
              <a:cxn ang="0">
                <a:pos x="78" y="322"/>
              </a:cxn>
              <a:cxn ang="0">
                <a:pos x="110" y="291"/>
              </a:cxn>
              <a:cxn ang="0">
                <a:pos x="133" y="251"/>
              </a:cxn>
              <a:cxn ang="0">
                <a:pos x="165" y="228"/>
              </a:cxn>
              <a:cxn ang="0">
                <a:pos x="188" y="204"/>
              </a:cxn>
              <a:cxn ang="0">
                <a:pos x="212" y="173"/>
              </a:cxn>
              <a:cxn ang="0">
                <a:pos x="400" y="47"/>
              </a:cxn>
              <a:cxn ang="0">
                <a:pos x="463" y="16"/>
              </a:cxn>
              <a:cxn ang="0">
                <a:pos x="549" y="0"/>
              </a:cxn>
              <a:cxn ang="0">
                <a:pos x="980" y="32"/>
              </a:cxn>
              <a:cxn ang="0">
                <a:pos x="1067" y="55"/>
              </a:cxn>
              <a:cxn ang="0">
                <a:pos x="1177" y="87"/>
              </a:cxn>
              <a:cxn ang="0">
                <a:pos x="1310" y="157"/>
              </a:cxn>
              <a:cxn ang="0">
                <a:pos x="1388" y="212"/>
              </a:cxn>
              <a:cxn ang="0">
                <a:pos x="1475" y="306"/>
              </a:cxn>
              <a:cxn ang="0">
                <a:pos x="1553" y="393"/>
              </a:cxn>
              <a:cxn ang="0">
                <a:pos x="1600" y="440"/>
              </a:cxn>
            </a:cxnLst>
            <a:rect l="0" t="0" r="r" b="b"/>
            <a:pathLst>
              <a:path w="1600" h="471">
                <a:moveTo>
                  <a:pt x="0" y="471"/>
                </a:moveTo>
                <a:cubicBezTo>
                  <a:pt x="15" y="423"/>
                  <a:pt x="45" y="360"/>
                  <a:pt x="78" y="322"/>
                </a:cubicBezTo>
                <a:cubicBezTo>
                  <a:pt x="87" y="310"/>
                  <a:pt x="100" y="302"/>
                  <a:pt x="110" y="291"/>
                </a:cubicBezTo>
                <a:cubicBezTo>
                  <a:pt x="119" y="278"/>
                  <a:pt x="122" y="262"/>
                  <a:pt x="133" y="251"/>
                </a:cubicBezTo>
                <a:cubicBezTo>
                  <a:pt x="141" y="241"/>
                  <a:pt x="155" y="236"/>
                  <a:pt x="165" y="228"/>
                </a:cubicBezTo>
                <a:cubicBezTo>
                  <a:pt x="173" y="220"/>
                  <a:pt x="180" y="212"/>
                  <a:pt x="188" y="204"/>
                </a:cubicBezTo>
                <a:cubicBezTo>
                  <a:pt x="196" y="194"/>
                  <a:pt x="202" y="181"/>
                  <a:pt x="212" y="173"/>
                </a:cubicBezTo>
                <a:cubicBezTo>
                  <a:pt x="267" y="123"/>
                  <a:pt x="334" y="79"/>
                  <a:pt x="400" y="47"/>
                </a:cubicBezTo>
                <a:cubicBezTo>
                  <a:pt x="420" y="36"/>
                  <a:pt x="439" y="19"/>
                  <a:pt x="463" y="16"/>
                </a:cubicBezTo>
                <a:cubicBezTo>
                  <a:pt x="523" y="5"/>
                  <a:pt x="494" y="11"/>
                  <a:pt x="549" y="0"/>
                </a:cubicBezTo>
                <a:cubicBezTo>
                  <a:pt x="712" y="4"/>
                  <a:pt x="829" y="14"/>
                  <a:pt x="980" y="32"/>
                </a:cubicBezTo>
                <a:cubicBezTo>
                  <a:pt x="1008" y="41"/>
                  <a:pt x="1037" y="47"/>
                  <a:pt x="1067" y="55"/>
                </a:cubicBezTo>
                <a:cubicBezTo>
                  <a:pt x="1103" y="73"/>
                  <a:pt x="1139" y="73"/>
                  <a:pt x="1177" y="87"/>
                </a:cubicBezTo>
                <a:cubicBezTo>
                  <a:pt x="1224" y="104"/>
                  <a:pt x="1261" y="140"/>
                  <a:pt x="1310" y="157"/>
                </a:cubicBezTo>
                <a:cubicBezTo>
                  <a:pt x="1335" y="175"/>
                  <a:pt x="1365" y="189"/>
                  <a:pt x="1388" y="212"/>
                </a:cubicBezTo>
                <a:cubicBezTo>
                  <a:pt x="1418" y="242"/>
                  <a:pt x="1444" y="275"/>
                  <a:pt x="1475" y="306"/>
                </a:cubicBezTo>
                <a:cubicBezTo>
                  <a:pt x="1506" y="337"/>
                  <a:pt x="1525" y="352"/>
                  <a:pt x="1553" y="393"/>
                </a:cubicBezTo>
                <a:cubicBezTo>
                  <a:pt x="1568" y="416"/>
                  <a:pt x="1588" y="417"/>
                  <a:pt x="1600" y="440"/>
                </a:cubicBezTo>
              </a:path>
            </a:pathLst>
          </a:custGeom>
          <a:noFill/>
          <a:ln w="57150" cap="flat" cmpd="sng">
            <a:solidFill>
              <a:srgbClr val="FFFA35"/>
            </a:solidFill>
            <a:prstDash val="solid"/>
            <a:round/>
            <a:headEnd type="none" w="med" len="med"/>
            <a:tailEnd type="none" w="med" len="me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32498" name="Oval 50"/>
          <p:cNvSpPr>
            <a:spLocks noChangeArrowheads="1"/>
          </p:cNvSpPr>
          <p:nvPr/>
        </p:nvSpPr>
        <p:spPr bwMode="auto">
          <a:xfrm>
            <a:off x="5702300" y="301625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32499" name="Oval 51"/>
          <p:cNvSpPr>
            <a:spLocks noChangeArrowheads="1"/>
          </p:cNvSpPr>
          <p:nvPr/>
        </p:nvSpPr>
        <p:spPr bwMode="auto">
          <a:xfrm>
            <a:off x="5313363" y="1965325"/>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32500" name="Oval 52"/>
          <p:cNvSpPr>
            <a:spLocks noChangeArrowheads="1"/>
          </p:cNvSpPr>
          <p:nvPr/>
        </p:nvSpPr>
        <p:spPr bwMode="auto">
          <a:xfrm>
            <a:off x="2974975" y="3217863"/>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32501" name="Oval 53"/>
          <p:cNvSpPr>
            <a:spLocks noChangeArrowheads="1"/>
          </p:cNvSpPr>
          <p:nvPr/>
        </p:nvSpPr>
        <p:spPr bwMode="auto">
          <a:xfrm>
            <a:off x="3516313" y="3184525"/>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32502" name="Oval 54"/>
          <p:cNvSpPr>
            <a:spLocks noChangeArrowheads="1"/>
          </p:cNvSpPr>
          <p:nvPr/>
        </p:nvSpPr>
        <p:spPr bwMode="auto">
          <a:xfrm>
            <a:off x="2906713" y="45735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32503" name="Oval 55"/>
          <p:cNvSpPr>
            <a:spLocks noChangeArrowheads="1"/>
          </p:cNvSpPr>
          <p:nvPr/>
        </p:nvSpPr>
        <p:spPr bwMode="auto">
          <a:xfrm>
            <a:off x="2992438" y="5286375"/>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32504" name="Oval 56"/>
          <p:cNvSpPr>
            <a:spLocks noChangeArrowheads="1"/>
          </p:cNvSpPr>
          <p:nvPr/>
        </p:nvSpPr>
        <p:spPr bwMode="auto">
          <a:xfrm>
            <a:off x="1671638" y="418623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32505" name="Oval 57"/>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32506" name="Oval 58"/>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66974" name="Text Box 122"/>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endParaRPr>
          </a:p>
        </p:txBody>
      </p:sp>
      <p:sp>
        <p:nvSpPr>
          <p:cNvPr id="232575" name="Rectangle 127"/>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rPr>
              <a:t>80</a:t>
            </a:r>
          </a:p>
        </p:txBody>
      </p:sp>
      <p:sp>
        <p:nvSpPr>
          <p:cNvPr id="166976" name="Text Box 128"/>
          <p:cNvSpPr txBox="1">
            <a:spLocks noChangeArrowheads="1"/>
          </p:cNvSpPr>
          <p:nvPr/>
        </p:nvSpPr>
        <p:spPr bwMode="auto">
          <a:xfrm>
            <a:off x="7532688" y="5884863"/>
            <a:ext cx="268287"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Arial" charset="0"/>
              </a:rPr>
              <a:t>  </a:t>
            </a:r>
          </a:p>
        </p:txBody>
      </p:sp>
      <p:sp>
        <p:nvSpPr>
          <p:cNvPr id="166977" name="Rectangle 129"/>
          <p:cNvSpPr>
            <a:spLocks noChangeArrowheads="1"/>
          </p:cNvSpPr>
          <p:nvPr/>
        </p:nvSpPr>
        <p:spPr bwMode="auto">
          <a:xfrm>
            <a:off x="7102702" y="6269038"/>
            <a:ext cx="1561646"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p>
            <a:r>
              <a:rPr lang="en-US" sz="1200" b="1" i="0" dirty="0" err="1" smtClean="0">
                <a:solidFill>
                  <a:schemeClr val="tx1"/>
                </a:solidFill>
                <a:latin typeface="Arial" charset="0"/>
              </a:rPr>
              <a:t>Handbuch</a:t>
            </a:r>
            <a:r>
              <a:rPr lang="en-US" sz="1200" b="1" i="0" dirty="0" smtClean="0">
                <a:solidFill>
                  <a:schemeClr val="tx1"/>
                </a:solidFill>
                <a:latin typeface="Arial" charset="0"/>
              </a:rPr>
              <a:t> S. 15-16</a:t>
            </a:r>
            <a:endParaRPr lang="en-US" sz="1200" b="1" i="0" dirty="0">
              <a:solidFill>
                <a:schemeClr val="tx1"/>
              </a:solidFill>
              <a:latin typeface="Arial" charset="0"/>
            </a:endParaRPr>
          </a:p>
        </p:txBody>
      </p:sp>
      <p:sp>
        <p:nvSpPr>
          <p:cNvPr id="123" name="Rectangle 7"/>
          <p:cNvSpPr>
            <a:spLocks noChangeArrowheads="1"/>
          </p:cNvSpPr>
          <p:nvPr/>
        </p:nvSpPr>
        <p:spPr bwMode="auto">
          <a:xfrm>
            <a:off x="4630738" y="2649538"/>
            <a:ext cx="15208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ER</a:t>
            </a:r>
          </a:p>
        </p:txBody>
      </p:sp>
      <p:sp>
        <p:nvSpPr>
          <p:cNvPr id="124" name="Freeform 35"/>
          <p:cNvSpPr>
            <a:spLocks/>
          </p:cNvSpPr>
          <p:nvPr/>
        </p:nvSpPr>
        <p:spPr bwMode="auto">
          <a:xfrm>
            <a:off x="2921000" y="1852613"/>
            <a:ext cx="2882900" cy="1258887"/>
          </a:xfrm>
          <a:custGeom>
            <a:avLst/>
            <a:gdLst/>
            <a:ahLst/>
            <a:cxnLst>
              <a:cxn ang="0">
                <a:pos x="1816" y="793"/>
              </a:cxn>
              <a:cxn ang="0">
                <a:pos x="1784" y="713"/>
              </a:cxn>
              <a:cxn ang="0">
                <a:pos x="1640" y="273"/>
              </a:cxn>
              <a:cxn ang="0">
                <a:pos x="1560" y="129"/>
              </a:cxn>
              <a:cxn ang="0">
                <a:pos x="1160" y="17"/>
              </a:cxn>
              <a:cxn ang="0">
                <a:pos x="560" y="65"/>
              </a:cxn>
              <a:cxn ang="0">
                <a:pos x="472" y="113"/>
              </a:cxn>
              <a:cxn ang="0">
                <a:pos x="424" y="129"/>
              </a:cxn>
              <a:cxn ang="0">
                <a:pos x="224" y="241"/>
              </a:cxn>
              <a:cxn ang="0">
                <a:pos x="120" y="345"/>
              </a:cxn>
              <a:cxn ang="0">
                <a:pos x="104" y="377"/>
              </a:cxn>
              <a:cxn ang="0">
                <a:pos x="72" y="409"/>
              </a:cxn>
              <a:cxn ang="0">
                <a:pos x="0" y="609"/>
              </a:cxn>
            </a:cxnLst>
            <a:rect l="0" t="0" r="r" b="b"/>
            <a:pathLst>
              <a:path w="1816" h="793">
                <a:moveTo>
                  <a:pt x="1816" y="793"/>
                </a:moveTo>
                <a:cubicBezTo>
                  <a:pt x="1797" y="764"/>
                  <a:pt x="1796" y="743"/>
                  <a:pt x="1784" y="713"/>
                </a:cubicBezTo>
                <a:cubicBezTo>
                  <a:pt x="1723" y="571"/>
                  <a:pt x="1700" y="414"/>
                  <a:pt x="1640" y="273"/>
                </a:cubicBezTo>
                <a:cubicBezTo>
                  <a:pt x="1618" y="222"/>
                  <a:pt x="1604" y="165"/>
                  <a:pt x="1560" y="129"/>
                </a:cubicBezTo>
                <a:cubicBezTo>
                  <a:pt x="1463" y="48"/>
                  <a:pt x="1278" y="26"/>
                  <a:pt x="1160" y="17"/>
                </a:cubicBezTo>
                <a:cubicBezTo>
                  <a:pt x="827" y="22"/>
                  <a:pt x="787" y="0"/>
                  <a:pt x="560" y="65"/>
                </a:cubicBezTo>
                <a:cubicBezTo>
                  <a:pt x="531" y="86"/>
                  <a:pt x="504" y="99"/>
                  <a:pt x="472" y="113"/>
                </a:cubicBezTo>
                <a:cubicBezTo>
                  <a:pt x="456" y="119"/>
                  <a:pt x="438" y="119"/>
                  <a:pt x="424" y="129"/>
                </a:cubicBezTo>
                <a:cubicBezTo>
                  <a:pt x="360" y="171"/>
                  <a:pt x="285" y="195"/>
                  <a:pt x="224" y="241"/>
                </a:cubicBezTo>
                <a:cubicBezTo>
                  <a:pt x="187" y="268"/>
                  <a:pt x="144" y="306"/>
                  <a:pt x="120" y="345"/>
                </a:cubicBezTo>
                <a:cubicBezTo>
                  <a:pt x="113" y="355"/>
                  <a:pt x="111" y="367"/>
                  <a:pt x="104" y="377"/>
                </a:cubicBezTo>
                <a:cubicBezTo>
                  <a:pt x="94" y="389"/>
                  <a:pt x="81" y="396"/>
                  <a:pt x="72" y="409"/>
                </a:cubicBezTo>
                <a:cubicBezTo>
                  <a:pt x="34" y="458"/>
                  <a:pt x="0" y="546"/>
                  <a:pt x="0" y="609"/>
                </a:cubicBezTo>
              </a:path>
            </a:pathLst>
          </a:custGeom>
          <a:noFill/>
          <a:ln w="57150" cap="flat" cmpd="sng">
            <a:solidFill>
              <a:srgbClr val="FFFA35"/>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grpSp>
        <p:nvGrpSpPr>
          <p:cNvPr id="125" name="Group 60"/>
          <p:cNvGrpSpPr>
            <a:grpSpLocks/>
          </p:cNvGrpSpPr>
          <p:nvPr/>
        </p:nvGrpSpPr>
        <p:grpSpPr bwMode="auto">
          <a:xfrm>
            <a:off x="2116138" y="1377950"/>
            <a:ext cx="2876551" cy="1343025"/>
            <a:chOff x="2341" y="2052"/>
            <a:chExt cx="1812" cy="846"/>
          </a:xfrm>
        </p:grpSpPr>
        <p:sp>
          <p:nvSpPr>
            <p:cNvPr id="126" name="Rectangle 61"/>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7" name="AutoShape 62"/>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8" name="Rectangle 63"/>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9" name="Rectangle 64"/>
            <p:cNvSpPr>
              <a:spLocks noChangeArrowheads="1"/>
            </p:cNvSpPr>
            <p:nvPr/>
          </p:nvSpPr>
          <p:spPr bwMode="auto">
            <a:xfrm>
              <a:off x="2341" y="2078"/>
              <a:ext cx="1050" cy="174"/>
            </a:xfrm>
            <a:prstGeom prst="rect">
              <a:avLst/>
            </a:prstGeom>
            <a:noFill/>
            <a:ln w="9525">
              <a:noFill/>
              <a:miter lim="800000"/>
              <a:headEnd/>
              <a:tailEnd/>
            </a:ln>
          </p:spPr>
          <p:txBody>
            <a:bodyPr wrap="none" lIns="0" tIns="0" rIns="0" bIns="0">
              <a:spAutoFit/>
            </a:bodyPr>
            <a:lstStyle/>
            <a:p>
              <a:pPr>
                <a:defRPr/>
              </a:pPr>
              <a:r>
                <a:rPr lang="en-US" sz="1800" b="1" i="0" dirty="0">
                  <a:solidFill>
                    <a:srgbClr val="790015"/>
                  </a:solidFill>
                  <a:latin typeface="Helvetica" charset="0"/>
                </a:rPr>
                <a:t>   </a:t>
              </a:r>
              <a:r>
                <a:rPr lang="en-US" sz="1800" b="1" i="0" dirty="0" smtClean="0">
                  <a:solidFill>
                    <a:srgbClr val="790015"/>
                  </a:solidFill>
                  <a:latin typeface="Helvetica" charset="0"/>
                </a:rPr>
                <a:t>SCHÖPFUNG</a:t>
              </a:r>
              <a:endParaRPr lang="en-US" b="1" i="0" dirty="0">
                <a:solidFill>
                  <a:srgbClr val="FFA27C"/>
                </a:solidFill>
                <a:effectLst>
                  <a:outerShdw blurRad="38100" dist="38100" dir="2700000" algn="tl">
                    <a:srgbClr val="000000"/>
                  </a:outerShdw>
                </a:effectLst>
                <a:latin typeface="Helvetica" charset="0"/>
              </a:endParaRPr>
            </a:p>
          </p:txBody>
        </p:sp>
        <p:sp>
          <p:nvSpPr>
            <p:cNvPr id="130" name="Line 65"/>
            <p:cNvSpPr>
              <a:spLocks noChangeShapeType="1"/>
            </p:cNvSpPr>
            <p:nvPr/>
          </p:nvSpPr>
          <p:spPr bwMode="auto">
            <a:xfrm>
              <a:off x="2412" y="2271"/>
              <a:ext cx="2" cy="550"/>
            </a:xfrm>
            <a:prstGeom prst="line">
              <a:avLst/>
            </a:prstGeom>
            <a:noFill/>
            <a:ln w="31750">
              <a:solidFill>
                <a:srgbClr val="1A0004"/>
              </a:solidFill>
              <a:round/>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grpSp>
      <p:grpSp>
        <p:nvGrpSpPr>
          <p:cNvPr id="131" name="Group 66"/>
          <p:cNvGrpSpPr>
            <a:grpSpLocks/>
          </p:cNvGrpSpPr>
          <p:nvPr/>
        </p:nvGrpSpPr>
        <p:grpSpPr bwMode="auto">
          <a:xfrm>
            <a:off x="2470150" y="1733550"/>
            <a:ext cx="2763838" cy="1343025"/>
            <a:chOff x="2412" y="2052"/>
            <a:chExt cx="1741" cy="846"/>
          </a:xfrm>
        </p:grpSpPr>
        <p:sp>
          <p:nvSpPr>
            <p:cNvPr id="132" name="Rectangle 67"/>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33" name="AutoShape 68"/>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34" name="Rectangle 69"/>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35" name="Rectangle 70"/>
            <p:cNvSpPr>
              <a:spLocks noChangeArrowheads="1"/>
            </p:cNvSpPr>
            <p:nvPr/>
          </p:nvSpPr>
          <p:spPr bwMode="auto">
            <a:xfrm>
              <a:off x="2434" y="2078"/>
              <a:ext cx="864" cy="173"/>
            </a:xfrm>
            <a:prstGeom prst="rect">
              <a:avLst/>
            </a:prstGeom>
            <a:noFill/>
            <a:ln w="9525">
              <a:noFill/>
              <a:miter lim="800000"/>
              <a:headEnd/>
              <a:tailEnd/>
            </a:ln>
          </p:spPr>
          <p:txBody>
            <a:bodyPr wrap="none" lIns="0" tIns="0" rIns="0" bIns="0">
              <a:spAutoFit/>
            </a:bodyPr>
            <a:lstStyle/>
            <a:p>
              <a:pPr>
                <a:defRPr/>
              </a:pPr>
              <a:r>
                <a:rPr lang="en-US" sz="1800" b="1" i="0">
                  <a:solidFill>
                    <a:srgbClr val="790015"/>
                  </a:solidFill>
                  <a:latin typeface="Helvetica" charset="0"/>
                </a:rPr>
                <a:t>   ABRAHAM</a:t>
              </a:r>
              <a:endParaRPr lang="en-US" b="1" i="0">
                <a:solidFill>
                  <a:srgbClr val="FFA27C"/>
                </a:solidFill>
                <a:effectLst>
                  <a:outerShdw blurRad="38100" dist="38100" dir="2700000" algn="tl">
                    <a:srgbClr val="000000"/>
                  </a:outerShdw>
                </a:effectLst>
                <a:latin typeface="Helvetica" charset="0"/>
              </a:endParaRPr>
            </a:p>
          </p:txBody>
        </p:sp>
        <p:sp>
          <p:nvSpPr>
            <p:cNvPr id="136" name="Line 71"/>
            <p:cNvSpPr>
              <a:spLocks noChangeShapeType="1"/>
            </p:cNvSpPr>
            <p:nvPr/>
          </p:nvSpPr>
          <p:spPr bwMode="auto">
            <a:xfrm>
              <a:off x="2412" y="2271"/>
              <a:ext cx="2" cy="550"/>
            </a:xfrm>
            <a:prstGeom prst="line">
              <a:avLst/>
            </a:prstGeom>
            <a:noFill/>
            <a:ln w="31750">
              <a:solidFill>
                <a:srgbClr val="1A0004"/>
              </a:solidFill>
              <a:round/>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grpSp>
      <p:grpSp>
        <p:nvGrpSpPr>
          <p:cNvPr id="137" name="Group 72"/>
          <p:cNvGrpSpPr>
            <a:grpSpLocks/>
          </p:cNvGrpSpPr>
          <p:nvPr/>
        </p:nvGrpSpPr>
        <p:grpSpPr bwMode="auto">
          <a:xfrm>
            <a:off x="2749550" y="2076450"/>
            <a:ext cx="2763838" cy="1343025"/>
            <a:chOff x="2412" y="2052"/>
            <a:chExt cx="1741" cy="846"/>
          </a:xfrm>
        </p:grpSpPr>
        <p:sp>
          <p:nvSpPr>
            <p:cNvPr id="138" name="Rectangle 73"/>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39" name="AutoShape 74"/>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40" name="Rectangle 75"/>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41" name="Rectangle 76"/>
            <p:cNvSpPr>
              <a:spLocks noChangeArrowheads="1"/>
            </p:cNvSpPr>
            <p:nvPr/>
          </p:nvSpPr>
          <p:spPr bwMode="auto">
            <a:xfrm>
              <a:off x="2567" y="2078"/>
              <a:ext cx="598" cy="174"/>
            </a:xfrm>
            <a:prstGeom prst="rect">
              <a:avLst/>
            </a:prstGeom>
            <a:noFill/>
            <a:ln w="9525">
              <a:noFill/>
              <a:miter lim="800000"/>
              <a:headEnd/>
              <a:tailEnd/>
            </a:ln>
          </p:spPr>
          <p:txBody>
            <a:bodyPr wrap="none" lIns="0" tIns="0" rIns="0" bIns="0">
              <a:spAutoFit/>
            </a:bodyPr>
            <a:lstStyle/>
            <a:p>
              <a:pPr>
                <a:defRPr/>
              </a:pPr>
              <a:r>
                <a:rPr lang="en-US" sz="1800" b="1" i="0" dirty="0">
                  <a:solidFill>
                    <a:srgbClr val="790015"/>
                  </a:solidFill>
                  <a:latin typeface="Helvetica" charset="0"/>
                </a:rPr>
                <a:t>   </a:t>
              </a:r>
              <a:r>
                <a:rPr lang="en-US" sz="1800" b="1" i="0" dirty="0" smtClean="0">
                  <a:solidFill>
                    <a:srgbClr val="790015"/>
                  </a:solidFill>
                  <a:latin typeface="Helvetica" charset="0"/>
                </a:rPr>
                <a:t>JOSEF</a:t>
              </a:r>
              <a:endParaRPr lang="en-US" b="1" i="0" dirty="0">
                <a:solidFill>
                  <a:srgbClr val="FFA27C"/>
                </a:solidFill>
                <a:effectLst>
                  <a:outerShdw blurRad="38100" dist="38100" dir="2700000" algn="tl">
                    <a:srgbClr val="000000"/>
                  </a:outerShdw>
                </a:effectLst>
                <a:latin typeface="Helvetica" charset="0"/>
              </a:endParaRPr>
            </a:p>
          </p:txBody>
        </p:sp>
        <p:sp>
          <p:nvSpPr>
            <p:cNvPr id="142" name="Line 77"/>
            <p:cNvSpPr>
              <a:spLocks noChangeShapeType="1"/>
            </p:cNvSpPr>
            <p:nvPr/>
          </p:nvSpPr>
          <p:spPr bwMode="auto">
            <a:xfrm>
              <a:off x="2412" y="2271"/>
              <a:ext cx="2" cy="550"/>
            </a:xfrm>
            <a:prstGeom prst="line">
              <a:avLst/>
            </a:prstGeom>
            <a:noFill/>
            <a:ln w="31750">
              <a:solidFill>
                <a:srgbClr val="1A0004"/>
              </a:solidFill>
              <a:round/>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grpSp>
      <p:grpSp>
        <p:nvGrpSpPr>
          <p:cNvPr id="143" name="Group 78"/>
          <p:cNvGrpSpPr>
            <a:grpSpLocks/>
          </p:cNvGrpSpPr>
          <p:nvPr/>
        </p:nvGrpSpPr>
        <p:grpSpPr bwMode="auto">
          <a:xfrm>
            <a:off x="3041650" y="2393950"/>
            <a:ext cx="2763838" cy="1343025"/>
            <a:chOff x="2412" y="2052"/>
            <a:chExt cx="1741" cy="846"/>
          </a:xfrm>
        </p:grpSpPr>
        <p:sp>
          <p:nvSpPr>
            <p:cNvPr id="144" name="Rectangle 79"/>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45" name="AutoShape 80"/>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46" name="Rectangle 81"/>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47" name="Rectangle 82"/>
            <p:cNvSpPr>
              <a:spLocks noChangeArrowheads="1"/>
            </p:cNvSpPr>
            <p:nvPr/>
          </p:nvSpPr>
          <p:spPr bwMode="auto">
            <a:xfrm>
              <a:off x="2591" y="2078"/>
              <a:ext cx="549" cy="174"/>
            </a:xfrm>
            <a:prstGeom prst="rect">
              <a:avLst/>
            </a:prstGeom>
            <a:noFill/>
            <a:ln w="9525">
              <a:noFill/>
              <a:miter lim="800000"/>
              <a:headEnd/>
              <a:tailEnd/>
            </a:ln>
          </p:spPr>
          <p:txBody>
            <a:bodyPr wrap="none" lIns="0" tIns="0" rIns="0" bIns="0">
              <a:spAutoFit/>
            </a:bodyPr>
            <a:lstStyle/>
            <a:p>
              <a:pPr>
                <a:defRPr/>
              </a:pPr>
              <a:r>
                <a:rPr lang="en-US" sz="1800" b="1" i="0" dirty="0">
                  <a:solidFill>
                    <a:srgbClr val="790015"/>
                  </a:solidFill>
                  <a:latin typeface="Helvetica" charset="0"/>
                </a:rPr>
                <a:t>   </a:t>
              </a:r>
              <a:r>
                <a:rPr lang="en-US" sz="1800" b="1" i="0" dirty="0" smtClean="0">
                  <a:solidFill>
                    <a:srgbClr val="790015"/>
                  </a:solidFill>
                  <a:latin typeface="Helvetica" charset="0"/>
                </a:rPr>
                <a:t>MOSE</a:t>
              </a:r>
              <a:endParaRPr lang="en-US" b="1" i="0" dirty="0">
                <a:solidFill>
                  <a:srgbClr val="FFA27C"/>
                </a:solidFill>
                <a:effectLst>
                  <a:outerShdw blurRad="38100" dist="38100" dir="2700000" algn="tl">
                    <a:srgbClr val="000000"/>
                  </a:outerShdw>
                </a:effectLst>
                <a:latin typeface="Helvetica" charset="0"/>
              </a:endParaRPr>
            </a:p>
          </p:txBody>
        </p:sp>
        <p:sp>
          <p:nvSpPr>
            <p:cNvPr id="148" name="Line 83"/>
            <p:cNvSpPr>
              <a:spLocks noChangeShapeType="1"/>
            </p:cNvSpPr>
            <p:nvPr/>
          </p:nvSpPr>
          <p:spPr bwMode="auto">
            <a:xfrm>
              <a:off x="2412" y="2271"/>
              <a:ext cx="2" cy="550"/>
            </a:xfrm>
            <a:prstGeom prst="line">
              <a:avLst/>
            </a:prstGeom>
            <a:noFill/>
            <a:ln w="31750">
              <a:solidFill>
                <a:srgbClr val="1A0004"/>
              </a:solidFill>
              <a:round/>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grpSp>
      <p:grpSp>
        <p:nvGrpSpPr>
          <p:cNvPr id="149" name="Group 84"/>
          <p:cNvGrpSpPr>
            <a:grpSpLocks/>
          </p:cNvGrpSpPr>
          <p:nvPr/>
        </p:nvGrpSpPr>
        <p:grpSpPr bwMode="auto">
          <a:xfrm>
            <a:off x="3308350" y="2698750"/>
            <a:ext cx="2763838" cy="1343025"/>
            <a:chOff x="2412" y="2052"/>
            <a:chExt cx="1741" cy="846"/>
          </a:xfrm>
        </p:grpSpPr>
        <p:sp>
          <p:nvSpPr>
            <p:cNvPr id="150" name="Rectangle 85"/>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51" name="AutoShape 86"/>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52" name="Rectangle 87"/>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53" name="Rectangle 88"/>
            <p:cNvSpPr>
              <a:spLocks noChangeArrowheads="1"/>
            </p:cNvSpPr>
            <p:nvPr/>
          </p:nvSpPr>
          <p:spPr bwMode="auto">
            <a:xfrm>
              <a:off x="2555" y="2078"/>
              <a:ext cx="622" cy="174"/>
            </a:xfrm>
            <a:prstGeom prst="rect">
              <a:avLst/>
            </a:prstGeom>
            <a:noFill/>
            <a:ln w="9525">
              <a:noFill/>
              <a:miter lim="800000"/>
              <a:headEnd/>
              <a:tailEnd/>
            </a:ln>
          </p:spPr>
          <p:txBody>
            <a:bodyPr wrap="none" lIns="0" tIns="0" rIns="0" bIns="0">
              <a:spAutoFit/>
            </a:bodyPr>
            <a:lstStyle/>
            <a:p>
              <a:pPr>
                <a:defRPr/>
              </a:pPr>
              <a:r>
                <a:rPr lang="en-US" sz="1800" b="1" i="0" dirty="0">
                  <a:solidFill>
                    <a:srgbClr val="790015"/>
                  </a:solidFill>
                  <a:latin typeface="Helvetica" charset="0"/>
                </a:rPr>
                <a:t>   </a:t>
              </a:r>
              <a:r>
                <a:rPr lang="en-US" sz="1800" b="1" i="0" dirty="0" smtClean="0">
                  <a:solidFill>
                    <a:srgbClr val="790015"/>
                  </a:solidFill>
                  <a:latin typeface="Helvetica" charset="0"/>
                </a:rPr>
                <a:t>JOSUA</a:t>
              </a:r>
              <a:endParaRPr lang="en-US" b="1" i="0" dirty="0">
                <a:solidFill>
                  <a:srgbClr val="FFA27C"/>
                </a:solidFill>
                <a:effectLst>
                  <a:outerShdw blurRad="38100" dist="38100" dir="2700000" algn="tl">
                    <a:srgbClr val="000000"/>
                  </a:outerShdw>
                </a:effectLst>
                <a:latin typeface="Helvetica" charset="0"/>
              </a:endParaRPr>
            </a:p>
          </p:txBody>
        </p:sp>
        <p:sp>
          <p:nvSpPr>
            <p:cNvPr id="154" name="Line 89"/>
            <p:cNvSpPr>
              <a:spLocks noChangeShapeType="1"/>
            </p:cNvSpPr>
            <p:nvPr/>
          </p:nvSpPr>
          <p:spPr bwMode="auto">
            <a:xfrm>
              <a:off x="2412" y="2271"/>
              <a:ext cx="2" cy="550"/>
            </a:xfrm>
            <a:prstGeom prst="line">
              <a:avLst/>
            </a:prstGeom>
            <a:noFill/>
            <a:ln w="31750">
              <a:solidFill>
                <a:srgbClr val="1A0004"/>
              </a:solidFill>
              <a:round/>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grpSp>
      <p:grpSp>
        <p:nvGrpSpPr>
          <p:cNvPr id="155" name="Group 90"/>
          <p:cNvGrpSpPr>
            <a:grpSpLocks/>
          </p:cNvGrpSpPr>
          <p:nvPr/>
        </p:nvGrpSpPr>
        <p:grpSpPr bwMode="auto">
          <a:xfrm>
            <a:off x="3587750" y="3003550"/>
            <a:ext cx="2763838" cy="1343025"/>
            <a:chOff x="2412" y="2052"/>
            <a:chExt cx="1741" cy="846"/>
          </a:xfrm>
        </p:grpSpPr>
        <p:sp>
          <p:nvSpPr>
            <p:cNvPr id="156" name="Rectangle 91"/>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57" name="AutoShape 92"/>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58" name="Rectangle 93"/>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59" name="Rectangle 94"/>
            <p:cNvSpPr>
              <a:spLocks noChangeArrowheads="1"/>
            </p:cNvSpPr>
            <p:nvPr/>
          </p:nvSpPr>
          <p:spPr bwMode="auto">
            <a:xfrm>
              <a:off x="2424" y="2078"/>
              <a:ext cx="883" cy="174"/>
            </a:xfrm>
            <a:prstGeom prst="rect">
              <a:avLst/>
            </a:prstGeom>
            <a:noFill/>
            <a:ln w="9525">
              <a:noFill/>
              <a:miter lim="800000"/>
              <a:headEnd/>
              <a:tailEnd/>
            </a:ln>
          </p:spPr>
          <p:txBody>
            <a:bodyPr wrap="none" lIns="0" tIns="0" rIns="0" bIns="0">
              <a:spAutoFit/>
            </a:bodyPr>
            <a:lstStyle/>
            <a:p>
              <a:pPr>
                <a:defRPr/>
              </a:pPr>
              <a:r>
                <a:rPr lang="en-US" sz="1800" b="1" i="0" dirty="0">
                  <a:solidFill>
                    <a:srgbClr val="790015"/>
                  </a:solidFill>
                  <a:latin typeface="Helvetica" charset="0"/>
                </a:rPr>
                <a:t>   </a:t>
              </a:r>
              <a:r>
                <a:rPr lang="en-US" sz="1800" b="1" i="0" dirty="0" smtClean="0">
                  <a:solidFill>
                    <a:srgbClr val="790015"/>
                  </a:solidFill>
                  <a:latin typeface="Helvetica" charset="0"/>
                </a:rPr>
                <a:t>ANARCHIE</a:t>
              </a:r>
              <a:endParaRPr lang="en-US" b="1" i="0" dirty="0">
                <a:solidFill>
                  <a:srgbClr val="FFA27C"/>
                </a:solidFill>
                <a:effectLst>
                  <a:outerShdw blurRad="38100" dist="38100" dir="2700000" algn="tl">
                    <a:srgbClr val="000000"/>
                  </a:outerShdw>
                </a:effectLst>
                <a:latin typeface="Helvetica" charset="0"/>
              </a:endParaRPr>
            </a:p>
          </p:txBody>
        </p:sp>
        <p:sp>
          <p:nvSpPr>
            <p:cNvPr id="160" name="Line 95"/>
            <p:cNvSpPr>
              <a:spLocks noChangeShapeType="1"/>
            </p:cNvSpPr>
            <p:nvPr/>
          </p:nvSpPr>
          <p:spPr bwMode="auto">
            <a:xfrm>
              <a:off x="2412" y="2271"/>
              <a:ext cx="2" cy="550"/>
            </a:xfrm>
            <a:prstGeom prst="line">
              <a:avLst/>
            </a:prstGeom>
            <a:noFill/>
            <a:ln w="31750">
              <a:solidFill>
                <a:srgbClr val="1A0004"/>
              </a:solidFill>
              <a:round/>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grpSp>
      <p:grpSp>
        <p:nvGrpSpPr>
          <p:cNvPr id="161" name="Group 96"/>
          <p:cNvGrpSpPr>
            <a:grpSpLocks/>
          </p:cNvGrpSpPr>
          <p:nvPr/>
        </p:nvGrpSpPr>
        <p:grpSpPr bwMode="auto">
          <a:xfrm>
            <a:off x="3876675" y="3321050"/>
            <a:ext cx="2767013" cy="1343025"/>
            <a:chOff x="2410" y="2052"/>
            <a:chExt cx="1743" cy="846"/>
          </a:xfrm>
        </p:grpSpPr>
        <p:sp>
          <p:nvSpPr>
            <p:cNvPr id="162" name="Rectangle 97"/>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63" name="AutoShape 98"/>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64" name="Rectangle 99"/>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65" name="Rectangle 100"/>
            <p:cNvSpPr>
              <a:spLocks noChangeArrowheads="1"/>
            </p:cNvSpPr>
            <p:nvPr/>
          </p:nvSpPr>
          <p:spPr bwMode="auto">
            <a:xfrm>
              <a:off x="2410" y="2078"/>
              <a:ext cx="913" cy="174"/>
            </a:xfrm>
            <a:prstGeom prst="rect">
              <a:avLst/>
            </a:prstGeom>
            <a:noFill/>
            <a:ln w="9525">
              <a:noFill/>
              <a:miter lim="800000"/>
              <a:headEnd/>
              <a:tailEnd/>
            </a:ln>
          </p:spPr>
          <p:txBody>
            <a:bodyPr wrap="none" lIns="0" tIns="0" rIns="0" bIns="0">
              <a:spAutoFit/>
            </a:bodyPr>
            <a:lstStyle/>
            <a:p>
              <a:pPr>
                <a:defRPr/>
              </a:pPr>
              <a:r>
                <a:rPr lang="en-US" sz="1800" b="1" i="0" dirty="0">
                  <a:solidFill>
                    <a:srgbClr val="790015"/>
                  </a:solidFill>
                  <a:latin typeface="Helvetica" charset="0"/>
                </a:rPr>
                <a:t>   </a:t>
              </a:r>
              <a:r>
                <a:rPr lang="en-US" sz="1800" b="1" i="0" dirty="0" smtClean="0">
                  <a:solidFill>
                    <a:srgbClr val="790015"/>
                  </a:solidFill>
                  <a:latin typeface="Helvetica" charset="0"/>
                </a:rPr>
                <a:t>KÖNIGTUM</a:t>
              </a:r>
              <a:endParaRPr lang="en-US" b="1" i="0" dirty="0">
                <a:solidFill>
                  <a:srgbClr val="FFA27C"/>
                </a:solidFill>
                <a:effectLst>
                  <a:outerShdw blurRad="38100" dist="38100" dir="2700000" algn="tl">
                    <a:srgbClr val="000000"/>
                  </a:outerShdw>
                </a:effectLst>
                <a:latin typeface="Helvetica" charset="0"/>
              </a:endParaRPr>
            </a:p>
          </p:txBody>
        </p:sp>
        <p:sp>
          <p:nvSpPr>
            <p:cNvPr id="166" name="Line 101"/>
            <p:cNvSpPr>
              <a:spLocks noChangeShapeType="1"/>
            </p:cNvSpPr>
            <p:nvPr/>
          </p:nvSpPr>
          <p:spPr bwMode="auto">
            <a:xfrm>
              <a:off x="2412" y="2271"/>
              <a:ext cx="2" cy="550"/>
            </a:xfrm>
            <a:prstGeom prst="line">
              <a:avLst/>
            </a:prstGeom>
            <a:noFill/>
            <a:ln w="31750">
              <a:solidFill>
                <a:srgbClr val="1A0004"/>
              </a:solidFill>
              <a:round/>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grpSp>
      <p:grpSp>
        <p:nvGrpSpPr>
          <p:cNvPr id="167" name="Group 102"/>
          <p:cNvGrpSpPr>
            <a:grpSpLocks/>
          </p:cNvGrpSpPr>
          <p:nvPr/>
        </p:nvGrpSpPr>
        <p:grpSpPr bwMode="auto">
          <a:xfrm>
            <a:off x="4021138" y="3676650"/>
            <a:ext cx="2863851" cy="1343025"/>
            <a:chOff x="2349" y="2052"/>
            <a:chExt cx="1804" cy="846"/>
          </a:xfrm>
        </p:grpSpPr>
        <p:sp>
          <p:nvSpPr>
            <p:cNvPr id="168" name="Rectangle 103"/>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69" name="AutoShape 104"/>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70" name="Rectangle 105"/>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71" name="Rectangle 106"/>
            <p:cNvSpPr>
              <a:spLocks noChangeArrowheads="1"/>
            </p:cNvSpPr>
            <p:nvPr/>
          </p:nvSpPr>
          <p:spPr bwMode="auto">
            <a:xfrm>
              <a:off x="2349" y="2078"/>
              <a:ext cx="1034" cy="174"/>
            </a:xfrm>
            <a:prstGeom prst="rect">
              <a:avLst/>
            </a:prstGeom>
            <a:noFill/>
            <a:ln w="9525">
              <a:noFill/>
              <a:miter lim="800000"/>
              <a:headEnd/>
              <a:tailEnd/>
            </a:ln>
          </p:spPr>
          <p:txBody>
            <a:bodyPr wrap="none" lIns="0" tIns="0" rIns="0" bIns="0">
              <a:spAutoFit/>
            </a:bodyPr>
            <a:lstStyle/>
            <a:p>
              <a:pPr>
                <a:defRPr/>
              </a:pPr>
              <a:r>
                <a:rPr lang="en-US" sz="1800" b="1" i="0" dirty="0">
                  <a:solidFill>
                    <a:srgbClr val="790015"/>
                  </a:solidFill>
                  <a:latin typeface="Helvetica" charset="0"/>
                </a:rPr>
                <a:t>  </a:t>
              </a:r>
              <a:r>
                <a:rPr lang="en-US" sz="1800" b="1" i="0" dirty="0" smtClean="0">
                  <a:solidFill>
                    <a:srgbClr val="790015"/>
                  </a:solidFill>
                  <a:latin typeface="Helvetica" charset="0"/>
                </a:rPr>
                <a:t>GEFANGENS.</a:t>
              </a:r>
              <a:endParaRPr lang="en-US" b="1" i="0" dirty="0">
                <a:solidFill>
                  <a:srgbClr val="FFA27C"/>
                </a:solidFill>
                <a:effectLst>
                  <a:outerShdw blurRad="38100" dist="38100" dir="2700000" algn="tl">
                    <a:srgbClr val="000000"/>
                  </a:outerShdw>
                </a:effectLst>
                <a:latin typeface="Helvetica" charset="0"/>
              </a:endParaRPr>
            </a:p>
          </p:txBody>
        </p:sp>
        <p:sp>
          <p:nvSpPr>
            <p:cNvPr id="172" name="Line 107"/>
            <p:cNvSpPr>
              <a:spLocks noChangeShapeType="1"/>
            </p:cNvSpPr>
            <p:nvPr/>
          </p:nvSpPr>
          <p:spPr bwMode="auto">
            <a:xfrm>
              <a:off x="2412" y="2271"/>
              <a:ext cx="2" cy="550"/>
            </a:xfrm>
            <a:prstGeom prst="line">
              <a:avLst/>
            </a:prstGeom>
            <a:noFill/>
            <a:ln w="31750">
              <a:solidFill>
                <a:srgbClr val="1A0004"/>
              </a:solidFill>
              <a:round/>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grpSp>
      <p:grpSp>
        <p:nvGrpSpPr>
          <p:cNvPr id="173" name="Group 108"/>
          <p:cNvGrpSpPr>
            <a:grpSpLocks/>
          </p:cNvGrpSpPr>
          <p:nvPr/>
        </p:nvGrpSpPr>
        <p:grpSpPr bwMode="auto">
          <a:xfrm>
            <a:off x="4425950" y="4011613"/>
            <a:ext cx="2760663" cy="1333500"/>
            <a:chOff x="2652" y="2271"/>
            <a:chExt cx="1739" cy="840"/>
          </a:xfrm>
        </p:grpSpPr>
        <p:sp>
          <p:nvSpPr>
            <p:cNvPr id="174" name="Rectangle 109"/>
            <p:cNvSpPr>
              <a:spLocks noChangeArrowheads="1"/>
            </p:cNvSpPr>
            <p:nvPr/>
          </p:nvSpPr>
          <p:spPr bwMode="auto">
            <a:xfrm>
              <a:off x="2652" y="2559"/>
              <a:ext cx="1739" cy="552"/>
            </a:xfrm>
            <a:prstGeom prst="rect">
              <a:avLst/>
            </a:prstGeom>
            <a:solidFill>
              <a:srgbClr val="FFD34A"/>
            </a:solidFill>
            <a:ln w="31750">
              <a:solidFill>
                <a:srgbClr val="1A0004"/>
              </a:solidFill>
              <a:miter lim="800000"/>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75" name="AutoShape 110"/>
            <p:cNvSpPr>
              <a:spLocks noChangeArrowheads="1"/>
            </p:cNvSpPr>
            <p:nvPr/>
          </p:nvSpPr>
          <p:spPr bwMode="auto">
            <a:xfrm>
              <a:off x="2652" y="2271"/>
              <a:ext cx="1006" cy="712"/>
            </a:xfrm>
            <a:prstGeom prst="roundRect">
              <a:avLst>
                <a:gd name="adj" fmla="val 10727"/>
              </a:avLst>
            </a:prstGeom>
            <a:solidFill>
              <a:srgbClr val="FFD34A"/>
            </a:solidFill>
            <a:ln w="31750">
              <a:solidFill>
                <a:srgbClr val="1A0004"/>
              </a:solidFill>
              <a:round/>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76" name="Rectangle 111"/>
            <p:cNvSpPr>
              <a:spLocks noChangeArrowheads="1"/>
            </p:cNvSpPr>
            <p:nvPr/>
          </p:nvSpPr>
          <p:spPr bwMode="auto">
            <a:xfrm>
              <a:off x="2678" y="2585"/>
              <a:ext cx="1227" cy="502"/>
            </a:xfrm>
            <a:prstGeom prst="rect">
              <a:avLst/>
            </a:prstGeom>
            <a:solidFill>
              <a:srgbClr val="FFD34A"/>
            </a:solidFill>
            <a:ln w="31750">
              <a:solidFill>
                <a:srgbClr val="FFD34A"/>
              </a:solidFill>
              <a:miter lim="800000"/>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77" name="Rectangle 112"/>
            <p:cNvSpPr>
              <a:spLocks noChangeArrowheads="1"/>
            </p:cNvSpPr>
            <p:nvPr/>
          </p:nvSpPr>
          <p:spPr bwMode="auto">
            <a:xfrm>
              <a:off x="2885" y="2298"/>
              <a:ext cx="501" cy="174"/>
            </a:xfrm>
            <a:prstGeom prst="rect">
              <a:avLst/>
            </a:prstGeom>
            <a:noFill/>
            <a:ln w="9525">
              <a:noFill/>
              <a:miter lim="800000"/>
              <a:headEnd/>
              <a:tailEnd/>
            </a:ln>
          </p:spPr>
          <p:txBody>
            <a:bodyPr wrap="none" lIns="0" tIns="0" rIns="0" bIns="0">
              <a:spAutoFit/>
            </a:bodyPr>
            <a:lstStyle/>
            <a:p>
              <a:pPr>
                <a:defRPr/>
              </a:pPr>
              <a:r>
                <a:rPr lang="en-US" sz="1800" b="1" i="0" dirty="0" smtClean="0">
                  <a:solidFill>
                    <a:srgbClr val="790015"/>
                  </a:solidFill>
                  <a:latin typeface="Helvetica" charset="0"/>
                </a:rPr>
                <a:t>STILLE</a:t>
              </a:r>
              <a:endParaRPr lang="en-US" b="1" i="0" dirty="0">
                <a:solidFill>
                  <a:srgbClr val="FFA27C"/>
                </a:solidFill>
                <a:effectLst>
                  <a:outerShdw blurRad="38100" dist="38100" dir="2700000" algn="tl">
                    <a:srgbClr val="000000"/>
                  </a:outerShdw>
                </a:effectLst>
                <a:latin typeface="Helvetica" charset="0"/>
              </a:endParaRPr>
            </a:p>
          </p:txBody>
        </p:sp>
      </p:grpSp>
      <p:grpSp>
        <p:nvGrpSpPr>
          <p:cNvPr id="178" name="Group 113"/>
          <p:cNvGrpSpPr>
            <a:grpSpLocks/>
          </p:cNvGrpSpPr>
          <p:nvPr/>
        </p:nvGrpSpPr>
        <p:grpSpPr bwMode="auto">
          <a:xfrm>
            <a:off x="4692650" y="4360863"/>
            <a:ext cx="2762250" cy="1479550"/>
            <a:chOff x="3948" y="107"/>
            <a:chExt cx="1740" cy="932"/>
          </a:xfrm>
        </p:grpSpPr>
        <p:sp>
          <p:nvSpPr>
            <p:cNvPr id="179" name="Rectangle 114"/>
            <p:cNvSpPr>
              <a:spLocks noChangeArrowheads="1"/>
            </p:cNvSpPr>
            <p:nvPr/>
          </p:nvSpPr>
          <p:spPr bwMode="auto">
            <a:xfrm>
              <a:off x="3948" y="472"/>
              <a:ext cx="1740" cy="567"/>
            </a:xfrm>
            <a:prstGeom prst="rect">
              <a:avLst/>
            </a:prstGeom>
            <a:solidFill>
              <a:srgbClr val="FFD34A"/>
            </a:solidFill>
            <a:ln w="31750">
              <a:solidFill>
                <a:srgbClr val="1A0004"/>
              </a:solidFill>
              <a:miter lim="800000"/>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80" name="AutoShape 115"/>
            <p:cNvSpPr>
              <a:spLocks noChangeArrowheads="1"/>
            </p:cNvSpPr>
            <p:nvPr/>
          </p:nvSpPr>
          <p:spPr bwMode="auto">
            <a:xfrm>
              <a:off x="3948" y="107"/>
              <a:ext cx="1007" cy="712"/>
            </a:xfrm>
            <a:prstGeom prst="roundRect">
              <a:avLst>
                <a:gd name="adj" fmla="val 10727"/>
              </a:avLst>
            </a:prstGeom>
            <a:solidFill>
              <a:srgbClr val="FFD34A"/>
            </a:solidFill>
            <a:ln w="31750">
              <a:solidFill>
                <a:srgbClr val="1A0004"/>
              </a:solidFill>
              <a:round/>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81" name="Rectangle 116"/>
            <p:cNvSpPr>
              <a:spLocks noChangeArrowheads="1"/>
            </p:cNvSpPr>
            <p:nvPr/>
          </p:nvSpPr>
          <p:spPr bwMode="auto">
            <a:xfrm>
              <a:off x="3953" y="472"/>
              <a:ext cx="1245" cy="470"/>
            </a:xfrm>
            <a:prstGeom prst="rect">
              <a:avLst/>
            </a:prstGeom>
            <a:solidFill>
              <a:srgbClr val="FFD34A"/>
            </a:solidFill>
            <a:ln w="31750">
              <a:solidFill>
                <a:srgbClr val="FFD34A"/>
              </a:solidFill>
              <a:miter lim="800000"/>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grpSp>
          <p:nvGrpSpPr>
            <p:cNvPr id="182" name="Group 117"/>
            <p:cNvGrpSpPr>
              <a:grpSpLocks/>
            </p:cNvGrpSpPr>
            <p:nvPr/>
          </p:nvGrpSpPr>
          <p:grpSpPr bwMode="auto">
            <a:xfrm>
              <a:off x="4054" y="130"/>
              <a:ext cx="761" cy="283"/>
              <a:chOff x="3079" y="3101"/>
              <a:chExt cx="596" cy="235"/>
            </a:xfrm>
          </p:grpSpPr>
          <p:sp>
            <p:nvSpPr>
              <p:cNvPr id="185" name="Rectangle 118"/>
              <p:cNvSpPr>
                <a:spLocks noChangeArrowheads="1"/>
              </p:cNvSpPr>
              <p:nvPr/>
            </p:nvSpPr>
            <p:spPr bwMode="auto">
              <a:xfrm>
                <a:off x="3083" y="3113"/>
                <a:ext cx="146" cy="223"/>
              </a:xfrm>
              <a:prstGeom prst="rect">
                <a:avLst/>
              </a:prstGeom>
              <a:noFill/>
              <a:ln w="9525">
                <a:noFill/>
                <a:miter lim="800000"/>
                <a:headEnd/>
                <a:tailEnd/>
              </a:ln>
            </p:spPr>
            <p:txBody>
              <a:bodyPr wrap="none" lIns="0" tIns="0" rIns="0" bIns="0">
                <a:spAutoFit/>
              </a:bodyPr>
              <a:lstStyle/>
              <a:p>
                <a:pPr>
                  <a:defRPr/>
                </a:pPr>
                <a:r>
                  <a:rPr lang="en-US" b="1" i="0">
                    <a:solidFill>
                      <a:srgbClr val="790015"/>
                    </a:solidFill>
                    <a:latin typeface="Helvetica" charset="0"/>
                  </a:rPr>
                  <a:t>   </a:t>
                </a:r>
                <a:endParaRPr lang="en-US" sz="4000" b="1" i="0">
                  <a:solidFill>
                    <a:srgbClr val="FFA27C"/>
                  </a:solidFill>
                  <a:effectLst>
                    <a:outerShdw blurRad="38100" dist="38100" dir="2700000" algn="tl">
                      <a:srgbClr val="000000"/>
                    </a:outerShdw>
                  </a:effectLst>
                  <a:latin typeface="Helvetica" charset="0"/>
                </a:endParaRPr>
              </a:p>
            </p:txBody>
          </p:sp>
          <p:sp>
            <p:nvSpPr>
              <p:cNvPr id="186" name="Rectangle 119"/>
              <p:cNvSpPr>
                <a:spLocks noChangeArrowheads="1"/>
              </p:cNvSpPr>
              <p:nvPr/>
            </p:nvSpPr>
            <p:spPr bwMode="auto">
              <a:xfrm>
                <a:off x="3079" y="3101"/>
                <a:ext cx="596" cy="231"/>
              </a:xfrm>
              <a:prstGeom prst="rect">
                <a:avLst/>
              </a:prstGeom>
              <a:noFill/>
              <a:ln w="9525">
                <a:noFill/>
                <a:miter lim="800000"/>
                <a:headEnd/>
                <a:tailEnd/>
              </a:ln>
            </p:spPr>
            <p:txBody>
              <a:bodyPr wrap="none" lIns="0" tIns="0" rIns="0" bIns="0">
                <a:spAutoFit/>
              </a:bodyPr>
              <a:lstStyle/>
              <a:p>
                <a:pPr>
                  <a:defRPr/>
                </a:pPr>
                <a:r>
                  <a:rPr lang="en-US" sz="2900" b="1" i="0">
                    <a:solidFill>
                      <a:srgbClr val="790015"/>
                    </a:solidFill>
                    <a:latin typeface="Helvetica" charset="0"/>
                  </a:rPr>
                  <a:t>JESUS</a:t>
                </a:r>
                <a:endParaRPr lang="en-US" sz="4000" b="1" i="0">
                  <a:solidFill>
                    <a:srgbClr val="FFA27C"/>
                  </a:solidFill>
                  <a:effectLst>
                    <a:outerShdw blurRad="38100" dist="38100" dir="2700000" algn="tl">
                      <a:srgbClr val="000000"/>
                    </a:outerShdw>
                  </a:effectLst>
                  <a:latin typeface="Helvetica" charset="0"/>
                </a:endParaRPr>
              </a:p>
            </p:txBody>
          </p:sp>
        </p:grpSp>
        <p:sp>
          <p:nvSpPr>
            <p:cNvPr id="183" name="Line 120"/>
            <p:cNvSpPr>
              <a:spLocks noChangeShapeType="1"/>
            </p:cNvSpPr>
            <p:nvPr/>
          </p:nvSpPr>
          <p:spPr bwMode="auto">
            <a:xfrm>
              <a:off x="3948" y="412"/>
              <a:ext cx="1" cy="550"/>
            </a:xfrm>
            <a:prstGeom prst="line">
              <a:avLst/>
            </a:prstGeom>
            <a:noFill/>
            <a:ln w="31750">
              <a:solidFill>
                <a:srgbClr val="1A0004"/>
              </a:solidFill>
              <a:round/>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84" name="Line 121"/>
            <p:cNvSpPr>
              <a:spLocks noChangeShapeType="1"/>
            </p:cNvSpPr>
            <p:nvPr/>
          </p:nvSpPr>
          <p:spPr bwMode="auto">
            <a:xfrm>
              <a:off x="4945" y="472"/>
              <a:ext cx="545" cy="2"/>
            </a:xfrm>
            <a:prstGeom prst="line">
              <a:avLst/>
            </a:prstGeom>
            <a:noFill/>
            <a:ln w="31750">
              <a:solidFill>
                <a:srgbClr val="1A0004"/>
              </a:solidFill>
              <a:round/>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5"/>
                                        </p:tgtEl>
                                        <p:attrNameLst>
                                          <p:attrName>style.visibility</p:attrName>
                                        </p:attrNameLst>
                                      </p:cBhvr>
                                      <p:to>
                                        <p:strVal val="visible"/>
                                      </p:to>
                                    </p:set>
                                    <p:animEffect transition="in" filter="fade">
                                      <p:cBhvr>
                                        <p:cTn id="7" dur="500"/>
                                        <p:tgtEl>
                                          <p:spTgt spid="125"/>
                                        </p:tgtEl>
                                      </p:cBhvr>
                                    </p:animEffect>
                                  </p:childTnLst>
                                </p:cTn>
                              </p:par>
                            </p:childTnLst>
                          </p:cTn>
                        </p:par>
                        <p:par>
                          <p:cTn id="8" fill="hold">
                            <p:stCondLst>
                              <p:cond delay="500"/>
                            </p:stCondLst>
                            <p:childTnLst>
                              <p:par>
                                <p:cTn id="9" presetID="10" presetClass="entr" presetSubtype="0" fill="hold" nodeType="afterEffect">
                                  <p:stCondLst>
                                    <p:cond delay="100"/>
                                  </p:stCondLst>
                                  <p:childTnLst>
                                    <p:set>
                                      <p:cBhvr>
                                        <p:cTn id="10" dur="1" fill="hold">
                                          <p:stCondLst>
                                            <p:cond delay="0"/>
                                          </p:stCondLst>
                                        </p:cTn>
                                        <p:tgtEl>
                                          <p:spTgt spid="131"/>
                                        </p:tgtEl>
                                        <p:attrNameLst>
                                          <p:attrName>style.visibility</p:attrName>
                                        </p:attrNameLst>
                                      </p:cBhvr>
                                      <p:to>
                                        <p:strVal val="visible"/>
                                      </p:to>
                                    </p:set>
                                    <p:animEffect transition="in" filter="fade">
                                      <p:cBhvr>
                                        <p:cTn id="11" dur="500"/>
                                        <p:tgtEl>
                                          <p:spTgt spid="131"/>
                                        </p:tgtEl>
                                      </p:cBhvr>
                                    </p:animEffect>
                                  </p:childTnLst>
                                </p:cTn>
                              </p:par>
                            </p:childTnLst>
                          </p:cTn>
                        </p:par>
                        <p:par>
                          <p:cTn id="12" fill="hold">
                            <p:stCondLst>
                              <p:cond delay="1100"/>
                            </p:stCondLst>
                            <p:childTnLst>
                              <p:par>
                                <p:cTn id="13" presetID="10" presetClass="entr" presetSubtype="0" fill="hold" nodeType="afterEffect">
                                  <p:stCondLst>
                                    <p:cond delay="100"/>
                                  </p:stCondLst>
                                  <p:childTnLst>
                                    <p:set>
                                      <p:cBhvr>
                                        <p:cTn id="14" dur="1" fill="hold">
                                          <p:stCondLst>
                                            <p:cond delay="0"/>
                                          </p:stCondLst>
                                        </p:cTn>
                                        <p:tgtEl>
                                          <p:spTgt spid="137"/>
                                        </p:tgtEl>
                                        <p:attrNameLst>
                                          <p:attrName>style.visibility</p:attrName>
                                        </p:attrNameLst>
                                      </p:cBhvr>
                                      <p:to>
                                        <p:strVal val="visible"/>
                                      </p:to>
                                    </p:set>
                                    <p:animEffect transition="in" filter="fade">
                                      <p:cBhvr>
                                        <p:cTn id="15" dur="500"/>
                                        <p:tgtEl>
                                          <p:spTgt spid="137"/>
                                        </p:tgtEl>
                                      </p:cBhvr>
                                    </p:animEffect>
                                  </p:childTnLst>
                                </p:cTn>
                              </p:par>
                            </p:childTnLst>
                          </p:cTn>
                        </p:par>
                        <p:par>
                          <p:cTn id="16" fill="hold">
                            <p:stCondLst>
                              <p:cond delay="1700"/>
                            </p:stCondLst>
                            <p:childTnLst>
                              <p:par>
                                <p:cTn id="17" presetID="10" presetClass="entr" presetSubtype="0" fill="hold" nodeType="afterEffect">
                                  <p:stCondLst>
                                    <p:cond delay="100"/>
                                  </p:stCondLst>
                                  <p:childTnLst>
                                    <p:set>
                                      <p:cBhvr>
                                        <p:cTn id="18" dur="1" fill="hold">
                                          <p:stCondLst>
                                            <p:cond delay="0"/>
                                          </p:stCondLst>
                                        </p:cTn>
                                        <p:tgtEl>
                                          <p:spTgt spid="143"/>
                                        </p:tgtEl>
                                        <p:attrNameLst>
                                          <p:attrName>style.visibility</p:attrName>
                                        </p:attrNameLst>
                                      </p:cBhvr>
                                      <p:to>
                                        <p:strVal val="visible"/>
                                      </p:to>
                                    </p:set>
                                    <p:animEffect transition="in" filter="fade">
                                      <p:cBhvr>
                                        <p:cTn id="19" dur="500"/>
                                        <p:tgtEl>
                                          <p:spTgt spid="143"/>
                                        </p:tgtEl>
                                      </p:cBhvr>
                                    </p:animEffect>
                                  </p:childTnLst>
                                </p:cTn>
                              </p:par>
                            </p:childTnLst>
                          </p:cTn>
                        </p:par>
                        <p:par>
                          <p:cTn id="20" fill="hold">
                            <p:stCondLst>
                              <p:cond delay="2300"/>
                            </p:stCondLst>
                            <p:childTnLst>
                              <p:par>
                                <p:cTn id="21" presetID="10" presetClass="entr" presetSubtype="0" fill="hold" nodeType="afterEffect">
                                  <p:stCondLst>
                                    <p:cond delay="100"/>
                                  </p:stCondLst>
                                  <p:childTnLst>
                                    <p:set>
                                      <p:cBhvr>
                                        <p:cTn id="22" dur="1" fill="hold">
                                          <p:stCondLst>
                                            <p:cond delay="0"/>
                                          </p:stCondLst>
                                        </p:cTn>
                                        <p:tgtEl>
                                          <p:spTgt spid="149"/>
                                        </p:tgtEl>
                                        <p:attrNameLst>
                                          <p:attrName>style.visibility</p:attrName>
                                        </p:attrNameLst>
                                      </p:cBhvr>
                                      <p:to>
                                        <p:strVal val="visible"/>
                                      </p:to>
                                    </p:set>
                                    <p:animEffect transition="in" filter="fade">
                                      <p:cBhvr>
                                        <p:cTn id="23" dur="500"/>
                                        <p:tgtEl>
                                          <p:spTgt spid="149"/>
                                        </p:tgtEl>
                                      </p:cBhvr>
                                    </p:animEffect>
                                  </p:childTnLst>
                                </p:cTn>
                              </p:par>
                            </p:childTnLst>
                          </p:cTn>
                        </p:par>
                        <p:par>
                          <p:cTn id="24" fill="hold">
                            <p:stCondLst>
                              <p:cond delay="2900"/>
                            </p:stCondLst>
                            <p:childTnLst>
                              <p:par>
                                <p:cTn id="25" presetID="10" presetClass="entr" presetSubtype="0" fill="hold" nodeType="afterEffect">
                                  <p:stCondLst>
                                    <p:cond delay="100"/>
                                  </p:stCondLst>
                                  <p:childTnLst>
                                    <p:set>
                                      <p:cBhvr>
                                        <p:cTn id="26" dur="1" fill="hold">
                                          <p:stCondLst>
                                            <p:cond delay="0"/>
                                          </p:stCondLst>
                                        </p:cTn>
                                        <p:tgtEl>
                                          <p:spTgt spid="155"/>
                                        </p:tgtEl>
                                        <p:attrNameLst>
                                          <p:attrName>style.visibility</p:attrName>
                                        </p:attrNameLst>
                                      </p:cBhvr>
                                      <p:to>
                                        <p:strVal val="visible"/>
                                      </p:to>
                                    </p:set>
                                    <p:animEffect transition="in" filter="fade">
                                      <p:cBhvr>
                                        <p:cTn id="27" dur="500"/>
                                        <p:tgtEl>
                                          <p:spTgt spid="155"/>
                                        </p:tgtEl>
                                      </p:cBhvr>
                                    </p:animEffect>
                                  </p:childTnLst>
                                </p:cTn>
                              </p:par>
                            </p:childTnLst>
                          </p:cTn>
                        </p:par>
                        <p:par>
                          <p:cTn id="28" fill="hold">
                            <p:stCondLst>
                              <p:cond delay="3500"/>
                            </p:stCondLst>
                            <p:childTnLst>
                              <p:par>
                                <p:cTn id="29" presetID="10" presetClass="entr" presetSubtype="0" fill="hold" nodeType="afterEffect">
                                  <p:stCondLst>
                                    <p:cond delay="100"/>
                                  </p:stCondLst>
                                  <p:childTnLst>
                                    <p:set>
                                      <p:cBhvr>
                                        <p:cTn id="30" dur="1" fill="hold">
                                          <p:stCondLst>
                                            <p:cond delay="0"/>
                                          </p:stCondLst>
                                        </p:cTn>
                                        <p:tgtEl>
                                          <p:spTgt spid="161"/>
                                        </p:tgtEl>
                                        <p:attrNameLst>
                                          <p:attrName>style.visibility</p:attrName>
                                        </p:attrNameLst>
                                      </p:cBhvr>
                                      <p:to>
                                        <p:strVal val="visible"/>
                                      </p:to>
                                    </p:set>
                                    <p:animEffect transition="in" filter="fade">
                                      <p:cBhvr>
                                        <p:cTn id="31" dur="500"/>
                                        <p:tgtEl>
                                          <p:spTgt spid="161"/>
                                        </p:tgtEl>
                                      </p:cBhvr>
                                    </p:animEffect>
                                  </p:childTnLst>
                                </p:cTn>
                              </p:par>
                            </p:childTnLst>
                          </p:cTn>
                        </p:par>
                        <p:par>
                          <p:cTn id="32" fill="hold">
                            <p:stCondLst>
                              <p:cond delay="4100"/>
                            </p:stCondLst>
                            <p:childTnLst>
                              <p:par>
                                <p:cTn id="33" presetID="10" presetClass="entr" presetSubtype="0" fill="hold" nodeType="afterEffect">
                                  <p:stCondLst>
                                    <p:cond delay="100"/>
                                  </p:stCondLst>
                                  <p:childTnLst>
                                    <p:set>
                                      <p:cBhvr>
                                        <p:cTn id="34" dur="1" fill="hold">
                                          <p:stCondLst>
                                            <p:cond delay="0"/>
                                          </p:stCondLst>
                                        </p:cTn>
                                        <p:tgtEl>
                                          <p:spTgt spid="167"/>
                                        </p:tgtEl>
                                        <p:attrNameLst>
                                          <p:attrName>style.visibility</p:attrName>
                                        </p:attrNameLst>
                                      </p:cBhvr>
                                      <p:to>
                                        <p:strVal val="visible"/>
                                      </p:to>
                                    </p:set>
                                    <p:animEffect transition="in" filter="fade">
                                      <p:cBhvr>
                                        <p:cTn id="35" dur="500"/>
                                        <p:tgtEl>
                                          <p:spTgt spid="167"/>
                                        </p:tgtEl>
                                      </p:cBhvr>
                                    </p:animEffect>
                                  </p:childTnLst>
                                </p:cTn>
                              </p:par>
                            </p:childTnLst>
                          </p:cTn>
                        </p:par>
                        <p:par>
                          <p:cTn id="36" fill="hold">
                            <p:stCondLst>
                              <p:cond delay="4700"/>
                            </p:stCondLst>
                            <p:childTnLst>
                              <p:par>
                                <p:cTn id="37" presetID="10" presetClass="entr" presetSubtype="0" fill="hold" nodeType="afterEffect">
                                  <p:stCondLst>
                                    <p:cond delay="100"/>
                                  </p:stCondLst>
                                  <p:childTnLst>
                                    <p:set>
                                      <p:cBhvr>
                                        <p:cTn id="38" dur="1" fill="hold">
                                          <p:stCondLst>
                                            <p:cond delay="0"/>
                                          </p:stCondLst>
                                        </p:cTn>
                                        <p:tgtEl>
                                          <p:spTgt spid="173"/>
                                        </p:tgtEl>
                                        <p:attrNameLst>
                                          <p:attrName>style.visibility</p:attrName>
                                        </p:attrNameLst>
                                      </p:cBhvr>
                                      <p:to>
                                        <p:strVal val="visible"/>
                                      </p:to>
                                    </p:set>
                                    <p:animEffect transition="in" filter="fade">
                                      <p:cBhvr>
                                        <p:cTn id="39" dur="500"/>
                                        <p:tgtEl>
                                          <p:spTgt spid="173"/>
                                        </p:tgtEl>
                                      </p:cBhvr>
                                    </p:animEffect>
                                  </p:childTnLst>
                                </p:cTn>
                              </p:par>
                            </p:childTnLst>
                          </p:cTn>
                        </p:par>
                        <p:par>
                          <p:cTn id="40" fill="hold">
                            <p:stCondLst>
                              <p:cond delay="5300"/>
                            </p:stCondLst>
                            <p:childTnLst>
                              <p:par>
                                <p:cTn id="41" presetID="10" presetClass="entr" presetSubtype="0" fill="hold" nodeType="afterEffect">
                                  <p:stCondLst>
                                    <p:cond delay="100"/>
                                  </p:stCondLst>
                                  <p:childTnLst>
                                    <p:set>
                                      <p:cBhvr>
                                        <p:cTn id="42" dur="1" fill="hold">
                                          <p:stCondLst>
                                            <p:cond delay="0"/>
                                          </p:stCondLst>
                                        </p:cTn>
                                        <p:tgtEl>
                                          <p:spTgt spid="178"/>
                                        </p:tgtEl>
                                        <p:attrNameLst>
                                          <p:attrName>style.visibility</p:attrName>
                                        </p:attrNameLst>
                                      </p:cBhvr>
                                      <p:to>
                                        <p:strVal val="visible"/>
                                      </p:to>
                                    </p:set>
                                    <p:animEffect transition="in" filter="fade">
                                      <p:cBhvr>
                                        <p:cTn id="43" dur="500"/>
                                        <p:tgtEl>
                                          <p:spTgt spid="1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2"/>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93539" name="Rectangle 3"/>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93541" name="Line 5"/>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93542" name="Text Box 6"/>
          <p:cNvSpPr txBox="1">
            <a:spLocks noChangeArrowheads="1"/>
          </p:cNvSpPr>
          <p:nvPr/>
        </p:nvSpPr>
        <p:spPr bwMode="auto">
          <a:xfrm>
            <a:off x="3306763" y="1000125"/>
            <a:ext cx="4899025" cy="4185761"/>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defRPr/>
            </a:pPr>
            <a:r>
              <a:rPr lang="de-DE" sz="3800" b="1" dirty="0" smtClean="0">
                <a:solidFill>
                  <a:srgbClr val="FFFA35"/>
                </a:solidFill>
                <a:effectLst>
                  <a:outerShdw blurRad="38100" dist="38100" dir="2700000" algn="tl">
                    <a:srgbClr val="000000"/>
                  </a:outerShdw>
                </a:effectLst>
                <a:latin typeface="Arial Black" charset="0"/>
              </a:rPr>
              <a:t>JETZT SEID IHR DRAN</a:t>
            </a:r>
            <a:r>
              <a:rPr lang="en-US" sz="3800" b="1" dirty="0" smtClean="0">
                <a:solidFill>
                  <a:srgbClr val="FFFA35"/>
                </a:solidFill>
                <a:effectLst>
                  <a:outerShdw blurRad="38100" dist="38100" dir="2700000" algn="tl">
                    <a:srgbClr val="000000"/>
                  </a:outerShdw>
                </a:effectLst>
                <a:latin typeface="Arial Black" charset="0"/>
              </a:rPr>
              <a:t>… </a:t>
            </a:r>
            <a:br>
              <a:rPr lang="en-US" sz="3800" b="1" dirty="0" smtClean="0">
                <a:solidFill>
                  <a:srgbClr val="FFFA35"/>
                </a:solidFill>
                <a:effectLst>
                  <a:outerShdw blurRad="38100" dist="38100" dir="2700000" algn="tl">
                    <a:srgbClr val="000000"/>
                  </a:outerShdw>
                </a:effectLst>
                <a:latin typeface="Arial Black" charset="0"/>
              </a:rPr>
            </a:br>
            <a:r>
              <a:rPr lang="en-US" sz="3800" b="1" dirty="0" smtClean="0">
                <a:solidFill>
                  <a:srgbClr val="FFFA35"/>
                </a:solidFill>
                <a:effectLst>
                  <a:outerShdw blurRad="38100" dist="38100" dir="2700000" algn="tl">
                    <a:srgbClr val="000000"/>
                  </a:outerShdw>
                </a:effectLst>
                <a:latin typeface="Arial Black" charset="0"/>
              </a:rPr>
              <a:t>MACHT EUCH IM GEDÄCHTNIS EINE KARTE DES ANTIKEN ISRAELS!</a:t>
            </a:r>
          </a:p>
        </p:txBody>
      </p:sp>
      <p:sp>
        <p:nvSpPr>
          <p:cNvPr id="168965" name="Text Box 8"/>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endParaRPr>
          </a:p>
        </p:txBody>
      </p:sp>
      <p:pic>
        <p:nvPicPr>
          <p:cNvPr id="193548" name="Picture 12"/>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587375" y="1624013"/>
            <a:ext cx="2527300" cy="3408362"/>
          </a:xfrm>
          <a:prstGeom prst="rect">
            <a:avLst/>
          </a:prstGeom>
          <a:noFill/>
          <a:ln>
            <a:noFill/>
          </a:ln>
          <a:effectLst>
            <a:outerShdw blurRad="63500" dist="107763"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3549" name="Text Box 13"/>
          <p:cNvSpPr txBox="1">
            <a:spLocks noChangeArrowheads="1"/>
          </p:cNvSpPr>
          <p:nvPr/>
        </p:nvSpPr>
        <p:spPr bwMode="auto">
          <a:xfrm>
            <a:off x="261938" y="5895330"/>
            <a:ext cx="6991350" cy="461665"/>
          </a:xfrm>
          <a:prstGeom prst="rect">
            <a:avLst/>
          </a:prstGeom>
          <a:gradFill rotWithShape="1">
            <a:gsLst>
              <a:gs pos="0">
                <a:schemeClr val="accent1">
                  <a:gamma/>
                  <a:shade val="0"/>
                  <a:invGamma/>
                </a:schemeClr>
              </a:gs>
              <a:gs pos="50000">
                <a:schemeClr val="accent1"/>
              </a:gs>
              <a:gs pos="100000">
                <a:schemeClr val="accent1">
                  <a:gamma/>
                  <a:shade val="0"/>
                  <a:invGamma/>
                </a:schemeClr>
              </a:gs>
            </a:gsLst>
            <a:lin ang="5400000" scaled="1"/>
          </a:gradFill>
          <a:ln w="57150">
            <a:solidFill>
              <a:srgbClr val="FFFF00"/>
            </a:solidFill>
            <a:miter lim="800000"/>
            <a:headEnd/>
            <a:tailEnd/>
          </a:ln>
          <a:effectLst>
            <a:outerShdw blurRad="63500" dist="71842" dir="2700000" algn="ctr" rotWithShape="0">
              <a:schemeClr val="bg2">
                <a:alpha val="74998"/>
              </a:schemeClr>
            </a:outerShdw>
          </a:effectLst>
        </p:spPr>
        <p:txBody>
          <a:bodyPr anchor="ctr">
            <a:spAutoFit/>
          </a:bodyPr>
          <a:lstStyle/>
          <a:p>
            <a:pPr>
              <a:spcBef>
                <a:spcPct val="50000"/>
              </a:spcBef>
              <a:defRPr/>
            </a:pPr>
            <a:r>
              <a:rPr lang="en-US" sz="2400" b="1" i="0" dirty="0" smtClean="0">
                <a:solidFill>
                  <a:srgbClr val="FFFF00"/>
                </a:solidFill>
                <a:latin typeface="Comic Sans MS" pitchFamily="-110" charset="0"/>
                <a:ea typeface="+mn-ea"/>
                <a:cs typeface="+mn-cs"/>
              </a:rPr>
              <a:t>FERIGE KARTEN SIEHE BEGLEITHEFT #30</a:t>
            </a:r>
            <a:endParaRPr lang="en-US" sz="2400" b="1" i="0" dirty="0">
              <a:solidFill>
                <a:srgbClr val="FFFF00"/>
              </a:solidFill>
              <a:latin typeface="Comic Sans MS" pitchFamily="-110" charset="0"/>
              <a:ea typeface="+mn-ea"/>
              <a:cs typeface="+mn-cs"/>
            </a:endParaRPr>
          </a:p>
        </p:txBody>
      </p:sp>
      <p:sp>
        <p:nvSpPr>
          <p:cNvPr id="193552" name="Rectangle 16"/>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rPr>
              <a:t>81</a:t>
            </a:r>
          </a:p>
        </p:txBody>
      </p:sp>
      <p:sp>
        <p:nvSpPr>
          <p:cNvPr id="168969" name="Rectangle 17"/>
          <p:cNvSpPr>
            <a:spLocks noChangeArrowheads="1"/>
          </p:cNvSpPr>
          <p:nvPr/>
        </p:nvSpPr>
        <p:spPr bwMode="auto">
          <a:xfrm>
            <a:off x="7102702" y="6269038"/>
            <a:ext cx="1561646"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p>
            <a:r>
              <a:rPr lang="en-US" sz="1200" b="1" i="0" dirty="0" err="1" smtClean="0">
                <a:solidFill>
                  <a:schemeClr val="tx1"/>
                </a:solidFill>
                <a:latin typeface="Arial" charset="0"/>
              </a:rPr>
              <a:t>Handbuch</a:t>
            </a:r>
            <a:r>
              <a:rPr lang="en-US" sz="1200" b="1" i="0" dirty="0" smtClean="0">
                <a:solidFill>
                  <a:schemeClr val="tx1"/>
                </a:solidFill>
                <a:latin typeface="Arial" charset="0"/>
              </a:rPr>
              <a:t> S. 15-16</a:t>
            </a:r>
            <a:endParaRPr lang="en-US" sz="1200" b="1" i="0" dirty="0">
              <a:solidFill>
                <a:schemeClr val="tx1"/>
              </a:solidFill>
              <a:latin typeface="Arial"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93542"/>
                                        </p:tgtEl>
                                        <p:attrNameLst>
                                          <p:attrName>style.visibility</p:attrName>
                                        </p:attrNameLst>
                                      </p:cBhvr>
                                      <p:to>
                                        <p:strVal val="visible"/>
                                      </p:to>
                                    </p:set>
                                    <p:animEffect transition="in" filter="fade">
                                      <p:cBhvr>
                                        <p:cTn id="7" dur="1000"/>
                                        <p:tgtEl>
                                          <p:spTgt spid="193542"/>
                                        </p:tgtEl>
                                      </p:cBhvr>
                                    </p:animEffect>
                                  </p:childTnLst>
                                </p:cTn>
                              </p:par>
                            </p:childTnLst>
                          </p:cTn>
                        </p:par>
                        <p:par>
                          <p:cTn id="8" fill="hold" nodeType="afterGroup">
                            <p:stCondLst>
                              <p:cond delay="1000"/>
                            </p:stCondLst>
                            <p:childTnLst>
                              <p:par>
                                <p:cTn id="9" presetID="2" presetClass="entr" presetSubtype="12" fill="hold" grpId="0" nodeType="afterEffect">
                                  <p:stCondLst>
                                    <p:cond delay="1000"/>
                                  </p:stCondLst>
                                  <p:childTnLst>
                                    <p:set>
                                      <p:cBhvr>
                                        <p:cTn id="10" dur="1" fill="hold">
                                          <p:stCondLst>
                                            <p:cond delay="0"/>
                                          </p:stCondLst>
                                        </p:cTn>
                                        <p:tgtEl>
                                          <p:spTgt spid="193549"/>
                                        </p:tgtEl>
                                        <p:attrNameLst>
                                          <p:attrName>style.visibility</p:attrName>
                                        </p:attrNameLst>
                                      </p:cBhvr>
                                      <p:to>
                                        <p:strVal val="visible"/>
                                      </p:to>
                                    </p:set>
                                    <p:anim calcmode="lin" valueType="num">
                                      <p:cBhvr additive="base">
                                        <p:cTn id="11" dur="500" fill="hold"/>
                                        <p:tgtEl>
                                          <p:spTgt spid="193549"/>
                                        </p:tgtEl>
                                        <p:attrNameLst>
                                          <p:attrName>ppt_x</p:attrName>
                                        </p:attrNameLst>
                                      </p:cBhvr>
                                      <p:tavLst>
                                        <p:tav tm="0">
                                          <p:val>
                                            <p:strVal val="0-#ppt_w/2"/>
                                          </p:val>
                                        </p:tav>
                                        <p:tav tm="100000">
                                          <p:val>
                                            <p:strVal val="#ppt_x"/>
                                          </p:val>
                                        </p:tav>
                                      </p:tavLst>
                                    </p:anim>
                                    <p:anim calcmode="lin" valueType="num">
                                      <p:cBhvr additive="base">
                                        <p:cTn id="12" dur="500" fill="hold"/>
                                        <p:tgtEl>
                                          <p:spTgt spid="193549"/>
                                        </p:tgtEl>
                                        <p:attrNameLst>
                                          <p:attrName>ppt_y</p:attrName>
                                        </p:attrNameLst>
                                      </p:cBhvr>
                                      <p:tavLst>
                                        <p:tav tm="0">
                                          <p:val>
                                            <p:strVal val="1+#ppt_h/2"/>
                                          </p:val>
                                        </p:tav>
                                        <p:tav tm="100000">
                                          <p:val>
                                            <p:strVal val="#ppt_y"/>
                                          </p:val>
                                        </p:tav>
                                      </p:tavLst>
                                    </p:anim>
                                  </p:childTnLst>
                                </p:cTn>
                              </p:par>
                              <p:par>
                                <p:cTn id="13" presetID="23" presetClass="entr" presetSubtype="528" fill="hold" nodeType="withEffect">
                                  <p:stCondLst>
                                    <p:cond delay="1000"/>
                                  </p:stCondLst>
                                  <p:childTnLst>
                                    <p:set>
                                      <p:cBhvr>
                                        <p:cTn id="14" dur="1" fill="hold">
                                          <p:stCondLst>
                                            <p:cond delay="0"/>
                                          </p:stCondLst>
                                        </p:cTn>
                                        <p:tgtEl>
                                          <p:spTgt spid="193548"/>
                                        </p:tgtEl>
                                        <p:attrNameLst>
                                          <p:attrName>style.visibility</p:attrName>
                                        </p:attrNameLst>
                                      </p:cBhvr>
                                      <p:to>
                                        <p:strVal val="visible"/>
                                      </p:to>
                                    </p:set>
                                    <p:anim calcmode="lin" valueType="num">
                                      <p:cBhvr>
                                        <p:cTn id="15" dur="500" fill="hold"/>
                                        <p:tgtEl>
                                          <p:spTgt spid="193548"/>
                                        </p:tgtEl>
                                        <p:attrNameLst>
                                          <p:attrName>ppt_w</p:attrName>
                                        </p:attrNameLst>
                                      </p:cBhvr>
                                      <p:tavLst>
                                        <p:tav tm="0">
                                          <p:val>
                                            <p:fltVal val="0"/>
                                          </p:val>
                                        </p:tav>
                                        <p:tav tm="100000">
                                          <p:val>
                                            <p:strVal val="#ppt_w"/>
                                          </p:val>
                                        </p:tav>
                                      </p:tavLst>
                                    </p:anim>
                                    <p:anim calcmode="lin" valueType="num">
                                      <p:cBhvr>
                                        <p:cTn id="16" dur="500" fill="hold"/>
                                        <p:tgtEl>
                                          <p:spTgt spid="193548"/>
                                        </p:tgtEl>
                                        <p:attrNameLst>
                                          <p:attrName>ppt_h</p:attrName>
                                        </p:attrNameLst>
                                      </p:cBhvr>
                                      <p:tavLst>
                                        <p:tav tm="0">
                                          <p:val>
                                            <p:fltVal val="0"/>
                                          </p:val>
                                        </p:tav>
                                        <p:tav tm="100000">
                                          <p:val>
                                            <p:strVal val="#ppt_h"/>
                                          </p:val>
                                        </p:tav>
                                      </p:tavLst>
                                    </p:anim>
                                    <p:anim calcmode="lin" valueType="num">
                                      <p:cBhvr>
                                        <p:cTn id="17" dur="500" fill="hold"/>
                                        <p:tgtEl>
                                          <p:spTgt spid="193548"/>
                                        </p:tgtEl>
                                        <p:attrNameLst>
                                          <p:attrName>ppt_x</p:attrName>
                                        </p:attrNameLst>
                                      </p:cBhvr>
                                      <p:tavLst>
                                        <p:tav tm="0">
                                          <p:val>
                                            <p:fltVal val="0.5"/>
                                          </p:val>
                                        </p:tav>
                                        <p:tav tm="100000">
                                          <p:val>
                                            <p:strVal val="#ppt_x"/>
                                          </p:val>
                                        </p:tav>
                                      </p:tavLst>
                                    </p:anim>
                                    <p:anim calcmode="lin" valueType="num">
                                      <p:cBhvr>
                                        <p:cTn id="18" dur="500" fill="hold"/>
                                        <p:tgtEl>
                                          <p:spTgt spid="193548"/>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3542" grpId="0" autoUpdateAnimBg="0"/>
      <p:bldP spid="193549" grpId="0" animBg="1" autoUpdateAnimBg="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0098" name="Picture 2"/>
          <p:cNvPicPr>
            <a:picLocks noChangeAspect="1" noChangeArrowheads="1"/>
          </p:cNvPicPr>
          <p:nvPr/>
        </p:nvPicPr>
        <p:blipFill>
          <a:blip r:embed="rId3">
            <a:lum contrast="12000"/>
          </a:blip>
          <a:srcRect/>
          <a:stretch>
            <a:fillRect/>
          </a:stretch>
        </p:blipFill>
        <p:spPr bwMode="auto">
          <a:xfrm>
            <a:off x="146050" y="219075"/>
            <a:ext cx="2541588" cy="1984375"/>
          </a:xfrm>
          <a:prstGeom prst="rect">
            <a:avLst/>
          </a:prstGeom>
          <a:noFill/>
          <a:effectLst>
            <a:outerShdw blurRad="63500" dist="38099" dir="2700000" algn="ctr" rotWithShape="0">
              <a:schemeClr val="bg2">
                <a:alpha val="74998"/>
              </a:schemeClr>
            </a:outerShdw>
          </a:effectLst>
        </p:spPr>
      </p:pic>
      <p:sp>
        <p:nvSpPr>
          <p:cNvPr id="260099" name="Oval 3"/>
          <p:cNvSpPr>
            <a:spLocks noChangeArrowheads="1"/>
          </p:cNvSpPr>
          <p:nvPr/>
        </p:nvSpPr>
        <p:spPr bwMode="auto">
          <a:xfrm>
            <a:off x="666750" y="228600"/>
            <a:ext cx="939800" cy="939800"/>
          </a:xfrm>
          <a:prstGeom prst="ellipse">
            <a:avLst/>
          </a:prstGeom>
          <a:noFill/>
          <a:ln w="76200">
            <a:solidFill>
              <a:srgbClr val="FFEC14"/>
            </a:solidFill>
            <a:round/>
            <a:headEnd/>
            <a:tailEnd/>
          </a:ln>
          <a:effectLst>
            <a:outerShdw blurRad="63500" dist="53882" dir="2700000" algn="ctr" rotWithShape="0">
              <a:schemeClr val="bg2">
                <a:alpha val="74998"/>
              </a:schemeClr>
            </a:outerShdw>
          </a:effectLst>
        </p:spPr>
        <p:txBody>
          <a:bodyPr wrap="none" anchor="ctr"/>
          <a:lstStyle/>
          <a:p>
            <a:pPr>
              <a:defRPr/>
            </a:pPr>
            <a:endParaRPr lang="en-US" sz="2400" i="0">
              <a:solidFill>
                <a:srgbClr val="FFEC14"/>
              </a:solidFill>
              <a:latin typeface="Times" pitchFamily="-110" charset="0"/>
              <a:ea typeface="+mn-ea"/>
              <a:cs typeface="+mn-cs"/>
            </a:endParaRPr>
          </a:p>
        </p:txBody>
      </p:sp>
      <p:sp>
        <p:nvSpPr>
          <p:cNvPr id="260100" name="Text Box 4"/>
          <p:cNvSpPr txBox="1">
            <a:spLocks noChangeArrowheads="1"/>
          </p:cNvSpPr>
          <p:nvPr/>
        </p:nvSpPr>
        <p:spPr bwMode="auto">
          <a:xfrm>
            <a:off x="2730500" y="399720"/>
            <a:ext cx="6413499" cy="1600438"/>
          </a:xfrm>
          <a:prstGeom prst="rect">
            <a:avLst/>
          </a:prstGeom>
          <a:noFill/>
          <a:ln w="9525">
            <a:noFill/>
            <a:miter lim="800000"/>
            <a:headEnd/>
            <a:tailEnd/>
          </a:ln>
          <a:effectLst>
            <a:outerShdw blurRad="63500" dist="71842" dir="2700000" algn="ctr" rotWithShape="0">
              <a:schemeClr val="bg2">
                <a:alpha val="74998"/>
              </a:schemeClr>
            </a:outerShdw>
          </a:effectLst>
        </p:spPr>
        <p:txBody>
          <a:bodyPr wrap="square">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lgn="l">
              <a:spcBef>
                <a:spcPct val="50000"/>
              </a:spcBef>
              <a:defRPr/>
            </a:pPr>
            <a:r>
              <a:rPr lang="de-DE" b="1" dirty="0" smtClean="0">
                <a:solidFill>
                  <a:srgbClr val="FFFF00"/>
                </a:solidFill>
              </a:rPr>
              <a:t>Dies alles gab Euch einen kleinen Ausblick was wir vorhaben…</a:t>
            </a:r>
          </a:p>
          <a:p>
            <a:pPr algn="l">
              <a:spcBef>
                <a:spcPct val="50000"/>
              </a:spcBef>
              <a:defRPr/>
            </a:pPr>
            <a:r>
              <a:rPr lang="en-US" b="1" dirty="0" smtClean="0">
                <a:solidFill>
                  <a:srgbClr val="FFFF00"/>
                </a:solidFill>
              </a:rPr>
              <a:t>…</a:t>
            </a:r>
          </a:p>
        </p:txBody>
      </p:sp>
      <p:sp>
        <p:nvSpPr>
          <p:cNvPr id="260101" name="Text Box 5"/>
          <p:cNvSpPr txBox="1">
            <a:spLocks noChangeArrowheads="1"/>
          </p:cNvSpPr>
          <p:nvPr/>
        </p:nvSpPr>
        <p:spPr bwMode="auto">
          <a:xfrm>
            <a:off x="382588" y="1620838"/>
            <a:ext cx="8742362" cy="2492990"/>
          </a:xfrm>
          <a:prstGeom prst="rect">
            <a:avLst/>
          </a:prstGeom>
          <a:noFill/>
          <a:ln w="9525">
            <a:noFill/>
            <a:miter lim="800000"/>
            <a:headEnd/>
            <a:tailEnd/>
          </a:ln>
          <a:effec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lgn="l">
              <a:spcBef>
                <a:spcPct val="50000"/>
              </a:spcBef>
              <a:defRPr/>
            </a:pPr>
            <a:r>
              <a:rPr lang="en-US" sz="2400" b="1" i="0" dirty="0" smtClean="0">
                <a:solidFill>
                  <a:srgbClr val="FFCC18"/>
                </a:solidFill>
                <a:effectLst>
                  <a:outerShdw blurRad="50800" dist="63500" dir="2700000" algn="tl" rotWithShape="0">
                    <a:srgbClr val="000000"/>
                  </a:outerShdw>
                </a:effectLst>
              </a:rPr>
              <a:t>                  •Die </a:t>
            </a:r>
            <a:r>
              <a:rPr lang="en-US" sz="2400" b="1" i="0" dirty="0" err="1" smtClean="0">
                <a:solidFill>
                  <a:srgbClr val="FFCC18"/>
                </a:solidFill>
                <a:effectLst>
                  <a:outerShdw blurRad="50800" dist="63500" dir="2700000" algn="tl" rotWithShape="0">
                    <a:srgbClr val="000000"/>
                  </a:outerShdw>
                </a:effectLst>
              </a:rPr>
              <a:t>Idee</a:t>
            </a:r>
            <a:r>
              <a:rPr lang="en-US" sz="2400" b="1" i="0" dirty="0" smtClean="0">
                <a:solidFill>
                  <a:srgbClr val="FFCC18"/>
                </a:solidFill>
                <a:effectLst>
                  <a:outerShdw blurRad="50800" dist="63500" dir="2700000" algn="tl" rotWithShape="0">
                    <a:srgbClr val="000000"/>
                  </a:outerShdw>
                </a:effectLst>
              </a:rPr>
              <a:t> </a:t>
            </a:r>
            <a:r>
              <a:rPr lang="en-US" altLang="ja-JP" sz="2400" b="1" i="0" dirty="0" smtClean="0">
                <a:solidFill>
                  <a:srgbClr val="FFFFFF"/>
                </a:solidFill>
                <a:effectLst>
                  <a:outerShdw blurRad="50800" dist="63500" dir="2700000" algn="tl" rotWithShape="0">
                    <a:srgbClr val="000000"/>
                  </a:outerShdw>
                </a:effectLst>
              </a:rPr>
              <a:t>"</a:t>
            </a:r>
            <a:r>
              <a:rPr lang="en-US" sz="2400" b="1" i="0" dirty="0" err="1" smtClean="0">
                <a:solidFill>
                  <a:srgbClr val="FFFFFF"/>
                </a:solidFill>
                <a:effectLst>
                  <a:outerShdw blurRad="50800" dist="63500" dir="2700000" algn="tl" rotWithShape="0">
                    <a:srgbClr val="000000"/>
                  </a:outerShdw>
                </a:effectLst>
              </a:rPr>
              <a:t>Bibel</a:t>
            </a:r>
            <a:r>
              <a:rPr lang="en-US" sz="2400" b="1" i="0" dirty="0" smtClean="0">
                <a:solidFill>
                  <a:srgbClr val="FFFFFF"/>
                </a:solidFill>
                <a:effectLst>
                  <a:outerShdw blurRad="50800" dist="63500" dir="2700000" algn="tl" rotWithShape="0">
                    <a:srgbClr val="000000"/>
                  </a:outerShdw>
                </a:effectLst>
              </a:rPr>
              <a:t> </a:t>
            </a:r>
            <a:r>
              <a:rPr lang="en-US" sz="2400" b="1" i="0" dirty="0" err="1" smtClean="0">
                <a:solidFill>
                  <a:srgbClr val="FFFFFF"/>
                </a:solidFill>
                <a:effectLst>
                  <a:outerShdw blurRad="50800" dist="63500" dir="2700000" algn="tl" rotWithShape="0">
                    <a:srgbClr val="000000"/>
                  </a:outerShdw>
                </a:effectLst>
              </a:rPr>
              <a:t>als</a:t>
            </a:r>
            <a:r>
              <a:rPr lang="en-US" sz="2400" b="1" i="0" dirty="0" smtClean="0">
                <a:solidFill>
                  <a:srgbClr val="FFFFFF"/>
                </a:solidFill>
                <a:effectLst>
                  <a:outerShdw blurRad="50800" dist="63500" dir="2700000" algn="tl" rotWithShape="0">
                    <a:srgbClr val="000000"/>
                  </a:outerShdw>
                </a:effectLst>
              </a:rPr>
              <a:t> </a:t>
            </a:r>
            <a:r>
              <a:rPr lang="en-US" sz="2400" b="1" i="0" dirty="0" err="1" smtClean="0">
                <a:solidFill>
                  <a:srgbClr val="FFFFFF"/>
                </a:solidFill>
                <a:effectLst>
                  <a:outerShdw blurRad="50800" dist="63500" dir="2700000" algn="tl" rotWithShape="0">
                    <a:srgbClr val="000000"/>
                  </a:outerShdw>
                </a:effectLst>
              </a:rPr>
              <a:t>Karteikasten</a:t>
            </a:r>
            <a:r>
              <a:rPr lang="en-US" altLang="ja-JP" sz="2400" b="1" i="0" dirty="0" smtClean="0">
                <a:solidFill>
                  <a:srgbClr val="FFFFFF"/>
                </a:solidFill>
                <a:effectLst>
                  <a:outerShdw blurRad="50800" dist="63500" dir="2700000" algn="tl" rotWithShape="0">
                    <a:srgbClr val="000000"/>
                  </a:outerShdw>
                </a:effectLst>
              </a:rPr>
              <a:t>"</a:t>
            </a:r>
            <a:endParaRPr lang="en-US" sz="2400" b="1" i="0" dirty="0" smtClean="0">
              <a:solidFill>
                <a:srgbClr val="FFFFFF"/>
              </a:solidFill>
              <a:effectLst>
                <a:outerShdw blurRad="50800" dist="63500" dir="2700000" algn="tl" rotWithShape="0">
                  <a:srgbClr val="000000"/>
                </a:outerShdw>
              </a:effectLst>
            </a:endParaRPr>
          </a:p>
          <a:p>
            <a:pPr algn="l">
              <a:spcBef>
                <a:spcPct val="50000"/>
              </a:spcBef>
              <a:defRPr/>
            </a:pPr>
            <a:r>
              <a:rPr lang="en-US" sz="2400" b="1" i="0" dirty="0" smtClean="0">
                <a:solidFill>
                  <a:srgbClr val="FFCC18"/>
                </a:solidFill>
                <a:effectLst>
                  <a:outerShdw blurRad="50800" dist="63500" dir="2700000" algn="tl" rotWithShape="0">
                    <a:srgbClr val="000000"/>
                  </a:outerShdw>
                </a:effectLst>
              </a:rPr>
              <a:t>•</a:t>
            </a:r>
            <a:r>
              <a:rPr lang="en-US" sz="2400" b="1" i="0" dirty="0" smtClean="0">
                <a:solidFill>
                  <a:srgbClr val="FFFFFF"/>
                </a:solidFill>
                <a:effectLst>
                  <a:outerShdw blurRad="50800" dist="63500" dir="2700000" algn="tl" rotWithShape="0">
                    <a:srgbClr val="000000"/>
                  </a:outerShdw>
                </a:effectLst>
              </a:rPr>
              <a:t>Den </a:t>
            </a:r>
            <a:r>
              <a:rPr lang="en-US" sz="2400" b="1" i="0" dirty="0" err="1" smtClean="0">
                <a:solidFill>
                  <a:srgbClr val="FFFFFF"/>
                </a:solidFill>
                <a:effectLst>
                  <a:outerShdw blurRad="50800" dist="63500" dir="2700000" algn="tl" rotWithShape="0">
                    <a:srgbClr val="000000"/>
                  </a:outerShdw>
                </a:effectLst>
              </a:rPr>
              <a:t>Schlüssel</a:t>
            </a:r>
            <a:r>
              <a:rPr lang="en-US" sz="2400" b="1" i="0" dirty="0" smtClean="0">
                <a:solidFill>
                  <a:srgbClr val="FFFFFF"/>
                </a:solidFill>
                <a:effectLst>
                  <a:outerShdw blurRad="50800" dist="63500" dir="2700000" algn="tl" rotWithShape="0">
                    <a:srgbClr val="000000"/>
                  </a:outerShdw>
                </a:effectLst>
              </a:rPr>
              <a:t> </a:t>
            </a:r>
            <a:r>
              <a:rPr lang="en-US" sz="2400" b="1" i="0" dirty="0" err="1" smtClean="0">
                <a:solidFill>
                  <a:srgbClr val="FFFFFF"/>
                </a:solidFill>
                <a:effectLst>
                  <a:outerShdw blurRad="50800" dist="63500" dir="2700000" algn="tl" rotWithShape="0">
                    <a:srgbClr val="000000"/>
                  </a:outerShdw>
                </a:effectLst>
              </a:rPr>
              <a:t>dazu</a:t>
            </a:r>
            <a:r>
              <a:rPr lang="en-US" sz="2400" b="1" i="0" dirty="0" smtClean="0">
                <a:solidFill>
                  <a:srgbClr val="FFFFFF"/>
                </a:solidFill>
                <a:effectLst>
                  <a:outerShdw blurRad="50800" dist="63500" dir="2700000" algn="tl" rotWithShape="0">
                    <a:srgbClr val="000000"/>
                  </a:outerShdw>
                </a:effectLst>
              </a:rPr>
              <a:t> </a:t>
            </a:r>
            <a:r>
              <a:rPr lang="en-US" sz="2400" b="1" i="0" dirty="0" err="1" smtClean="0">
                <a:solidFill>
                  <a:srgbClr val="FFFFFF"/>
                </a:solidFill>
                <a:effectLst>
                  <a:outerShdw blurRad="50800" dist="63500" dir="2700000" algn="tl" rotWithShape="0">
                    <a:srgbClr val="000000"/>
                  </a:outerShdw>
                </a:effectLst>
              </a:rPr>
              <a:t>mit</a:t>
            </a:r>
            <a:r>
              <a:rPr lang="en-US" sz="2400" b="1" i="0" dirty="0" smtClean="0">
                <a:solidFill>
                  <a:srgbClr val="FFFFFF"/>
                </a:solidFill>
                <a:effectLst>
                  <a:outerShdw blurRad="50800" dist="63500" dir="2700000" algn="tl" rotWithShape="0">
                    <a:srgbClr val="000000"/>
                  </a:outerShdw>
                </a:effectLst>
              </a:rPr>
              <a:t> </a:t>
            </a:r>
            <a:r>
              <a:rPr lang="en-US" sz="2400" b="1" i="0" dirty="0" smtClean="0">
                <a:solidFill>
                  <a:srgbClr val="FFCC18"/>
                </a:solidFill>
                <a:effectLst>
                  <a:outerShdw blurRad="50800" dist="63500" dir="2700000" algn="tl" rotWithShape="0">
                    <a:srgbClr val="000000"/>
                  </a:outerShdw>
                </a:effectLst>
              </a:rPr>
              <a:t>…S 7 S J</a:t>
            </a:r>
          </a:p>
          <a:p>
            <a:pPr algn="l">
              <a:spcBef>
                <a:spcPct val="50000"/>
              </a:spcBef>
              <a:defRPr/>
            </a:pPr>
            <a:r>
              <a:rPr lang="en-US" sz="2400" b="1" i="0" dirty="0" smtClean="0">
                <a:solidFill>
                  <a:srgbClr val="FFCC18"/>
                </a:solidFill>
                <a:effectLst>
                  <a:outerShdw blurRad="50800" dist="63500" dir="2700000" algn="tl" rotWithShape="0">
                    <a:srgbClr val="000000"/>
                  </a:outerShdw>
                </a:effectLst>
              </a:rPr>
              <a:t>•</a:t>
            </a:r>
            <a:r>
              <a:rPr lang="de-DE" sz="2400" b="1" i="0" dirty="0" smtClean="0">
                <a:solidFill>
                  <a:srgbClr val="FFCC18"/>
                </a:solidFill>
                <a:effectLst>
                  <a:outerShdw blurRad="50800" dist="63500" dir="2700000" algn="tl" rotWithShape="0">
                    <a:srgbClr val="000000"/>
                  </a:outerShdw>
                </a:effectLst>
              </a:rPr>
              <a:t> Eine </a:t>
            </a:r>
            <a:r>
              <a:rPr lang="de-DE" sz="2400" b="1" i="0" dirty="0" smtClean="0">
                <a:solidFill>
                  <a:schemeClr val="tx1"/>
                </a:solidFill>
                <a:effectLst>
                  <a:outerShdw blurRad="50800" dist="63500" dir="2700000" algn="tl" rotWithShape="0">
                    <a:srgbClr val="000000"/>
                  </a:outerShdw>
                </a:effectLst>
              </a:rPr>
              <a:t>Landkarte zum merken </a:t>
            </a:r>
            <a:r>
              <a:rPr lang="de-DE" sz="2400" b="1" i="0" dirty="0" smtClean="0">
                <a:solidFill>
                  <a:srgbClr val="FFCC18"/>
                </a:solidFill>
                <a:effectLst>
                  <a:outerShdw blurRad="50800" dist="63500" dir="2700000" algn="tl" rotWithShape="0">
                    <a:srgbClr val="000000"/>
                  </a:outerShdw>
                </a:effectLst>
              </a:rPr>
              <a:t>für wichtige biblische Ereignisse</a:t>
            </a:r>
            <a:endParaRPr lang="en-US" sz="2400" b="1" i="0" dirty="0" smtClean="0">
              <a:solidFill>
                <a:srgbClr val="FFCC18"/>
              </a:solidFill>
              <a:effectLst>
                <a:outerShdw blurRad="50800" dist="63500" dir="2700000" algn="tl" rotWithShape="0">
                  <a:srgbClr val="000000"/>
                </a:outerShdw>
              </a:effectLst>
            </a:endParaRPr>
          </a:p>
          <a:p>
            <a:pPr algn="l">
              <a:spcBef>
                <a:spcPct val="50000"/>
              </a:spcBef>
              <a:defRPr/>
            </a:pPr>
            <a:endParaRPr lang="en-US" sz="2400" b="1" i="0" dirty="0" smtClean="0">
              <a:solidFill>
                <a:srgbClr val="FFCC18"/>
              </a:solidFill>
              <a:effectLst>
                <a:outerShdw blurRad="50800" dist="63500" dir="2700000" algn="tl" rotWithShape="0">
                  <a:srgbClr val="000000"/>
                </a:outerShdw>
              </a:effectLst>
            </a:endParaRPr>
          </a:p>
        </p:txBody>
      </p:sp>
      <p:sp>
        <p:nvSpPr>
          <p:cNvPr id="260102" name="AutoShape 6"/>
          <p:cNvSpPr>
            <a:spLocks noChangeArrowheads="1"/>
          </p:cNvSpPr>
          <p:nvPr/>
        </p:nvSpPr>
        <p:spPr bwMode="auto">
          <a:xfrm>
            <a:off x="400050" y="2617788"/>
            <a:ext cx="8081963" cy="1039812"/>
          </a:xfrm>
          <a:prstGeom prst="roundRect">
            <a:avLst>
              <a:gd name="adj" fmla="val 16667"/>
            </a:avLst>
          </a:prstGeom>
          <a:noFill/>
          <a:ln w="76200">
            <a:solidFill>
              <a:srgbClr val="1FCC16"/>
            </a:solidFill>
            <a:round/>
            <a:headEnd/>
            <a:tailEnd/>
          </a:ln>
          <a:effectLst>
            <a:outerShdw blurRad="63500" dist="81320" dir="3080412"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60105" name="Rectangle 9"/>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rPr>
              <a:t>82</a:t>
            </a:r>
          </a:p>
        </p:txBody>
      </p:sp>
      <p:sp>
        <p:nvSpPr>
          <p:cNvPr id="260106" name="Text Box 10"/>
          <p:cNvSpPr txBox="1">
            <a:spLocks noChangeArrowheads="1"/>
          </p:cNvSpPr>
          <p:nvPr/>
        </p:nvSpPr>
        <p:spPr bwMode="auto">
          <a:xfrm>
            <a:off x="365126" y="3409950"/>
            <a:ext cx="8260259" cy="1938992"/>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square">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lgn="l">
              <a:spcBef>
                <a:spcPct val="50000"/>
              </a:spcBef>
              <a:defRPr/>
            </a:pPr>
            <a:endParaRPr lang="en-US" sz="2400" b="1" i="0" dirty="0" smtClean="0">
              <a:solidFill>
                <a:srgbClr val="FFEA18"/>
              </a:solidFill>
            </a:endParaRPr>
          </a:p>
          <a:p>
            <a:pPr algn="l">
              <a:spcBef>
                <a:spcPct val="50000"/>
              </a:spcBef>
              <a:defRPr/>
            </a:pPr>
            <a:r>
              <a:rPr lang="en-US" sz="2400" b="1" i="0" dirty="0" smtClean="0">
                <a:solidFill>
                  <a:srgbClr val="FFEA18"/>
                </a:solidFill>
              </a:rPr>
              <a:t>•</a:t>
            </a:r>
            <a:r>
              <a:rPr lang="de-DE" sz="2400" b="1" i="0" dirty="0" smtClean="0">
                <a:solidFill>
                  <a:srgbClr val="FFEA18"/>
                </a:solidFill>
              </a:rPr>
              <a:t> Die “Kerngeschichte” der Bibel: </a:t>
            </a:r>
            <a:r>
              <a:rPr lang="de-DE" altLang="ja-JP" sz="2400" b="1" i="0" dirty="0" smtClean="0">
                <a:solidFill>
                  <a:srgbClr val="43F22C"/>
                </a:solidFill>
              </a:rPr>
              <a:t>“Die schnelle                       Chronologie"</a:t>
            </a:r>
            <a:r>
              <a:rPr lang="en-US" sz="2400" b="1" i="0" dirty="0" smtClean="0">
                <a:solidFill>
                  <a:srgbClr val="FFEA18"/>
                </a:solidFill>
              </a:rPr>
              <a:t> </a:t>
            </a:r>
          </a:p>
          <a:p>
            <a:pPr algn="l">
              <a:spcBef>
                <a:spcPct val="50000"/>
              </a:spcBef>
              <a:defRPr/>
            </a:pPr>
            <a:endParaRPr lang="en-US" sz="2400" b="1" i="0" dirty="0" smtClean="0">
              <a:solidFill>
                <a:srgbClr val="43F22C"/>
              </a:solidFill>
            </a:endParaRPr>
          </a:p>
        </p:txBody>
      </p:sp>
      <p:sp>
        <p:nvSpPr>
          <p:cNvPr id="260108" name="Text Box 12"/>
          <p:cNvSpPr txBox="1">
            <a:spLocks noChangeArrowheads="1"/>
          </p:cNvSpPr>
          <p:nvPr/>
        </p:nvSpPr>
        <p:spPr bwMode="auto">
          <a:xfrm>
            <a:off x="8631238" y="6375400"/>
            <a:ext cx="306387" cy="396875"/>
          </a:xfrm>
          <a:prstGeom prst="rect">
            <a:avLst/>
          </a:prstGeom>
          <a:noFill/>
          <a:ln w="12700">
            <a:noFill/>
            <a:miter lim="800000"/>
            <a:headEnd/>
            <a:tailEnd/>
          </a:ln>
          <a:effec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defRPr/>
            </a:pPr>
            <a:r>
              <a:rPr lang="en-US" sz="2000" b="1" i="0" smtClean="0">
                <a:effectLst>
                  <a:outerShdw blurRad="38100" dist="38100" dir="2700000" algn="tl">
                    <a:srgbClr val="000000"/>
                  </a:outerShdw>
                </a:effectLst>
              </a:rPr>
              <a:t>1</a:t>
            </a:r>
          </a:p>
        </p:txBody>
      </p:sp>
      <p:sp>
        <p:nvSpPr>
          <p:cNvPr id="260109" name="AutoShape 13"/>
          <p:cNvSpPr>
            <a:spLocks noChangeArrowheads="1"/>
          </p:cNvSpPr>
          <p:nvPr/>
        </p:nvSpPr>
        <p:spPr bwMode="auto">
          <a:xfrm>
            <a:off x="371807" y="3699063"/>
            <a:ext cx="8081963" cy="1241427"/>
          </a:xfrm>
          <a:prstGeom prst="roundRect">
            <a:avLst>
              <a:gd name="adj" fmla="val 16667"/>
            </a:avLst>
          </a:prstGeom>
          <a:noFill/>
          <a:ln w="76200">
            <a:solidFill>
              <a:srgbClr val="1FCC16"/>
            </a:solidFill>
            <a:round/>
            <a:headEnd/>
            <a:tailEnd/>
          </a:ln>
          <a:effectLst>
            <a:outerShdw blurRad="63500" dist="81320" dir="3080412"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36" fill="hold" grpId="0" nodeType="withEffect">
                                  <p:stCondLst>
                                    <p:cond delay="0"/>
                                  </p:stCondLst>
                                  <p:childTnLst>
                                    <p:set>
                                      <p:cBhvr>
                                        <p:cTn id="6" dur="1" fill="hold">
                                          <p:stCondLst>
                                            <p:cond delay="0"/>
                                          </p:stCondLst>
                                        </p:cTn>
                                        <p:tgtEl>
                                          <p:spTgt spid="260099"/>
                                        </p:tgtEl>
                                        <p:attrNameLst>
                                          <p:attrName>style.visibility</p:attrName>
                                        </p:attrNameLst>
                                      </p:cBhvr>
                                      <p:to>
                                        <p:strVal val="visible"/>
                                      </p:to>
                                    </p:set>
                                    <p:anim calcmode="lin" valueType="num">
                                      <p:cBhvr>
                                        <p:cTn id="7" dur="500" fill="hold"/>
                                        <p:tgtEl>
                                          <p:spTgt spid="260099"/>
                                        </p:tgtEl>
                                        <p:attrNameLst>
                                          <p:attrName>ppt_w</p:attrName>
                                        </p:attrNameLst>
                                      </p:cBhvr>
                                      <p:tavLst>
                                        <p:tav tm="0">
                                          <p:val>
                                            <p:strVal val="(6*min(max(#ppt_w*#ppt_h,.3),1)-7.4)/-.7*#ppt_w"/>
                                          </p:val>
                                        </p:tav>
                                        <p:tav tm="100000">
                                          <p:val>
                                            <p:strVal val="#ppt_w"/>
                                          </p:val>
                                        </p:tav>
                                      </p:tavLst>
                                    </p:anim>
                                    <p:anim calcmode="lin" valueType="num">
                                      <p:cBhvr>
                                        <p:cTn id="8" dur="500" fill="hold"/>
                                        <p:tgtEl>
                                          <p:spTgt spid="260099"/>
                                        </p:tgtEl>
                                        <p:attrNameLst>
                                          <p:attrName>ppt_h</p:attrName>
                                        </p:attrNameLst>
                                      </p:cBhvr>
                                      <p:tavLst>
                                        <p:tav tm="0">
                                          <p:val>
                                            <p:strVal val="(6*min(max(#ppt_w*#ppt_h,.3),1)-7.4)/-.7*#ppt_h"/>
                                          </p:val>
                                        </p:tav>
                                        <p:tav tm="100000">
                                          <p:val>
                                            <p:strVal val="#ppt_h"/>
                                          </p:val>
                                        </p:tav>
                                      </p:tavLst>
                                    </p:anim>
                                    <p:anim calcmode="lin" valueType="num">
                                      <p:cBhvr>
                                        <p:cTn id="9" dur="500" fill="hold"/>
                                        <p:tgtEl>
                                          <p:spTgt spid="260099"/>
                                        </p:tgtEl>
                                        <p:attrNameLst>
                                          <p:attrName>ppt_x</p:attrName>
                                        </p:attrNameLst>
                                      </p:cBhvr>
                                      <p:tavLst>
                                        <p:tav tm="0">
                                          <p:val>
                                            <p:fltVal val="0.5"/>
                                          </p:val>
                                        </p:tav>
                                        <p:tav tm="100000">
                                          <p:val>
                                            <p:strVal val="#ppt_x"/>
                                          </p:val>
                                        </p:tav>
                                      </p:tavLst>
                                    </p:anim>
                                    <p:anim calcmode="lin" valueType="num">
                                      <p:cBhvr>
                                        <p:cTn id="10" dur="500" fill="hold"/>
                                        <p:tgtEl>
                                          <p:spTgt spid="260099"/>
                                        </p:tgtEl>
                                        <p:attrNameLst>
                                          <p:attrName>ppt_y</p:attrName>
                                        </p:attrNameLst>
                                      </p:cBhvr>
                                      <p:tavLst>
                                        <p:tav tm="0">
                                          <p:val>
                                            <p:strVal val="1+(6*min(max(#ppt_w*#ppt_h,.3),1)-7.4)/-.7*#ppt_h/2"/>
                                          </p:val>
                                        </p:tav>
                                        <p:tav tm="100000">
                                          <p:val>
                                            <p:strVal val="#ppt_y"/>
                                          </p:val>
                                        </p:tav>
                                      </p:tavLst>
                                    </p:anim>
                                  </p:childTnLst>
                                </p:cTn>
                              </p:par>
                            </p:childTnLst>
                          </p:cTn>
                        </p:par>
                        <p:par>
                          <p:cTn id="11" fill="hold" nodeType="afterGroup">
                            <p:stCondLst>
                              <p:cond delay="500"/>
                            </p:stCondLst>
                            <p:childTnLst>
                              <p:par>
                                <p:cTn id="12" presetID="4" presetClass="entr" presetSubtype="32" fill="hold" grpId="0" nodeType="afterEffect">
                                  <p:stCondLst>
                                    <p:cond delay="0"/>
                                  </p:stCondLst>
                                  <p:childTnLst>
                                    <p:set>
                                      <p:cBhvr>
                                        <p:cTn id="13" dur="1" fill="hold">
                                          <p:stCondLst>
                                            <p:cond delay="0"/>
                                          </p:stCondLst>
                                        </p:cTn>
                                        <p:tgtEl>
                                          <p:spTgt spid="260101">
                                            <p:txEl>
                                              <p:pRg st="0" end="0"/>
                                            </p:txEl>
                                          </p:spTgt>
                                        </p:tgtEl>
                                        <p:attrNameLst>
                                          <p:attrName>style.visibility</p:attrName>
                                        </p:attrNameLst>
                                      </p:cBhvr>
                                      <p:to>
                                        <p:strVal val="visible"/>
                                      </p:to>
                                    </p:set>
                                    <p:animEffect transition="in" filter="box(out)">
                                      <p:cBhvr>
                                        <p:cTn id="14" dur="500"/>
                                        <p:tgtEl>
                                          <p:spTgt spid="260101">
                                            <p:txEl>
                                              <p:pRg st="0" end="0"/>
                                            </p:txEl>
                                          </p:spTgt>
                                        </p:tgtEl>
                                      </p:cBhvr>
                                    </p:animEffect>
                                  </p:childTnLst>
                                </p:cTn>
                              </p:par>
                            </p:childTnLst>
                          </p:cTn>
                        </p:par>
                        <p:par>
                          <p:cTn id="15" fill="hold" nodeType="afterGroup">
                            <p:stCondLst>
                              <p:cond delay="1000"/>
                            </p:stCondLst>
                            <p:childTnLst>
                              <p:par>
                                <p:cTn id="16" presetID="4" presetClass="entr" presetSubtype="32" fill="hold" grpId="0" nodeType="afterEffect">
                                  <p:stCondLst>
                                    <p:cond delay="0"/>
                                  </p:stCondLst>
                                  <p:childTnLst>
                                    <p:set>
                                      <p:cBhvr>
                                        <p:cTn id="17" dur="1" fill="hold">
                                          <p:stCondLst>
                                            <p:cond delay="0"/>
                                          </p:stCondLst>
                                        </p:cTn>
                                        <p:tgtEl>
                                          <p:spTgt spid="260101">
                                            <p:txEl>
                                              <p:pRg st="1" end="1"/>
                                            </p:txEl>
                                          </p:spTgt>
                                        </p:tgtEl>
                                        <p:attrNameLst>
                                          <p:attrName>style.visibility</p:attrName>
                                        </p:attrNameLst>
                                      </p:cBhvr>
                                      <p:to>
                                        <p:strVal val="visible"/>
                                      </p:to>
                                    </p:set>
                                    <p:animEffect transition="in" filter="box(out)">
                                      <p:cBhvr>
                                        <p:cTn id="18" dur="500"/>
                                        <p:tgtEl>
                                          <p:spTgt spid="260101">
                                            <p:txEl>
                                              <p:pRg st="1" end="1"/>
                                            </p:txEl>
                                          </p:spTgt>
                                        </p:tgtEl>
                                      </p:cBhvr>
                                    </p:animEffect>
                                  </p:childTnLst>
                                </p:cTn>
                              </p:par>
                            </p:childTnLst>
                          </p:cTn>
                        </p:par>
                        <p:par>
                          <p:cTn id="19" fill="hold" nodeType="afterGroup">
                            <p:stCondLst>
                              <p:cond delay="1500"/>
                            </p:stCondLst>
                            <p:childTnLst>
                              <p:par>
                                <p:cTn id="20" presetID="4" presetClass="entr" presetSubtype="32" fill="hold" grpId="0" nodeType="afterEffect">
                                  <p:stCondLst>
                                    <p:cond delay="0"/>
                                  </p:stCondLst>
                                  <p:childTnLst>
                                    <p:set>
                                      <p:cBhvr>
                                        <p:cTn id="21" dur="1" fill="hold">
                                          <p:stCondLst>
                                            <p:cond delay="0"/>
                                          </p:stCondLst>
                                        </p:cTn>
                                        <p:tgtEl>
                                          <p:spTgt spid="260101">
                                            <p:txEl>
                                              <p:pRg st="2" end="2"/>
                                            </p:txEl>
                                          </p:spTgt>
                                        </p:tgtEl>
                                        <p:attrNameLst>
                                          <p:attrName>style.visibility</p:attrName>
                                        </p:attrNameLst>
                                      </p:cBhvr>
                                      <p:to>
                                        <p:strVal val="visible"/>
                                      </p:to>
                                    </p:set>
                                    <p:animEffect transition="in" filter="box(out)">
                                      <p:cBhvr>
                                        <p:cTn id="22" dur="500"/>
                                        <p:tgtEl>
                                          <p:spTgt spid="260101">
                                            <p:txEl>
                                              <p:pRg st="2" end="2"/>
                                            </p:txEl>
                                          </p:spTgt>
                                        </p:tgtEl>
                                      </p:cBhvr>
                                    </p:animEffect>
                                  </p:childTnLst>
                                </p:cTn>
                              </p:par>
                            </p:childTnLst>
                          </p:cTn>
                        </p:par>
                        <p:par>
                          <p:cTn id="23" fill="hold" nodeType="afterGroup">
                            <p:stCondLst>
                              <p:cond delay="2000"/>
                            </p:stCondLst>
                            <p:childTnLst>
                              <p:par>
                                <p:cTn id="24" presetID="23" presetClass="entr" presetSubtype="272" fill="hold" grpId="0" nodeType="afterEffect">
                                  <p:stCondLst>
                                    <p:cond delay="0"/>
                                  </p:stCondLst>
                                  <p:childTnLst>
                                    <p:set>
                                      <p:cBhvr>
                                        <p:cTn id="25" dur="1" fill="hold">
                                          <p:stCondLst>
                                            <p:cond delay="0"/>
                                          </p:stCondLst>
                                        </p:cTn>
                                        <p:tgtEl>
                                          <p:spTgt spid="260102"/>
                                        </p:tgtEl>
                                        <p:attrNameLst>
                                          <p:attrName>style.visibility</p:attrName>
                                        </p:attrNameLst>
                                      </p:cBhvr>
                                      <p:to>
                                        <p:strVal val="visible"/>
                                      </p:to>
                                    </p:set>
                                    <p:anim calcmode="lin" valueType="num">
                                      <p:cBhvr>
                                        <p:cTn id="26" dur="500" fill="hold"/>
                                        <p:tgtEl>
                                          <p:spTgt spid="260102"/>
                                        </p:tgtEl>
                                        <p:attrNameLst>
                                          <p:attrName>ppt_w</p:attrName>
                                        </p:attrNameLst>
                                      </p:cBhvr>
                                      <p:tavLst>
                                        <p:tav tm="0">
                                          <p:val>
                                            <p:strVal val="2/3*#ppt_w"/>
                                          </p:val>
                                        </p:tav>
                                        <p:tav tm="100000">
                                          <p:val>
                                            <p:strVal val="#ppt_w"/>
                                          </p:val>
                                        </p:tav>
                                      </p:tavLst>
                                    </p:anim>
                                    <p:anim calcmode="lin" valueType="num">
                                      <p:cBhvr>
                                        <p:cTn id="27" dur="500" fill="hold"/>
                                        <p:tgtEl>
                                          <p:spTgt spid="260102"/>
                                        </p:tgtEl>
                                        <p:attrNameLst>
                                          <p:attrName>ppt_h</p:attrName>
                                        </p:attrNameLst>
                                      </p:cBhvr>
                                      <p:tavLst>
                                        <p:tav tm="0">
                                          <p:val>
                                            <p:strVal val="2/3*#ppt_h"/>
                                          </p:val>
                                        </p:tav>
                                        <p:tav tm="100000">
                                          <p:val>
                                            <p:strVal val="#ppt_h"/>
                                          </p:val>
                                        </p:tav>
                                      </p:tavLst>
                                    </p:anim>
                                  </p:childTnLst>
                                  <p:subTnLst>
                                    <p:set>
                                      <p:cBhvr override="childStyle">
                                        <p:cTn dur="1" fill="hold" display="0" masterRel="nextClick" afterEffect="1"/>
                                        <p:tgtEl>
                                          <p:spTgt spid="260102"/>
                                        </p:tgtEl>
                                        <p:attrNameLst>
                                          <p:attrName>style.visibility</p:attrName>
                                        </p:attrNameLst>
                                      </p:cBhvr>
                                      <p:to>
                                        <p:strVal val="hidden"/>
                                      </p:to>
                                    </p:set>
                                  </p:sub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60106"/>
                                        </p:tgtEl>
                                        <p:attrNameLst>
                                          <p:attrName>style.visibility</p:attrName>
                                        </p:attrNameLst>
                                      </p:cBhvr>
                                      <p:to>
                                        <p:strVal val="visible"/>
                                      </p:to>
                                    </p:set>
                                    <p:animEffect transition="in" filter="fade">
                                      <p:cBhvr>
                                        <p:cTn id="32" dur="1000"/>
                                        <p:tgtEl>
                                          <p:spTgt spid="260106"/>
                                        </p:tgtEl>
                                      </p:cBhvr>
                                    </p:animEffect>
                                  </p:childTnLst>
                                </p:cTn>
                              </p:par>
                            </p:childTnLst>
                          </p:cTn>
                        </p:par>
                        <p:par>
                          <p:cTn id="33" fill="hold" nodeType="afterGroup">
                            <p:stCondLst>
                              <p:cond delay="1000"/>
                            </p:stCondLst>
                            <p:childTnLst>
                              <p:par>
                                <p:cTn id="34" presetID="23" presetClass="entr" presetSubtype="272" fill="hold" grpId="0" nodeType="afterEffect">
                                  <p:stCondLst>
                                    <p:cond delay="0"/>
                                  </p:stCondLst>
                                  <p:childTnLst>
                                    <p:set>
                                      <p:cBhvr>
                                        <p:cTn id="35" dur="1" fill="hold">
                                          <p:stCondLst>
                                            <p:cond delay="0"/>
                                          </p:stCondLst>
                                        </p:cTn>
                                        <p:tgtEl>
                                          <p:spTgt spid="260109"/>
                                        </p:tgtEl>
                                        <p:attrNameLst>
                                          <p:attrName>style.visibility</p:attrName>
                                        </p:attrNameLst>
                                      </p:cBhvr>
                                      <p:to>
                                        <p:strVal val="visible"/>
                                      </p:to>
                                    </p:set>
                                    <p:anim calcmode="lin" valueType="num">
                                      <p:cBhvr>
                                        <p:cTn id="36" dur="500" fill="hold"/>
                                        <p:tgtEl>
                                          <p:spTgt spid="260109"/>
                                        </p:tgtEl>
                                        <p:attrNameLst>
                                          <p:attrName>ppt_w</p:attrName>
                                        </p:attrNameLst>
                                      </p:cBhvr>
                                      <p:tavLst>
                                        <p:tav tm="0">
                                          <p:val>
                                            <p:strVal val="2/3*#ppt_w"/>
                                          </p:val>
                                        </p:tav>
                                        <p:tav tm="100000">
                                          <p:val>
                                            <p:strVal val="#ppt_w"/>
                                          </p:val>
                                        </p:tav>
                                      </p:tavLst>
                                    </p:anim>
                                    <p:anim calcmode="lin" valueType="num">
                                      <p:cBhvr>
                                        <p:cTn id="37" dur="500" fill="hold"/>
                                        <p:tgtEl>
                                          <p:spTgt spid="260109"/>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0099" grpId="0" animBg="1" autoUpdateAnimBg="0"/>
      <p:bldP spid="260101" grpId="0" build="p" autoUpdateAnimBg="0" advAuto="0"/>
      <p:bldP spid="260102" grpId="0" animBg="1"/>
      <p:bldP spid="260106" grpId="0" autoUpdateAnimBg="0"/>
      <p:bldP spid="260109"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2"/>
          <p:cNvSpPr>
            <a:spLocks noChangeArrowheads="1"/>
          </p:cNvSpPr>
          <p:nvPr/>
        </p:nvSpPr>
        <p:spPr bwMode="auto">
          <a:xfrm>
            <a:off x="2057400" y="4210050"/>
            <a:ext cx="6457950" cy="112395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nchor="ctr"/>
          <a:lstStyle/>
          <a:p>
            <a:pPr>
              <a:defRPr/>
            </a:pPr>
            <a:r>
              <a:rPr lang="en-US" altLang="ja-JP" sz="4400" i="0" dirty="0" smtClean="0">
                <a:solidFill>
                  <a:srgbClr val="00FF00"/>
                </a:solidFill>
                <a:effectLst>
                  <a:outerShdw blurRad="38100" dist="38100" dir="2700000" algn="tl">
                    <a:srgbClr val="000000"/>
                  </a:outerShdw>
                </a:effectLst>
                <a:latin typeface="Times" charset="0"/>
              </a:rPr>
              <a:t>“</a:t>
            </a:r>
            <a:r>
              <a:rPr lang="en-US" sz="4400" i="0" dirty="0" err="1" smtClean="0">
                <a:solidFill>
                  <a:srgbClr val="00FF00"/>
                </a:solidFill>
                <a:effectLst>
                  <a:outerShdw blurRad="38100" dist="38100" dir="2700000" algn="tl">
                    <a:srgbClr val="000000"/>
                  </a:outerShdw>
                </a:effectLst>
                <a:latin typeface="Times" charset="0"/>
              </a:rPr>
              <a:t>Wo</a:t>
            </a:r>
            <a:r>
              <a:rPr lang="en-US" sz="4400" i="0" dirty="0" smtClean="0">
                <a:solidFill>
                  <a:srgbClr val="00FF00"/>
                </a:solidFill>
                <a:effectLst>
                  <a:outerShdw blurRad="38100" dist="38100" dir="2700000" algn="tl">
                    <a:srgbClr val="000000"/>
                  </a:outerShdw>
                </a:effectLst>
                <a:latin typeface="Times" charset="0"/>
              </a:rPr>
              <a:t> </a:t>
            </a:r>
            <a:r>
              <a:rPr lang="en-US" sz="4400" i="0" dirty="0" err="1" smtClean="0">
                <a:solidFill>
                  <a:srgbClr val="00FF00"/>
                </a:solidFill>
                <a:effectLst>
                  <a:outerShdw blurRad="38100" dist="38100" dir="2700000" algn="tl">
                    <a:srgbClr val="000000"/>
                  </a:outerShdw>
                </a:effectLst>
                <a:latin typeface="Times" charset="0"/>
              </a:rPr>
              <a:t>sind</a:t>
            </a:r>
            <a:r>
              <a:rPr lang="en-US" sz="4400" i="0" dirty="0" smtClean="0">
                <a:solidFill>
                  <a:srgbClr val="00FF00"/>
                </a:solidFill>
                <a:effectLst>
                  <a:outerShdw blurRad="38100" dist="38100" dir="2700000" algn="tl">
                    <a:srgbClr val="000000"/>
                  </a:outerShdw>
                </a:effectLst>
                <a:latin typeface="Times" charset="0"/>
              </a:rPr>
              <a:t> </a:t>
            </a:r>
            <a:r>
              <a:rPr lang="en-US" sz="4400" dirty="0" err="1" smtClean="0">
                <a:solidFill>
                  <a:srgbClr val="FAFD00"/>
                </a:solidFill>
                <a:effectLst>
                  <a:outerShdw blurRad="38100" dist="38100" dir="2700000" algn="tl">
                    <a:srgbClr val="000000"/>
                  </a:outerShdw>
                </a:effectLst>
                <a:latin typeface="Times" charset="0"/>
              </a:rPr>
              <a:t>diese</a:t>
            </a:r>
            <a:r>
              <a:rPr lang="en-US" sz="4400" dirty="0" smtClean="0">
                <a:solidFill>
                  <a:srgbClr val="00FF00"/>
                </a:solidFill>
                <a:effectLst>
                  <a:outerShdw blurRad="38100" dist="38100" dir="2700000" algn="tl">
                    <a:srgbClr val="000000"/>
                  </a:outerShdw>
                </a:effectLst>
                <a:latin typeface="Times" charset="0"/>
              </a:rPr>
              <a:t> </a:t>
            </a:r>
            <a:r>
              <a:rPr lang="en-US" sz="4400" i="0" dirty="0" err="1" smtClean="0">
                <a:solidFill>
                  <a:srgbClr val="00FF00"/>
                </a:solidFill>
                <a:effectLst>
                  <a:outerShdw blurRad="38100" dist="38100" dir="2700000" algn="tl">
                    <a:srgbClr val="000000"/>
                  </a:outerShdw>
                </a:effectLst>
                <a:latin typeface="Times" charset="0"/>
              </a:rPr>
              <a:t>Orte</a:t>
            </a:r>
            <a:r>
              <a:rPr lang="en-US" sz="4400" i="0" dirty="0" smtClean="0">
                <a:solidFill>
                  <a:srgbClr val="00FF00"/>
                </a:solidFill>
                <a:effectLst>
                  <a:outerShdw blurRad="38100" dist="38100" dir="2700000" algn="tl">
                    <a:srgbClr val="000000"/>
                  </a:outerShdw>
                </a:effectLst>
                <a:latin typeface="Times" charset="0"/>
              </a:rPr>
              <a:t>, </a:t>
            </a:r>
            <a:r>
              <a:rPr lang="en-US" sz="4400" i="0" dirty="0" err="1" smtClean="0">
                <a:solidFill>
                  <a:srgbClr val="00FF00"/>
                </a:solidFill>
                <a:effectLst>
                  <a:outerShdw blurRad="38100" dist="38100" dir="2700000" algn="tl">
                    <a:srgbClr val="000000"/>
                  </a:outerShdw>
                </a:effectLst>
                <a:latin typeface="Times" charset="0"/>
              </a:rPr>
              <a:t>überhaupt</a:t>
            </a:r>
            <a:r>
              <a:rPr lang="en-US" sz="4400" i="0" dirty="0" smtClean="0">
                <a:solidFill>
                  <a:srgbClr val="00FF00"/>
                </a:solidFill>
                <a:effectLst>
                  <a:outerShdw blurRad="38100" dist="38100" dir="2700000" algn="tl">
                    <a:srgbClr val="000000"/>
                  </a:outerShdw>
                </a:effectLst>
                <a:latin typeface="Times" charset="0"/>
              </a:rPr>
              <a:t>?</a:t>
            </a:r>
            <a:r>
              <a:rPr lang="en-US" altLang="ja-JP" sz="4400" i="0" dirty="0" smtClean="0">
                <a:solidFill>
                  <a:srgbClr val="00FF00"/>
                </a:solidFill>
                <a:effectLst>
                  <a:outerShdw blurRad="38100" dist="38100" dir="2700000" algn="tl">
                    <a:srgbClr val="000000"/>
                  </a:outerShdw>
                </a:effectLst>
                <a:latin typeface="Times" charset="0"/>
              </a:rPr>
              <a:t>"</a:t>
            </a:r>
            <a:endParaRPr lang="en-US" sz="4400" i="0" dirty="0">
              <a:solidFill>
                <a:srgbClr val="00FF00"/>
              </a:solidFill>
              <a:effectLst>
                <a:outerShdw blurRad="38100" dist="38100" dir="2700000" algn="tl">
                  <a:srgbClr val="000000"/>
                </a:outerShdw>
              </a:effectLst>
              <a:latin typeface="Times" charset="0"/>
            </a:endParaRPr>
          </a:p>
        </p:txBody>
      </p:sp>
      <p:sp>
        <p:nvSpPr>
          <p:cNvPr id="192515" name="Rectangle 3"/>
          <p:cNvSpPr>
            <a:spLocks noChangeArrowheads="1"/>
          </p:cNvSpPr>
          <p:nvPr/>
        </p:nvSpPr>
        <p:spPr bwMode="auto">
          <a:xfrm>
            <a:off x="1981200" y="1771650"/>
            <a:ext cx="6362700" cy="120015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nchor="ctr"/>
          <a:lstStyle/>
          <a:p>
            <a:pPr>
              <a:defRPr/>
            </a:pPr>
            <a:endParaRPr lang="en-US" sz="4400" b="1" i="0" dirty="0">
              <a:solidFill>
                <a:srgbClr val="FAFD00"/>
              </a:solidFill>
              <a:effectLst>
                <a:outerShdw blurRad="38100" dist="38100" dir="2700000" algn="tl">
                  <a:srgbClr val="000000"/>
                </a:outerShdw>
              </a:effectLst>
              <a:latin typeface="Times" pitchFamily="-110" charset="0"/>
              <a:ea typeface="+mn-ea"/>
              <a:cs typeface="+mn-cs"/>
            </a:endParaRPr>
          </a:p>
          <a:p>
            <a:pPr>
              <a:defRPr/>
            </a:pPr>
            <a:r>
              <a:rPr lang="en-US" sz="6000" b="1" dirty="0" smtClean="0">
                <a:solidFill>
                  <a:srgbClr val="FAFD00"/>
                </a:solidFill>
                <a:latin typeface="Times" pitchFamily="-110" charset="0"/>
                <a:ea typeface="+mn-ea"/>
                <a:cs typeface="+mn-cs"/>
              </a:rPr>
              <a:t>Die </a:t>
            </a:r>
            <a:r>
              <a:rPr lang="en-US" sz="6000" b="1" dirty="0" err="1" smtClean="0">
                <a:solidFill>
                  <a:srgbClr val="FAFD00"/>
                </a:solidFill>
                <a:latin typeface="Times" pitchFamily="-110" charset="0"/>
                <a:ea typeface="+mn-ea"/>
                <a:cs typeface="+mn-cs"/>
              </a:rPr>
              <a:t>schnelle</a:t>
            </a:r>
            <a:endParaRPr lang="en-US" sz="6000" b="1" dirty="0" smtClean="0">
              <a:solidFill>
                <a:srgbClr val="FAFD00"/>
              </a:solidFill>
              <a:latin typeface="Times" pitchFamily="-110" charset="0"/>
              <a:ea typeface="+mn-ea"/>
              <a:cs typeface="+mn-cs"/>
            </a:endParaRPr>
          </a:p>
          <a:p>
            <a:pPr>
              <a:defRPr/>
            </a:pPr>
            <a:r>
              <a:rPr lang="en-US" sz="6000" b="1" dirty="0" err="1" smtClean="0">
                <a:solidFill>
                  <a:srgbClr val="FAFD00"/>
                </a:solidFill>
                <a:latin typeface="Times" pitchFamily="-110" charset="0"/>
                <a:ea typeface="+mn-ea"/>
                <a:cs typeface="+mn-cs"/>
              </a:rPr>
              <a:t>Chronologie</a:t>
            </a:r>
            <a:endParaRPr lang="en-US" sz="6000" b="1" dirty="0">
              <a:solidFill>
                <a:srgbClr val="FAFD00"/>
              </a:solidFill>
              <a:latin typeface="Times" pitchFamily="-110" charset="0"/>
              <a:ea typeface="+mn-ea"/>
              <a:cs typeface="+mn-cs"/>
            </a:endParaRPr>
          </a:p>
        </p:txBody>
      </p:sp>
      <p:sp>
        <p:nvSpPr>
          <p:cNvPr id="173060" name="Text Box 12"/>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endParaRPr>
          </a:p>
        </p:txBody>
      </p:sp>
      <p:sp>
        <p:nvSpPr>
          <p:cNvPr id="192530" name="Rectangle 18"/>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rPr>
              <a:t>83</a:t>
            </a:r>
          </a:p>
        </p:txBody>
      </p:sp>
      <p:sp>
        <p:nvSpPr>
          <p:cNvPr id="173062" name="Rectangle 19"/>
          <p:cNvSpPr>
            <a:spLocks noChangeArrowheads="1"/>
          </p:cNvSpPr>
          <p:nvPr/>
        </p:nvSpPr>
        <p:spPr bwMode="auto">
          <a:xfrm>
            <a:off x="7102702" y="6269038"/>
            <a:ext cx="1561646"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p>
            <a:r>
              <a:rPr lang="en-US" sz="1200" b="1" i="0" dirty="0" err="1" smtClean="0">
                <a:solidFill>
                  <a:schemeClr val="tx1"/>
                </a:solidFill>
                <a:latin typeface="Arial" charset="0"/>
              </a:rPr>
              <a:t>Handbuch</a:t>
            </a:r>
            <a:r>
              <a:rPr lang="en-US" sz="1200" b="1" i="0" dirty="0" smtClean="0">
                <a:solidFill>
                  <a:schemeClr val="tx1"/>
                </a:solidFill>
                <a:latin typeface="Arial" charset="0"/>
              </a:rPr>
              <a:t> S. 15-16</a:t>
            </a:r>
            <a:endParaRPr lang="en-US" sz="1200" b="1" i="0" dirty="0">
              <a:solidFill>
                <a:schemeClr val="tx1"/>
              </a:solidFill>
              <a:latin typeface="Arial" charset="0"/>
            </a:endParaRPr>
          </a:p>
        </p:txBody>
      </p:sp>
      <p:sp>
        <p:nvSpPr>
          <p:cNvPr id="192533" name="Text Box 21"/>
          <p:cNvSpPr txBox="1">
            <a:spLocks noChangeArrowheads="1"/>
          </p:cNvSpPr>
          <p:nvPr/>
        </p:nvSpPr>
        <p:spPr bwMode="auto">
          <a:xfrm>
            <a:off x="8631238" y="6375400"/>
            <a:ext cx="306387" cy="396875"/>
          </a:xfrm>
          <a:prstGeom prst="rect">
            <a:avLst/>
          </a:prstGeom>
          <a:noFill/>
          <a:ln w="12700">
            <a:noFill/>
            <a:miter lim="800000"/>
            <a:headEnd/>
            <a:tailEnd/>
          </a:ln>
          <a:effec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defRPr/>
            </a:pPr>
            <a:r>
              <a:rPr lang="en-US" sz="2000" b="1" i="0" smtClean="0">
                <a:effectLst>
                  <a:outerShdw blurRad="38100" dist="38100" dir="2700000" algn="tl">
                    <a:srgbClr val="000000"/>
                  </a:outerShdw>
                </a:effectLst>
              </a:rPr>
              <a:t>1</a:t>
            </a:r>
          </a:p>
        </p:txBody>
      </p:sp>
      <p:grpSp>
        <p:nvGrpSpPr>
          <p:cNvPr id="14" name="Group 11"/>
          <p:cNvGrpSpPr>
            <a:grpSpLocks/>
          </p:cNvGrpSpPr>
          <p:nvPr/>
        </p:nvGrpSpPr>
        <p:grpSpPr bwMode="auto">
          <a:xfrm>
            <a:off x="1766888" y="3925889"/>
            <a:ext cx="6577013" cy="1603375"/>
            <a:chOff x="1113" y="2473"/>
            <a:chExt cx="4143" cy="1010"/>
          </a:xfrm>
        </p:grpSpPr>
        <p:sp>
          <p:nvSpPr>
            <p:cNvPr id="15" name="AutoShape 9"/>
            <p:cNvSpPr>
              <a:spLocks noChangeArrowheads="1"/>
            </p:cNvSpPr>
            <p:nvPr/>
          </p:nvSpPr>
          <p:spPr bwMode="auto">
            <a:xfrm>
              <a:off x="1113" y="2473"/>
              <a:ext cx="4143" cy="1010"/>
            </a:xfrm>
            <a:prstGeom prst="roundRect">
              <a:avLst>
                <a:gd name="adj" fmla="val 16667"/>
              </a:avLst>
            </a:prstGeom>
            <a:gradFill rotWithShape="0">
              <a:gsLst>
                <a:gs pos="0">
                  <a:schemeClr val="accent1">
                    <a:gamma/>
                    <a:shade val="0"/>
                    <a:invGamma/>
                  </a:schemeClr>
                </a:gs>
                <a:gs pos="50000">
                  <a:schemeClr val="accent1"/>
                </a:gs>
                <a:gs pos="100000">
                  <a:schemeClr val="accent1">
                    <a:gamma/>
                    <a:shade val="0"/>
                    <a:invGamma/>
                  </a:schemeClr>
                </a:gs>
              </a:gsLst>
              <a:lin ang="5400000" scaled="1"/>
            </a:gradFill>
            <a:ln w="38100">
              <a:solidFill>
                <a:schemeClr val="tx1"/>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6" name="Rectangle 8"/>
            <p:cNvSpPr>
              <a:spLocks noChangeArrowheads="1"/>
            </p:cNvSpPr>
            <p:nvPr/>
          </p:nvSpPr>
          <p:spPr bwMode="auto">
            <a:xfrm>
              <a:off x="1133" y="2626"/>
              <a:ext cx="4068" cy="70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nchor="ctr"/>
            <a:lstStyle/>
            <a:p>
              <a:pPr>
                <a:defRPr/>
              </a:pPr>
              <a:r>
                <a:rPr lang="en-US" altLang="ja-JP" sz="4400" i="0" dirty="0" smtClean="0">
                  <a:solidFill>
                    <a:schemeClr val="tx1"/>
                  </a:solidFill>
                  <a:effectLst>
                    <a:outerShdw blurRad="38100" dist="38100" dir="2700000" algn="tl">
                      <a:srgbClr val="000000"/>
                    </a:outerShdw>
                  </a:effectLst>
                  <a:latin typeface="Times" charset="0"/>
                </a:rPr>
                <a:t>„</a:t>
              </a:r>
              <a:r>
                <a:rPr lang="de-DE" sz="4400" i="0" dirty="0" smtClean="0">
                  <a:solidFill>
                    <a:schemeClr val="tx1"/>
                  </a:solidFill>
                  <a:effectLst>
                    <a:outerShdw blurRad="38100" dist="38100" dir="2700000" algn="tl">
                      <a:srgbClr val="000000"/>
                    </a:outerShdw>
                  </a:effectLst>
                  <a:latin typeface="Times" charset="0"/>
                </a:rPr>
                <a:t>Jetzt </a:t>
              </a:r>
              <a:r>
                <a:rPr lang="de-DE" sz="4400" i="0" dirty="0" err="1" smtClean="0">
                  <a:solidFill>
                    <a:schemeClr val="tx1"/>
                  </a:solidFill>
                  <a:effectLst>
                    <a:outerShdw blurRad="38100" dist="38100" dir="2700000" algn="tl">
                      <a:srgbClr val="000000"/>
                    </a:outerShdw>
                  </a:effectLst>
                  <a:latin typeface="Times" charset="0"/>
                </a:rPr>
                <a:t>weisst</a:t>
              </a:r>
              <a:r>
                <a:rPr lang="de-DE" sz="4400" i="0" dirty="0" smtClean="0">
                  <a:solidFill>
                    <a:schemeClr val="tx1"/>
                  </a:solidFill>
                  <a:effectLst>
                    <a:outerShdw blurRad="38100" dist="38100" dir="2700000" algn="tl">
                      <a:srgbClr val="000000"/>
                    </a:outerShdw>
                  </a:effectLst>
                  <a:latin typeface="Times" charset="0"/>
                </a:rPr>
                <a:t> Du endlich wo diese Orte liegen</a:t>
              </a:r>
              <a:r>
                <a:rPr lang="en-US" sz="4400" i="0" dirty="0" smtClean="0">
                  <a:solidFill>
                    <a:schemeClr val="tx1"/>
                  </a:solidFill>
                  <a:effectLst>
                    <a:outerShdw blurRad="38100" dist="38100" dir="2700000" algn="tl">
                      <a:srgbClr val="000000"/>
                    </a:outerShdw>
                  </a:effectLst>
                  <a:latin typeface="Times" charset="0"/>
                </a:rPr>
                <a:t>!</a:t>
              </a:r>
              <a:r>
                <a:rPr lang="en-US" altLang="ja-JP" sz="4400" i="0" dirty="0" smtClean="0">
                  <a:solidFill>
                    <a:schemeClr val="tx1"/>
                  </a:solidFill>
                  <a:effectLst>
                    <a:outerShdw blurRad="38100" dist="38100" dir="2700000" algn="tl">
                      <a:srgbClr val="000000"/>
                    </a:outerShdw>
                  </a:effectLst>
                  <a:latin typeface="Times" charset="0"/>
                </a:rPr>
                <a:t>“</a:t>
              </a:r>
              <a:endParaRPr lang="en-US" sz="4400" i="0" dirty="0">
                <a:solidFill>
                  <a:schemeClr val="tx1"/>
                </a:solidFill>
                <a:effectLst>
                  <a:outerShdw blurRad="38100" dist="38100" dir="2700000" algn="tl">
                    <a:srgbClr val="000000"/>
                  </a:outerShdw>
                </a:effectLst>
                <a:latin typeface="Times" charset="0"/>
              </a:endParaRP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528"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 calcmode="lin" valueType="num">
                                      <p:cBhvr>
                                        <p:cTn id="9" dur="500" fill="hold"/>
                                        <p:tgtEl>
                                          <p:spTgt spid="14"/>
                                        </p:tgtEl>
                                        <p:attrNameLst>
                                          <p:attrName>ppt_x</p:attrName>
                                        </p:attrNameLst>
                                      </p:cBhvr>
                                      <p:tavLst>
                                        <p:tav tm="0">
                                          <p:val>
                                            <p:fltVal val="0.5"/>
                                          </p:val>
                                        </p:tav>
                                        <p:tav tm="100000">
                                          <p:val>
                                            <p:strVal val="#ppt_x"/>
                                          </p:val>
                                        </p:tav>
                                      </p:tavLst>
                                    </p:anim>
                                    <p:anim calcmode="lin" valueType="num">
                                      <p:cBhvr>
                                        <p:cTn id="10" dur="500" fill="hold"/>
                                        <p:tgtEl>
                                          <p:spTgt spid="14"/>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5106" name="Group 13"/>
          <p:cNvGrpSpPr>
            <a:grpSpLocks/>
          </p:cNvGrpSpPr>
          <p:nvPr/>
        </p:nvGrpSpPr>
        <p:grpSpPr bwMode="auto">
          <a:xfrm>
            <a:off x="76200" y="4821239"/>
            <a:ext cx="17316451" cy="1960563"/>
            <a:chOff x="48" y="3037"/>
            <a:chExt cx="10908" cy="1235"/>
          </a:xfrm>
        </p:grpSpPr>
        <p:sp>
          <p:nvSpPr>
            <p:cNvPr id="217102" name="Text Box 14"/>
            <p:cNvSpPr txBox="1">
              <a:spLocks noChangeArrowheads="1"/>
            </p:cNvSpPr>
            <p:nvPr/>
          </p:nvSpPr>
          <p:spPr bwMode="auto">
            <a:xfrm>
              <a:off x="48" y="4099"/>
              <a:ext cx="1018" cy="173"/>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a:spcBef>
                  <a:spcPct val="50000"/>
                </a:spcBef>
                <a:defRPr/>
              </a:pPr>
              <a:endParaRPr lang="en-US" sz="1200" b="1" i="0">
                <a:solidFill>
                  <a:schemeClr val="tx1"/>
                </a:solidFill>
                <a:effectLst>
                  <a:outerShdw blurRad="38100" dist="38100" dir="2700000" algn="tl">
                    <a:srgbClr val="000000"/>
                  </a:outerShdw>
                </a:effectLst>
                <a:latin typeface="Times New Roman" pitchFamily="-110" charset="0"/>
                <a:ea typeface="+mn-ea"/>
                <a:cs typeface="+mn-cs"/>
              </a:endParaRPr>
            </a:p>
          </p:txBody>
        </p:sp>
        <p:sp>
          <p:nvSpPr>
            <p:cNvPr id="217103" name="Text Box 15"/>
            <p:cNvSpPr txBox="1">
              <a:spLocks noChangeArrowheads="1"/>
            </p:cNvSpPr>
            <p:nvPr/>
          </p:nvSpPr>
          <p:spPr bwMode="auto">
            <a:xfrm>
              <a:off x="5903" y="3037"/>
              <a:ext cx="5053" cy="442"/>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defRPr/>
              </a:pPr>
              <a:r>
                <a:rPr lang="en-US" sz="2000" b="1" dirty="0" smtClean="0">
                  <a:solidFill>
                    <a:srgbClr val="FAFD00"/>
                  </a:solidFill>
                  <a:latin typeface="Times New Roman" charset="0"/>
                </a:rPr>
                <a:t>A Presentation of The Bible…Basically Ministries International Inc.                Fort Worth, Texas</a:t>
              </a:r>
              <a:endParaRPr lang="en-US" sz="1800" b="1" i="0" dirty="0" smtClean="0">
                <a:solidFill>
                  <a:srgbClr val="FAFD00"/>
                </a:solidFill>
                <a:latin typeface="Times New Roman" charset="0"/>
              </a:endParaRPr>
            </a:p>
          </p:txBody>
        </p:sp>
        <p:sp>
          <p:nvSpPr>
            <p:cNvPr id="217104" name="Text Box 16"/>
            <p:cNvSpPr txBox="1">
              <a:spLocks noChangeArrowheads="1"/>
            </p:cNvSpPr>
            <p:nvPr/>
          </p:nvSpPr>
          <p:spPr bwMode="auto">
            <a:xfrm>
              <a:off x="6754" y="3591"/>
              <a:ext cx="1871" cy="250"/>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algn="l">
                <a:spcBef>
                  <a:spcPct val="50000"/>
                </a:spcBef>
                <a:defRPr/>
              </a:pPr>
              <a:r>
                <a:rPr lang="en-US" sz="2000" i="0" dirty="0">
                  <a:solidFill>
                    <a:srgbClr val="FFFB0C"/>
                  </a:solidFill>
                  <a:latin typeface="Helvetica" pitchFamily="-110" charset="0"/>
                  <a:ea typeface="+mn-ea"/>
                  <a:cs typeface="+mn-cs"/>
                </a:rPr>
                <a:t>www.biblebasically.org</a:t>
              </a:r>
            </a:p>
          </p:txBody>
        </p:sp>
      </p:grpSp>
      <p:sp>
        <p:nvSpPr>
          <p:cNvPr id="175107" name="Text Box 22"/>
          <p:cNvSpPr txBox="1">
            <a:spLocks noChangeArrowheads="1"/>
          </p:cNvSpPr>
          <p:nvPr/>
        </p:nvSpPr>
        <p:spPr bwMode="auto">
          <a:xfrm>
            <a:off x="479425" y="6545263"/>
            <a:ext cx="915988"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900" b="1" i="0">
                <a:solidFill>
                  <a:srgbClr val="FFFFFF"/>
                </a:solidFill>
                <a:latin typeface="Arial" charset="0"/>
              </a:rPr>
              <a:t>©2006 TBBMI</a:t>
            </a:r>
          </a:p>
        </p:txBody>
      </p:sp>
      <p:sp>
        <p:nvSpPr>
          <p:cNvPr id="217111" name="Rectangle 23"/>
          <p:cNvSpPr>
            <a:spLocks noChangeArrowheads="1"/>
          </p:cNvSpPr>
          <p:nvPr/>
        </p:nvSpPr>
        <p:spPr bwMode="auto">
          <a:xfrm>
            <a:off x="7581900" y="6526213"/>
            <a:ext cx="736600" cy="244475"/>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rPr>
              <a:t>9.65.02.</a:t>
            </a:r>
          </a:p>
        </p:txBody>
      </p:sp>
      <p:sp>
        <p:nvSpPr>
          <p:cNvPr id="217112" name="Rectangle 24"/>
          <p:cNvSpPr>
            <a:spLocks noChangeArrowheads="1"/>
          </p:cNvSpPr>
          <p:nvPr/>
        </p:nvSpPr>
        <p:spPr bwMode="auto">
          <a:xfrm>
            <a:off x="8140700" y="6524625"/>
            <a:ext cx="339725" cy="244475"/>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rPr>
              <a:t>84</a:t>
            </a:r>
          </a:p>
        </p:txBody>
      </p:sp>
      <p:pic>
        <p:nvPicPr>
          <p:cNvPr id="10" name="Picture 2"/>
          <p:cNvPicPr>
            <a:picLocks noChangeAspect="1" noChangeArrowheads="1"/>
          </p:cNvPicPr>
          <p:nvPr/>
        </p:nvPicPr>
        <p:blipFill>
          <a:blip r:embed="rId3"/>
          <a:srcRect/>
          <a:stretch>
            <a:fillRect/>
          </a:stretch>
        </p:blipFill>
        <p:spPr bwMode="auto">
          <a:xfrm>
            <a:off x="-1324305" y="0"/>
            <a:ext cx="12197953" cy="6858000"/>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35522" name="Rectangle 2"/>
          <p:cNvSpPr>
            <a:spLocks noChangeArrowheads="1"/>
          </p:cNvSpPr>
          <p:nvPr/>
        </p:nvSpPr>
        <p:spPr bwMode="auto">
          <a:xfrm>
            <a:off x="0" y="0"/>
            <a:ext cx="9144000" cy="6858000"/>
          </a:xfrm>
          <a:prstGeom prst="rect">
            <a:avLst/>
          </a:prstGeom>
          <a:solidFill>
            <a:schemeClr val="bg2"/>
          </a:solid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77154" name="Text Box 13"/>
          <p:cNvSpPr txBox="1">
            <a:spLocks noChangeArrowheads="1"/>
          </p:cNvSpPr>
          <p:nvPr/>
        </p:nvSpPr>
        <p:spPr bwMode="auto">
          <a:xfrm>
            <a:off x="479425" y="6545263"/>
            <a:ext cx="915988"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900" b="1" i="0">
                <a:solidFill>
                  <a:srgbClr val="FFFFFF"/>
                </a:solidFill>
                <a:latin typeface="Arial" charset="0"/>
              </a:rPr>
              <a:t>©2006 TBBMI</a:t>
            </a:r>
          </a:p>
        </p:txBody>
      </p:sp>
      <p:sp>
        <p:nvSpPr>
          <p:cNvPr id="235534" name="Rectangle 14"/>
          <p:cNvSpPr>
            <a:spLocks noChangeArrowheads="1"/>
          </p:cNvSpPr>
          <p:nvPr/>
        </p:nvSpPr>
        <p:spPr bwMode="auto">
          <a:xfrm>
            <a:off x="7581900" y="6526213"/>
            <a:ext cx="736600" cy="244475"/>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rPr>
              <a:t>9.65.02.</a:t>
            </a:r>
          </a:p>
        </p:txBody>
      </p:sp>
      <p:sp>
        <p:nvSpPr>
          <p:cNvPr id="235535" name="Rectangle 15"/>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rPr>
              <a:t>85</a:t>
            </a:r>
          </a:p>
        </p:txBody>
      </p:sp>
    </p:spTree>
  </p:cSld>
  <p:clrMapOvr>
    <a:masterClrMapping/>
  </p:clrMapOvr>
  <p:transition spd="med">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3" name="Rectangle 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09924" name="Rectangle 4"/>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09926" name="Rectangle 6"/>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09927" name="Line 7"/>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09928" name="Line 8"/>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09930" name="Line 10"/>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09933" name="Text Box 13"/>
          <p:cNvSpPr txBox="1">
            <a:spLocks noChangeArrowheads="1"/>
          </p:cNvSpPr>
          <p:nvPr/>
        </p:nvSpPr>
        <p:spPr bwMode="auto">
          <a:xfrm>
            <a:off x="2349982" y="1101725"/>
            <a:ext cx="5257800" cy="131127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defRPr/>
            </a:pPr>
            <a:r>
              <a:rPr lang="en-US" sz="4000" b="1" dirty="0" smtClean="0">
                <a:solidFill>
                  <a:srgbClr val="66FF99"/>
                </a:solidFill>
                <a:effectLst>
                  <a:outerShdw blurRad="38100" dist="38100" dir="2700000" algn="tl">
                    <a:srgbClr val="000000"/>
                  </a:outerShdw>
                </a:effectLst>
              </a:rPr>
              <a:t>ERSTENS:</a:t>
            </a:r>
            <a:r>
              <a:rPr lang="en-US" sz="4000" b="1" dirty="0" smtClean="0">
                <a:solidFill>
                  <a:srgbClr val="FAF200"/>
                </a:solidFill>
                <a:effectLst>
                  <a:outerShdw blurRad="38100" dist="38100" dir="2700000" algn="tl">
                    <a:srgbClr val="000000"/>
                  </a:outerShdw>
                </a:effectLst>
              </a:rPr>
              <a:t>                        6 GEWÄSSER</a:t>
            </a:r>
          </a:p>
        </p:txBody>
      </p:sp>
      <p:sp>
        <p:nvSpPr>
          <p:cNvPr id="209934" name="Text Box 14"/>
          <p:cNvSpPr txBox="1">
            <a:spLocks noChangeArrowheads="1"/>
          </p:cNvSpPr>
          <p:nvPr/>
        </p:nvSpPr>
        <p:spPr bwMode="auto">
          <a:xfrm>
            <a:off x="1967838" y="2741613"/>
            <a:ext cx="6019800" cy="119062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defRPr/>
            </a:pPr>
            <a:r>
              <a:rPr lang="en-US" sz="3600" b="1" dirty="0" smtClean="0">
                <a:solidFill>
                  <a:srgbClr val="66FF99"/>
                </a:solidFill>
                <a:effectLst>
                  <a:outerShdw blurRad="38100" dist="38100" dir="2700000" algn="tl">
                    <a:srgbClr val="000000"/>
                  </a:outerShdw>
                </a:effectLst>
              </a:rPr>
              <a:t>ZWEITENS:</a:t>
            </a:r>
            <a:r>
              <a:rPr lang="en-US" sz="3600" b="1" dirty="0" smtClean="0">
                <a:solidFill>
                  <a:srgbClr val="FAF200"/>
                </a:solidFill>
                <a:effectLst>
                  <a:outerShdw blurRad="38100" dist="38100" dir="2700000" algn="tl">
                    <a:srgbClr val="000000"/>
                  </a:outerShdw>
                </a:effectLst>
              </a:rPr>
              <a:t>                     10 ORTE</a:t>
            </a:r>
          </a:p>
        </p:txBody>
      </p:sp>
      <p:sp>
        <p:nvSpPr>
          <p:cNvPr id="209935" name="Text Box 15"/>
          <p:cNvSpPr txBox="1">
            <a:spLocks noChangeArrowheads="1"/>
          </p:cNvSpPr>
          <p:nvPr/>
        </p:nvSpPr>
        <p:spPr bwMode="auto">
          <a:xfrm>
            <a:off x="1678675" y="4298950"/>
            <a:ext cx="6595565" cy="1754326"/>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square">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defRPr/>
            </a:pPr>
            <a:r>
              <a:rPr lang="en-US" sz="3600" b="1" dirty="0" smtClean="0">
                <a:solidFill>
                  <a:srgbClr val="66FF99"/>
                </a:solidFill>
                <a:effectLst>
                  <a:outerShdw blurRad="38100" dist="38100" dir="2700000" algn="tl">
                    <a:srgbClr val="000000"/>
                  </a:outerShdw>
                </a:effectLst>
              </a:rPr>
              <a:t>DRITTENS:</a:t>
            </a:r>
            <a:r>
              <a:rPr lang="en-US" sz="3600" b="1" dirty="0" smtClean="0">
                <a:solidFill>
                  <a:srgbClr val="FAF200"/>
                </a:solidFill>
                <a:effectLst>
                  <a:outerShdw blurRad="38100" dist="38100" dir="2700000" algn="tl">
                    <a:srgbClr val="000000"/>
                  </a:outerShdw>
                </a:effectLst>
              </a:rPr>
              <a:t>                      UNGEFÄHRE ENTFERUNGEN</a:t>
            </a:r>
          </a:p>
        </p:txBody>
      </p:sp>
      <p:sp>
        <p:nvSpPr>
          <p:cNvPr id="21514" name="Text Box 16"/>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endParaRPr>
          </a:p>
        </p:txBody>
      </p:sp>
      <p:sp>
        <p:nvSpPr>
          <p:cNvPr id="21515" name="Text Box 20"/>
          <p:cNvSpPr txBox="1">
            <a:spLocks noChangeArrowheads="1"/>
          </p:cNvSpPr>
          <p:nvPr/>
        </p:nvSpPr>
        <p:spPr bwMode="auto">
          <a:xfrm>
            <a:off x="8629650" y="6530975"/>
            <a:ext cx="18415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1400" b="1" i="0">
              <a:solidFill>
                <a:srgbClr val="FFFFFF"/>
              </a:solidFill>
              <a:latin typeface="Arial" charset="0"/>
            </a:endParaRPr>
          </a:p>
        </p:txBody>
      </p:sp>
      <p:sp>
        <p:nvSpPr>
          <p:cNvPr id="209941" name="Rectangle 21"/>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rPr>
              <a:t>09</a:t>
            </a:r>
          </a:p>
        </p:txBody>
      </p:sp>
      <p:sp>
        <p:nvSpPr>
          <p:cNvPr id="21517" name="Text Box 22"/>
          <p:cNvSpPr txBox="1">
            <a:spLocks noChangeArrowheads="1"/>
          </p:cNvSpPr>
          <p:nvPr/>
        </p:nvSpPr>
        <p:spPr bwMode="auto">
          <a:xfrm>
            <a:off x="8737600" y="6397625"/>
            <a:ext cx="325438"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2000" i="0">
                <a:solidFill>
                  <a:srgbClr val="FFFFFF"/>
                </a:solidFill>
                <a:latin typeface="Arial" charset="0"/>
              </a:rPr>
              <a:t>2</a:t>
            </a:r>
          </a:p>
        </p:txBody>
      </p:sp>
      <p:sp>
        <p:nvSpPr>
          <p:cNvPr id="21518" name="Text Box 23"/>
          <p:cNvSpPr txBox="1">
            <a:spLocks noChangeArrowheads="1"/>
          </p:cNvSpPr>
          <p:nvPr/>
        </p:nvSpPr>
        <p:spPr bwMode="auto">
          <a:xfrm>
            <a:off x="7532688" y="5884863"/>
            <a:ext cx="268287"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Arial" charset="0"/>
              </a:rPr>
              <a:t>  </a:t>
            </a:r>
          </a:p>
        </p:txBody>
      </p:sp>
      <p:sp>
        <p:nvSpPr>
          <p:cNvPr id="21519" name="Rectangle 24"/>
          <p:cNvSpPr>
            <a:spLocks noChangeArrowheads="1"/>
          </p:cNvSpPr>
          <p:nvPr/>
        </p:nvSpPr>
        <p:spPr bwMode="auto">
          <a:xfrm>
            <a:off x="7102702" y="6269038"/>
            <a:ext cx="1561646"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p>
            <a:r>
              <a:rPr lang="en-US" sz="1200" b="1" i="0" dirty="0" err="1" smtClean="0">
                <a:solidFill>
                  <a:schemeClr val="tx1"/>
                </a:solidFill>
                <a:latin typeface="Arial" charset="0"/>
              </a:rPr>
              <a:t>Handbuch</a:t>
            </a:r>
            <a:r>
              <a:rPr lang="en-US" sz="1200" b="1" i="0" dirty="0" smtClean="0">
                <a:solidFill>
                  <a:schemeClr val="tx1"/>
                </a:solidFill>
                <a:latin typeface="Arial" charset="0"/>
              </a:rPr>
              <a:t> S. 15-16</a:t>
            </a:r>
            <a:endParaRPr lang="en-US" sz="1200" b="1" i="0" dirty="0">
              <a:solidFill>
                <a:schemeClr val="tx1"/>
              </a:solidFill>
              <a:latin typeface="Arial"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09933"/>
                                        </p:tgtEl>
                                        <p:attrNameLst>
                                          <p:attrName>style.visibility</p:attrName>
                                        </p:attrNameLst>
                                      </p:cBhvr>
                                      <p:to>
                                        <p:strVal val="visible"/>
                                      </p:to>
                                    </p:set>
                                    <p:animEffect transition="in" filter="fade">
                                      <p:cBhvr>
                                        <p:cTn id="7" dur="1000"/>
                                        <p:tgtEl>
                                          <p:spTgt spid="20993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09934"/>
                                        </p:tgtEl>
                                        <p:attrNameLst>
                                          <p:attrName>style.visibility</p:attrName>
                                        </p:attrNameLst>
                                      </p:cBhvr>
                                      <p:to>
                                        <p:strVal val="visible"/>
                                      </p:to>
                                    </p:set>
                                    <p:animEffect transition="in" filter="fade">
                                      <p:cBhvr>
                                        <p:cTn id="12" dur="1000"/>
                                        <p:tgtEl>
                                          <p:spTgt spid="20993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09935"/>
                                        </p:tgtEl>
                                        <p:attrNameLst>
                                          <p:attrName>style.visibility</p:attrName>
                                        </p:attrNameLst>
                                      </p:cBhvr>
                                      <p:to>
                                        <p:strVal val="visible"/>
                                      </p:to>
                                    </p:set>
                                    <p:animEffect transition="in" filter="fade">
                                      <p:cBhvr>
                                        <p:cTn id="17" dur="1000"/>
                                        <p:tgtEl>
                                          <p:spTgt spid="2099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9933" grpId="0" autoUpdateAnimBg="0"/>
      <p:bldP spid="209934" grpId="0" autoUpdateAnimBg="0"/>
      <p:bldP spid="209935" grpId="0" autoUpdateAnimBg="0"/>
    </p:bldLst>
  </p:timing>
</p:sld>
</file>

<file path=ppt/tags/tag1.xml><?xml version="1.0" encoding="utf-8"?>
<p:tagLst xmlns:a="http://schemas.openxmlformats.org/drawingml/2006/main" xmlns:r="http://schemas.openxmlformats.org/officeDocument/2006/relationships" xmlns:p="http://schemas.openxmlformats.org/presentationml/2006/main">
  <p:tag name="PHOTO" val="TRUE"/>
  <p:tag name="FILENAME" val="E:\Todd Sites\6 Egypt\Egypt keepers sr\Sinai sr\Coral Island from coast, tb n030300 sr.jpg"/>
</p:tagLst>
</file>

<file path=ppt/tags/tag2.xml><?xml version="1.0" encoding="utf-8"?>
<p:tagLst xmlns:a="http://schemas.openxmlformats.org/drawingml/2006/main" xmlns:r="http://schemas.openxmlformats.org/officeDocument/2006/relationships" xmlns:p="http://schemas.openxmlformats.org/presentationml/2006/main">
  <p:tag name="PHOTO" val="TRUE"/>
  <p:tag name="FILENAME" val="E:\Todd Sites\6 Egypt\Egypt keepers sr\Sinai sr\Coral Island from coast, tb n030300 sr.jpg"/>
</p:tagLst>
</file>

<file path=ppt/tags/tag3.xml><?xml version="1.0" encoding="utf-8"?>
<p:tagLst xmlns:a="http://schemas.openxmlformats.org/drawingml/2006/main" xmlns:r="http://schemas.openxmlformats.org/officeDocument/2006/relationships" xmlns:p="http://schemas.openxmlformats.org/presentationml/2006/main">
  <p:tag name="PHOTO" val="TRUE"/>
  <p:tag name="FILENAME" val="E:\Todd Sites\6 Egypt\Egypt keepers sr\Sinai sr\Coral Island from coast, tb n030300 sr.jpg"/>
</p:tagLst>
</file>

<file path=ppt/theme/theme1.xml><?xml version="1.0" encoding="utf-8"?>
<a:theme xmlns:a="http://schemas.openxmlformats.org/drawingml/2006/main" name="untitled 2">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2">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0" i="1" u="none" strike="noStrike" cap="none" normalizeH="0" baseline="0">
            <a:ln>
              <a:noFill/>
            </a:ln>
            <a:solidFill>
              <a:schemeClr val="hlink"/>
            </a:solidFill>
            <a:effectLst>
              <a:outerShdw blurRad="38100" dist="38100" dir="2700000" algn="tl">
                <a:srgbClr val="000000">
                  <a:alpha val="43137"/>
                </a:srgbClr>
              </a:outerShdw>
            </a:effectLst>
            <a:latin typeface="Comic Sans MS" pitchFamily="-110"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0" i="1" u="none" strike="noStrike" cap="none" normalizeH="0" baseline="0">
            <a:ln>
              <a:noFill/>
            </a:ln>
            <a:solidFill>
              <a:schemeClr val="hlink"/>
            </a:solidFill>
            <a:effectLst>
              <a:outerShdw blurRad="38100" dist="38100" dir="2700000" algn="tl">
                <a:srgbClr val="000000">
                  <a:alpha val="43137"/>
                </a:srgbClr>
              </a:outerShdw>
            </a:effectLst>
            <a:latin typeface="Comic Sans MS" pitchFamily="-110" charset="0"/>
          </a:defRPr>
        </a:defPPr>
      </a:lstStyle>
    </a:lnDef>
  </a:objectDefaults>
  <a:extraClrSchemeLst>
    <a:extraClrScheme>
      <a:clrScheme name="untitled 2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2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2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2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2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2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2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themeOverride>
</file>

<file path=docProps/app.xml><?xml version="1.0" encoding="utf-8"?>
<Properties xmlns="http://schemas.openxmlformats.org/officeDocument/2006/extended-properties" xmlns:vt="http://schemas.openxmlformats.org/officeDocument/2006/docPropsVTypes">
  <Template/>
  <TotalTime>0</TotalTime>
  <Pages>43</Pages>
  <Words>4234</Words>
  <Application>Microsoft Office PowerPoint</Application>
  <PresentationFormat>Bildschirmpräsentation (4:3)</PresentationFormat>
  <Paragraphs>1195</Paragraphs>
  <Slides>85</Slides>
  <Notes>85</Notes>
  <HiddenSlides>0</HiddenSlides>
  <MMClips>0</MMClips>
  <ScaleCrop>false</ScaleCrop>
  <HeadingPairs>
    <vt:vector size="4" baseType="variant">
      <vt:variant>
        <vt:lpstr>Design</vt:lpstr>
      </vt:variant>
      <vt:variant>
        <vt:i4>1</vt:i4>
      </vt:variant>
      <vt:variant>
        <vt:lpstr>Folientitel</vt:lpstr>
      </vt:variant>
      <vt:variant>
        <vt:i4>85</vt:i4>
      </vt:variant>
    </vt:vector>
  </HeadingPairs>
  <TitlesOfParts>
    <vt:vector size="86" baseType="lpstr">
      <vt:lpstr>untitled 2</vt:lpstr>
      <vt:lpstr>Folie 1</vt:lpstr>
      <vt:lpstr>Folie 2</vt:lpstr>
      <vt:lpstr>Folie 3</vt:lpstr>
      <vt:lpstr>Folie 4</vt:lpstr>
      <vt:lpstr>Folie 5</vt:lpstr>
      <vt:lpstr>Folie 6</vt:lpstr>
      <vt:lpstr>Folie 7</vt:lpstr>
      <vt:lpstr>Folie 8</vt:lpstr>
      <vt:lpstr>Folie 9</vt:lpstr>
      <vt:lpstr>Folie 10</vt:lpstr>
      <vt:lpstr>Folie 11</vt:lpstr>
      <vt:lpstr>Folie 12</vt:lpstr>
      <vt:lpstr>Folie 13</vt:lpstr>
      <vt:lpstr>Folie 14</vt:lpstr>
      <vt:lpstr>Folie 15</vt:lpstr>
      <vt:lpstr>Folie 16</vt:lpstr>
      <vt:lpstr>Folie 17</vt:lpstr>
      <vt:lpstr>Folie 18</vt:lpstr>
      <vt:lpstr>Folie 19</vt:lpstr>
      <vt:lpstr>Folie 20</vt:lpstr>
      <vt:lpstr>Folie 21</vt:lpstr>
      <vt:lpstr>Folie 22</vt:lpstr>
      <vt:lpstr>Folie 23</vt:lpstr>
      <vt:lpstr>Folie 24</vt:lpstr>
      <vt:lpstr>Folie 25</vt:lpstr>
      <vt:lpstr>Folie 26</vt:lpstr>
      <vt:lpstr>Folie 27</vt:lpstr>
      <vt:lpstr>Folie 28</vt:lpstr>
      <vt:lpstr>Folie 29</vt:lpstr>
      <vt:lpstr>Folie 30</vt:lpstr>
      <vt:lpstr>Folie 31</vt:lpstr>
      <vt:lpstr>Folie 32</vt:lpstr>
      <vt:lpstr>Folie 33</vt:lpstr>
      <vt:lpstr>Folie 34</vt:lpstr>
      <vt:lpstr>Folie 35</vt:lpstr>
      <vt:lpstr>Folie 36</vt:lpstr>
      <vt:lpstr>Folie 37</vt:lpstr>
      <vt:lpstr>Folie 38</vt:lpstr>
      <vt:lpstr>Folie 39</vt:lpstr>
      <vt:lpstr>Folie 40</vt:lpstr>
      <vt:lpstr>Folie 41</vt:lpstr>
      <vt:lpstr>Folie 42</vt:lpstr>
      <vt:lpstr>Folie 43</vt:lpstr>
      <vt:lpstr>Folie 44</vt:lpstr>
      <vt:lpstr>Folie 45</vt:lpstr>
      <vt:lpstr>Folie 46</vt:lpstr>
      <vt:lpstr>Folie 47</vt:lpstr>
      <vt:lpstr>Folie 48</vt:lpstr>
      <vt:lpstr>Folie 49</vt:lpstr>
      <vt:lpstr>Folie 50</vt:lpstr>
      <vt:lpstr>Folie 51</vt:lpstr>
      <vt:lpstr>Folie 52</vt:lpstr>
      <vt:lpstr>Folie 53</vt:lpstr>
      <vt:lpstr>Folie 54</vt:lpstr>
      <vt:lpstr>Folie 55</vt:lpstr>
      <vt:lpstr>Folie 56</vt:lpstr>
      <vt:lpstr>Folie 57</vt:lpstr>
      <vt:lpstr>Folie 58</vt:lpstr>
      <vt:lpstr>Folie 59</vt:lpstr>
      <vt:lpstr>Folie 60</vt:lpstr>
      <vt:lpstr>Folie 61</vt:lpstr>
      <vt:lpstr>Folie 62</vt:lpstr>
      <vt:lpstr>Folie 63</vt:lpstr>
      <vt:lpstr>Folie 64</vt:lpstr>
      <vt:lpstr>Folie 65</vt:lpstr>
      <vt:lpstr>Folie 66</vt:lpstr>
      <vt:lpstr>Folie 67</vt:lpstr>
      <vt:lpstr>Folie 68</vt:lpstr>
      <vt:lpstr>Folie 69</vt:lpstr>
      <vt:lpstr>Folie 70</vt:lpstr>
      <vt:lpstr>Folie 71</vt:lpstr>
      <vt:lpstr>Folie 72</vt:lpstr>
      <vt:lpstr>Folie 73</vt:lpstr>
      <vt:lpstr>Folie 74</vt:lpstr>
      <vt:lpstr>Folie 75</vt:lpstr>
      <vt:lpstr>Folie 76</vt:lpstr>
      <vt:lpstr>Folie 77</vt:lpstr>
      <vt:lpstr>Folie 78</vt:lpstr>
      <vt:lpstr>Folie 79</vt:lpstr>
      <vt:lpstr>Folie 80</vt:lpstr>
      <vt:lpstr>Folie 81</vt:lpstr>
      <vt:lpstr>Folie 82</vt:lpstr>
      <vt:lpstr>Folie 83</vt:lpstr>
      <vt:lpstr>Folie 84</vt:lpstr>
      <vt:lpstr>Folie 85</vt:lpstr>
    </vt:vector>
  </TitlesOfParts>
  <Company>N.A.</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subject>slide show seminar presentation</dc:subject>
  <dc:creator>JOHN FRYMAN</dc:creator>
  <cp:lastModifiedBy>Peter</cp:lastModifiedBy>
  <cp:revision>342</cp:revision>
  <cp:lastPrinted>2003-03-25T20:50:53Z</cp:lastPrinted>
  <dcterms:created xsi:type="dcterms:W3CDTF">2003-03-13T21:44:32Z</dcterms:created>
  <dcterms:modified xsi:type="dcterms:W3CDTF">2015-10-27T11:48:01Z</dcterms:modified>
</cp:coreProperties>
</file>