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4" r:id="rId2"/>
    <p:sldMasterId id="2147483712" r:id="rId3"/>
    <p:sldMasterId id="2147483710" r:id="rId4"/>
    <p:sldMasterId id="2147483660" r:id="rId5"/>
    <p:sldMasterId id="2147483649" r:id="rId6"/>
    <p:sldMasterId id="2147483777" r:id="rId7"/>
    <p:sldMasterId id="2147484055" r:id="rId8"/>
    <p:sldMasterId id="2147484057" r:id="rId9"/>
    <p:sldMasterId id="2147484130" r:id="rId10"/>
    <p:sldMasterId id="2147484708" r:id="rId11"/>
    <p:sldMasterId id="2147484803" r:id="rId12"/>
    <p:sldMasterId id="2147484815" r:id="rId13"/>
    <p:sldMasterId id="2147484827" r:id="rId14"/>
  </p:sldMasterIdLst>
  <p:notesMasterIdLst>
    <p:notesMasterId r:id="rId37"/>
  </p:notesMasterIdLst>
  <p:sldIdLst>
    <p:sldId id="257" r:id="rId15"/>
    <p:sldId id="313" r:id="rId16"/>
    <p:sldId id="316" r:id="rId17"/>
    <p:sldId id="332" r:id="rId18"/>
    <p:sldId id="321" r:id="rId19"/>
    <p:sldId id="312" r:id="rId20"/>
    <p:sldId id="314" r:id="rId21"/>
    <p:sldId id="333" r:id="rId22"/>
    <p:sldId id="315" r:id="rId23"/>
    <p:sldId id="317" r:id="rId24"/>
    <p:sldId id="318" r:id="rId25"/>
    <p:sldId id="319" r:id="rId26"/>
    <p:sldId id="320" r:id="rId27"/>
    <p:sldId id="329" r:id="rId28"/>
    <p:sldId id="325" r:id="rId29"/>
    <p:sldId id="324" r:id="rId30"/>
    <p:sldId id="322" r:id="rId31"/>
    <p:sldId id="331" r:id="rId32"/>
    <p:sldId id="326" r:id="rId33"/>
    <p:sldId id="334" r:id="rId34"/>
    <p:sldId id="256" r:id="rId35"/>
    <p:sldId id="335"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07"/>
  </p:normalViewPr>
  <p:slideViewPr>
    <p:cSldViewPr>
      <p:cViewPr varScale="1">
        <p:scale>
          <a:sx n="124" d="100"/>
          <a:sy n="124" d="100"/>
        </p:scale>
        <p:origin x="1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viewProps" Target="viewProps.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B4130CB-FAF0-B54B-9FE9-58008BEA4E9E}" type="slidenum">
              <a:rPr lang="en-US"/>
              <a:pPr>
                <a:defRPr/>
              </a:pPr>
              <a:t>‹#›</a:t>
            </a:fld>
            <a:endParaRPr lang="en-US"/>
          </a:p>
        </p:txBody>
      </p:sp>
    </p:spTree>
    <p:extLst>
      <p:ext uri="{BB962C8B-B14F-4D97-AF65-F5344CB8AC3E}">
        <p14:creationId xmlns:p14="http://schemas.microsoft.com/office/powerpoint/2010/main" val="2407692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charset="0"/>
        <a:cs typeface="Geneva" charset="0"/>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charset="0"/>
        <a:cs typeface="Geneva" charset="0"/>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EFD163-F1A5-B143-86AF-C44CAEB9AAA3}" type="slidenum">
              <a:rPr lang="zh-CN" altLang="en-US" sz="1200"/>
              <a:pPr/>
              <a:t>1</a:t>
            </a:fld>
            <a:endParaRPr lang="en-US" altLang="zh-CN" sz="1200"/>
          </a:p>
        </p:txBody>
      </p:sp>
      <p:sp>
        <p:nvSpPr>
          <p:cNvPr id="82946" name="Rectangle 2"/>
          <p:cNvSpPr>
            <a:spLocks noGrp="1" noRot="1" noChangeAspect="1" noChangeArrowheads="1" noTextEdit="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a:latin typeface="Arial" charset="0"/>
                <a:ea typeface="ＭＳ Ｐゴシック" charset="0"/>
                <a:cs typeface="ＭＳ Ｐゴシック" charset="0"/>
              </a:rPr>
              <a:t>Turn to page 29 in the 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962F41-77C5-2E47-8815-47C57F51F5D1}" type="slidenum">
              <a:rPr lang="zh-CN" altLang="en-US" sz="1200"/>
              <a:pPr/>
              <a:t>11</a:t>
            </a:fld>
            <a:endParaRPr lang="en-US" altLang="zh-CN" sz="1200"/>
          </a:p>
        </p:txBody>
      </p:sp>
      <p:sp>
        <p:nvSpPr>
          <p:cNvPr id="99330" name="Rectangle 2"/>
          <p:cNvSpPr>
            <a:spLocks noGrp="1" noRot="1" noChangeAspect="1" noChangeArrowheads="1" noTextEdit="1"/>
          </p:cNvSpPr>
          <p:nvPr>
            <p:ph type="sldImg"/>
          </p:nvPr>
        </p:nvSpPr>
        <p:spPr>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7D4703-ECA6-D04C-9345-50BD6BC09896}" type="slidenum">
              <a:rPr lang="zh-CN" altLang="en-US" sz="1200"/>
              <a:pPr/>
              <a:t>12</a:t>
            </a:fld>
            <a:endParaRPr lang="en-US" altLang="zh-CN" sz="1200"/>
          </a:p>
        </p:txBody>
      </p:sp>
      <p:sp>
        <p:nvSpPr>
          <p:cNvPr id="101378" name="Rectangle 2"/>
          <p:cNvSpPr>
            <a:spLocks noGrp="1" noRot="1" noChangeAspect="1" noChangeArrowheads="1" noTextEdit="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ACD414-D90A-7447-BBF9-B63011B6570A}" type="slidenum">
              <a:rPr lang="zh-CN" altLang="en-US" sz="1200"/>
              <a:pPr/>
              <a:t>13</a:t>
            </a:fld>
            <a:endParaRPr lang="en-US" altLang="zh-CN" sz="1200"/>
          </a:p>
        </p:txBody>
      </p:sp>
      <p:sp>
        <p:nvSpPr>
          <p:cNvPr id="103426" name="Rectangle 2"/>
          <p:cNvSpPr>
            <a:spLocks noGrp="1" noRot="1" noChangeAspect="1" noChangeArrowheads="1" noTextEdit="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F485F9-A697-9D47-95F6-0A48487937E3}" type="slidenum">
              <a:rPr lang="zh-CN" altLang="en-US" sz="1200"/>
              <a:pPr/>
              <a:t>14</a:t>
            </a:fld>
            <a:endParaRPr lang="en-US" altLang="zh-CN" sz="1200"/>
          </a:p>
        </p:txBody>
      </p:sp>
      <p:sp>
        <p:nvSpPr>
          <p:cNvPr id="10547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spcBef>
                <a:spcPct val="0"/>
              </a:spcBef>
            </a:pPr>
            <a:endParaRPr lang="zh-CN" altLang="en-US" sz="240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F3D9D1-8EA2-C249-A789-C61F5E9CA85F}" type="slidenum">
              <a:rPr lang="zh-CN" altLang="en-US" sz="1200">
                <a:solidFill>
                  <a:srgbClr val="000000"/>
                </a:solidFill>
              </a:rPr>
              <a:pPr/>
              <a:t>15</a:t>
            </a:fld>
            <a:endParaRPr lang="en-US" altLang="zh-CN" sz="1200">
              <a:solidFill>
                <a:srgbClr val="000000"/>
              </a:solidFill>
            </a:endParaRPr>
          </a:p>
        </p:txBody>
      </p:sp>
      <p:sp>
        <p:nvSpPr>
          <p:cNvPr id="107522" name="Rectangle 2"/>
          <p:cNvSpPr>
            <a:spLocks noGrp="1" noRot="1" noChangeAspect="1" noChangeArrowheads="1" noTextEdit="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4BA437-3AB7-7C4E-BF4F-683F3976AE77}" type="slidenum">
              <a:rPr lang="zh-CN" altLang="en-US" sz="1200">
                <a:solidFill>
                  <a:srgbClr val="000000"/>
                </a:solidFill>
              </a:rPr>
              <a:pPr/>
              <a:t>17</a:t>
            </a:fld>
            <a:endParaRPr lang="en-US" altLang="zh-CN" sz="1200">
              <a:solidFill>
                <a:srgbClr val="000000"/>
              </a:solidFill>
            </a:endParaRPr>
          </a:p>
        </p:txBody>
      </p:sp>
      <p:sp>
        <p:nvSpPr>
          <p:cNvPr id="110594" name="Rectangle 2"/>
          <p:cNvSpPr>
            <a:spLocks noGrp="1" noRot="1" noChangeAspect="1" noChangeArrowheads="1" noTextEdit="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a:latin typeface="Arial" charset="0"/>
                <a:ea typeface="ＭＳ Ｐゴシック" charset="0"/>
                <a:cs typeface="ＭＳ Ｐゴシック" charset="0"/>
              </a:rPr>
              <a:t>Fill in your bulletin outline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D76A414-5C93-E44F-B7B0-8485518D4944}" type="slidenum">
              <a:rPr lang="zh-CN" altLang="en-US" sz="1200">
                <a:solidFill>
                  <a:srgbClr val="000000"/>
                </a:solidFill>
                <a:latin typeface="Arial" charset="0"/>
              </a:rPr>
              <a:pPr/>
              <a:t>18</a:t>
            </a:fld>
            <a:endParaRPr lang="en-US" altLang="zh-CN" sz="1200">
              <a:solidFill>
                <a:srgbClr val="000000"/>
              </a:solidFill>
              <a:latin typeface="Arial" charset="0"/>
            </a:endParaRPr>
          </a:p>
        </p:txBody>
      </p:sp>
      <p:sp>
        <p:nvSpPr>
          <p:cNvPr id="329730" name="Rectangle 2"/>
          <p:cNvSpPr>
            <a:spLocks noGrp="1" noRot="1" noChangeAspect="1" noChangeArrowheads="1" noTextEdit="1"/>
          </p:cNvSpPr>
          <p:nvPr>
            <p:ph type="sldImg"/>
          </p:nvPr>
        </p:nvSpPr>
        <p:spPr>
          <a:solidFill>
            <a:srgbClr val="FFFFFF"/>
          </a:solidFill>
          <a:ln/>
        </p:spPr>
      </p:sp>
      <p:sp>
        <p:nvSpPr>
          <p:cNvPr id="329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B3ED8A-5207-3F42-965C-6DE02C12BD99}" type="slidenum">
              <a:rPr lang="zh-CN" altLang="en-US" sz="1200"/>
              <a:pPr/>
              <a:t>19</a:t>
            </a:fld>
            <a:endParaRPr lang="en-US" altLang="zh-CN" sz="1200"/>
          </a:p>
        </p:txBody>
      </p:sp>
      <p:sp>
        <p:nvSpPr>
          <p:cNvPr id="112642" name="Rectangle 2"/>
          <p:cNvSpPr>
            <a:spLocks noGrp="1" noRot="1" noChangeAspect="1" noChangeArrowheads="1" noTextEdit="1"/>
          </p:cNvSpPr>
          <p:nvPr>
            <p:ph type="sldImg"/>
          </p:nvPr>
        </p:nvSpPr>
        <p:spPr>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A61EDD60-068D-AC45-B89B-9B6743F94D86}" type="slidenum">
              <a:rPr lang="zh-CN" altLang="en-US" sz="1200">
                <a:solidFill>
                  <a:srgbClr val="000000"/>
                </a:solidFill>
                <a:latin typeface="Arial" charset="0"/>
              </a:rPr>
              <a:pPr/>
              <a:t>20</a:t>
            </a:fld>
            <a:endParaRPr lang="en-US" altLang="zh-CN" sz="1200">
              <a:solidFill>
                <a:srgbClr val="000000"/>
              </a:solidFill>
              <a:latin typeface="Arial" charset="0"/>
            </a:endParaRPr>
          </a:p>
        </p:txBody>
      </p:sp>
      <p:sp>
        <p:nvSpPr>
          <p:cNvPr id="369666" name="Rectangle 2"/>
          <p:cNvSpPr>
            <a:spLocks noGrp="1" noRot="1" noChangeAspect="1" noChangeArrowheads="1" noTextEdit="1"/>
          </p:cNvSpPr>
          <p:nvPr>
            <p:ph type="sldImg"/>
          </p:nvPr>
        </p:nvSpPr>
        <p:spPr>
          <a:solidFill>
            <a:srgbClr val="FFFFFF"/>
          </a:solidFill>
          <a:ln/>
        </p:spPr>
      </p:sp>
      <p:sp>
        <p:nvSpPr>
          <p:cNvPr id="369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ea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072577-05CD-F04C-BBA9-97432D85AF45}" type="slidenum">
              <a:rPr lang="zh-CN" altLang="en-US" sz="1200"/>
              <a:pPr/>
              <a:t>21</a:t>
            </a:fld>
            <a:endParaRPr lang="en-US" altLang="zh-CN"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D0D179-D780-D043-8D4E-F82DD2658F16}" type="slidenum">
              <a:rPr lang="zh-CN" altLang="en-US" sz="1200"/>
              <a:pPr/>
              <a:t>2</a:t>
            </a:fld>
            <a:endParaRPr lang="en-US" altLang="zh-CN" sz="1200"/>
          </a:p>
        </p:txBody>
      </p:sp>
      <p:sp>
        <p:nvSpPr>
          <p:cNvPr id="84994" name="Rectangle 2"/>
          <p:cNvSpPr>
            <a:spLocks noGrp="1" noRot="1" noChangeAspect="1" noChangeArrowheads="1" noTextEdit="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pPr eaLnBrk="1" hangingPunct="1">
              <a:buFont typeface="Wingdings" charset="0"/>
              <a:buNone/>
            </a:pPr>
            <a:r>
              <a:rPr lang="en-US" altLang="zh-CN" b="1">
                <a:latin typeface="Times" charset="0"/>
                <a:ea typeface="ＭＳ Ｐゴシック" charset="0"/>
                <a:cs typeface="ＭＳ Ｐゴシック" charset="0"/>
              </a:rPr>
              <a:t>"A major affirmation of our definition of expository preaching, therefore, maintains that </a:t>
            </a:r>
            <a:r>
              <a:rPr lang="fr-FR" b="1">
                <a:latin typeface="Times" charset="0"/>
                <a:ea typeface="ＭＳ Ｐゴシック" charset="0"/>
                <a:cs typeface="ＭＳ Ｐゴシック" charset="0"/>
              </a:rPr>
              <a:t>'</a:t>
            </a:r>
            <a:r>
              <a:rPr lang="en-US" altLang="zh-CN" b="1">
                <a:latin typeface="Times" charset="0"/>
                <a:ea typeface="ＭＳ Ｐゴシック" charset="0"/>
                <a:cs typeface="ＭＳ Ｐゴシック" charset="0"/>
              </a:rPr>
              <a:t>expository preaching is the communication of a biblical concept.</a:t>
            </a:r>
            <a:r>
              <a:rPr lang="fr-FR" b="1">
                <a:latin typeface="Times" charset="0"/>
                <a:ea typeface="ＭＳ Ｐゴシック" charset="0"/>
                <a:cs typeface="ＭＳ Ｐゴシック" charset="0"/>
              </a:rPr>
              <a:t>'</a:t>
            </a:r>
            <a:r>
              <a:rPr lang="en-US" altLang="zh-CN" b="1">
                <a:latin typeface="Times" charset="0"/>
                <a:ea typeface="ＭＳ Ｐゴシック" charset="0"/>
                <a:cs typeface="ＭＳ Ｐゴシック" charset="0"/>
              </a:rPr>
              <a:t>  That affirms the obvious.  </a:t>
            </a:r>
            <a:br>
              <a:rPr lang="en-US" altLang="zh-CN" b="1">
                <a:latin typeface="Times" charset="0"/>
                <a:ea typeface="ＭＳ Ｐゴシック" charset="0"/>
                <a:cs typeface="ＭＳ Ｐゴシック" charset="0"/>
              </a:rPr>
            </a:br>
            <a:r>
              <a:rPr lang="en-US" altLang="zh-CN" b="1" u="sng">
                <a:latin typeface="Times" charset="0"/>
                <a:ea typeface="ＭＳ Ｐゴシック" charset="0"/>
                <a:cs typeface="ＭＳ Ｐゴシック" charset="0"/>
              </a:rPr>
              <a:t>A sermon should be a bullet and not buckshot</a:t>
            </a:r>
            <a:r>
              <a:rPr lang="en-US" altLang="zh-CN" b="1">
                <a:latin typeface="Times" charset="0"/>
                <a:ea typeface="ＭＳ Ｐゴシック" charset="0"/>
                <a:cs typeface="ＭＳ Ｐゴシック" charset="0"/>
              </a:rPr>
              <a:t>.  Ideally each sermon is the explanation, interpretation, or application of a single dominant idea supported by other ideas, all drawn from one passage or several passages of Scripture" </a:t>
            </a:r>
          </a:p>
          <a:p>
            <a:pPr eaLnBrk="1" hangingPunct="1">
              <a:buFont typeface="Wingdings" charset="0"/>
              <a:buNone/>
            </a:pPr>
            <a:r>
              <a:rPr lang="en-US" altLang="zh-CN" b="1">
                <a:latin typeface="Times" charset="0"/>
                <a:ea typeface="ＭＳ Ｐゴシック" charset="0"/>
                <a:cs typeface="ＭＳ Ｐゴシック" charset="0"/>
              </a:rPr>
              <a:t>(Haddon Robinson, </a:t>
            </a:r>
            <a:r>
              <a:rPr lang="en-US" altLang="zh-CN" b="1" i="1">
                <a:latin typeface="Times" charset="0"/>
                <a:ea typeface="ＭＳ Ｐゴシック" charset="0"/>
                <a:cs typeface="ＭＳ Ｐゴシック" charset="0"/>
              </a:rPr>
              <a:t>Biblical Preaching</a:t>
            </a:r>
            <a:r>
              <a:rPr lang="en-US" altLang="zh-CN" b="1">
                <a:latin typeface="Times" charset="0"/>
                <a:ea typeface="ＭＳ Ｐゴシック" charset="0"/>
                <a:cs typeface="ＭＳ Ｐゴシック" charset="0"/>
              </a:rPr>
              <a:t>, 33)</a:t>
            </a:r>
          </a:p>
          <a:p>
            <a:pPr eaLnBrk="1" hangingPunct="1"/>
            <a:endParaRPr lang="en-US" altLang="zh-CN">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22</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a:latin typeface="Arial" charset="0"/>
              </a:rPr>
              <a:t>Homiletics link </a:t>
            </a:r>
            <a:r>
              <a:rPr lang="en-US" dirty="0">
                <a:latin typeface="Arial" charset="0"/>
              </a:rPr>
              <a:t>address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06F9172-CD79-6543-B52C-864DC20DB66D}" type="slidenum">
              <a:rPr lang="zh-CN" altLang="en-US" sz="1200"/>
              <a:pPr/>
              <a:t>3</a:t>
            </a:fld>
            <a:endParaRPr lang="en-US" altLang="zh-CN" sz="1200"/>
          </a:p>
        </p:txBody>
      </p:sp>
      <p:sp>
        <p:nvSpPr>
          <p:cNvPr id="87042" name="Rectangle 1026"/>
          <p:cNvSpPr>
            <a:spLocks noGrp="1" noRot="1" noChangeAspect="1" noChangeArrowheads="1" noTextEdit="1"/>
          </p:cNvSpPr>
          <p:nvPr>
            <p:ph type="sldImg"/>
          </p:nvPr>
        </p:nvSpPr>
        <p:spPr>
          <a:ln/>
        </p:spPr>
      </p:sp>
      <p:sp>
        <p:nvSpPr>
          <p:cNvPr id="87043"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D0D179-D780-D043-8D4E-F82DD2658F16}" type="slidenum">
              <a:rPr lang="zh-CN" altLang="en-US" sz="1200"/>
              <a:pPr/>
              <a:t>4</a:t>
            </a:fld>
            <a:endParaRPr lang="en-US" altLang="zh-CN" sz="1200"/>
          </a:p>
        </p:txBody>
      </p:sp>
      <p:sp>
        <p:nvSpPr>
          <p:cNvPr id="84994" name="Rectangle 2"/>
          <p:cNvSpPr>
            <a:spLocks noGrp="1" noRot="1" noChangeAspect="1" noChangeArrowheads="1" noTextEdit="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pPr eaLnBrk="1" hangingPunct="1">
              <a:buFont typeface="Wingdings" charset="0"/>
              <a:buNone/>
            </a:pPr>
            <a:r>
              <a:rPr lang="en-US" altLang="zh-CN" b="1">
                <a:latin typeface="Times" charset="0"/>
                <a:ea typeface="ＭＳ Ｐゴシック" charset="0"/>
                <a:cs typeface="ＭＳ Ｐゴシック" charset="0"/>
              </a:rPr>
              <a:t>"A major affirmation of our definition of expository preaching, therefore, maintains that </a:t>
            </a:r>
            <a:r>
              <a:rPr lang="fr-FR" b="1">
                <a:latin typeface="Times" charset="0"/>
                <a:ea typeface="ＭＳ Ｐゴシック" charset="0"/>
                <a:cs typeface="ＭＳ Ｐゴシック" charset="0"/>
              </a:rPr>
              <a:t>'</a:t>
            </a:r>
            <a:r>
              <a:rPr lang="en-US" altLang="zh-CN" b="1">
                <a:latin typeface="Times" charset="0"/>
                <a:ea typeface="ＭＳ Ｐゴシック" charset="0"/>
                <a:cs typeface="ＭＳ Ｐゴシック" charset="0"/>
              </a:rPr>
              <a:t>expository preaching is the communication of a biblical concept.</a:t>
            </a:r>
            <a:r>
              <a:rPr lang="fr-FR" b="1">
                <a:latin typeface="Times" charset="0"/>
                <a:ea typeface="ＭＳ Ｐゴシック" charset="0"/>
                <a:cs typeface="ＭＳ Ｐゴシック" charset="0"/>
              </a:rPr>
              <a:t>'</a:t>
            </a:r>
            <a:r>
              <a:rPr lang="en-US" altLang="zh-CN" b="1">
                <a:latin typeface="Times" charset="0"/>
                <a:ea typeface="ＭＳ Ｐゴシック" charset="0"/>
                <a:cs typeface="ＭＳ Ｐゴシック" charset="0"/>
              </a:rPr>
              <a:t>  That affirms the obvious.  </a:t>
            </a:r>
            <a:br>
              <a:rPr lang="en-US" altLang="zh-CN" b="1">
                <a:latin typeface="Times" charset="0"/>
                <a:ea typeface="ＭＳ Ｐゴシック" charset="0"/>
                <a:cs typeface="ＭＳ Ｐゴシック" charset="0"/>
              </a:rPr>
            </a:br>
            <a:r>
              <a:rPr lang="en-US" altLang="zh-CN" b="1" u="sng">
                <a:latin typeface="Times" charset="0"/>
                <a:ea typeface="ＭＳ Ｐゴシック" charset="0"/>
                <a:cs typeface="ＭＳ Ｐゴシック" charset="0"/>
              </a:rPr>
              <a:t>A sermon should be a bullet and not buckshot</a:t>
            </a:r>
            <a:r>
              <a:rPr lang="en-US" altLang="zh-CN" b="1">
                <a:latin typeface="Times" charset="0"/>
                <a:ea typeface="ＭＳ Ｐゴシック" charset="0"/>
                <a:cs typeface="ＭＳ Ｐゴシック" charset="0"/>
              </a:rPr>
              <a:t>.  Ideally each sermon is the explanation, interpretation, or application of a single dominant idea supported by other ideas, all drawn from one passage or several passages of Scripture" </a:t>
            </a:r>
          </a:p>
          <a:p>
            <a:pPr eaLnBrk="1" hangingPunct="1">
              <a:buFont typeface="Wingdings" charset="0"/>
              <a:buNone/>
            </a:pPr>
            <a:r>
              <a:rPr lang="en-US" altLang="zh-CN" b="1">
                <a:latin typeface="Times" charset="0"/>
                <a:ea typeface="ＭＳ Ｐゴシック" charset="0"/>
                <a:cs typeface="ＭＳ Ｐゴシック" charset="0"/>
              </a:rPr>
              <a:t>(Haddon Robinson, </a:t>
            </a:r>
            <a:r>
              <a:rPr lang="en-US" altLang="zh-CN" b="1" i="1">
                <a:latin typeface="Times" charset="0"/>
                <a:ea typeface="ＭＳ Ｐゴシック" charset="0"/>
                <a:cs typeface="ＭＳ Ｐゴシック" charset="0"/>
              </a:rPr>
              <a:t>Biblical Preaching</a:t>
            </a:r>
            <a:r>
              <a:rPr lang="en-US" altLang="zh-CN" b="1">
                <a:latin typeface="Times" charset="0"/>
                <a:ea typeface="ＭＳ Ｐゴシック" charset="0"/>
                <a:cs typeface="ＭＳ Ｐゴシック" charset="0"/>
              </a:rPr>
              <a:t>, 33)</a:t>
            </a:r>
          </a:p>
          <a:p>
            <a:pPr eaLnBrk="1" hangingPunct="1"/>
            <a:endParaRPr lang="en-US" altLang="zh-CN">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D45AFC-B60A-7340-B2AB-ACA558FBD0D0}" type="slidenum">
              <a:rPr lang="zh-CN" altLang="en-US" sz="1200"/>
              <a:pPr/>
              <a:t>5</a:t>
            </a:fld>
            <a:endParaRPr lang="en-US" altLang="zh-CN" sz="1200"/>
          </a:p>
        </p:txBody>
      </p:sp>
      <p:sp>
        <p:nvSpPr>
          <p:cNvPr id="8909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spcBef>
                <a:spcPct val="0"/>
              </a:spcBef>
            </a:pPr>
            <a:endParaRPr lang="zh-CN" altLang="en-US" sz="240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4793BA-FE80-B943-A14E-C8F82CBCB925}" type="slidenum">
              <a:rPr lang="zh-CN" altLang="en-US" sz="1200"/>
              <a:pPr/>
              <a:t>6</a:t>
            </a:fld>
            <a:endParaRPr lang="en-US" altLang="zh-CN" sz="1200"/>
          </a:p>
        </p:txBody>
      </p:sp>
      <p:sp>
        <p:nvSpPr>
          <p:cNvPr id="91138" name="Rectangle 2"/>
          <p:cNvSpPr>
            <a:spLocks noGrp="1" noRot="1" noChangeAspect="1" noChangeArrowheads="1" noTextEdit="1"/>
          </p:cNvSpPr>
          <p:nvPr>
            <p:ph type="sldImg"/>
          </p:nvPr>
        </p:nvSpPr>
        <p:spPr>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7A816B-EA42-7649-BF0F-1ADC1E183FD7}" type="slidenum">
              <a:rPr lang="zh-CN" altLang="en-US" sz="1200"/>
              <a:pPr/>
              <a:t>7</a:t>
            </a:fld>
            <a:endParaRPr lang="en-US" altLang="zh-CN" sz="1200"/>
          </a:p>
        </p:txBody>
      </p:sp>
      <p:sp>
        <p:nvSpPr>
          <p:cNvPr id="93186" name="Rectangle 2"/>
          <p:cNvSpPr>
            <a:spLocks noGrp="1" noRot="1" noChangeAspect="1" noChangeArrowheads="1" noTextEdit="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8BA63E-2C11-CC4B-BCDF-876AF0164DC0}" type="slidenum">
              <a:rPr lang="zh-CN" altLang="en-US" sz="1200"/>
              <a:pPr/>
              <a:t>9</a:t>
            </a:fld>
            <a:endParaRPr lang="en-US" altLang="zh-CN" sz="1200"/>
          </a:p>
        </p:txBody>
      </p:sp>
      <p:sp>
        <p:nvSpPr>
          <p:cNvPr id="95234" name="Rectangle 1026"/>
          <p:cNvSpPr>
            <a:spLocks noGrp="1" noRot="1" noChangeAspect="1" noChangeArrowheads="1" noTextEdit="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4F2906-772E-2342-9EA4-46F51530C569}" type="slidenum">
              <a:rPr lang="zh-CN" altLang="en-US" sz="1200"/>
              <a:pPr/>
              <a:t>10</a:t>
            </a:fld>
            <a:endParaRPr lang="en-US" altLang="zh-CN" sz="1200"/>
          </a:p>
        </p:txBody>
      </p:sp>
      <p:sp>
        <p:nvSpPr>
          <p:cNvPr id="97282" name="Rectangle 2"/>
          <p:cNvSpPr>
            <a:spLocks noGrp="1" noRot="1" noChangeAspect="1" noChangeArrowheads="1" noTextEdit="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14.xml"/><Relationship Id="rId4" Type="http://schemas.openxmlformats.org/officeDocument/2006/relationships/image" Target="../media/image14.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B55FEB-30C1-2F41-ABB4-3D4E5E16D3C7}" type="slidenum">
              <a:rPr lang="en-US"/>
              <a:pPr>
                <a:defRPr/>
              </a:pPr>
              <a:t>‹#›</a:t>
            </a:fld>
            <a:endParaRPr lang="en-US"/>
          </a:p>
        </p:txBody>
      </p:sp>
    </p:spTree>
    <p:extLst>
      <p:ext uri="{BB962C8B-B14F-4D97-AF65-F5344CB8AC3E}">
        <p14:creationId xmlns:p14="http://schemas.microsoft.com/office/powerpoint/2010/main" val="9605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4B37E3-D1B7-084D-B34B-16BD86F0C6AC}" type="slidenum">
              <a:rPr lang="en-US"/>
              <a:pPr>
                <a:defRPr/>
              </a:pPr>
              <a:t>‹#›</a:t>
            </a:fld>
            <a:endParaRPr lang="en-US"/>
          </a:p>
        </p:txBody>
      </p:sp>
    </p:spTree>
    <p:extLst>
      <p:ext uri="{BB962C8B-B14F-4D97-AF65-F5344CB8AC3E}">
        <p14:creationId xmlns:p14="http://schemas.microsoft.com/office/powerpoint/2010/main" val="25114284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494C3C-0071-D845-90BF-A0BD3E83C3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21721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AC5E3A-361E-6A45-BC62-0305DE4FD7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9503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CE4340-AA64-CB42-9BBA-425479B396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80895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AE99C2-D23F-2F47-AAAB-C9C6843AEF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62099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atin typeface="Times New Roman" charset="0"/>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atin typeface="Times New Roman" charset="0"/>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smtClean="0">
                <a:latin typeface="Times New Roman" charset="0"/>
              </a:defRPr>
            </a:lvl1pPr>
          </a:lstStyle>
          <a:p>
            <a:pPr>
              <a:defRPr/>
            </a:pPr>
            <a:fld id="{A2C2102B-F362-A54C-B0F7-563C2D859B5D}" type="slidenum">
              <a:rPr lang="zh-CN" altLang="en-US"/>
              <a:pPr>
                <a:defRPr/>
              </a:pPr>
              <a:t>‹#›</a:t>
            </a:fld>
            <a:endParaRPr lang="en-US" altLang="zh-CN"/>
          </a:p>
        </p:txBody>
      </p:sp>
    </p:spTree>
    <p:extLst>
      <p:ext uri="{BB962C8B-B14F-4D97-AF65-F5344CB8AC3E}">
        <p14:creationId xmlns:p14="http://schemas.microsoft.com/office/powerpoint/2010/main" val="4024148352"/>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E7CBDE81-77EB-3C45-B22D-69A835620702}" type="slidenum">
              <a:rPr lang="zh-CN" altLang="en-US"/>
              <a:pPr>
                <a:defRPr/>
              </a:pPr>
              <a:t>‹#›</a:t>
            </a:fld>
            <a:endParaRPr lang="en-US" altLang="zh-CN"/>
          </a:p>
        </p:txBody>
      </p:sp>
    </p:spTree>
    <p:extLst>
      <p:ext uri="{BB962C8B-B14F-4D97-AF65-F5344CB8AC3E}">
        <p14:creationId xmlns:p14="http://schemas.microsoft.com/office/powerpoint/2010/main" val="4041783065"/>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C366D55A-CBF2-8A46-BDAD-042B5DF46EC9}" type="slidenum">
              <a:rPr lang="zh-CN" altLang="en-US"/>
              <a:pPr>
                <a:defRPr/>
              </a:pPr>
              <a:t>‹#›</a:t>
            </a:fld>
            <a:endParaRPr lang="en-US" altLang="zh-CN"/>
          </a:p>
        </p:txBody>
      </p:sp>
    </p:spTree>
    <p:extLst>
      <p:ext uri="{BB962C8B-B14F-4D97-AF65-F5344CB8AC3E}">
        <p14:creationId xmlns:p14="http://schemas.microsoft.com/office/powerpoint/2010/main" val="361829324"/>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21AEB95E-77CB-2D4A-B1B1-55067CBA36E2}" type="slidenum">
              <a:rPr lang="zh-CN" altLang="en-US"/>
              <a:pPr>
                <a:defRPr/>
              </a:pPr>
              <a:t>‹#›</a:t>
            </a:fld>
            <a:endParaRPr lang="en-US" altLang="zh-CN"/>
          </a:p>
        </p:txBody>
      </p:sp>
    </p:spTree>
    <p:extLst>
      <p:ext uri="{BB962C8B-B14F-4D97-AF65-F5344CB8AC3E}">
        <p14:creationId xmlns:p14="http://schemas.microsoft.com/office/powerpoint/2010/main" val="4195426427"/>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atin typeface="Times New Roman" charset="0"/>
              </a:defRPr>
            </a:lvl1pPr>
          </a:lstStyle>
          <a:p>
            <a:pPr>
              <a:defRPr/>
            </a:pPr>
            <a:fld id="{AF0365D2-00F5-784E-A165-DECD37638BDE}" type="slidenum">
              <a:rPr lang="zh-CN" altLang="en-US"/>
              <a:pPr>
                <a:defRPr/>
              </a:pPr>
              <a:t>‹#›</a:t>
            </a:fld>
            <a:endParaRPr lang="en-US" altLang="zh-CN"/>
          </a:p>
        </p:txBody>
      </p:sp>
    </p:spTree>
    <p:extLst>
      <p:ext uri="{BB962C8B-B14F-4D97-AF65-F5344CB8AC3E}">
        <p14:creationId xmlns:p14="http://schemas.microsoft.com/office/powerpoint/2010/main" val="2766510494"/>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atin typeface="Times New Roman" charset="0"/>
              </a:defRPr>
            </a:lvl1pPr>
          </a:lstStyle>
          <a:p>
            <a:pPr>
              <a:defRPr/>
            </a:pPr>
            <a:fld id="{3C9D50F6-256D-C347-9E2A-09E54395422C}" type="slidenum">
              <a:rPr lang="zh-CN" altLang="en-US"/>
              <a:pPr>
                <a:defRPr/>
              </a:pPr>
              <a:t>‹#›</a:t>
            </a:fld>
            <a:endParaRPr lang="en-US" altLang="zh-CN"/>
          </a:p>
        </p:txBody>
      </p:sp>
    </p:spTree>
    <p:extLst>
      <p:ext uri="{BB962C8B-B14F-4D97-AF65-F5344CB8AC3E}">
        <p14:creationId xmlns:p14="http://schemas.microsoft.com/office/powerpoint/2010/main" val="2429180386"/>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676391-AC78-1B46-93EB-9E55635EBBF6}" type="slidenum">
              <a:rPr lang="en-US"/>
              <a:pPr>
                <a:defRPr/>
              </a:pPr>
              <a:t>‹#›</a:t>
            </a:fld>
            <a:endParaRPr lang="en-US"/>
          </a:p>
        </p:txBody>
      </p:sp>
    </p:spTree>
    <p:extLst>
      <p:ext uri="{BB962C8B-B14F-4D97-AF65-F5344CB8AC3E}">
        <p14:creationId xmlns:p14="http://schemas.microsoft.com/office/powerpoint/2010/main" val="30466085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atin typeface="Times New Roman" charset="0"/>
              </a:defRPr>
            </a:lvl1pPr>
          </a:lstStyle>
          <a:p>
            <a:pPr>
              <a:defRPr/>
            </a:pPr>
            <a:fld id="{1310B72F-923E-0044-808A-7BFAC75D4EB5}" type="slidenum">
              <a:rPr lang="zh-CN" altLang="en-US"/>
              <a:pPr>
                <a:defRPr/>
              </a:pPr>
              <a:t>‹#›</a:t>
            </a:fld>
            <a:endParaRPr lang="en-US" altLang="zh-CN"/>
          </a:p>
        </p:txBody>
      </p:sp>
    </p:spTree>
    <p:extLst>
      <p:ext uri="{BB962C8B-B14F-4D97-AF65-F5344CB8AC3E}">
        <p14:creationId xmlns:p14="http://schemas.microsoft.com/office/powerpoint/2010/main" val="755137500"/>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89006AD4-41E4-6D4B-8916-8D08569BAE04}" type="slidenum">
              <a:rPr lang="zh-CN" altLang="en-US"/>
              <a:pPr>
                <a:defRPr/>
              </a:pPr>
              <a:t>‹#›</a:t>
            </a:fld>
            <a:endParaRPr lang="en-US" altLang="zh-CN"/>
          </a:p>
        </p:txBody>
      </p:sp>
    </p:spTree>
    <p:extLst>
      <p:ext uri="{BB962C8B-B14F-4D97-AF65-F5344CB8AC3E}">
        <p14:creationId xmlns:p14="http://schemas.microsoft.com/office/powerpoint/2010/main" val="3548383954"/>
      </p:ext>
    </p:extLst>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E1377DEC-CB80-E342-A74E-92A6573F3D1D}" type="slidenum">
              <a:rPr lang="zh-CN" altLang="en-US"/>
              <a:pPr>
                <a:defRPr/>
              </a:pPr>
              <a:t>‹#›</a:t>
            </a:fld>
            <a:endParaRPr lang="en-US" altLang="zh-CN"/>
          </a:p>
        </p:txBody>
      </p:sp>
    </p:spTree>
    <p:extLst>
      <p:ext uri="{BB962C8B-B14F-4D97-AF65-F5344CB8AC3E}">
        <p14:creationId xmlns:p14="http://schemas.microsoft.com/office/powerpoint/2010/main" val="1454983374"/>
      </p:ext>
    </p:extLst>
  </p:cSld>
  <p:clrMapOvr>
    <a:masterClrMapping/>
  </p:clrMapOvr>
  <p:transitio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2C7513D8-E398-4246-9339-0EABC416517C}" type="slidenum">
              <a:rPr lang="zh-CN" altLang="en-US"/>
              <a:pPr>
                <a:defRPr/>
              </a:pPr>
              <a:t>‹#›</a:t>
            </a:fld>
            <a:endParaRPr lang="en-US" altLang="zh-CN"/>
          </a:p>
        </p:txBody>
      </p:sp>
    </p:spTree>
    <p:extLst>
      <p:ext uri="{BB962C8B-B14F-4D97-AF65-F5344CB8AC3E}">
        <p14:creationId xmlns:p14="http://schemas.microsoft.com/office/powerpoint/2010/main" val="4147021120"/>
      </p:ext>
    </p:extLst>
  </p:cSld>
  <p:clrMapOvr>
    <a:masterClrMapping/>
  </p:clrMapOvr>
  <p:transitio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86CF8A29-5B94-114E-89FC-2811D6585D29}" type="slidenum">
              <a:rPr lang="zh-CN" altLang="en-US"/>
              <a:pPr>
                <a:defRPr/>
              </a:pPr>
              <a:t>‹#›</a:t>
            </a:fld>
            <a:endParaRPr lang="en-US" altLang="zh-CN"/>
          </a:p>
        </p:txBody>
      </p:sp>
    </p:spTree>
    <p:extLst>
      <p:ext uri="{BB962C8B-B14F-4D97-AF65-F5344CB8AC3E}">
        <p14:creationId xmlns:p14="http://schemas.microsoft.com/office/powerpoint/2010/main" val="48610045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8421"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188422"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pitchFamily="-111"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chemeClr val="bg1"/>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chemeClr val="bg1"/>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chemeClr val="bg1"/>
                </a:solidFill>
              </a:defRPr>
            </a:lvl1pPr>
          </a:lstStyle>
          <a:p>
            <a:pPr>
              <a:defRPr/>
            </a:pPr>
            <a:fld id="{1B4019DD-9797-0F47-B46B-C9C94B85C67A}" type="slidenum">
              <a:rPr lang="en-US"/>
              <a:pPr>
                <a:defRPr/>
              </a:pPr>
              <a:t>‹#›</a:t>
            </a:fld>
            <a:endParaRPr lang="en-US"/>
          </a:p>
        </p:txBody>
      </p:sp>
    </p:spTree>
    <p:extLst>
      <p:ext uri="{BB962C8B-B14F-4D97-AF65-F5344CB8AC3E}">
        <p14:creationId xmlns:p14="http://schemas.microsoft.com/office/powerpoint/2010/main" val="677907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FD6C1CF-4A5D-304E-8F22-6A6C96CEE87D}" type="slidenum">
              <a:rPr lang="en-US"/>
              <a:pPr>
                <a:defRPr/>
              </a:pPr>
              <a:t>‹#›</a:t>
            </a:fld>
            <a:endParaRPr lang="en-US"/>
          </a:p>
        </p:txBody>
      </p:sp>
    </p:spTree>
    <p:extLst>
      <p:ext uri="{BB962C8B-B14F-4D97-AF65-F5344CB8AC3E}">
        <p14:creationId xmlns:p14="http://schemas.microsoft.com/office/powerpoint/2010/main" val="3361283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6C40FB69-AB20-3541-8C86-11EFB2B964CE}" type="slidenum">
              <a:rPr lang="en-US"/>
              <a:pPr>
                <a:defRPr/>
              </a:pPr>
              <a:t>‹#›</a:t>
            </a:fld>
            <a:endParaRPr lang="en-US"/>
          </a:p>
        </p:txBody>
      </p:sp>
    </p:spTree>
    <p:extLst>
      <p:ext uri="{BB962C8B-B14F-4D97-AF65-F5344CB8AC3E}">
        <p14:creationId xmlns:p14="http://schemas.microsoft.com/office/powerpoint/2010/main" val="2402282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4CDB6B2-AEFA-0E46-9BE3-7FC8D39B52FE}" type="slidenum">
              <a:rPr lang="en-US"/>
              <a:pPr>
                <a:defRPr/>
              </a:pPr>
              <a:t>‹#›</a:t>
            </a:fld>
            <a:endParaRPr lang="en-US"/>
          </a:p>
        </p:txBody>
      </p:sp>
    </p:spTree>
    <p:extLst>
      <p:ext uri="{BB962C8B-B14F-4D97-AF65-F5344CB8AC3E}">
        <p14:creationId xmlns:p14="http://schemas.microsoft.com/office/powerpoint/2010/main" val="1238350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740AD534-4687-CE4F-B1A4-AB8B7AD41283}" type="slidenum">
              <a:rPr lang="en-US"/>
              <a:pPr>
                <a:defRPr/>
              </a:pPr>
              <a:t>‹#›</a:t>
            </a:fld>
            <a:endParaRPr lang="en-US"/>
          </a:p>
        </p:txBody>
      </p:sp>
    </p:spTree>
    <p:extLst>
      <p:ext uri="{BB962C8B-B14F-4D97-AF65-F5344CB8AC3E}">
        <p14:creationId xmlns:p14="http://schemas.microsoft.com/office/powerpoint/2010/main" val="147325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ADC32C99-4951-9946-98A0-B161A53D66B7}" type="slidenum">
              <a:rPr lang="en-US"/>
              <a:pPr>
                <a:defRPr/>
              </a:pPr>
              <a:t>‹#›</a:t>
            </a:fld>
            <a:endParaRPr lang="en-US"/>
          </a:p>
        </p:txBody>
      </p:sp>
    </p:spTree>
    <p:extLst>
      <p:ext uri="{BB962C8B-B14F-4D97-AF65-F5344CB8AC3E}">
        <p14:creationId xmlns:p14="http://schemas.microsoft.com/office/powerpoint/2010/main" val="897037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CBF74001-1109-B14B-8A9F-2041E13C5870}" type="slidenum">
              <a:rPr lang="en-US"/>
              <a:pPr>
                <a:defRPr/>
              </a:pPr>
              <a:t>‹#›</a:t>
            </a:fld>
            <a:endParaRPr lang="en-US"/>
          </a:p>
        </p:txBody>
      </p:sp>
    </p:spTree>
    <p:extLst>
      <p:ext uri="{BB962C8B-B14F-4D97-AF65-F5344CB8AC3E}">
        <p14:creationId xmlns:p14="http://schemas.microsoft.com/office/powerpoint/2010/main" val="4268884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E7E2D17-B2A4-0B47-BDEF-51D8538530DE}" type="slidenum">
              <a:rPr lang="en-US"/>
              <a:pPr>
                <a:defRPr/>
              </a:pPr>
              <a:t>‹#›</a:t>
            </a:fld>
            <a:endParaRPr lang="en-US"/>
          </a:p>
        </p:txBody>
      </p:sp>
    </p:spTree>
    <p:extLst>
      <p:ext uri="{BB962C8B-B14F-4D97-AF65-F5344CB8AC3E}">
        <p14:creationId xmlns:p14="http://schemas.microsoft.com/office/powerpoint/2010/main" val="243522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357B41-3CF9-B942-9C41-B4F306207E25}" type="slidenum">
              <a:rPr lang="en-US"/>
              <a:pPr>
                <a:defRPr/>
              </a:pPr>
              <a:t>‹#›</a:t>
            </a:fld>
            <a:endParaRPr lang="en-US"/>
          </a:p>
        </p:txBody>
      </p:sp>
    </p:spTree>
    <p:extLst>
      <p:ext uri="{BB962C8B-B14F-4D97-AF65-F5344CB8AC3E}">
        <p14:creationId xmlns:p14="http://schemas.microsoft.com/office/powerpoint/2010/main" val="2961346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2E73C1F6-B5DA-A542-B118-4348BDAE6584}" type="slidenum">
              <a:rPr lang="en-US"/>
              <a:pPr>
                <a:defRPr/>
              </a:pPr>
              <a:t>‹#›</a:t>
            </a:fld>
            <a:endParaRPr lang="en-US"/>
          </a:p>
        </p:txBody>
      </p:sp>
    </p:spTree>
    <p:extLst>
      <p:ext uri="{BB962C8B-B14F-4D97-AF65-F5344CB8AC3E}">
        <p14:creationId xmlns:p14="http://schemas.microsoft.com/office/powerpoint/2010/main" val="501255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B35F8E76-F4B2-164A-BFF8-D4C408AC2A42}" type="slidenum">
              <a:rPr lang="en-US"/>
              <a:pPr>
                <a:defRPr/>
              </a:pPr>
              <a:t>‹#›</a:t>
            </a:fld>
            <a:endParaRPr lang="en-US"/>
          </a:p>
        </p:txBody>
      </p:sp>
    </p:spTree>
    <p:extLst>
      <p:ext uri="{BB962C8B-B14F-4D97-AF65-F5344CB8AC3E}">
        <p14:creationId xmlns:p14="http://schemas.microsoft.com/office/powerpoint/2010/main" val="1778481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407F37F-1B8F-2C48-815D-8E7B7511512D}" type="slidenum">
              <a:rPr lang="en-US"/>
              <a:pPr>
                <a:defRPr/>
              </a:pPr>
              <a:t>‹#›</a:t>
            </a:fld>
            <a:endParaRPr lang="en-US"/>
          </a:p>
        </p:txBody>
      </p:sp>
    </p:spTree>
    <p:extLst>
      <p:ext uri="{BB962C8B-B14F-4D97-AF65-F5344CB8AC3E}">
        <p14:creationId xmlns:p14="http://schemas.microsoft.com/office/powerpoint/2010/main" val="4017894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22"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23" name="Rectangle 1027"/>
          <p:cNvSpPr>
            <a:spLocks noGrp="1" noChangeArrowheads="1"/>
          </p:cNvSpPr>
          <p:nvPr>
            <p:ph type="subTitle"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D34B836-A495-2345-91D0-EB473F7E2535}" type="slidenum">
              <a:rPr lang="en-US"/>
              <a:pPr>
                <a:defRPr/>
              </a:pPr>
              <a:t>‹#›</a:t>
            </a:fld>
            <a:endParaRPr lang="en-US"/>
          </a:p>
        </p:txBody>
      </p:sp>
    </p:spTree>
    <p:extLst>
      <p:ext uri="{BB962C8B-B14F-4D97-AF65-F5344CB8AC3E}">
        <p14:creationId xmlns:p14="http://schemas.microsoft.com/office/powerpoint/2010/main" val="844950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53F61D4-7EE2-0647-AA67-65B84E81834A}" type="slidenum">
              <a:rPr lang="en-US"/>
              <a:pPr>
                <a:defRPr/>
              </a:pPr>
              <a:t>‹#›</a:t>
            </a:fld>
            <a:endParaRPr lang="en-US"/>
          </a:p>
        </p:txBody>
      </p:sp>
    </p:spTree>
    <p:extLst>
      <p:ext uri="{BB962C8B-B14F-4D97-AF65-F5344CB8AC3E}">
        <p14:creationId xmlns:p14="http://schemas.microsoft.com/office/powerpoint/2010/main" val="4234208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8917D03-E2AC-744F-8094-FDD6F86A4E7A}" type="slidenum">
              <a:rPr lang="en-US"/>
              <a:pPr>
                <a:defRPr/>
              </a:pPr>
              <a:t>‹#›</a:t>
            </a:fld>
            <a:endParaRPr lang="en-US"/>
          </a:p>
        </p:txBody>
      </p:sp>
    </p:spTree>
    <p:extLst>
      <p:ext uri="{BB962C8B-B14F-4D97-AF65-F5344CB8AC3E}">
        <p14:creationId xmlns:p14="http://schemas.microsoft.com/office/powerpoint/2010/main" val="4014391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F19326F-7BF4-D941-AAF2-21B351C6A251}" type="slidenum">
              <a:rPr lang="en-US"/>
              <a:pPr>
                <a:defRPr/>
              </a:pPr>
              <a:t>‹#›</a:t>
            </a:fld>
            <a:endParaRPr lang="en-US"/>
          </a:p>
        </p:txBody>
      </p:sp>
    </p:spTree>
    <p:extLst>
      <p:ext uri="{BB962C8B-B14F-4D97-AF65-F5344CB8AC3E}">
        <p14:creationId xmlns:p14="http://schemas.microsoft.com/office/powerpoint/2010/main" val="1559375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1B93E823-0FB3-9E48-802D-EAE3C852F5FC}" type="slidenum">
              <a:rPr lang="en-US"/>
              <a:pPr>
                <a:defRPr/>
              </a:pPr>
              <a:t>‹#›</a:t>
            </a:fld>
            <a:endParaRPr lang="en-US"/>
          </a:p>
        </p:txBody>
      </p:sp>
    </p:spTree>
    <p:extLst>
      <p:ext uri="{BB962C8B-B14F-4D97-AF65-F5344CB8AC3E}">
        <p14:creationId xmlns:p14="http://schemas.microsoft.com/office/powerpoint/2010/main" val="1536752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123B4535-C2F8-434F-BD91-DDEDBBE9DD5D}" type="slidenum">
              <a:rPr lang="en-US"/>
              <a:pPr>
                <a:defRPr/>
              </a:pPr>
              <a:t>‹#›</a:t>
            </a:fld>
            <a:endParaRPr lang="en-US"/>
          </a:p>
        </p:txBody>
      </p:sp>
    </p:spTree>
    <p:extLst>
      <p:ext uri="{BB962C8B-B14F-4D97-AF65-F5344CB8AC3E}">
        <p14:creationId xmlns:p14="http://schemas.microsoft.com/office/powerpoint/2010/main" val="254852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C2DFB66E-EB7B-9345-BA44-FE2F8AA3255F}" type="slidenum">
              <a:rPr lang="en-US"/>
              <a:pPr>
                <a:defRPr/>
              </a:pPr>
              <a:t>‹#›</a:t>
            </a:fld>
            <a:endParaRPr lang="en-US"/>
          </a:p>
        </p:txBody>
      </p:sp>
    </p:spTree>
    <p:extLst>
      <p:ext uri="{BB962C8B-B14F-4D97-AF65-F5344CB8AC3E}">
        <p14:creationId xmlns:p14="http://schemas.microsoft.com/office/powerpoint/2010/main" val="81148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85724F-0880-4844-9D1D-0CDB98700278}" type="slidenum">
              <a:rPr lang="en-US"/>
              <a:pPr>
                <a:defRPr/>
              </a:pPr>
              <a:t>‹#›</a:t>
            </a:fld>
            <a:endParaRPr lang="en-US"/>
          </a:p>
        </p:txBody>
      </p:sp>
    </p:spTree>
    <p:extLst>
      <p:ext uri="{BB962C8B-B14F-4D97-AF65-F5344CB8AC3E}">
        <p14:creationId xmlns:p14="http://schemas.microsoft.com/office/powerpoint/2010/main" val="3542764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6AD4AB45-CB0D-6D47-A8D8-0D42B8C740F0}" type="slidenum">
              <a:rPr lang="en-US"/>
              <a:pPr>
                <a:defRPr/>
              </a:pPr>
              <a:t>‹#›</a:t>
            </a:fld>
            <a:endParaRPr lang="en-US"/>
          </a:p>
        </p:txBody>
      </p:sp>
    </p:spTree>
    <p:extLst>
      <p:ext uri="{BB962C8B-B14F-4D97-AF65-F5344CB8AC3E}">
        <p14:creationId xmlns:p14="http://schemas.microsoft.com/office/powerpoint/2010/main" val="789074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193CD3A-064E-6841-9AE6-7B321F31F93B}" type="slidenum">
              <a:rPr lang="en-US"/>
              <a:pPr>
                <a:defRPr/>
              </a:pPr>
              <a:t>‹#›</a:t>
            </a:fld>
            <a:endParaRPr lang="en-US"/>
          </a:p>
        </p:txBody>
      </p:sp>
    </p:spTree>
    <p:extLst>
      <p:ext uri="{BB962C8B-B14F-4D97-AF65-F5344CB8AC3E}">
        <p14:creationId xmlns:p14="http://schemas.microsoft.com/office/powerpoint/2010/main" val="2506485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97E9F20-E3A6-9C4C-9878-96559FF762D9}" type="slidenum">
              <a:rPr lang="en-US"/>
              <a:pPr>
                <a:defRPr/>
              </a:pPr>
              <a:t>‹#›</a:t>
            </a:fld>
            <a:endParaRPr lang="en-US"/>
          </a:p>
        </p:txBody>
      </p:sp>
    </p:spTree>
    <p:extLst>
      <p:ext uri="{BB962C8B-B14F-4D97-AF65-F5344CB8AC3E}">
        <p14:creationId xmlns:p14="http://schemas.microsoft.com/office/powerpoint/2010/main" val="2467354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C9C7F0E-E0CC-AE49-9D49-BD95F4FA589B}" type="slidenum">
              <a:rPr lang="en-US"/>
              <a:pPr>
                <a:defRPr/>
              </a:pPr>
              <a:t>‹#›</a:t>
            </a:fld>
            <a:endParaRPr lang="en-US"/>
          </a:p>
        </p:txBody>
      </p:sp>
    </p:spTree>
    <p:extLst>
      <p:ext uri="{BB962C8B-B14F-4D97-AF65-F5344CB8AC3E}">
        <p14:creationId xmlns:p14="http://schemas.microsoft.com/office/powerpoint/2010/main" val="1824888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022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724E8C-70AC-9646-8BAE-E9FD44A53737}" type="slidenum">
              <a:rPr lang="zh-CN" altLang="en-US"/>
              <a:pPr>
                <a:defRPr/>
              </a:pPr>
              <a:t>‹#›</a:t>
            </a:fld>
            <a:endParaRPr lang="en-US" altLang="zh-CN"/>
          </a:p>
        </p:txBody>
      </p:sp>
    </p:spTree>
    <p:extLst>
      <p:ext uri="{BB962C8B-B14F-4D97-AF65-F5344CB8AC3E}">
        <p14:creationId xmlns:p14="http://schemas.microsoft.com/office/powerpoint/2010/main" val="2686520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F50ED0-1791-A247-A7EA-42C284D7029C}" type="slidenum">
              <a:rPr lang="zh-CN" altLang="en-US"/>
              <a:pPr>
                <a:defRPr/>
              </a:pPr>
              <a:t>‹#›</a:t>
            </a:fld>
            <a:endParaRPr lang="en-US" altLang="zh-CN"/>
          </a:p>
        </p:txBody>
      </p:sp>
    </p:spTree>
    <p:extLst>
      <p:ext uri="{BB962C8B-B14F-4D97-AF65-F5344CB8AC3E}">
        <p14:creationId xmlns:p14="http://schemas.microsoft.com/office/powerpoint/2010/main" val="4003412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81CED5-6535-3046-8BD2-75A976153B72}" type="slidenum">
              <a:rPr lang="zh-CN" altLang="en-US"/>
              <a:pPr>
                <a:defRPr/>
              </a:pPr>
              <a:t>‹#›</a:t>
            </a:fld>
            <a:endParaRPr lang="en-US" altLang="zh-CN"/>
          </a:p>
        </p:txBody>
      </p:sp>
    </p:spTree>
    <p:extLst>
      <p:ext uri="{BB962C8B-B14F-4D97-AF65-F5344CB8AC3E}">
        <p14:creationId xmlns:p14="http://schemas.microsoft.com/office/powerpoint/2010/main" val="755872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5DB8B1-D505-F548-8C1C-910C71275CAF}" type="slidenum">
              <a:rPr lang="zh-CN" altLang="en-US"/>
              <a:pPr>
                <a:defRPr/>
              </a:pPr>
              <a:t>‹#›</a:t>
            </a:fld>
            <a:endParaRPr lang="en-US" altLang="zh-CN"/>
          </a:p>
        </p:txBody>
      </p:sp>
    </p:spTree>
    <p:extLst>
      <p:ext uri="{BB962C8B-B14F-4D97-AF65-F5344CB8AC3E}">
        <p14:creationId xmlns:p14="http://schemas.microsoft.com/office/powerpoint/2010/main" val="432728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D01169-18CF-5C40-B2C6-4943C056DC29}" type="slidenum">
              <a:rPr lang="zh-CN" altLang="en-US"/>
              <a:pPr>
                <a:defRPr/>
              </a:pPr>
              <a:t>‹#›</a:t>
            </a:fld>
            <a:endParaRPr lang="en-US" altLang="zh-CN"/>
          </a:p>
        </p:txBody>
      </p:sp>
    </p:spTree>
    <p:extLst>
      <p:ext uri="{BB962C8B-B14F-4D97-AF65-F5344CB8AC3E}">
        <p14:creationId xmlns:p14="http://schemas.microsoft.com/office/powerpoint/2010/main" val="2281492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71528D-E0DD-674A-8ED4-91A97D56F505}" type="slidenum">
              <a:rPr lang="zh-CN" altLang="en-US"/>
              <a:pPr>
                <a:defRPr/>
              </a:pPr>
              <a:t>‹#›</a:t>
            </a:fld>
            <a:endParaRPr lang="en-US" altLang="zh-CN"/>
          </a:p>
        </p:txBody>
      </p:sp>
    </p:spTree>
    <p:extLst>
      <p:ext uri="{BB962C8B-B14F-4D97-AF65-F5344CB8AC3E}">
        <p14:creationId xmlns:p14="http://schemas.microsoft.com/office/powerpoint/2010/main" val="24715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97C672-B3B8-4146-AF80-C1FC1F005EF4}" type="slidenum">
              <a:rPr lang="en-US"/>
              <a:pPr>
                <a:defRPr/>
              </a:pPr>
              <a:t>‹#›</a:t>
            </a:fld>
            <a:endParaRPr lang="en-US"/>
          </a:p>
        </p:txBody>
      </p:sp>
    </p:spTree>
    <p:extLst>
      <p:ext uri="{BB962C8B-B14F-4D97-AF65-F5344CB8AC3E}">
        <p14:creationId xmlns:p14="http://schemas.microsoft.com/office/powerpoint/2010/main" val="6691789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D50D9C-39A8-9945-A34C-A0273D51C4F1}" type="slidenum">
              <a:rPr lang="zh-CN" altLang="en-US"/>
              <a:pPr>
                <a:defRPr/>
              </a:pPr>
              <a:t>‹#›</a:t>
            </a:fld>
            <a:endParaRPr lang="en-US" altLang="zh-CN"/>
          </a:p>
        </p:txBody>
      </p:sp>
    </p:spTree>
    <p:extLst>
      <p:ext uri="{BB962C8B-B14F-4D97-AF65-F5344CB8AC3E}">
        <p14:creationId xmlns:p14="http://schemas.microsoft.com/office/powerpoint/2010/main" val="2641933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5F0A0F-2FA9-5340-84E8-ADE38B1DB872}" type="slidenum">
              <a:rPr lang="zh-CN" altLang="en-US"/>
              <a:pPr>
                <a:defRPr/>
              </a:pPr>
              <a:t>‹#›</a:t>
            </a:fld>
            <a:endParaRPr lang="en-US" altLang="zh-CN"/>
          </a:p>
        </p:txBody>
      </p:sp>
    </p:spTree>
    <p:extLst>
      <p:ext uri="{BB962C8B-B14F-4D97-AF65-F5344CB8AC3E}">
        <p14:creationId xmlns:p14="http://schemas.microsoft.com/office/powerpoint/2010/main" val="3058706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2EBD96-C1A1-994F-872B-F4F54FCD3E74}" type="slidenum">
              <a:rPr lang="zh-CN" altLang="en-US"/>
              <a:pPr>
                <a:defRPr/>
              </a:pPr>
              <a:t>‹#›</a:t>
            </a:fld>
            <a:endParaRPr lang="en-US" altLang="zh-CN"/>
          </a:p>
        </p:txBody>
      </p:sp>
    </p:spTree>
    <p:extLst>
      <p:ext uri="{BB962C8B-B14F-4D97-AF65-F5344CB8AC3E}">
        <p14:creationId xmlns:p14="http://schemas.microsoft.com/office/powerpoint/2010/main" val="3546742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DBFDEC-871D-CA4A-B5BE-50771D471D3E}" type="slidenum">
              <a:rPr lang="zh-CN" altLang="en-US"/>
              <a:pPr>
                <a:defRPr/>
              </a:pPr>
              <a:t>‹#›</a:t>
            </a:fld>
            <a:endParaRPr lang="en-US" altLang="zh-CN"/>
          </a:p>
        </p:txBody>
      </p:sp>
    </p:spTree>
    <p:extLst>
      <p:ext uri="{BB962C8B-B14F-4D97-AF65-F5344CB8AC3E}">
        <p14:creationId xmlns:p14="http://schemas.microsoft.com/office/powerpoint/2010/main" val="3761244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0E0EB3-D06E-AA43-8319-DFE00FAD5072}" type="slidenum">
              <a:rPr lang="zh-CN" altLang="en-US"/>
              <a:pPr>
                <a:defRPr/>
              </a:pPr>
              <a:t>‹#›</a:t>
            </a:fld>
            <a:endParaRPr lang="en-US" altLang="zh-CN"/>
          </a:p>
        </p:txBody>
      </p:sp>
    </p:spTree>
    <p:extLst>
      <p:ext uri="{BB962C8B-B14F-4D97-AF65-F5344CB8AC3E}">
        <p14:creationId xmlns:p14="http://schemas.microsoft.com/office/powerpoint/2010/main" val="3379552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5ACC2C-3393-E341-A516-2F02D11FA029}" type="slidenum">
              <a:rPr lang="en-US"/>
              <a:pPr>
                <a:defRPr/>
              </a:pPr>
              <a:t>‹#›</a:t>
            </a:fld>
            <a:endParaRPr lang="en-US"/>
          </a:p>
        </p:txBody>
      </p:sp>
    </p:spTree>
    <p:extLst>
      <p:ext uri="{BB962C8B-B14F-4D97-AF65-F5344CB8AC3E}">
        <p14:creationId xmlns:p14="http://schemas.microsoft.com/office/powerpoint/2010/main" val="28733311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BE005D-FBC7-704B-9AE3-C3EEB9E8D1F1}" type="slidenum">
              <a:rPr lang="en-US"/>
              <a:pPr>
                <a:defRPr/>
              </a:pPr>
              <a:t>‹#›</a:t>
            </a:fld>
            <a:endParaRPr lang="en-US"/>
          </a:p>
        </p:txBody>
      </p:sp>
    </p:spTree>
    <p:extLst>
      <p:ext uri="{BB962C8B-B14F-4D97-AF65-F5344CB8AC3E}">
        <p14:creationId xmlns:p14="http://schemas.microsoft.com/office/powerpoint/2010/main" val="41832176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0EA048-2BAB-4F42-8B42-AB651C7A4979}" type="slidenum">
              <a:rPr lang="en-US"/>
              <a:pPr>
                <a:defRPr/>
              </a:pPr>
              <a:t>‹#›</a:t>
            </a:fld>
            <a:endParaRPr lang="en-US"/>
          </a:p>
        </p:txBody>
      </p:sp>
    </p:spTree>
    <p:extLst>
      <p:ext uri="{BB962C8B-B14F-4D97-AF65-F5344CB8AC3E}">
        <p14:creationId xmlns:p14="http://schemas.microsoft.com/office/powerpoint/2010/main" val="2309837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7ACA08-FF5D-1F44-A9A8-A3CFF288E385}" type="slidenum">
              <a:rPr lang="en-US"/>
              <a:pPr>
                <a:defRPr/>
              </a:pPr>
              <a:t>‹#›</a:t>
            </a:fld>
            <a:endParaRPr lang="en-US"/>
          </a:p>
        </p:txBody>
      </p:sp>
    </p:spTree>
    <p:extLst>
      <p:ext uri="{BB962C8B-B14F-4D97-AF65-F5344CB8AC3E}">
        <p14:creationId xmlns:p14="http://schemas.microsoft.com/office/powerpoint/2010/main" val="2285204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3D032C-371A-5C45-B2FD-77C3C3F2679A}" type="slidenum">
              <a:rPr lang="en-US"/>
              <a:pPr>
                <a:defRPr/>
              </a:pPr>
              <a:t>‹#›</a:t>
            </a:fld>
            <a:endParaRPr lang="en-US"/>
          </a:p>
        </p:txBody>
      </p:sp>
    </p:spTree>
    <p:extLst>
      <p:ext uri="{BB962C8B-B14F-4D97-AF65-F5344CB8AC3E}">
        <p14:creationId xmlns:p14="http://schemas.microsoft.com/office/powerpoint/2010/main" val="184927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650D92-7670-8746-988D-0DA3FEBA14F4}" type="slidenum">
              <a:rPr lang="en-US"/>
              <a:pPr>
                <a:defRPr/>
              </a:pPr>
              <a:t>‹#›</a:t>
            </a:fld>
            <a:endParaRPr lang="en-US"/>
          </a:p>
        </p:txBody>
      </p:sp>
    </p:spTree>
    <p:extLst>
      <p:ext uri="{BB962C8B-B14F-4D97-AF65-F5344CB8AC3E}">
        <p14:creationId xmlns:p14="http://schemas.microsoft.com/office/powerpoint/2010/main" val="21017500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761C6A-42C4-3345-B8D2-C165697B0B61}" type="slidenum">
              <a:rPr lang="en-US"/>
              <a:pPr>
                <a:defRPr/>
              </a:pPr>
              <a:t>‹#›</a:t>
            </a:fld>
            <a:endParaRPr lang="en-US"/>
          </a:p>
        </p:txBody>
      </p:sp>
    </p:spTree>
    <p:extLst>
      <p:ext uri="{BB962C8B-B14F-4D97-AF65-F5344CB8AC3E}">
        <p14:creationId xmlns:p14="http://schemas.microsoft.com/office/powerpoint/2010/main" val="1952130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DD0F60-8C29-2B49-AE80-CD40D9811839}" type="slidenum">
              <a:rPr lang="en-US"/>
              <a:pPr>
                <a:defRPr/>
              </a:pPr>
              <a:t>‹#›</a:t>
            </a:fld>
            <a:endParaRPr lang="en-US"/>
          </a:p>
        </p:txBody>
      </p:sp>
    </p:spTree>
    <p:extLst>
      <p:ext uri="{BB962C8B-B14F-4D97-AF65-F5344CB8AC3E}">
        <p14:creationId xmlns:p14="http://schemas.microsoft.com/office/powerpoint/2010/main" val="5063898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72D83A-B4AE-C34D-88AB-DE49C7596066}" type="slidenum">
              <a:rPr lang="en-US"/>
              <a:pPr>
                <a:defRPr/>
              </a:pPr>
              <a:t>‹#›</a:t>
            </a:fld>
            <a:endParaRPr lang="en-US"/>
          </a:p>
        </p:txBody>
      </p:sp>
    </p:spTree>
    <p:extLst>
      <p:ext uri="{BB962C8B-B14F-4D97-AF65-F5344CB8AC3E}">
        <p14:creationId xmlns:p14="http://schemas.microsoft.com/office/powerpoint/2010/main" val="367800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869392-D972-454C-B39A-55CACAA0B260}" type="slidenum">
              <a:rPr lang="en-US"/>
              <a:pPr>
                <a:defRPr/>
              </a:pPr>
              <a:t>‹#›</a:t>
            </a:fld>
            <a:endParaRPr lang="en-US"/>
          </a:p>
        </p:txBody>
      </p:sp>
    </p:spTree>
    <p:extLst>
      <p:ext uri="{BB962C8B-B14F-4D97-AF65-F5344CB8AC3E}">
        <p14:creationId xmlns:p14="http://schemas.microsoft.com/office/powerpoint/2010/main" val="1710768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0AA72D-0245-B14E-9691-676B5E4CB1C8}" type="slidenum">
              <a:rPr lang="en-US"/>
              <a:pPr>
                <a:defRPr/>
              </a:pPr>
              <a:t>‹#›</a:t>
            </a:fld>
            <a:endParaRPr lang="en-US"/>
          </a:p>
        </p:txBody>
      </p:sp>
    </p:spTree>
    <p:extLst>
      <p:ext uri="{BB962C8B-B14F-4D97-AF65-F5344CB8AC3E}">
        <p14:creationId xmlns:p14="http://schemas.microsoft.com/office/powerpoint/2010/main" val="13802313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7EFCA8-D41E-C04F-B821-D76B2CB87D9C}" type="slidenum">
              <a:rPr lang="en-US"/>
              <a:pPr>
                <a:defRPr/>
              </a:pPr>
              <a:t>‹#›</a:t>
            </a:fld>
            <a:endParaRPr lang="en-US"/>
          </a:p>
        </p:txBody>
      </p:sp>
    </p:spTree>
    <p:extLst>
      <p:ext uri="{BB962C8B-B14F-4D97-AF65-F5344CB8AC3E}">
        <p14:creationId xmlns:p14="http://schemas.microsoft.com/office/powerpoint/2010/main" val="41911468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A7BCC1C9-3D5B-6141-AE97-442ADD70BF3D}" type="slidenum">
              <a:rPr lang="en-US"/>
              <a:pPr>
                <a:defRPr/>
              </a:pPr>
              <a:t>‹#›</a:t>
            </a:fld>
            <a:endParaRPr lang="en-US"/>
          </a:p>
        </p:txBody>
      </p:sp>
    </p:spTree>
    <p:extLst>
      <p:ext uri="{BB962C8B-B14F-4D97-AF65-F5344CB8AC3E}">
        <p14:creationId xmlns:p14="http://schemas.microsoft.com/office/powerpoint/2010/main" val="4087370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0977515-DE51-104E-AE1A-A035B6A4642E}" type="slidenum">
              <a:rPr lang="en-US"/>
              <a:pPr>
                <a:defRPr/>
              </a:pPr>
              <a:t>‹#›</a:t>
            </a:fld>
            <a:endParaRPr lang="en-US"/>
          </a:p>
        </p:txBody>
      </p:sp>
    </p:spTree>
    <p:extLst>
      <p:ext uri="{BB962C8B-B14F-4D97-AF65-F5344CB8AC3E}">
        <p14:creationId xmlns:p14="http://schemas.microsoft.com/office/powerpoint/2010/main" val="36445338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1EDF94E-2F68-7343-8DA9-B070BA1C018C}" type="slidenum">
              <a:rPr lang="en-US"/>
              <a:pPr>
                <a:defRPr/>
              </a:pPr>
              <a:t>‹#›</a:t>
            </a:fld>
            <a:endParaRPr lang="en-US"/>
          </a:p>
        </p:txBody>
      </p:sp>
    </p:spTree>
    <p:extLst>
      <p:ext uri="{BB962C8B-B14F-4D97-AF65-F5344CB8AC3E}">
        <p14:creationId xmlns:p14="http://schemas.microsoft.com/office/powerpoint/2010/main" val="30920791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0842857-C1EE-D344-A465-65D15E66187E}" type="slidenum">
              <a:rPr lang="en-US"/>
              <a:pPr>
                <a:defRPr/>
              </a:pPr>
              <a:t>‹#›</a:t>
            </a:fld>
            <a:endParaRPr lang="en-US"/>
          </a:p>
        </p:txBody>
      </p:sp>
    </p:spTree>
    <p:extLst>
      <p:ext uri="{BB962C8B-B14F-4D97-AF65-F5344CB8AC3E}">
        <p14:creationId xmlns:p14="http://schemas.microsoft.com/office/powerpoint/2010/main" val="341616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A76087-D13F-9649-B5AB-5004AE4BAB8D}" type="slidenum">
              <a:rPr lang="en-US"/>
              <a:pPr>
                <a:defRPr/>
              </a:pPr>
              <a:t>‹#›</a:t>
            </a:fld>
            <a:endParaRPr lang="en-US"/>
          </a:p>
        </p:txBody>
      </p:sp>
    </p:spTree>
    <p:extLst>
      <p:ext uri="{BB962C8B-B14F-4D97-AF65-F5344CB8AC3E}">
        <p14:creationId xmlns:p14="http://schemas.microsoft.com/office/powerpoint/2010/main" val="13747271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11E3EF51-F65B-7649-A8FD-203D58AABB97}" type="slidenum">
              <a:rPr lang="en-US"/>
              <a:pPr>
                <a:defRPr/>
              </a:pPr>
              <a:t>‹#›</a:t>
            </a:fld>
            <a:endParaRPr lang="en-US"/>
          </a:p>
        </p:txBody>
      </p:sp>
    </p:spTree>
    <p:extLst>
      <p:ext uri="{BB962C8B-B14F-4D97-AF65-F5344CB8AC3E}">
        <p14:creationId xmlns:p14="http://schemas.microsoft.com/office/powerpoint/2010/main" val="2759392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674F01BC-E087-D642-9D44-6BDAA01311C6}" type="slidenum">
              <a:rPr lang="en-US"/>
              <a:pPr>
                <a:defRPr/>
              </a:pPr>
              <a:t>‹#›</a:t>
            </a:fld>
            <a:endParaRPr lang="en-US"/>
          </a:p>
        </p:txBody>
      </p:sp>
    </p:spTree>
    <p:extLst>
      <p:ext uri="{BB962C8B-B14F-4D97-AF65-F5344CB8AC3E}">
        <p14:creationId xmlns:p14="http://schemas.microsoft.com/office/powerpoint/2010/main" val="19960536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72B1A0DC-920C-ED4A-9835-CA4C56E72D21}" type="slidenum">
              <a:rPr lang="en-US"/>
              <a:pPr>
                <a:defRPr/>
              </a:pPr>
              <a:t>‹#›</a:t>
            </a:fld>
            <a:endParaRPr lang="en-US"/>
          </a:p>
        </p:txBody>
      </p:sp>
    </p:spTree>
    <p:extLst>
      <p:ext uri="{BB962C8B-B14F-4D97-AF65-F5344CB8AC3E}">
        <p14:creationId xmlns:p14="http://schemas.microsoft.com/office/powerpoint/2010/main" val="33791299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F5C8C9D5-4127-A949-B647-B8A5348F33A0}" type="slidenum">
              <a:rPr lang="en-US"/>
              <a:pPr>
                <a:defRPr/>
              </a:pPr>
              <a:t>‹#›</a:t>
            </a:fld>
            <a:endParaRPr lang="en-US"/>
          </a:p>
        </p:txBody>
      </p:sp>
    </p:spTree>
    <p:extLst>
      <p:ext uri="{BB962C8B-B14F-4D97-AF65-F5344CB8AC3E}">
        <p14:creationId xmlns:p14="http://schemas.microsoft.com/office/powerpoint/2010/main" val="1791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47C1A81-941A-9545-94FC-D0CBCB49D62E}" type="slidenum">
              <a:rPr lang="en-US"/>
              <a:pPr>
                <a:defRPr/>
              </a:pPr>
              <a:t>‹#›</a:t>
            </a:fld>
            <a:endParaRPr lang="en-US"/>
          </a:p>
        </p:txBody>
      </p:sp>
    </p:spTree>
    <p:extLst>
      <p:ext uri="{BB962C8B-B14F-4D97-AF65-F5344CB8AC3E}">
        <p14:creationId xmlns:p14="http://schemas.microsoft.com/office/powerpoint/2010/main" val="39970089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F0ED0A2-1B97-314E-8541-2EEC73CF37C7}" type="slidenum">
              <a:rPr lang="en-US"/>
              <a:pPr>
                <a:defRPr/>
              </a:pPr>
              <a:t>‹#›</a:t>
            </a:fld>
            <a:endParaRPr lang="en-US"/>
          </a:p>
        </p:txBody>
      </p:sp>
    </p:spTree>
    <p:extLst>
      <p:ext uri="{BB962C8B-B14F-4D97-AF65-F5344CB8AC3E}">
        <p14:creationId xmlns:p14="http://schemas.microsoft.com/office/powerpoint/2010/main" val="21500417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A18823C-AA72-044C-869C-B054011BBB31}" type="slidenum">
              <a:rPr lang="en-US"/>
              <a:pPr>
                <a:defRPr/>
              </a:pPr>
              <a:t>‹#›</a:t>
            </a:fld>
            <a:endParaRPr lang="en-US"/>
          </a:p>
        </p:txBody>
      </p:sp>
    </p:spTree>
    <p:extLst>
      <p:ext uri="{BB962C8B-B14F-4D97-AF65-F5344CB8AC3E}">
        <p14:creationId xmlns:p14="http://schemas.microsoft.com/office/powerpoint/2010/main" val="651861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05399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EAEBA0C-E54F-1E4C-98BA-A5EB95EDC406}" type="slidenum">
              <a:rPr lang="en-GB"/>
              <a:pPr>
                <a:defRPr/>
              </a:pPr>
              <a:t>‹#›</a:t>
            </a:fld>
            <a:endParaRPr lang="en-GB"/>
          </a:p>
        </p:txBody>
      </p:sp>
    </p:spTree>
    <p:extLst>
      <p:ext uri="{BB962C8B-B14F-4D97-AF65-F5344CB8AC3E}">
        <p14:creationId xmlns:p14="http://schemas.microsoft.com/office/powerpoint/2010/main" val="453308091"/>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41D5836-D1ED-CB4C-80CA-9D3A9D1DC2F8}" type="slidenum">
              <a:rPr lang="en-US"/>
              <a:pPr>
                <a:defRPr/>
              </a:pPr>
              <a:t>‹#›</a:t>
            </a:fld>
            <a:endParaRPr lang="en-US"/>
          </a:p>
        </p:txBody>
      </p:sp>
    </p:spTree>
    <p:extLst>
      <p:ext uri="{BB962C8B-B14F-4D97-AF65-F5344CB8AC3E}">
        <p14:creationId xmlns:p14="http://schemas.microsoft.com/office/powerpoint/2010/main" val="26234488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C0C00F-8FCC-F240-84FB-7F55215C8D8E}" type="slidenum">
              <a:rPr lang="en-US"/>
              <a:pPr>
                <a:defRPr/>
              </a:pPr>
              <a:t>‹#›</a:t>
            </a:fld>
            <a:endParaRPr lang="en-US"/>
          </a:p>
        </p:txBody>
      </p:sp>
    </p:spTree>
    <p:extLst>
      <p:ext uri="{BB962C8B-B14F-4D97-AF65-F5344CB8AC3E}">
        <p14:creationId xmlns:p14="http://schemas.microsoft.com/office/powerpoint/2010/main" val="2112125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226872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EED91543-A09C-BB44-AAEC-9B671FAB8B74}" type="slidenum">
              <a:rPr lang="zh-CN" altLang="en-US"/>
              <a:pPr>
                <a:defRPr/>
              </a:pPr>
              <a:t>‹#›</a:t>
            </a:fld>
            <a:endParaRPr lang="en-US" altLang="zh-CN"/>
          </a:p>
        </p:txBody>
      </p:sp>
    </p:spTree>
    <p:extLst>
      <p:ext uri="{BB962C8B-B14F-4D97-AF65-F5344CB8AC3E}">
        <p14:creationId xmlns:p14="http://schemas.microsoft.com/office/powerpoint/2010/main" val="73760103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96C65005-CC91-9540-AA65-8A9CD74152B1}" type="slidenum">
              <a:rPr lang="zh-CN" altLang="en-US"/>
              <a:pPr>
                <a:defRPr/>
              </a:pPr>
              <a:t>‹#›</a:t>
            </a:fld>
            <a:endParaRPr lang="en-US" altLang="zh-CN"/>
          </a:p>
        </p:txBody>
      </p:sp>
    </p:spTree>
    <p:extLst>
      <p:ext uri="{BB962C8B-B14F-4D97-AF65-F5344CB8AC3E}">
        <p14:creationId xmlns:p14="http://schemas.microsoft.com/office/powerpoint/2010/main" val="269347345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62E27F9-4D56-944F-A6DB-482DD1BB9336}" type="slidenum">
              <a:rPr lang="zh-CN" altLang="en-US"/>
              <a:pPr>
                <a:defRPr/>
              </a:pPr>
              <a:t>‹#›</a:t>
            </a:fld>
            <a:endParaRPr lang="en-US" altLang="zh-CN"/>
          </a:p>
        </p:txBody>
      </p:sp>
    </p:spTree>
    <p:extLst>
      <p:ext uri="{BB962C8B-B14F-4D97-AF65-F5344CB8AC3E}">
        <p14:creationId xmlns:p14="http://schemas.microsoft.com/office/powerpoint/2010/main" val="116865693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 y="1981200"/>
            <a:ext cx="4459288"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1981200"/>
            <a:ext cx="4459287"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A3A1F4D9-57D0-8F4D-BBD5-1A7FB9BDD928}" type="slidenum">
              <a:rPr lang="zh-CN" altLang="en-US"/>
              <a:pPr>
                <a:defRPr/>
              </a:pPr>
              <a:t>‹#›</a:t>
            </a:fld>
            <a:endParaRPr lang="en-US" altLang="zh-CN"/>
          </a:p>
        </p:txBody>
      </p:sp>
    </p:spTree>
    <p:extLst>
      <p:ext uri="{BB962C8B-B14F-4D97-AF65-F5344CB8AC3E}">
        <p14:creationId xmlns:p14="http://schemas.microsoft.com/office/powerpoint/2010/main" val="301608119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81E4399C-F391-424E-AB8A-287AD7FAF2C6}" type="slidenum">
              <a:rPr lang="zh-CN" altLang="en-US"/>
              <a:pPr>
                <a:defRPr/>
              </a:pPr>
              <a:t>‹#›</a:t>
            </a:fld>
            <a:endParaRPr lang="en-US" altLang="zh-CN"/>
          </a:p>
        </p:txBody>
      </p:sp>
    </p:spTree>
    <p:extLst>
      <p:ext uri="{BB962C8B-B14F-4D97-AF65-F5344CB8AC3E}">
        <p14:creationId xmlns:p14="http://schemas.microsoft.com/office/powerpoint/2010/main" val="112471508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CA34A489-9FF0-5540-903C-802E0840CCC5}" type="slidenum">
              <a:rPr lang="zh-CN" altLang="en-US"/>
              <a:pPr>
                <a:defRPr/>
              </a:pPr>
              <a:t>‹#›</a:t>
            </a:fld>
            <a:endParaRPr lang="en-US" altLang="zh-CN"/>
          </a:p>
        </p:txBody>
      </p:sp>
    </p:spTree>
    <p:extLst>
      <p:ext uri="{BB962C8B-B14F-4D97-AF65-F5344CB8AC3E}">
        <p14:creationId xmlns:p14="http://schemas.microsoft.com/office/powerpoint/2010/main" val="153215619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CCF205CC-538B-B84F-BC63-A5341BA92004}" type="slidenum">
              <a:rPr lang="zh-CN" altLang="en-US"/>
              <a:pPr>
                <a:defRPr/>
              </a:pPr>
              <a:t>‹#›</a:t>
            </a:fld>
            <a:endParaRPr lang="en-US" altLang="zh-CN"/>
          </a:p>
        </p:txBody>
      </p:sp>
    </p:spTree>
    <p:extLst>
      <p:ext uri="{BB962C8B-B14F-4D97-AF65-F5344CB8AC3E}">
        <p14:creationId xmlns:p14="http://schemas.microsoft.com/office/powerpoint/2010/main" val="293097549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C1D49A3-99AB-A14C-ACEA-06F846BD0A74}" type="slidenum">
              <a:rPr lang="zh-CN" altLang="en-US"/>
              <a:pPr>
                <a:defRPr/>
              </a:pPr>
              <a:t>‹#›</a:t>
            </a:fld>
            <a:endParaRPr lang="en-US" altLang="zh-CN"/>
          </a:p>
        </p:txBody>
      </p:sp>
    </p:spTree>
    <p:extLst>
      <p:ext uri="{BB962C8B-B14F-4D97-AF65-F5344CB8AC3E}">
        <p14:creationId xmlns:p14="http://schemas.microsoft.com/office/powerpoint/2010/main" val="232823352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33EAEED3-2EAD-A446-8A7C-152AB93A56E5}" type="slidenum">
              <a:rPr lang="zh-CN" altLang="en-US"/>
              <a:pPr>
                <a:defRPr/>
              </a:pPr>
              <a:t>‹#›</a:t>
            </a:fld>
            <a:endParaRPr lang="en-US" altLang="zh-CN"/>
          </a:p>
        </p:txBody>
      </p:sp>
    </p:spTree>
    <p:extLst>
      <p:ext uri="{BB962C8B-B14F-4D97-AF65-F5344CB8AC3E}">
        <p14:creationId xmlns:p14="http://schemas.microsoft.com/office/powerpoint/2010/main" val="406359714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0B54B-65D9-8F4B-9433-729FEB2AE21F}" type="slidenum">
              <a:rPr lang="en-US"/>
              <a:pPr>
                <a:defRPr/>
              </a:pPr>
              <a:t>‹#›</a:t>
            </a:fld>
            <a:endParaRPr lang="en-US"/>
          </a:p>
        </p:txBody>
      </p:sp>
    </p:spTree>
    <p:extLst>
      <p:ext uri="{BB962C8B-B14F-4D97-AF65-F5344CB8AC3E}">
        <p14:creationId xmlns:p14="http://schemas.microsoft.com/office/powerpoint/2010/main" val="1498331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032C1819-B6A9-4F48-B1A9-5610A132B77E}" type="slidenum">
              <a:rPr lang="zh-CN" altLang="en-US"/>
              <a:pPr>
                <a:defRPr/>
              </a:pPr>
              <a:t>‹#›</a:t>
            </a:fld>
            <a:endParaRPr lang="en-US" altLang="zh-CN"/>
          </a:p>
        </p:txBody>
      </p:sp>
    </p:spTree>
    <p:extLst>
      <p:ext uri="{BB962C8B-B14F-4D97-AF65-F5344CB8AC3E}">
        <p14:creationId xmlns:p14="http://schemas.microsoft.com/office/powerpoint/2010/main" val="347822190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2125" y="381000"/>
            <a:ext cx="22669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 y="381000"/>
            <a:ext cx="6651625"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026C627C-B482-6049-A96D-C662073F5D29}" type="slidenum">
              <a:rPr lang="zh-CN" altLang="en-US"/>
              <a:pPr>
                <a:defRPr/>
              </a:pPr>
              <a:t>‹#›</a:t>
            </a:fld>
            <a:endParaRPr lang="en-US" altLang="zh-CN"/>
          </a:p>
        </p:txBody>
      </p:sp>
    </p:spTree>
    <p:extLst>
      <p:ext uri="{BB962C8B-B14F-4D97-AF65-F5344CB8AC3E}">
        <p14:creationId xmlns:p14="http://schemas.microsoft.com/office/powerpoint/2010/main" val="176349873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A8C32789-41EF-E74D-ABA9-1CC33411E53D}" type="slidenum">
              <a:rPr lang="en-GB"/>
              <a:pPr>
                <a:defRPr/>
              </a:pPr>
              <a:t>‹#›</a:t>
            </a:fld>
            <a:endParaRPr lang="en-GB"/>
          </a:p>
        </p:txBody>
      </p:sp>
    </p:spTree>
    <p:extLst>
      <p:ext uri="{BB962C8B-B14F-4D97-AF65-F5344CB8AC3E}">
        <p14:creationId xmlns:p14="http://schemas.microsoft.com/office/powerpoint/2010/main" val="23289268"/>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1E50C886-65F3-DC4C-A5E5-030CE7017DE1}" type="slidenum">
              <a:rPr lang="en-GB"/>
              <a:pPr>
                <a:defRPr/>
              </a:pPr>
              <a:t>‹#›</a:t>
            </a:fld>
            <a:endParaRPr lang="en-GB"/>
          </a:p>
        </p:txBody>
      </p:sp>
    </p:spTree>
    <p:extLst>
      <p:ext uri="{BB962C8B-B14F-4D97-AF65-F5344CB8AC3E}">
        <p14:creationId xmlns:p14="http://schemas.microsoft.com/office/powerpoint/2010/main" val="2306368068"/>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B6B88A02-1225-A54F-A258-B1099DC6AF33}" type="slidenum">
              <a:rPr lang="en-GB"/>
              <a:pPr>
                <a:defRPr/>
              </a:pPr>
              <a:t>‹#›</a:t>
            </a:fld>
            <a:endParaRPr lang="en-GB"/>
          </a:p>
        </p:txBody>
      </p:sp>
    </p:spTree>
    <p:extLst>
      <p:ext uri="{BB962C8B-B14F-4D97-AF65-F5344CB8AC3E}">
        <p14:creationId xmlns:p14="http://schemas.microsoft.com/office/powerpoint/2010/main" val="2873982822"/>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D3139BF4-02E6-C042-A680-DEC3634404B3}" type="slidenum">
              <a:rPr lang="en-GB"/>
              <a:pPr>
                <a:defRPr/>
              </a:pPr>
              <a:t>‹#›</a:t>
            </a:fld>
            <a:endParaRPr lang="en-GB"/>
          </a:p>
        </p:txBody>
      </p:sp>
    </p:spTree>
    <p:extLst>
      <p:ext uri="{BB962C8B-B14F-4D97-AF65-F5344CB8AC3E}">
        <p14:creationId xmlns:p14="http://schemas.microsoft.com/office/powerpoint/2010/main" val="1923136582"/>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smtClean="0">
                <a:latin typeface="Times New Roman" charset="0"/>
              </a:defRPr>
            </a:lvl1pPr>
          </a:lstStyle>
          <a:p>
            <a:pPr>
              <a:defRPr/>
            </a:pPr>
            <a:fld id="{93427F5D-050F-9842-B2AF-A1200596F67C}" type="slidenum">
              <a:rPr lang="en-GB"/>
              <a:pPr>
                <a:defRPr/>
              </a:pPr>
              <a:t>‹#›</a:t>
            </a:fld>
            <a:endParaRPr lang="en-GB"/>
          </a:p>
        </p:txBody>
      </p:sp>
    </p:spTree>
    <p:extLst>
      <p:ext uri="{BB962C8B-B14F-4D97-AF65-F5344CB8AC3E}">
        <p14:creationId xmlns:p14="http://schemas.microsoft.com/office/powerpoint/2010/main" val="3554798148"/>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smtClean="0">
                <a:latin typeface="Times New Roman" charset="0"/>
              </a:defRPr>
            </a:lvl1pPr>
          </a:lstStyle>
          <a:p>
            <a:pPr>
              <a:defRPr/>
            </a:pPr>
            <a:fld id="{4FB066A4-7523-7D40-8718-75B7900C8843}" type="slidenum">
              <a:rPr lang="en-GB"/>
              <a:pPr>
                <a:defRPr/>
              </a:pPr>
              <a:t>‹#›</a:t>
            </a:fld>
            <a:endParaRPr lang="en-GB"/>
          </a:p>
        </p:txBody>
      </p:sp>
    </p:spTree>
    <p:extLst>
      <p:ext uri="{BB962C8B-B14F-4D97-AF65-F5344CB8AC3E}">
        <p14:creationId xmlns:p14="http://schemas.microsoft.com/office/powerpoint/2010/main" val="4169469038"/>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smtClean="0">
                <a:latin typeface="Times New Roman" charset="0"/>
              </a:defRPr>
            </a:lvl1pPr>
          </a:lstStyle>
          <a:p>
            <a:pPr>
              <a:defRPr/>
            </a:pPr>
            <a:fld id="{B745A2D1-3052-E741-83B7-870544DB51F0}" type="slidenum">
              <a:rPr lang="en-GB"/>
              <a:pPr>
                <a:defRPr/>
              </a:pPr>
              <a:t>‹#›</a:t>
            </a:fld>
            <a:endParaRPr lang="en-GB"/>
          </a:p>
        </p:txBody>
      </p:sp>
    </p:spTree>
    <p:extLst>
      <p:ext uri="{BB962C8B-B14F-4D97-AF65-F5344CB8AC3E}">
        <p14:creationId xmlns:p14="http://schemas.microsoft.com/office/powerpoint/2010/main" val="4177638430"/>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56244D9C-B5E3-B049-9634-EAAA07114BFE}" type="slidenum">
              <a:rPr lang="en-GB"/>
              <a:pPr>
                <a:defRPr/>
              </a:pPr>
              <a:t>‹#›</a:t>
            </a:fld>
            <a:endParaRPr lang="en-GB"/>
          </a:p>
        </p:txBody>
      </p:sp>
    </p:spTree>
    <p:extLst>
      <p:ext uri="{BB962C8B-B14F-4D97-AF65-F5344CB8AC3E}">
        <p14:creationId xmlns:p14="http://schemas.microsoft.com/office/powerpoint/2010/main" val="1584102799"/>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5F7E03-B563-FA44-A4F5-B91C8F994286}" type="slidenum">
              <a:rPr lang="en-US"/>
              <a:pPr>
                <a:defRPr/>
              </a:pPr>
              <a:t>‹#›</a:t>
            </a:fld>
            <a:endParaRPr lang="en-US"/>
          </a:p>
        </p:txBody>
      </p:sp>
    </p:spTree>
    <p:extLst>
      <p:ext uri="{BB962C8B-B14F-4D97-AF65-F5344CB8AC3E}">
        <p14:creationId xmlns:p14="http://schemas.microsoft.com/office/powerpoint/2010/main" val="14646007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atin typeface="Times New Roman" charset="0"/>
              </a:defRPr>
            </a:lvl1pPr>
          </a:lstStyle>
          <a:p>
            <a:pPr>
              <a:defRPr/>
            </a:pPr>
            <a:fld id="{DE3BCC09-79F8-2B44-81C7-81D52963EF0E}" type="slidenum">
              <a:rPr lang="en-GB"/>
              <a:pPr>
                <a:defRPr/>
              </a:pPr>
              <a:t>‹#›</a:t>
            </a:fld>
            <a:endParaRPr lang="en-GB"/>
          </a:p>
        </p:txBody>
      </p:sp>
    </p:spTree>
    <p:extLst>
      <p:ext uri="{BB962C8B-B14F-4D97-AF65-F5344CB8AC3E}">
        <p14:creationId xmlns:p14="http://schemas.microsoft.com/office/powerpoint/2010/main" val="3380502628"/>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C468905C-3AE0-344F-A514-71B639DB9212}" type="slidenum">
              <a:rPr lang="en-GB"/>
              <a:pPr>
                <a:defRPr/>
              </a:pPr>
              <a:t>‹#›</a:t>
            </a:fld>
            <a:endParaRPr lang="en-GB"/>
          </a:p>
        </p:txBody>
      </p:sp>
    </p:spTree>
    <p:extLst>
      <p:ext uri="{BB962C8B-B14F-4D97-AF65-F5344CB8AC3E}">
        <p14:creationId xmlns:p14="http://schemas.microsoft.com/office/powerpoint/2010/main" val="3717070254"/>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smtClean="0">
                <a:latin typeface="Times New Roman" charset="0"/>
              </a:defRPr>
            </a:lvl1pPr>
          </a:lstStyle>
          <a:p>
            <a:pPr>
              <a:defRPr/>
            </a:pPr>
            <a:fld id="{180D6F56-746D-F748-AE24-7D81E0E2E383}" type="slidenum">
              <a:rPr lang="en-GB"/>
              <a:pPr>
                <a:defRPr/>
              </a:pPr>
              <a:t>‹#›</a:t>
            </a:fld>
            <a:endParaRPr lang="en-GB"/>
          </a:p>
        </p:txBody>
      </p:sp>
    </p:spTree>
    <p:extLst>
      <p:ext uri="{BB962C8B-B14F-4D97-AF65-F5344CB8AC3E}">
        <p14:creationId xmlns:p14="http://schemas.microsoft.com/office/powerpoint/2010/main" val="740149539"/>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87766A-88E0-504B-B124-F71F288E24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37509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334FD2-557A-334C-BD9B-DCF5959802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73061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7D2138-1C5C-2F46-BC6F-8971BEC64A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63953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EF1EA4-E617-CD42-BA13-7E8B8BAC18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82542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8F8EF9-8EFC-6143-85DE-9149A336AE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43414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465486-635F-FD4D-B048-945DA901A8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13564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20112CE-6FFA-3245-B913-5078E4F16D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83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11.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2.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3.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2.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4.xml"/><Relationship Id="rId17" Type="http://schemas.openxmlformats.org/officeDocument/2006/relationships/image" Target="../media/image16.png"/><Relationship Id="rId2" Type="http://schemas.openxmlformats.org/officeDocument/2006/relationships/slideLayout" Target="../slideLayouts/slideLayout105.xml"/><Relationship Id="rId16" Type="http://schemas.openxmlformats.org/officeDocument/2006/relationships/image" Target="../media/image15.pn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image" Target="../media/image14.png"/><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1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69.xml"/><Relationship Id="rId5" Type="http://schemas.openxmlformats.org/officeDocument/2006/relationships/image" Target="../media/image11.jpeg"/><Relationship Id="rId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F1031A03-8C29-3B48-B62D-63E667F1D6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22" r:id="rId1"/>
    <p:sldLayoutId id="2147484723" r:id="rId2"/>
    <p:sldLayoutId id="2147484724" r:id="rId3"/>
    <p:sldLayoutId id="2147484725" r:id="rId4"/>
    <p:sldLayoutId id="2147484726" r:id="rId5"/>
    <p:sldLayoutId id="2147484727" r:id="rId6"/>
    <p:sldLayoutId id="2147484728" r:id="rId7"/>
    <p:sldLayoutId id="2147484729" r:id="rId8"/>
    <p:sldLayoutId id="2147484730" r:id="rId9"/>
    <p:sldLayoutId id="2147484731" r:id="rId10"/>
    <p:sldLayoutId id="21474847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9874" name="Group 2"/>
          <p:cNvGrpSpPr>
            <a:grpSpLocks/>
          </p:cNvGrpSpPr>
          <p:nvPr/>
        </p:nvGrpSpPr>
        <p:grpSpPr bwMode="auto">
          <a:xfrm>
            <a:off x="6350" y="6350"/>
            <a:ext cx="9118600" cy="6832600"/>
            <a:chOff x="4" y="4"/>
            <a:chExt cx="5744" cy="4304"/>
          </a:xfrm>
        </p:grpSpPr>
        <p:sp>
          <p:nvSpPr>
            <p:cNvPr id="79877"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zh-CN" altLang="en-US">
                <a:solidFill>
                  <a:srgbClr val="FFFFFF"/>
                </a:solidFill>
              </a:endParaRPr>
            </a:p>
          </p:txBody>
        </p:sp>
        <p:grpSp>
          <p:nvGrpSpPr>
            <p:cNvPr id="79878" name="Group 4"/>
            <p:cNvGrpSpPr>
              <a:grpSpLocks/>
            </p:cNvGrpSpPr>
            <p:nvPr/>
          </p:nvGrpSpPr>
          <p:grpSpPr bwMode="auto">
            <a:xfrm>
              <a:off x="288" y="225"/>
              <a:ext cx="5185" cy="3895"/>
              <a:chOff x="288" y="225"/>
              <a:chExt cx="5185" cy="3895"/>
            </a:xfrm>
          </p:grpSpPr>
          <p:sp>
            <p:nvSpPr>
              <p:cNvPr id="79879"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79880" name="Group 6"/>
              <p:cNvGrpSpPr>
                <a:grpSpLocks/>
              </p:cNvGrpSpPr>
              <p:nvPr/>
            </p:nvGrpSpPr>
            <p:grpSpPr bwMode="auto">
              <a:xfrm>
                <a:off x="288" y="231"/>
                <a:ext cx="86" cy="3889"/>
                <a:chOff x="288" y="231"/>
                <a:chExt cx="86" cy="3889"/>
              </a:xfrm>
            </p:grpSpPr>
            <p:sp>
              <p:nvSpPr>
                <p:cNvPr id="79886"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9887"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9881" name="Group 9"/>
              <p:cNvGrpSpPr>
                <a:grpSpLocks/>
              </p:cNvGrpSpPr>
              <p:nvPr/>
            </p:nvGrpSpPr>
            <p:grpSpPr bwMode="auto">
              <a:xfrm>
                <a:off x="5386" y="225"/>
                <a:ext cx="87" cy="3886"/>
                <a:chOff x="5386" y="225"/>
                <a:chExt cx="87" cy="3886"/>
              </a:xfrm>
            </p:grpSpPr>
            <p:sp>
              <p:nvSpPr>
                <p:cNvPr id="79884"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9885"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79882"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9883"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zh-CN" altLang="en-US">
                  <a:solidFill>
                    <a:srgbClr val="FFFFFF"/>
                  </a:solidFill>
                </a:endParaRPr>
              </a:p>
            </p:txBody>
          </p:sp>
        </p:grpSp>
      </p:grpSp>
      <p:sp>
        <p:nvSpPr>
          <p:cNvPr id="26830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26830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78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bwMode="auto">
          <a:xfrm>
            <a:off x="38100" y="381000"/>
            <a:ext cx="9070975" cy="160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33794" name="Rectangle 2"/>
          <p:cNvSpPr>
            <a:spLocks noGrp="1" noChangeArrowheads="1"/>
          </p:cNvSpPr>
          <p:nvPr>
            <p:ph type="body" idx="1"/>
          </p:nvPr>
        </p:nvSpPr>
        <p:spPr bwMode="auto">
          <a:xfrm>
            <a:off x="38100" y="1981200"/>
            <a:ext cx="9070975" cy="4876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33795" name="Text Box 3"/>
          <p:cNvSpPr txBox="1">
            <a:spLocks noGrp="1" noChangeArrowheads="1"/>
          </p:cNvSpPr>
          <p:nvPr>
            <p:ph type="sldNum" sz="quarter" idx="4"/>
          </p:nvPr>
        </p:nvSpPr>
        <p:spPr bwMode="auto">
          <a:xfrm>
            <a:off x="7359650" y="6248400"/>
            <a:ext cx="292100" cy="292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ヒラギノ角ゴ ProN W3" charset="0"/>
                <a:cs typeface="MS PGothic" charset="0"/>
                <a:sym typeface="Times New Roman" charset="0"/>
              </a:defRPr>
            </a:lvl1pPr>
            <a:lvl2pPr marL="742950" indent="-285750" eaLnBrk="0" hangingPunct="0">
              <a:defRPr sz="10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0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0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0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0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0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0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000">
                <a:solidFill>
                  <a:srgbClr val="000000"/>
                </a:solidFill>
                <a:latin typeface="Arial" charset="0"/>
                <a:ea typeface="ヒラギノ角ゴ ProN W3" charset="0"/>
                <a:cs typeface="ヒラギノ角ゴ ProN W3" charset="0"/>
                <a:sym typeface="Arial" charset="0"/>
              </a:defRPr>
            </a:lvl9pPr>
          </a:lstStyle>
          <a:p>
            <a:pPr>
              <a:defRPr/>
            </a:pPr>
            <a:fld id="{168E649E-83BB-594A-8AC8-FCA9E0DDFF84}"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799" r:id="rId10"/>
    <p:sldLayoutId id="2147484800"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Arial" charset="0"/>
        </a:defRPr>
      </a:lvl1pPr>
      <a:lvl2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681038" indent="-285750" algn="l" rtl="0" eaLnBrk="0" fontAlgn="base" hangingPunct="0">
        <a:spcBef>
          <a:spcPts val="6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0810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5382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19954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452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09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367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24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80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charset="0"/>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charset="0"/>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charset="0"/>
                <a:cs typeface="Arial" charset="0"/>
              </a:defRPr>
            </a:lvl1pPr>
          </a:lstStyle>
          <a:p>
            <a:pPr>
              <a:defRPr/>
            </a:pPr>
            <a:fld id="{BA25D3D7-E6FD-1243-88FE-5931705A3C0A}" type="slidenum">
              <a:rPr lang="en-GB">
                <a:ea typeface="MS PGothic" charset="0"/>
              </a:rPr>
              <a:pPr>
                <a:defRPr/>
              </a:pPr>
              <a:t>‹#›</a:t>
            </a:fld>
            <a:endParaRPr lang="en-GB">
              <a:ea typeface="MS PGothic" charset="0"/>
            </a:endParaRPr>
          </a:p>
        </p:txBody>
      </p:sp>
    </p:spTree>
    <p:extLst>
      <p:ext uri="{BB962C8B-B14F-4D97-AF65-F5344CB8AC3E}">
        <p14:creationId xmlns:p14="http://schemas.microsoft.com/office/powerpoint/2010/main" val="1692162564"/>
      </p:ext>
    </p:extLst>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pitchFamily="24" charset="-128"/>
                <a:cs typeface="ＭＳ Ｐゴシック" pitchFamily="24"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pitchFamily="24" charset="-128"/>
                <a:cs typeface="ＭＳ Ｐゴシック" pitchFamily="24"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9BF690B8-F5D5-EB4C-B337-BA5DB09AFA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5093718"/>
      </p:ext>
    </p:extLst>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 id="2147484824" r:id="rId9"/>
    <p:sldLayoutId id="2147484825" r:id="rId10"/>
    <p:sldLayoutId id="21474848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49506"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950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smtClean="0">
                <a:solidFill>
                  <a:srgbClr val="482400"/>
                </a:solidFill>
                <a:latin typeface="Arial" charset="0"/>
              </a:defRPr>
            </a:lvl1pPr>
          </a:lstStyle>
          <a:p>
            <a:pPr>
              <a:defRPr/>
            </a:pPr>
            <a:fld id="{90BDB244-BAFB-BA4C-BBE4-4F3289BE110B}" type="slidenum">
              <a:rPr lang="zh-CN" altLang="en-US">
                <a:ea typeface="MS PGothic" charset="0"/>
                <a:cs typeface="MS PGothic" charset="0"/>
              </a:rPr>
              <a:pPr>
                <a:defRPr/>
              </a:pPr>
              <a:t>‹#›</a:t>
            </a:fld>
            <a:endParaRPr lang="en-US" altLang="zh-CN">
              <a:ea typeface="MS PGothic" charset="0"/>
              <a:cs typeface="MS PGothic" charset="0"/>
            </a:endParaRPr>
          </a:p>
        </p:txBody>
      </p:sp>
      <p:pic>
        <p:nvPicPr>
          <p:cNvPr id="149511"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951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extLst>
      <p:ext uri="{BB962C8B-B14F-4D97-AF65-F5344CB8AC3E}">
        <p14:creationId xmlns:p14="http://schemas.microsoft.com/office/powerpoint/2010/main" val="2153179692"/>
      </p:ext>
    </p:extLst>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2pPr>
      <a:lvl3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3pPr>
      <a:lvl4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4pPr>
      <a:lvl5pPr algn="l"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zh-CN"/>
              <a:t>Click to edit Master title style</a:t>
            </a:r>
          </a:p>
        </p:txBody>
      </p:sp>
      <p:sp>
        <p:nvSpPr>
          <p:cNvPr id="13315" name="Rectangle 1027"/>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87396" name="Rectangle 1028"/>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chemeClr val="bg2"/>
                </a:solidFill>
              </a:defRPr>
            </a:lvl1pPr>
          </a:lstStyle>
          <a:p>
            <a:pPr>
              <a:defRPr/>
            </a:pPr>
            <a:endParaRPr lang="en-US"/>
          </a:p>
        </p:txBody>
      </p:sp>
      <p:sp>
        <p:nvSpPr>
          <p:cNvPr id="187397" name="Rectangle 1029"/>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chemeClr val="bg2"/>
                </a:solidFill>
              </a:defRPr>
            </a:lvl1pPr>
          </a:lstStyle>
          <a:p>
            <a:pPr>
              <a:defRPr/>
            </a:pPr>
            <a:endParaRPr lang="en-US"/>
          </a:p>
        </p:txBody>
      </p:sp>
      <p:sp>
        <p:nvSpPr>
          <p:cNvPr id="187398" name="Rectangle 1030"/>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chemeClr val="bg2"/>
                </a:solidFill>
              </a:defRPr>
            </a:lvl1pPr>
          </a:lstStyle>
          <a:p>
            <a:pPr>
              <a:defRPr/>
            </a:pPr>
            <a:fld id="{EB8987EA-A5EF-504A-A225-BC770FFCC81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01"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pitchFamily="24" charset="-128"/>
          <a:cs typeface="ＭＳ Ｐゴシック" pitchFamily="24" charset="-128"/>
        </a:defRPr>
      </a:lvl1pPr>
      <a:lvl2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2pPr>
      <a:lvl3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3pPr>
      <a:lvl4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4pPr>
      <a:lvl5pPr algn="l" rtl="0" eaLnBrk="0" fontAlgn="base" hangingPunct="0">
        <a:lnSpc>
          <a:spcPct val="90000"/>
        </a:lnSpc>
        <a:spcBef>
          <a:spcPct val="20000"/>
        </a:spcBef>
        <a:spcAft>
          <a:spcPct val="0"/>
        </a:spcAft>
        <a:defRPr kumimoji="1" sz="4400">
          <a:solidFill>
            <a:schemeClr val="tx2"/>
          </a:solidFill>
          <a:latin typeface="Arial" pitchFamily="-111" charset="0"/>
          <a:ea typeface="ＭＳ Ｐゴシック" pitchFamily="24" charset="-128"/>
          <a:cs typeface="ＭＳ Ｐゴシック" pitchFamily="24" charset="-128"/>
        </a:defRPr>
      </a:lvl5pPr>
      <a:lvl6pPr marL="457200" algn="l" rtl="0" eaLnBrk="0" fontAlgn="base" hangingPunct="0">
        <a:lnSpc>
          <a:spcPct val="90000"/>
        </a:lnSpc>
        <a:spcBef>
          <a:spcPct val="20000"/>
        </a:spcBef>
        <a:spcAft>
          <a:spcPct val="0"/>
        </a:spcAft>
        <a:defRPr kumimoji="1" sz="4400">
          <a:solidFill>
            <a:schemeClr val="tx2"/>
          </a:solidFill>
          <a:latin typeface="Arial" pitchFamily="-111" charset="0"/>
        </a:defRPr>
      </a:lvl6pPr>
      <a:lvl7pPr marL="914400" algn="l" rtl="0" eaLnBrk="0" fontAlgn="base" hangingPunct="0">
        <a:lnSpc>
          <a:spcPct val="90000"/>
        </a:lnSpc>
        <a:spcBef>
          <a:spcPct val="20000"/>
        </a:spcBef>
        <a:spcAft>
          <a:spcPct val="0"/>
        </a:spcAft>
        <a:defRPr kumimoji="1" sz="4400">
          <a:solidFill>
            <a:schemeClr val="tx2"/>
          </a:solidFill>
          <a:latin typeface="Arial" pitchFamily="-111" charset="0"/>
        </a:defRPr>
      </a:lvl7pPr>
      <a:lvl8pPr marL="1371600" algn="l" rtl="0" eaLnBrk="0" fontAlgn="base" hangingPunct="0">
        <a:lnSpc>
          <a:spcPct val="90000"/>
        </a:lnSpc>
        <a:spcBef>
          <a:spcPct val="20000"/>
        </a:spcBef>
        <a:spcAft>
          <a:spcPct val="0"/>
        </a:spcAft>
        <a:defRPr kumimoji="1" sz="4400">
          <a:solidFill>
            <a:schemeClr val="tx2"/>
          </a:solidFill>
          <a:latin typeface="Arial" pitchFamily="-111" charset="0"/>
        </a:defRPr>
      </a:lvl8pPr>
      <a:lvl9pPr marL="1828800" algn="l" rtl="0" eaLnBrk="0" fontAlgn="base" hangingPunct="0">
        <a:lnSpc>
          <a:spcPct val="90000"/>
        </a:lnSpc>
        <a:spcBef>
          <a:spcPct val="20000"/>
        </a:spcBef>
        <a:spcAft>
          <a:spcPct val="0"/>
        </a:spcAft>
        <a:defRPr kumimoji="1" sz="4400">
          <a:solidFill>
            <a:schemeClr val="tx2"/>
          </a:solidFill>
          <a:latin typeface="Arial" pitchFamily="-111"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pitchFamily="-111" charset="-128"/>
          <a:cs typeface="ＭＳ Ｐゴシック" pitchFamily="24" charset="-128"/>
        </a:defRPr>
      </a:lvl5pPr>
      <a:lvl6pPr marL="25146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6pPr>
      <a:lvl7pPr marL="29718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7pPr>
      <a:lvl8pPr marL="34290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8pPr>
      <a:lvl9pPr marL="3886200" indent="-228600" algn="l" rtl="0" eaLnBrk="0" fontAlgn="base" hangingPunct="0">
        <a:lnSpc>
          <a:spcPct val="90000"/>
        </a:lnSpc>
        <a:spcBef>
          <a:spcPct val="20000"/>
        </a:spcBef>
        <a:spcAft>
          <a:spcPct val="0"/>
        </a:spcAft>
        <a:buClr>
          <a:schemeClr val="tx2"/>
        </a:buClr>
        <a:buSzPct val="65000"/>
        <a:buFont typeface="Wingdings" pitchFamily="-111" charset="2"/>
        <a:buChar char="l"/>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bwMode="auto">
          <a:xfrm>
            <a:off x="685800" y="609600"/>
            <a:ext cx="7772400" cy="1143000"/>
          </a:xfrm>
          <a:prstGeom prst="rect">
            <a:avLst/>
          </a:prstGeom>
          <a:noFill/>
          <a:ln>
            <a:noFill/>
          </a:ln>
          <a:effectLst>
            <a:outerShdw dist="12700"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25603" name="Rectangle 1027"/>
          <p:cNvSpPr>
            <a:spLocks noGrp="1" noChangeArrowheads="1"/>
          </p:cNvSpPr>
          <p:nvPr>
            <p:ph type="body" idx="1"/>
          </p:nvPr>
        </p:nvSpPr>
        <p:spPr bwMode="auto">
          <a:xfrm>
            <a:off x="685800" y="1981200"/>
            <a:ext cx="7772400" cy="4114800"/>
          </a:xfrm>
          <a:prstGeom prst="rect">
            <a:avLst/>
          </a:prstGeom>
          <a:noFill/>
          <a:ln>
            <a:noFill/>
          </a:ln>
          <a:effectLst>
            <a:outerShdw dist="12700"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8330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12700" dir="2700000" algn="ctr" rotWithShape="0">
              <a:srgbClr val="FFFFFF">
                <a:alpha val="74997"/>
              </a:srgbClr>
            </a:outerShdw>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8330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12700" dir="2700000" algn="ctr" rotWithShape="0">
              <a:srgbClr val="FFFFFF">
                <a:alpha val="74997"/>
              </a:srgbClr>
            </a:outerShdw>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8330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12700" dir="2700000" algn="ctr" rotWithShape="0">
              <a:srgbClr val="FFFFFF">
                <a:alpha val="74997"/>
              </a:srgbClr>
            </a:outerShdw>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DF65FD26-5937-AE48-B8BC-437B07D66D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b="1">
          <a:solidFill>
            <a:schemeClr val="tx2"/>
          </a:solidFill>
          <a:latin typeface="Times New Roman"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ＭＳ Ｐゴシック" charset="0"/>
          <a:cs typeface="Geneva" charset="0"/>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ＭＳ Ｐゴシック" charset="0"/>
          <a:cs typeface="Geneva" charset="0"/>
        </a:defRPr>
      </a:lvl5pPr>
      <a:lvl6pPr marL="2514600" indent="-228600" algn="l" rtl="0" fontAlgn="base">
        <a:spcBef>
          <a:spcPct val="20000"/>
        </a:spcBef>
        <a:spcAft>
          <a:spcPct val="0"/>
        </a:spcAft>
        <a:buFont typeface="Wingdings" pitchFamily="-111"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ffectLst>
            <a:outerShdw dist="25399" dir="2700000" algn="ctr" rotWithShape="0">
              <a:schemeClr val="bg2">
                <a:alpha val="99962"/>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ffectLst>
            <a:outerShdw dist="25399" dir="2700000" algn="ctr" rotWithShape="0">
              <a:schemeClr val="bg2">
                <a:alpha val="99962"/>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792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Verdana" charset="0"/>
                <a:ea typeface="MS Pゴシック" charset="0"/>
                <a:cs typeface="MS Pゴシック" charset="0"/>
              </a:defRPr>
            </a:lvl1pPr>
          </a:lstStyle>
          <a:p>
            <a:pPr>
              <a:defRPr/>
            </a:pPr>
            <a:endParaRPr lang="en-US"/>
          </a:p>
        </p:txBody>
      </p:sp>
      <p:sp>
        <p:nvSpPr>
          <p:cNvPr id="1792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Verdana" charset="0"/>
                <a:ea typeface="MS Pゴシック" charset="0"/>
                <a:cs typeface="MS Pゴシック" charset="0"/>
              </a:defRPr>
            </a:lvl1pPr>
          </a:lstStyle>
          <a:p>
            <a:pPr>
              <a:defRPr/>
            </a:pPr>
            <a:endParaRPr lang="en-US"/>
          </a:p>
        </p:txBody>
      </p:sp>
      <p:sp>
        <p:nvSpPr>
          <p:cNvPr id="1792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smtClean="0">
                <a:latin typeface="Verdana" charset="0"/>
              </a:defRPr>
            </a:lvl1pPr>
          </a:lstStyle>
          <a:p>
            <a:pPr>
              <a:defRPr/>
            </a:pPr>
            <a:fld id="{6BECB681-C6E4-4D48-B849-3E50B4D5ED7A}"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hf sldNum="0" hdr="0"/>
  <p:txStyles>
    <p:titleStyle>
      <a:lvl1pPr algn="ctr" rtl="0" eaLnBrk="0" fontAlgn="base" hangingPunct="0">
        <a:spcBef>
          <a:spcPct val="0"/>
        </a:spcBef>
        <a:spcAft>
          <a:spcPct val="0"/>
        </a:spcAft>
        <a:defRPr sz="4400" b="1">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latin typeface="Verdana" pitchFamily="-111"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latin typeface="Verdana" pitchFamily="-111"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latin typeface="Verdana" pitchFamily="-111"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latin typeface="Verdana" pitchFamily="-111" charset="0"/>
          <a:ea typeface="ＭＳ Ｐゴシック" charset="0"/>
          <a:cs typeface="ＭＳ Ｐゴシック" charset="0"/>
        </a:defRPr>
      </a:lvl5pPr>
      <a:lvl6pPr marL="4572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6pPr>
      <a:lvl7pPr marL="9144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7pPr>
      <a:lvl8pPr marL="13716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8pPr>
      <a:lvl9pPr marL="1828800" algn="ctr" rtl="0" fontAlgn="base">
        <a:spcBef>
          <a:spcPct val="0"/>
        </a:spcBef>
        <a:spcAft>
          <a:spcPct val="0"/>
        </a:spcAft>
        <a:defRPr sz="4400" b="1">
          <a:solidFill>
            <a:schemeClr val="tx2"/>
          </a:solidFill>
          <a:latin typeface="Verdana" pitchFamily="-111"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Font typeface="Monotype Sorts" charset="0"/>
        <a:buChar char="D"/>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Monotype Sorts" charset="0"/>
        <a:buChar char="C"/>
        <a:defRPr sz="2800">
          <a:solidFill>
            <a:schemeClr val="tx1"/>
          </a:solidFill>
          <a:latin typeface="+mn-lt"/>
          <a:ea typeface="MS Pゴシック" charset="0"/>
          <a:cs typeface="+mn-cs"/>
        </a:defRPr>
      </a:lvl2pPr>
      <a:lvl3pPr marL="1143000" indent="-228600" algn="l" rtl="0" eaLnBrk="0" fontAlgn="base" hangingPunct="0">
        <a:spcBef>
          <a:spcPct val="20000"/>
        </a:spcBef>
        <a:spcAft>
          <a:spcPct val="0"/>
        </a:spcAft>
        <a:buFont typeface="Monotype Sorts" charset="0"/>
        <a:buChar char="D"/>
        <a:defRPr sz="2400">
          <a:solidFill>
            <a:schemeClr val="tx1"/>
          </a:solidFill>
          <a:latin typeface="+mn-lt"/>
          <a:ea typeface="MS Pゴシック" charset="0"/>
          <a:cs typeface="+mn-cs"/>
        </a:defRPr>
      </a:lvl3pPr>
      <a:lvl4pPr marL="1600200" indent="-228600" algn="l" rtl="0" eaLnBrk="0" fontAlgn="base" hangingPunct="0">
        <a:spcBef>
          <a:spcPct val="20000"/>
        </a:spcBef>
        <a:spcAft>
          <a:spcPct val="0"/>
        </a:spcAft>
        <a:buFont typeface="Monotype Sorts" charset="0"/>
        <a:buChar char="C"/>
        <a:defRPr sz="2000">
          <a:solidFill>
            <a:schemeClr val="tx1"/>
          </a:solidFill>
          <a:latin typeface="+mn-lt"/>
          <a:ea typeface="MS Pゴシック" charset="0"/>
          <a:cs typeface="+mn-cs"/>
        </a:defRPr>
      </a:lvl4pPr>
      <a:lvl5pPr marL="2057400" indent="-228600" algn="l" rtl="0" eaLnBrk="0" fontAlgn="base" hangingPunct="0">
        <a:spcBef>
          <a:spcPct val="20000"/>
        </a:spcBef>
        <a:spcAft>
          <a:spcPct val="0"/>
        </a:spcAft>
        <a:buFont typeface="Monotype Sorts" charset="0"/>
        <a:buChar char="D"/>
        <a:defRPr sz="2000">
          <a:solidFill>
            <a:schemeClr val="tx1"/>
          </a:solidFill>
          <a:latin typeface="+mn-lt"/>
          <a:ea typeface="MS Pゴシック" charset="0"/>
          <a:cs typeface="+mn-cs"/>
        </a:defRPr>
      </a:lvl5pPr>
      <a:lvl6pPr marL="25146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6pPr>
      <a:lvl7pPr marL="29718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7pPr>
      <a:lvl8pPr marL="34290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8pPr>
      <a:lvl9pPr marL="3886200" indent="-228600" algn="l" rtl="0" fontAlgn="base">
        <a:spcBef>
          <a:spcPct val="20000"/>
        </a:spcBef>
        <a:spcAft>
          <a:spcPct val="0"/>
        </a:spcAft>
        <a:buFont typeface="Monotype Sorts" pitchFamily="-111" charset="2"/>
        <a:buChar char="D"/>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A1A3662C-6EA5-1442-B99A-ED3A6385929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0" y="0"/>
            <a:ext cx="9144000" cy="6858000"/>
            <a:chOff x="0" y="0"/>
            <a:chExt cx="5760" cy="4320"/>
          </a:xfrm>
        </p:grpSpPr>
        <p:pic>
          <p:nvPicPr>
            <p:cNvPr id="62472"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73"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2474"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2475"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62476"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62477"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2478"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p>
          </p:txBody>
        </p:sp>
        <p:pic>
          <p:nvPicPr>
            <p:cNvPr id="62479"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083" name="Rectangle 11"/>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8" name="Rectangle 12"/>
          <p:cNvSpPr>
            <a:spLocks noGrp="1" noChangeArrowheads="1"/>
          </p:cNvSpPr>
          <p:nvPr>
            <p:ph type="body" idx="1"/>
          </p:nvPr>
        </p:nvSpPr>
        <p:spPr bwMode="auto">
          <a:xfrm>
            <a:off x="685800" y="1981200"/>
            <a:ext cx="7772400" cy="4114800"/>
          </a:xfrm>
          <a:prstGeom prst="rect">
            <a:avLst/>
          </a:prstGeom>
          <a:noFill/>
          <a:ln>
            <a:noFill/>
          </a:ln>
          <a:effectLst>
            <a:outerShdw dist="25399" dir="2700000" algn="ctr"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Helvetica" charset="0"/>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Helvetica" charset="0"/>
              </a:defRPr>
            </a:lvl1pPr>
          </a:lstStyle>
          <a:p>
            <a:pPr>
              <a:defRPr/>
            </a:pPr>
            <a:endParaRPr lang="en-US"/>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pPr>
              <a:defRPr/>
            </a:pPr>
            <a:fld id="{04CA80E7-30AB-154D-B755-EFBDC20A2AA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02"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 id="2147484785"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5pPr>
      <a:lvl6pPr marL="4572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6pPr>
      <a:lvl7pPr marL="9144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7pPr>
      <a:lvl8pPr marL="13716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8pPr>
      <a:lvl9pPr marL="1828800" algn="l" rtl="0" fontAlgn="base">
        <a:spcBef>
          <a:spcPct val="0"/>
        </a:spcBef>
        <a:spcAft>
          <a:spcPct val="0"/>
        </a:spcAft>
        <a:defRPr kumimoji="1" sz="4400">
          <a:solidFill>
            <a:schemeClr val="tx2"/>
          </a:solidFill>
          <a:latin typeface="Futur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ＭＳ Ｐゴシック" charset="0"/>
          <a:cs typeface="Geneva" charset="0"/>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ＭＳ Ｐゴシック" charset="0"/>
          <a:cs typeface="Geneva" charset="0"/>
        </a:defRPr>
      </a:lvl5pPr>
      <a:lvl6pPr marL="2514600" indent="-228600" algn="l" rtl="0" fontAlgn="base">
        <a:spcBef>
          <a:spcPct val="20000"/>
        </a:spcBef>
        <a:spcAft>
          <a:spcPct val="0"/>
        </a:spcAft>
        <a:buFont typeface="Wingdings" pitchFamily="-111"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pitchFamily="-111"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pitchFamily="-111"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pitchFamily="-111"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6350" y="6350"/>
            <a:ext cx="9118600" cy="6832600"/>
            <a:chOff x="4" y="4"/>
            <a:chExt cx="5744" cy="4304"/>
          </a:xfrm>
        </p:grpSpPr>
        <p:sp>
          <p:nvSpPr>
            <p:cNvPr id="74757"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zh-CN" altLang="en-US"/>
            </a:p>
          </p:txBody>
        </p:sp>
        <p:grpSp>
          <p:nvGrpSpPr>
            <p:cNvPr id="74758" name="Group 4"/>
            <p:cNvGrpSpPr>
              <a:grpSpLocks/>
            </p:cNvGrpSpPr>
            <p:nvPr/>
          </p:nvGrpSpPr>
          <p:grpSpPr bwMode="auto">
            <a:xfrm>
              <a:off x="288" y="225"/>
              <a:ext cx="5185" cy="3895"/>
              <a:chOff x="288" y="225"/>
              <a:chExt cx="5185" cy="3895"/>
            </a:xfrm>
          </p:grpSpPr>
          <p:sp>
            <p:nvSpPr>
              <p:cNvPr id="74759"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74760" name="Group 6"/>
              <p:cNvGrpSpPr>
                <a:grpSpLocks/>
              </p:cNvGrpSpPr>
              <p:nvPr/>
            </p:nvGrpSpPr>
            <p:grpSpPr bwMode="auto">
              <a:xfrm>
                <a:off x="288" y="231"/>
                <a:ext cx="86" cy="3889"/>
                <a:chOff x="288" y="231"/>
                <a:chExt cx="86" cy="3889"/>
              </a:xfrm>
            </p:grpSpPr>
            <p:sp>
              <p:nvSpPr>
                <p:cNvPr id="74766"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4767"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4761" name="Group 9"/>
              <p:cNvGrpSpPr>
                <a:grpSpLocks/>
              </p:cNvGrpSpPr>
              <p:nvPr/>
            </p:nvGrpSpPr>
            <p:grpSpPr bwMode="auto">
              <a:xfrm>
                <a:off x="5386" y="225"/>
                <a:ext cx="87" cy="3886"/>
                <a:chOff x="5386" y="225"/>
                <a:chExt cx="87" cy="3886"/>
              </a:xfrm>
            </p:grpSpPr>
            <p:sp>
              <p:nvSpPr>
                <p:cNvPr id="74764"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4765"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74762"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4763"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zh-CN" altLang="en-US"/>
              </a:p>
            </p:txBody>
          </p:sp>
        </p:grpSp>
      </p:grpSp>
      <p:sp>
        <p:nvSpPr>
          <p:cNvPr id="26830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26830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786"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0"/>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757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charset="0"/>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Arial" charset="0"/>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0C3EB8A8-140B-A747-8102-1D63E3CC966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787"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82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782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7101CC53-C68D-DE4A-A690-AD2B53628F4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88"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8.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84275" y="188913"/>
            <a:ext cx="7924800" cy="5562600"/>
          </a:xfrm>
        </p:spPr>
        <p:txBody>
          <a:bodyPr/>
          <a:lstStyle/>
          <a:p>
            <a:pPr eaLnBrk="1" hangingPunct="1">
              <a:defRPr/>
            </a:pPr>
            <a:r>
              <a:rPr kumimoji="0" lang="zh-CN" altLang="en-US" sz="8000">
                <a:latin typeface="黑体" charset="0"/>
                <a:ea typeface="黑体" charset="0"/>
                <a:cs typeface="黑体" charset="0"/>
              </a:rPr>
              <a:t>什么是</a:t>
            </a:r>
            <a:br>
              <a:rPr kumimoji="0" lang="en-US" altLang="zh-CN" sz="8000">
                <a:latin typeface="黑体" charset="0"/>
                <a:ea typeface="黑体" charset="0"/>
                <a:cs typeface="黑体" charset="0"/>
              </a:rPr>
            </a:br>
            <a:r>
              <a:rPr kumimoji="0" lang="zh-CN" altLang="en-US" sz="14000">
                <a:latin typeface="黑体" charset="0"/>
                <a:ea typeface="黑体" charset="0"/>
                <a:cs typeface="黑体" charset="0"/>
              </a:rPr>
              <a:t>中心</a:t>
            </a:r>
            <a:r>
              <a:rPr kumimoji="0" lang="zh-CN" altLang="en-US" sz="8000">
                <a:latin typeface="黑体" charset="0"/>
                <a:ea typeface="黑体" charset="0"/>
                <a:cs typeface="黑体" charset="0"/>
              </a:rPr>
              <a:t>意思？</a:t>
            </a:r>
          </a:p>
        </p:txBody>
      </p:sp>
      <p:sp>
        <p:nvSpPr>
          <p:cNvPr id="5"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457200" y="381000"/>
            <a:ext cx="8229600" cy="838200"/>
          </a:xfrm>
        </p:spPr>
        <p:txBody>
          <a:bodyPr/>
          <a:lstStyle/>
          <a:p>
            <a:pPr eaLnBrk="1" hangingPunct="1">
              <a:defRPr/>
            </a:pPr>
            <a:r>
              <a:rPr lang="zh-CN" altLang="en-US">
                <a:latin typeface="黑体" charset="0"/>
                <a:ea typeface="黑体" charset="0"/>
                <a:cs typeface="黑体" charset="0"/>
              </a:rPr>
              <a:t>练习</a:t>
            </a:r>
            <a:r>
              <a:rPr lang="en-US" altLang="ja-JP">
                <a:latin typeface="黑体" charset="0"/>
                <a:ea typeface="黑体" charset="0"/>
                <a:cs typeface="Arial" charset="0"/>
              </a:rPr>
              <a:t>…</a:t>
            </a:r>
            <a:endParaRPr lang="en-US" altLang="zh-CN">
              <a:latin typeface="黑体" charset="0"/>
              <a:ea typeface="黑体" charset="0"/>
              <a:cs typeface="Arial" charset="0"/>
            </a:endParaRPr>
          </a:p>
        </p:txBody>
      </p:sp>
      <p:sp>
        <p:nvSpPr>
          <p:cNvPr id="196611"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3.	</a:t>
            </a:r>
            <a:r>
              <a:rPr lang="en-US">
                <a:solidFill>
                  <a:srgbClr val="FFFFFF"/>
                </a:solidFill>
                <a:latin typeface="黑体" charset="0"/>
                <a:ea typeface="黑体" charset="0"/>
                <a:cs typeface="黑体" charset="0"/>
              </a:rPr>
              <a:t>领导无可取代</a:t>
            </a:r>
            <a:endParaRPr lang="zh-CN" altLang="en-US">
              <a:solidFill>
                <a:srgbClr val="FFFFFF"/>
              </a:solidFill>
              <a:latin typeface="黑体" charset="0"/>
              <a:ea typeface="黑体" charset="0"/>
              <a:cs typeface="黑体" charset="0"/>
            </a:endParaRPr>
          </a:p>
        </p:txBody>
      </p:sp>
      <p:sp>
        <p:nvSpPr>
          <p:cNvPr id="96259" name="Text Box 4"/>
          <p:cNvSpPr txBox="1">
            <a:spLocks noChangeArrowheads="1"/>
          </p:cNvSpPr>
          <p:nvPr/>
        </p:nvSpPr>
        <p:spPr bwMode="auto">
          <a:xfrm>
            <a:off x="5791200" y="1447800"/>
            <a:ext cx="803275" cy="461963"/>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p>
        </p:txBody>
      </p:sp>
      <p:sp>
        <p:nvSpPr>
          <p:cNvPr id="96260" name="Text Box 5"/>
          <p:cNvSpPr txBox="1">
            <a:spLocks noChangeArrowheads="1"/>
          </p:cNvSpPr>
          <p:nvPr/>
        </p:nvSpPr>
        <p:spPr bwMode="auto">
          <a:xfrm>
            <a:off x="6918325"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96261" name="Text Box 6"/>
          <p:cNvSpPr txBox="1">
            <a:spLocks noChangeArrowheads="1"/>
          </p:cNvSpPr>
          <p:nvPr/>
        </p:nvSpPr>
        <p:spPr bwMode="auto">
          <a:xfrm>
            <a:off x="7812088"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96262"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cs typeface="Arial" charset="0"/>
            </a:endParaRPr>
          </a:p>
        </p:txBody>
      </p:sp>
      <p:sp>
        <p:nvSpPr>
          <p:cNvPr id="96263"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6264"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6265"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196619" name="Rectangle 11"/>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4.	</a:t>
            </a:r>
            <a:r>
              <a:rPr lang="zh-CN" altLang="en-US" sz="3200">
                <a:solidFill>
                  <a:srgbClr val="FFFFFF"/>
                </a:solidFill>
                <a:latin typeface="黑体" charset="0"/>
                <a:ea typeface="黑体" charset="0"/>
                <a:cs typeface="黑体" charset="0"/>
              </a:rPr>
              <a:t>什么是神对于焦虑的药方？</a:t>
            </a:r>
          </a:p>
        </p:txBody>
      </p:sp>
      <p:sp>
        <p:nvSpPr>
          <p:cNvPr id="96267"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6268"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6269"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6270"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29a</a:t>
            </a:r>
            <a:endParaRPr lang="en-US" altLang="zh-CN">
              <a:cs typeface="Arial" charset="0"/>
            </a:endParaRPr>
          </a:p>
        </p:txBody>
      </p:sp>
      <p:grpSp>
        <p:nvGrpSpPr>
          <p:cNvPr id="2" name="Group 16"/>
          <p:cNvGrpSpPr>
            <a:grpSpLocks/>
          </p:cNvGrpSpPr>
          <p:nvPr/>
        </p:nvGrpSpPr>
        <p:grpSpPr bwMode="auto">
          <a:xfrm>
            <a:off x="6019800" y="2514600"/>
            <a:ext cx="493713" cy="493713"/>
            <a:chOff x="5952" y="1200"/>
            <a:chExt cx="311" cy="311"/>
          </a:xfrm>
        </p:grpSpPr>
        <p:sp>
          <p:nvSpPr>
            <p:cNvPr id="96275"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6276"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7315200" y="4800600"/>
            <a:ext cx="493713" cy="493713"/>
            <a:chOff x="5952" y="1200"/>
            <a:chExt cx="311" cy="311"/>
          </a:xfrm>
        </p:grpSpPr>
        <p:sp>
          <p:nvSpPr>
            <p:cNvPr id="96273"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6274"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381000"/>
            <a:ext cx="8229600" cy="838200"/>
          </a:xfrm>
        </p:spPr>
        <p:txBody>
          <a:bodyPr/>
          <a:lstStyle/>
          <a:p>
            <a:pPr eaLnBrk="1" hangingPunct="1">
              <a:defRPr/>
            </a:pPr>
            <a:r>
              <a:rPr lang="zh-CN" altLang="en-US">
                <a:latin typeface="黑体" charset="0"/>
                <a:ea typeface="黑体" charset="0"/>
                <a:cs typeface="黑体" charset="0"/>
              </a:rPr>
              <a:t>练习</a:t>
            </a:r>
            <a:r>
              <a:rPr lang="en-US" altLang="ja-JP">
                <a:latin typeface="黑体" charset="0"/>
                <a:ea typeface="黑体" charset="0"/>
                <a:cs typeface="Arial" charset="0"/>
              </a:rPr>
              <a:t>…</a:t>
            </a:r>
            <a:endParaRPr lang="en-US" altLang="zh-CN">
              <a:latin typeface="黑体" charset="0"/>
              <a:ea typeface="黑体" charset="0"/>
              <a:cs typeface="Arial" charset="0"/>
            </a:endParaRPr>
          </a:p>
        </p:txBody>
      </p:sp>
      <p:sp>
        <p:nvSpPr>
          <p:cNvPr id="198659" name="Rectangle 3"/>
          <p:cNvSpPr>
            <a:spLocks noGrp="1" noChangeArrowheads="1"/>
          </p:cNvSpPr>
          <p:nvPr>
            <p:ph type="body" idx="1"/>
          </p:nvPr>
        </p:nvSpPr>
        <p:spPr>
          <a:xfrm>
            <a:off x="152400" y="1981200"/>
            <a:ext cx="5943600" cy="2057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5.	</a:t>
            </a:r>
            <a:r>
              <a:rPr lang="zh-CN" altLang="en-US">
                <a:solidFill>
                  <a:srgbClr val="FFFFFF"/>
                </a:solidFill>
                <a:latin typeface="黑体" charset="0"/>
                <a:ea typeface="黑体" charset="0"/>
                <a:cs typeface="黑体" charset="0"/>
              </a:rPr>
              <a:t>神的仆人的其中一项基本要素是要信靠神</a:t>
            </a:r>
          </a:p>
        </p:txBody>
      </p:sp>
      <p:sp>
        <p:nvSpPr>
          <p:cNvPr id="98307" name="Text Box 4"/>
          <p:cNvSpPr txBox="1">
            <a:spLocks noChangeArrowheads="1"/>
          </p:cNvSpPr>
          <p:nvPr/>
        </p:nvSpPr>
        <p:spPr bwMode="auto">
          <a:xfrm>
            <a:off x="5856288" y="1447800"/>
            <a:ext cx="803275" cy="461963"/>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p>
        </p:txBody>
      </p:sp>
      <p:sp>
        <p:nvSpPr>
          <p:cNvPr id="98308" name="Text Box 5"/>
          <p:cNvSpPr txBox="1">
            <a:spLocks noChangeArrowheads="1"/>
          </p:cNvSpPr>
          <p:nvPr/>
        </p:nvSpPr>
        <p:spPr bwMode="auto">
          <a:xfrm>
            <a:off x="7092950"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98309" name="Text Box 6"/>
          <p:cNvSpPr txBox="1">
            <a:spLocks noChangeArrowheads="1"/>
          </p:cNvSpPr>
          <p:nvPr/>
        </p:nvSpPr>
        <p:spPr bwMode="auto">
          <a:xfrm>
            <a:off x="7837488"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98310"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cs typeface="Arial" charset="0"/>
            </a:endParaRPr>
          </a:p>
        </p:txBody>
      </p:sp>
      <p:sp>
        <p:nvSpPr>
          <p:cNvPr id="98311"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8312"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8313"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198667" name="Rectangle 11"/>
          <p:cNvSpPr>
            <a:spLocks noChangeArrowheads="1"/>
          </p:cNvSpPr>
          <p:nvPr/>
        </p:nvSpPr>
        <p:spPr bwMode="auto">
          <a:xfrm>
            <a:off x="152400" y="3789363"/>
            <a:ext cx="5643563" cy="295275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6.	</a:t>
            </a:r>
            <a:r>
              <a:rPr lang="zh-CN" altLang="en-US" sz="3200">
                <a:solidFill>
                  <a:srgbClr val="FFFFFF"/>
                </a:solidFill>
                <a:latin typeface="黑体" charset="0"/>
                <a:ea typeface="黑体" charset="0"/>
                <a:cs typeface="黑体" charset="0"/>
              </a:rPr>
              <a:t>分别为圣的基督徒</a:t>
            </a:r>
            <a:r>
              <a:rPr lang="en-US" altLang="zh-CN" sz="3200">
                <a:solidFill>
                  <a:srgbClr val="FFFFFF"/>
                </a:solidFill>
                <a:latin typeface="黑体" charset="0"/>
                <a:ea typeface="黑体" charset="0"/>
                <a:cs typeface="Arial" charset="0"/>
              </a:rPr>
              <a:t>, </a:t>
            </a:r>
            <a:r>
              <a:rPr lang="zh-CN" altLang="en-US" sz="3200">
                <a:solidFill>
                  <a:srgbClr val="FFFFFF"/>
                </a:solidFill>
                <a:latin typeface="黑体" charset="0"/>
                <a:ea typeface="黑体" charset="0"/>
                <a:cs typeface="黑体" charset="0"/>
              </a:rPr>
              <a:t>勇敢的委身</a:t>
            </a:r>
            <a:r>
              <a:rPr lang="en-US" altLang="zh-CN" sz="3200">
                <a:solidFill>
                  <a:srgbClr val="FFFFFF"/>
                </a:solidFill>
                <a:latin typeface="黑体" charset="0"/>
                <a:ea typeface="黑体" charset="0"/>
                <a:cs typeface="黑体" charset="0"/>
              </a:rPr>
              <a:t>, </a:t>
            </a:r>
            <a:r>
              <a:rPr lang="zh-CN" altLang="en-US" sz="3200">
                <a:solidFill>
                  <a:srgbClr val="FFFFFF"/>
                </a:solidFill>
                <a:latin typeface="黑体" charset="0"/>
                <a:ea typeface="黑体" charset="0"/>
                <a:cs typeface="黑体" charset="0"/>
              </a:rPr>
              <a:t>和持久的信念是胸怀普世的教会的三条支柱</a:t>
            </a:r>
          </a:p>
        </p:txBody>
      </p:sp>
      <p:sp>
        <p:nvSpPr>
          <p:cNvPr id="98315"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8316"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8317"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98318"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29a</a:t>
            </a:r>
            <a:endParaRPr lang="en-US" altLang="zh-CN">
              <a:cs typeface="Arial" charset="0"/>
            </a:endParaRPr>
          </a:p>
        </p:txBody>
      </p:sp>
      <p:grpSp>
        <p:nvGrpSpPr>
          <p:cNvPr id="2" name="Group 16"/>
          <p:cNvGrpSpPr>
            <a:grpSpLocks/>
          </p:cNvGrpSpPr>
          <p:nvPr/>
        </p:nvGrpSpPr>
        <p:grpSpPr bwMode="auto">
          <a:xfrm>
            <a:off x="8382000" y="2514600"/>
            <a:ext cx="493713" cy="493713"/>
            <a:chOff x="5952" y="1200"/>
            <a:chExt cx="311" cy="311"/>
          </a:xfrm>
        </p:grpSpPr>
        <p:sp>
          <p:nvSpPr>
            <p:cNvPr id="98323"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8324"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8458200" y="4800600"/>
            <a:ext cx="493713" cy="493713"/>
            <a:chOff x="5952" y="1200"/>
            <a:chExt cx="311" cy="311"/>
          </a:xfrm>
        </p:grpSpPr>
        <p:sp>
          <p:nvSpPr>
            <p:cNvPr id="98321"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8322"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026"/>
          <p:cNvSpPr>
            <a:spLocks noGrp="1" noChangeArrowheads="1"/>
          </p:cNvSpPr>
          <p:nvPr>
            <p:ph type="title"/>
          </p:nvPr>
        </p:nvSpPr>
        <p:spPr>
          <a:xfrm>
            <a:off x="457200" y="381000"/>
            <a:ext cx="8229600" cy="838200"/>
          </a:xfrm>
        </p:spPr>
        <p:txBody>
          <a:bodyPr/>
          <a:lstStyle/>
          <a:p>
            <a:pPr eaLnBrk="1" hangingPunct="1">
              <a:defRPr/>
            </a:pPr>
            <a:r>
              <a:rPr lang="en-US">
                <a:latin typeface="黑体" charset="0"/>
                <a:ea typeface="黑体" charset="0"/>
                <a:cs typeface="黑体" charset="0"/>
              </a:rPr>
              <a:t>练习</a:t>
            </a:r>
            <a:r>
              <a:rPr lang="en-US" altLang="ja-JP">
                <a:latin typeface="黑体" charset="0"/>
                <a:ea typeface="黑体" charset="0"/>
                <a:cs typeface="黑体" charset="0"/>
              </a:rPr>
              <a:t>…</a:t>
            </a:r>
            <a:endParaRPr lang="en-US" altLang="zh-CN">
              <a:latin typeface="黑体" charset="0"/>
              <a:ea typeface="黑体" charset="0"/>
              <a:cs typeface="黑体" charset="0"/>
            </a:endParaRPr>
          </a:p>
        </p:txBody>
      </p:sp>
      <p:sp>
        <p:nvSpPr>
          <p:cNvPr id="200707" name="Rectangle 1027"/>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7.	</a:t>
            </a:r>
            <a:r>
              <a:rPr lang="zh-CN" altLang="en-US">
                <a:solidFill>
                  <a:srgbClr val="FFFFFF"/>
                </a:solidFill>
                <a:latin typeface="黑体" charset="0"/>
                <a:ea typeface="黑体" charset="0"/>
                <a:cs typeface="黑体" charset="0"/>
              </a:rPr>
              <a:t>你的工作为什么</a:t>
            </a:r>
            <a:r>
              <a:rPr lang="en-US" altLang="zh-CN">
                <a:solidFill>
                  <a:srgbClr val="FFFFFF"/>
                </a:solidFill>
                <a:latin typeface="黑体" charset="0"/>
                <a:ea typeface="黑体" charset="0"/>
                <a:cs typeface="黑体" charset="0"/>
              </a:rPr>
              <a:t>/</a:t>
            </a:r>
            <a:r>
              <a:rPr lang="zh-CN" altLang="en-US">
                <a:solidFill>
                  <a:srgbClr val="FFFFFF"/>
                </a:solidFill>
                <a:latin typeface="黑体" charset="0"/>
                <a:ea typeface="黑体" charset="0"/>
                <a:cs typeface="黑体" charset="0"/>
              </a:rPr>
              <a:t>如何对神重要</a:t>
            </a:r>
            <a:r>
              <a:rPr lang="en-US" altLang="zh-CN">
                <a:solidFill>
                  <a:srgbClr val="FFFFFF"/>
                </a:solidFill>
                <a:latin typeface="黑体" charset="0"/>
                <a:ea typeface="黑体" charset="0"/>
                <a:cs typeface="黑体" charset="0"/>
              </a:rPr>
              <a:t>?</a:t>
            </a:r>
          </a:p>
        </p:txBody>
      </p:sp>
      <p:sp>
        <p:nvSpPr>
          <p:cNvPr id="100355" name="Text Box 1028"/>
          <p:cNvSpPr txBox="1">
            <a:spLocks noChangeArrowheads="1"/>
          </p:cNvSpPr>
          <p:nvPr/>
        </p:nvSpPr>
        <p:spPr bwMode="auto">
          <a:xfrm>
            <a:off x="5791200" y="1447800"/>
            <a:ext cx="796925" cy="822325"/>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endParaRPr lang="en-US" altLang="ja-JP" b="1" u="sng">
              <a:latin typeface="黑体" charset="0"/>
              <a:ea typeface="Arial" charset="0"/>
              <a:cs typeface="Arial" charset="0"/>
            </a:endParaRPr>
          </a:p>
          <a:p>
            <a:endParaRPr lang="zh-CN" altLang="en-US" b="1" u="sng">
              <a:latin typeface="黑体" charset="0"/>
              <a:ea typeface="黑体" charset="0"/>
              <a:cs typeface="黑体" charset="0"/>
            </a:endParaRPr>
          </a:p>
        </p:txBody>
      </p:sp>
      <p:sp>
        <p:nvSpPr>
          <p:cNvPr id="100356" name="Text Box 1029"/>
          <p:cNvSpPr txBox="1">
            <a:spLocks noChangeArrowheads="1"/>
          </p:cNvSpPr>
          <p:nvPr/>
        </p:nvSpPr>
        <p:spPr bwMode="auto">
          <a:xfrm>
            <a:off x="7083425"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100357" name="Text Box 1030"/>
          <p:cNvSpPr txBox="1">
            <a:spLocks noChangeArrowheads="1"/>
          </p:cNvSpPr>
          <p:nvPr/>
        </p:nvSpPr>
        <p:spPr bwMode="auto">
          <a:xfrm>
            <a:off x="7812088"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100358" name="Text Box 1031"/>
          <p:cNvSpPr txBox="1">
            <a:spLocks noChangeArrowheads="1"/>
          </p:cNvSpPr>
          <p:nvPr/>
        </p:nvSpPr>
        <p:spPr bwMode="auto">
          <a:xfrm>
            <a:off x="5927725" y="24018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latin typeface="AraIL" charset="0"/>
            </a:endParaRPr>
          </a:p>
        </p:txBody>
      </p:sp>
      <p:sp>
        <p:nvSpPr>
          <p:cNvPr id="100359" name="Rectangle 1032"/>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AraIL" charset="0"/>
            </a:endParaRPr>
          </a:p>
        </p:txBody>
      </p:sp>
      <p:sp>
        <p:nvSpPr>
          <p:cNvPr id="100360" name="Rectangle 1033"/>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AraIL" charset="0"/>
            </a:endParaRPr>
          </a:p>
        </p:txBody>
      </p:sp>
      <p:sp>
        <p:nvSpPr>
          <p:cNvPr id="100361" name="Rectangle 1034"/>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AraIL" charset="0"/>
            </a:endParaRPr>
          </a:p>
        </p:txBody>
      </p:sp>
      <p:sp>
        <p:nvSpPr>
          <p:cNvPr id="200715" name="Rectangle 1035"/>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8.	</a:t>
            </a:r>
            <a:r>
              <a:rPr lang="zh-CN" altLang="en-US" sz="3200">
                <a:solidFill>
                  <a:srgbClr val="FFFFFF"/>
                </a:solidFill>
                <a:latin typeface="黑体" charset="0"/>
                <a:ea typeface="黑体" charset="0"/>
                <a:cs typeface="黑体" charset="0"/>
              </a:rPr>
              <a:t>向神忠心到底是上帝忠心仆人的第三个特征</a:t>
            </a:r>
          </a:p>
        </p:txBody>
      </p:sp>
      <p:sp>
        <p:nvSpPr>
          <p:cNvPr id="100363" name="Rectangle 1036"/>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AraIL" charset="0"/>
            </a:endParaRPr>
          </a:p>
        </p:txBody>
      </p:sp>
      <p:sp>
        <p:nvSpPr>
          <p:cNvPr id="100364" name="Rectangle 1037"/>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AraIL" charset="0"/>
            </a:endParaRPr>
          </a:p>
        </p:txBody>
      </p:sp>
      <p:sp>
        <p:nvSpPr>
          <p:cNvPr id="100365" name="Rectangle 1038"/>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AraIL" charset="0"/>
            </a:endParaRPr>
          </a:p>
        </p:txBody>
      </p:sp>
      <p:sp>
        <p:nvSpPr>
          <p:cNvPr id="100366" name="Text Box 1039"/>
          <p:cNvSpPr txBox="1">
            <a:spLocks noChangeArrowheads="1"/>
          </p:cNvSpPr>
          <p:nvPr/>
        </p:nvSpPr>
        <p:spPr bwMode="auto">
          <a:xfrm>
            <a:off x="8299450" y="76200"/>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latin typeface="AraIL" charset="0"/>
              </a:rPr>
              <a:t>29a</a:t>
            </a:r>
            <a:endParaRPr lang="en-US" altLang="zh-CN">
              <a:latin typeface="AraIL" charset="0"/>
            </a:endParaRPr>
          </a:p>
        </p:txBody>
      </p:sp>
      <p:grpSp>
        <p:nvGrpSpPr>
          <p:cNvPr id="2" name="Group 1040"/>
          <p:cNvGrpSpPr>
            <a:grpSpLocks/>
          </p:cNvGrpSpPr>
          <p:nvPr/>
        </p:nvGrpSpPr>
        <p:grpSpPr bwMode="auto">
          <a:xfrm>
            <a:off x="7239000" y="2514600"/>
            <a:ext cx="493713" cy="493713"/>
            <a:chOff x="5952" y="1200"/>
            <a:chExt cx="311" cy="311"/>
          </a:xfrm>
        </p:grpSpPr>
        <p:sp>
          <p:nvSpPr>
            <p:cNvPr id="100371" name="Freeform 1041"/>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0372" name="Freeform 1042"/>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3" name="Group 1043"/>
          <p:cNvGrpSpPr>
            <a:grpSpLocks/>
          </p:cNvGrpSpPr>
          <p:nvPr/>
        </p:nvGrpSpPr>
        <p:grpSpPr bwMode="auto">
          <a:xfrm>
            <a:off x="8382000" y="4800600"/>
            <a:ext cx="493713" cy="493713"/>
            <a:chOff x="5952" y="1200"/>
            <a:chExt cx="311" cy="311"/>
          </a:xfrm>
        </p:grpSpPr>
        <p:sp>
          <p:nvSpPr>
            <p:cNvPr id="100369" name="Freeform 1044"/>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0370" name="Freeform 1045"/>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381000"/>
            <a:ext cx="8229600" cy="838200"/>
          </a:xfrm>
        </p:spPr>
        <p:txBody>
          <a:bodyPr/>
          <a:lstStyle/>
          <a:p>
            <a:pPr eaLnBrk="1" hangingPunct="1">
              <a:defRPr/>
            </a:pPr>
            <a:r>
              <a:rPr lang="en-US">
                <a:latin typeface="黑体" charset="0"/>
                <a:ea typeface="黑体" charset="0"/>
                <a:cs typeface="黑体" charset="0"/>
              </a:rPr>
              <a:t>练习</a:t>
            </a:r>
            <a:r>
              <a:rPr lang="en-US" altLang="ja-JP">
                <a:latin typeface="黑体" charset="0"/>
                <a:ea typeface="黑体" charset="0"/>
                <a:cs typeface="Arial" charset="0"/>
              </a:rPr>
              <a:t>…</a:t>
            </a:r>
            <a:endParaRPr lang="en-US" altLang="zh-CN">
              <a:latin typeface="黑体" charset="0"/>
              <a:ea typeface="黑体" charset="0"/>
              <a:cs typeface="Arial" charset="0"/>
            </a:endParaRPr>
          </a:p>
        </p:txBody>
      </p:sp>
      <p:sp>
        <p:nvSpPr>
          <p:cNvPr id="202755"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9.	</a:t>
            </a:r>
            <a:r>
              <a:rPr lang="zh-CN" altLang="en-US">
                <a:solidFill>
                  <a:srgbClr val="FFFFFF"/>
                </a:solidFill>
                <a:latin typeface="黑体" charset="0"/>
                <a:ea typeface="黑体" charset="0"/>
                <a:cs typeface="黑体" charset="0"/>
              </a:rPr>
              <a:t>作为基督徒</a:t>
            </a:r>
            <a:r>
              <a:rPr lang="en-US" altLang="zh-CN">
                <a:solidFill>
                  <a:srgbClr val="FFFFFF"/>
                </a:solidFill>
                <a:latin typeface="黑体" charset="0"/>
                <a:ea typeface="黑体" charset="0"/>
                <a:cs typeface="Arial" charset="0"/>
              </a:rPr>
              <a:t>, </a:t>
            </a:r>
            <a:r>
              <a:rPr lang="zh-CN" altLang="en-US">
                <a:solidFill>
                  <a:srgbClr val="FFFFFF"/>
                </a:solidFill>
                <a:latin typeface="黑体" charset="0"/>
                <a:ea typeface="黑体" charset="0"/>
                <a:cs typeface="黑体" charset="0"/>
              </a:rPr>
              <a:t>我们当思想耶稣的事</a:t>
            </a:r>
          </a:p>
        </p:txBody>
      </p:sp>
      <p:sp>
        <p:nvSpPr>
          <p:cNvPr id="102403" name="Text Box 4"/>
          <p:cNvSpPr txBox="1">
            <a:spLocks noChangeArrowheads="1"/>
          </p:cNvSpPr>
          <p:nvPr/>
        </p:nvSpPr>
        <p:spPr bwMode="auto">
          <a:xfrm>
            <a:off x="5791200" y="1447800"/>
            <a:ext cx="803275" cy="461963"/>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p>
        </p:txBody>
      </p:sp>
      <p:sp>
        <p:nvSpPr>
          <p:cNvPr id="102404" name="Text Box 5"/>
          <p:cNvSpPr txBox="1">
            <a:spLocks noChangeArrowheads="1"/>
          </p:cNvSpPr>
          <p:nvPr/>
        </p:nvSpPr>
        <p:spPr bwMode="auto">
          <a:xfrm>
            <a:off x="7070725"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102405" name="Text Box 6"/>
          <p:cNvSpPr txBox="1">
            <a:spLocks noChangeArrowheads="1"/>
          </p:cNvSpPr>
          <p:nvPr/>
        </p:nvSpPr>
        <p:spPr bwMode="auto">
          <a:xfrm>
            <a:off x="7812088"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102406" name="Text Box 7"/>
          <p:cNvSpPr txBox="1">
            <a:spLocks noChangeArrowheads="1"/>
          </p:cNvSpPr>
          <p:nvPr/>
        </p:nvSpPr>
        <p:spPr bwMode="auto">
          <a:xfrm>
            <a:off x="5927725" y="24018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cs typeface="Arial" charset="0"/>
            </a:endParaRPr>
          </a:p>
        </p:txBody>
      </p:sp>
      <p:sp>
        <p:nvSpPr>
          <p:cNvPr id="102407" name="Rectangle 8"/>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102408" name="Rectangle 9"/>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102409" name="Rectangle 10"/>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202763" name="Rectangle 11"/>
          <p:cNvSpPr>
            <a:spLocks noChangeArrowheads="1"/>
          </p:cNvSpPr>
          <p:nvPr/>
        </p:nvSpPr>
        <p:spPr bwMode="auto">
          <a:xfrm>
            <a:off x="457200" y="4267200"/>
            <a:ext cx="54102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10.	</a:t>
            </a:r>
            <a:r>
              <a:rPr lang="zh-CN" altLang="en-US" sz="3200">
                <a:solidFill>
                  <a:srgbClr val="FFFFFF"/>
                </a:solidFill>
                <a:latin typeface="黑体" charset="0"/>
                <a:ea typeface="黑体" charset="0"/>
                <a:cs typeface="黑体" charset="0"/>
              </a:rPr>
              <a:t>为什么许多在前的将要在后</a:t>
            </a:r>
            <a:r>
              <a:rPr lang="en-US" altLang="zh-CN" sz="3200">
                <a:solidFill>
                  <a:srgbClr val="FFFFFF"/>
                </a:solidFill>
                <a:latin typeface="黑体" charset="0"/>
                <a:ea typeface="黑体" charset="0"/>
                <a:cs typeface="Arial" charset="0"/>
              </a:rPr>
              <a:t>, </a:t>
            </a:r>
            <a:r>
              <a:rPr lang="zh-CN" altLang="en-US" sz="3200">
                <a:solidFill>
                  <a:srgbClr val="FFFFFF"/>
                </a:solidFill>
                <a:latin typeface="黑体" charset="0"/>
                <a:ea typeface="黑体" charset="0"/>
                <a:cs typeface="黑体" charset="0"/>
              </a:rPr>
              <a:t>在后的将要在前</a:t>
            </a:r>
            <a:r>
              <a:rPr lang="en-US" altLang="zh-CN" sz="3200">
                <a:solidFill>
                  <a:srgbClr val="FFFFFF"/>
                </a:solidFill>
                <a:latin typeface="黑体" charset="0"/>
                <a:ea typeface="黑体" charset="0"/>
                <a:cs typeface="黑体" charset="0"/>
              </a:rPr>
              <a:t>?</a:t>
            </a:r>
          </a:p>
        </p:txBody>
      </p:sp>
      <p:sp>
        <p:nvSpPr>
          <p:cNvPr id="102411" name="Rectangle 12"/>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102412" name="Rectangle 13"/>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102413" name="Rectangle 14"/>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
        <p:nvSpPr>
          <p:cNvPr id="102414" name="Text Box 15"/>
          <p:cNvSpPr txBox="1">
            <a:spLocks noChangeArrowheads="1"/>
          </p:cNvSpPr>
          <p:nvPr/>
        </p:nvSpPr>
        <p:spPr bwMode="auto">
          <a:xfrm>
            <a:off x="8299450" y="76200"/>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29a</a:t>
            </a:r>
            <a:endParaRPr lang="en-US" altLang="zh-CN">
              <a:cs typeface="Arial" charset="0"/>
            </a:endParaRPr>
          </a:p>
        </p:txBody>
      </p:sp>
      <p:grpSp>
        <p:nvGrpSpPr>
          <p:cNvPr id="2" name="Group 16"/>
          <p:cNvGrpSpPr>
            <a:grpSpLocks/>
          </p:cNvGrpSpPr>
          <p:nvPr/>
        </p:nvGrpSpPr>
        <p:grpSpPr bwMode="auto">
          <a:xfrm>
            <a:off x="8382000" y="2514600"/>
            <a:ext cx="493713" cy="493713"/>
            <a:chOff x="5952" y="1200"/>
            <a:chExt cx="311" cy="311"/>
          </a:xfrm>
        </p:grpSpPr>
        <p:sp>
          <p:nvSpPr>
            <p:cNvPr id="102419" name="Freeform 17"/>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2420" name="Freeform 18"/>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3" name="Group 19"/>
          <p:cNvGrpSpPr>
            <a:grpSpLocks/>
          </p:cNvGrpSpPr>
          <p:nvPr/>
        </p:nvGrpSpPr>
        <p:grpSpPr bwMode="auto">
          <a:xfrm>
            <a:off x="7315200" y="4800600"/>
            <a:ext cx="493713" cy="493713"/>
            <a:chOff x="5952" y="1200"/>
            <a:chExt cx="311" cy="311"/>
          </a:xfrm>
        </p:grpSpPr>
        <p:sp>
          <p:nvSpPr>
            <p:cNvPr id="102417" name="Freeform 20"/>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2418" name="Freeform 21"/>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381000" y="609600"/>
            <a:ext cx="8382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zh-CN" altLang="en-US" sz="2800">
                <a:latin typeface="黑体" charset="0"/>
                <a:ea typeface="黑体" charset="0"/>
                <a:cs typeface="黑体" charset="0"/>
              </a:rPr>
              <a:t>准备释经讲道的过程</a:t>
            </a:r>
          </a:p>
        </p:txBody>
      </p:sp>
      <p:sp>
        <p:nvSpPr>
          <p:cNvPr id="104450"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a:defRPr/>
            </a:pPr>
            <a:r>
              <a:rPr lang="zh-CN" altLang="en-US" sz="1800" b="1">
                <a:solidFill>
                  <a:schemeClr val="tx2"/>
                </a:solidFill>
                <a:effectLst>
                  <a:outerShdw blurRad="38100" dist="38100" dir="2700000" algn="tl">
                    <a:srgbClr val="000000"/>
                  </a:outerShdw>
                </a:effectLst>
                <a:latin typeface="黑体" charset="0"/>
                <a:ea typeface="黑体" charset="0"/>
                <a:cs typeface="黑体" charset="0"/>
              </a:rPr>
              <a:t>取自</a:t>
            </a:r>
            <a:r>
              <a:rPr lang="en-US" altLang="ja-JP" sz="1800" b="1">
                <a:solidFill>
                  <a:schemeClr val="tx2"/>
                </a:solidFill>
                <a:effectLst>
                  <a:outerShdw blurRad="38100" dist="38100" dir="2700000" algn="tl">
                    <a:srgbClr val="000000"/>
                  </a:outerShdw>
                </a:effectLst>
                <a:latin typeface="黑体" charset="0"/>
                <a:ea typeface="黑体" charset="0"/>
                <a:cs typeface="Arial" charset="0"/>
              </a:rPr>
              <a:t>Ramesh Richard</a:t>
            </a:r>
            <a:r>
              <a:rPr lang="fr-FR" altLang="ja-JP" sz="1800" b="1">
                <a:solidFill>
                  <a:schemeClr val="tx2"/>
                </a:solidFill>
                <a:effectLst>
                  <a:outerShdw blurRad="38100" dist="38100" dir="2700000" algn="tl">
                    <a:srgbClr val="000000"/>
                  </a:outerShdw>
                </a:effectLst>
                <a:latin typeface="黑体" charset="0"/>
                <a:ea typeface="黑体" charset="0"/>
                <a:cs typeface="Arial" charset="0"/>
              </a:rPr>
              <a:t> </a:t>
            </a:r>
            <a:r>
              <a:rPr lang="zh-CN" altLang="en-US" sz="1800" b="1">
                <a:solidFill>
                  <a:schemeClr val="tx2"/>
                </a:solidFill>
                <a:effectLst>
                  <a:outerShdw blurRad="38100" dist="38100" dir="2700000" algn="tl">
                    <a:srgbClr val="000000"/>
                  </a:outerShdw>
                </a:effectLst>
                <a:latin typeface="黑体" charset="0"/>
                <a:ea typeface="黑体" charset="0"/>
                <a:cs typeface="黑体" charset="0"/>
              </a:rPr>
              <a:t>的</a:t>
            </a:r>
            <a:r>
              <a:rPr lang="en-US" altLang="ja-JP" sz="1800" b="1">
                <a:solidFill>
                  <a:schemeClr val="tx2"/>
                </a:solidFill>
                <a:effectLst>
                  <a:outerShdw blurRad="38100" dist="38100" dir="2700000" algn="tl">
                    <a:srgbClr val="000000"/>
                  </a:outerShdw>
                </a:effectLst>
                <a:latin typeface="黑体" charset="0"/>
                <a:ea typeface="黑体" charset="0"/>
                <a:cs typeface="黑体" charset="0"/>
              </a:rPr>
              <a:t> “</a:t>
            </a:r>
            <a:r>
              <a:rPr lang="zh-CN" altLang="en-US" sz="1800" b="1" i="1">
                <a:solidFill>
                  <a:schemeClr val="tx2"/>
                </a:solidFill>
                <a:effectLst>
                  <a:outerShdw blurRad="38100" dist="38100" dir="2700000" algn="tl">
                    <a:srgbClr val="000000"/>
                  </a:outerShdw>
                </a:effectLst>
                <a:latin typeface="黑体" charset="0"/>
                <a:ea typeface="黑体" charset="0"/>
                <a:cs typeface="黑体" charset="0"/>
              </a:rPr>
              <a:t>释经讲道七阶</a:t>
            </a:r>
            <a:r>
              <a:rPr lang="ja-JP" altLang="en-US" sz="1800" b="1" i="1">
                <a:solidFill>
                  <a:schemeClr val="tx2"/>
                </a:solidFill>
                <a:effectLst>
                  <a:outerShdw blurRad="38100" dist="38100" dir="2700000" algn="tl">
                    <a:srgbClr val="000000"/>
                  </a:outerShdw>
                </a:effectLst>
                <a:latin typeface="黑体" charset="0"/>
                <a:ea typeface="黑体" charset="0"/>
                <a:cs typeface="黑体" charset="0"/>
              </a:rPr>
              <a:t>”</a:t>
            </a:r>
            <a:endParaRPr lang="zh-CN" altLang="en-US" sz="1800" b="1" i="1">
              <a:solidFill>
                <a:schemeClr val="tx2"/>
              </a:solidFill>
              <a:effectLst>
                <a:outerShdw blurRad="38100" dist="38100" dir="2700000" algn="tl">
                  <a:srgbClr val="000000"/>
                </a:outerShdw>
              </a:effectLst>
              <a:latin typeface="黑体" charset="0"/>
              <a:ea typeface="黑体" charset="0"/>
              <a:cs typeface="黑体" charset="0"/>
            </a:endParaRP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研读</a:t>
            </a:r>
          </a:p>
        </p:txBody>
      </p:sp>
      <p:sp>
        <p:nvSpPr>
          <p:cNvPr id="104453"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104454"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104455"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结构</a:t>
            </a: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宣讲</a:t>
            </a: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结构</a:t>
            </a:r>
          </a:p>
        </p:txBody>
      </p:sp>
      <p:sp>
        <p:nvSpPr>
          <p:cNvPr id="104459"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经文</a:t>
            </a:r>
            <a:r>
              <a:rPr lang="en-US" b="1">
                <a:solidFill>
                  <a:schemeClr val="tx2"/>
                </a:solidFill>
                <a:effectLst>
                  <a:outerShdw blurRad="38100" dist="38100" dir="2700000" algn="tl">
                    <a:srgbClr val="000000"/>
                  </a:outerShdw>
                </a:effectLst>
                <a:latin typeface="黑体" charset="0"/>
                <a:ea typeface="黑体" charset="0"/>
                <a:cs typeface="黑体" charset="0"/>
              </a:rPr>
              <a:t>主旨</a:t>
            </a:r>
            <a:endParaRPr lang="zh-CN" altLang="en-US" b="1">
              <a:solidFill>
                <a:schemeClr val="tx2"/>
              </a:solidFill>
              <a:effectLst>
                <a:outerShdw blurRad="38100" dist="38100" dir="2700000" algn="tl">
                  <a:srgbClr val="000000"/>
                </a:outerShdw>
              </a:effectLst>
              <a:latin typeface="黑体" charset="0"/>
              <a:ea typeface="黑体" charset="0"/>
              <a:cs typeface="黑体" charset="0"/>
            </a:endParaRPr>
          </a:p>
        </p:txBody>
      </p:sp>
      <p:sp>
        <p:nvSpPr>
          <p:cNvPr id="104461"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104462"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信息主旨</a:t>
            </a: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信息目标作桥梁</a:t>
            </a: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脑</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心</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骨干</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latin typeface="黑体" charset="0"/>
                <a:ea typeface="黑体" charset="0"/>
                <a:cs typeface="黑体" charset="0"/>
              </a:rPr>
              <a:t>肉</a:t>
            </a:r>
          </a:p>
        </p:txBody>
      </p:sp>
      <p:sp>
        <p:nvSpPr>
          <p:cNvPr id="104469"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104470"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104471"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104472"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104473"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104474"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latin typeface="黑体" charset="0"/>
                <a:ea typeface="黑体" charset="0"/>
                <a:cs typeface="黑体" charset="0"/>
              </a:rPr>
              <a:t>经文</a:t>
            </a: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latin typeface="黑体" charset="0"/>
                <a:ea typeface="黑体" charset="0"/>
                <a:cs typeface="黑体" charset="0"/>
              </a:rPr>
              <a:t>信息</a:t>
            </a:r>
          </a:p>
        </p:txBody>
      </p:sp>
      <p:sp>
        <p:nvSpPr>
          <p:cNvPr id="458782" name="Rectangle 30"/>
          <p:cNvSpPr>
            <a:spLocks noChangeArrowheads="1"/>
          </p:cNvSpPr>
          <p:nvPr/>
        </p:nvSpPr>
        <p:spPr bwMode="auto">
          <a:xfrm>
            <a:off x="519113" y="5486400"/>
            <a:ext cx="1081087"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1 </a:t>
            </a:r>
            <a:r>
              <a:rPr lang="zh-CN" altLang="en-US" sz="1400" b="1">
                <a:effectLst>
                  <a:outerShdw blurRad="38100" dist="38100" dir="2700000" algn="tl">
                    <a:srgbClr val="000000"/>
                  </a:outerShdw>
                </a:effectLst>
                <a:latin typeface="黑体" charset="0"/>
                <a:ea typeface="黑体" charset="0"/>
                <a:cs typeface="黑体" charset="0"/>
              </a:rPr>
              <a:t>选择经文</a:t>
            </a:r>
          </a:p>
        </p:txBody>
      </p:sp>
      <p:sp>
        <p:nvSpPr>
          <p:cNvPr id="458783" name="Rectangle 31"/>
          <p:cNvSpPr>
            <a:spLocks noChangeArrowheads="1"/>
          </p:cNvSpPr>
          <p:nvPr/>
        </p:nvSpPr>
        <p:spPr bwMode="auto">
          <a:xfrm>
            <a:off x="519113" y="5181600"/>
            <a:ext cx="1081087"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2 </a:t>
            </a:r>
            <a:r>
              <a:rPr lang="zh-CN" altLang="en-US" sz="1400" b="1">
                <a:effectLst>
                  <a:outerShdw blurRad="38100" dist="38100" dir="2700000" algn="tl">
                    <a:srgbClr val="000000"/>
                  </a:outerShdw>
                </a:effectLst>
                <a:latin typeface="黑体" charset="0"/>
                <a:ea typeface="黑体" charset="0"/>
                <a:cs typeface="黑体" charset="0"/>
              </a:rPr>
              <a:t>分析经文</a:t>
            </a:r>
          </a:p>
        </p:txBody>
      </p:sp>
      <p:sp>
        <p:nvSpPr>
          <p:cNvPr id="458784" name="Rectangle 32"/>
          <p:cNvSpPr>
            <a:spLocks noChangeArrowheads="1"/>
          </p:cNvSpPr>
          <p:nvPr/>
        </p:nvSpPr>
        <p:spPr bwMode="auto">
          <a:xfrm>
            <a:off x="503238" y="4443413"/>
            <a:ext cx="1260475"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3.1 </a:t>
            </a:r>
            <a:r>
              <a:rPr lang="zh-CN" altLang="en-US" sz="1400" b="1">
                <a:effectLst>
                  <a:outerShdw blurRad="38100" dist="38100" dir="2700000" algn="tl">
                    <a:srgbClr val="000000"/>
                  </a:outerShdw>
                </a:effectLst>
                <a:latin typeface="黑体" charset="0"/>
                <a:ea typeface="黑体" charset="0"/>
                <a:cs typeface="黑体" charset="0"/>
              </a:rPr>
              <a:t>解经大纲</a:t>
            </a:r>
          </a:p>
        </p:txBody>
      </p:sp>
      <p:sp>
        <p:nvSpPr>
          <p:cNvPr id="458785" name="Rectangle 33"/>
          <p:cNvSpPr>
            <a:spLocks noChangeArrowheads="1"/>
          </p:cNvSpPr>
          <p:nvPr/>
        </p:nvSpPr>
        <p:spPr bwMode="auto">
          <a:xfrm>
            <a:off x="539750" y="3757613"/>
            <a:ext cx="1603375" cy="301625"/>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3.2 </a:t>
            </a:r>
            <a:r>
              <a:rPr lang="zh-CN" altLang="en-US" sz="1400" b="1">
                <a:effectLst>
                  <a:outerShdw blurRad="38100" dist="38100" dir="2700000" algn="tl">
                    <a:srgbClr val="000000"/>
                  </a:outerShdw>
                </a:effectLst>
                <a:latin typeface="黑体" charset="0"/>
                <a:ea typeface="黑体" charset="0"/>
                <a:cs typeface="黑体" charset="0"/>
              </a:rPr>
              <a:t>解经中心意思</a:t>
            </a:r>
          </a:p>
        </p:txBody>
      </p:sp>
      <p:sp>
        <p:nvSpPr>
          <p:cNvPr id="458786" name="Rectangle 34"/>
          <p:cNvSpPr>
            <a:spLocks noChangeArrowheads="1"/>
          </p:cNvSpPr>
          <p:nvPr/>
        </p:nvSpPr>
        <p:spPr bwMode="auto">
          <a:xfrm>
            <a:off x="539750" y="2835275"/>
            <a:ext cx="2144713" cy="306388"/>
          </a:xfrm>
          <a:prstGeom prst="rect">
            <a:avLst/>
          </a:prstGeom>
          <a:noFill/>
          <a:ln w="12700">
            <a:noFill/>
            <a:miter lim="800000"/>
            <a:headEnd/>
            <a:tailEnd/>
          </a:ln>
          <a:effectLst/>
        </p:spPr>
        <p:txBody>
          <a:bodyPr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4 </a:t>
            </a:r>
            <a:r>
              <a:rPr lang="zh-CN" altLang="en-US" sz="1400" b="1">
                <a:effectLst>
                  <a:outerShdw blurRad="38100" dist="38100" dir="2700000" algn="tl">
                    <a:srgbClr val="000000"/>
                  </a:outerShdw>
                </a:effectLst>
                <a:latin typeface="黑体" charset="0"/>
                <a:ea typeface="黑体" charset="0"/>
                <a:cs typeface="黑体" charset="0"/>
              </a:rPr>
              <a:t>三个发展思想的问题</a:t>
            </a:r>
          </a:p>
        </p:txBody>
      </p:sp>
      <p:sp>
        <p:nvSpPr>
          <p:cNvPr id="458787" name="Rectangle 35"/>
          <p:cNvSpPr>
            <a:spLocks noChangeArrowheads="1"/>
          </p:cNvSpPr>
          <p:nvPr/>
        </p:nvSpPr>
        <p:spPr bwMode="auto">
          <a:xfrm>
            <a:off x="3419475" y="2060575"/>
            <a:ext cx="2157413"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5 </a:t>
            </a:r>
            <a:r>
              <a:rPr lang="zh-CN" altLang="en-US" sz="1400" b="1">
                <a:effectLst>
                  <a:outerShdw blurRad="38100" dist="38100" dir="2700000" algn="tl">
                    <a:srgbClr val="000000"/>
                  </a:outerShdw>
                </a:effectLst>
                <a:latin typeface="黑体" charset="0"/>
                <a:ea typeface="黑体" charset="0"/>
                <a:cs typeface="黑体" charset="0"/>
              </a:rPr>
              <a:t>期望听众所作出的回应</a:t>
            </a:r>
          </a:p>
        </p:txBody>
      </p:sp>
      <p:sp>
        <p:nvSpPr>
          <p:cNvPr id="458788" name="Rectangle 36"/>
          <p:cNvSpPr>
            <a:spLocks noChangeArrowheads="1"/>
          </p:cNvSpPr>
          <p:nvPr/>
        </p:nvSpPr>
        <p:spPr bwMode="auto">
          <a:xfrm>
            <a:off x="7021513" y="3757613"/>
            <a:ext cx="1425575" cy="301625"/>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6 </a:t>
            </a:r>
            <a:r>
              <a:rPr lang="zh-CN" altLang="en-US" sz="1400" b="1">
                <a:effectLst>
                  <a:outerShdw blurRad="38100" dist="38100" dir="2700000" algn="tl">
                    <a:srgbClr val="000000"/>
                  </a:outerShdw>
                </a:effectLst>
                <a:latin typeface="黑体" charset="0"/>
                <a:ea typeface="黑体" charset="0"/>
                <a:cs typeface="黑体" charset="0"/>
              </a:rPr>
              <a:t>信息中心意思</a:t>
            </a:r>
          </a:p>
        </p:txBody>
      </p:sp>
      <p:sp>
        <p:nvSpPr>
          <p:cNvPr id="458789" name="Rectangle 37"/>
          <p:cNvSpPr>
            <a:spLocks noChangeArrowheads="1"/>
          </p:cNvSpPr>
          <p:nvPr/>
        </p:nvSpPr>
        <p:spPr bwMode="auto">
          <a:xfrm>
            <a:off x="7339013" y="4191000"/>
            <a:ext cx="1158875" cy="727075"/>
          </a:xfrm>
          <a:prstGeom prst="rect">
            <a:avLst/>
          </a:prstGeom>
          <a:noFill/>
          <a:ln w="12700">
            <a:noFill/>
            <a:miter lim="800000"/>
            <a:headEnd/>
            <a:tailEnd/>
          </a:ln>
          <a:effectLst/>
        </p:spPr>
        <p:txBody>
          <a:bodyPr wrap="none" lIns="90487" tIns="44450" rIns="90487" bIns="44450">
            <a:spAutoFit/>
          </a:bodyPr>
          <a:lstStyle/>
          <a:p>
            <a:r>
              <a:rPr lang="en-US" altLang="zh-CN" sz="1400" b="1">
                <a:effectLst>
                  <a:outerShdw blurRad="38100" dist="38100" dir="2700000" algn="tl">
                    <a:srgbClr val="000000"/>
                  </a:outerShdw>
                </a:effectLst>
                <a:latin typeface="黑体" charset="0"/>
                <a:ea typeface="黑体" charset="0"/>
                <a:cs typeface="黑体" charset="0"/>
              </a:rPr>
              <a:t>7 </a:t>
            </a:r>
            <a:r>
              <a:rPr lang="zh-CN" altLang="en-US" sz="1400" b="1">
                <a:effectLst>
                  <a:outerShdw blurRad="38100" dist="38100" dir="2700000" algn="tl">
                    <a:srgbClr val="000000"/>
                  </a:outerShdw>
                </a:effectLst>
                <a:latin typeface="黑体" charset="0"/>
                <a:ea typeface="黑体" charset="0"/>
                <a:cs typeface="黑体" charset="0"/>
              </a:rPr>
              <a:t>信息大纲</a:t>
            </a:r>
            <a:endParaRPr lang="en-US" altLang="zh-CN" sz="1400" b="1">
              <a:effectLst>
                <a:outerShdw blurRad="38100" dist="38100" dir="2700000" algn="tl">
                  <a:srgbClr val="000000"/>
                </a:outerShdw>
              </a:effectLst>
              <a:latin typeface="黑体" charset="0"/>
              <a:ea typeface="Arial" charset="0"/>
              <a:cs typeface="Arial" charset="0"/>
            </a:endParaRPr>
          </a:p>
          <a:p>
            <a:r>
              <a:rPr lang="en-US" altLang="zh-CN" sz="1400" b="1">
                <a:effectLst>
                  <a:outerShdw blurRad="38100" dist="38100" dir="2700000" algn="tl">
                    <a:srgbClr val="000000"/>
                  </a:outerShdw>
                </a:effectLst>
                <a:latin typeface="黑体" charset="0"/>
                <a:ea typeface="Arial" charset="0"/>
                <a:cs typeface="Arial" charset="0"/>
              </a:rPr>
              <a:t>8 </a:t>
            </a:r>
            <a:r>
              <a:rPr lang="zh-CN" altLang="en-US" sz="1400" b="1">
                <a:effectLst>
                  <a:outerShdw blurRad="38100" dist="38100" dir="2700000" algn="tl">
                    <a:srgbClr val="000000"/>
                  </a:outerShdw>
                </a:effectLst>
                <a:latin typeface="黑体" charset="0"/>
                <a:ea typeface="黑体" charset="0"/>
                <a:cs typeface="黑体" charset="0"/>
              </a:rPr>
              <a:t>清晰</a:t>
            </a:r>
            <a:endParaRPr lang="en-US" altLang="ja-JP" sz="1400" b="1">
              <a:effectLst>
                <a:outerShdw blurRad="38100" dist="38100" dir="2700000" algn="tl">
                  <a:srgbClr val="000000"/>
                </a:outerShdw>
              </a:effectLst>
              <a:latin typeface="黑体" charset="0"/>
              <a:ea typeface="黑体" charset="0"/>
              <a:cs typeface="黑体" charset="0"/>
            </a:endParaRPr>
          </a:p>
          <a:p>
            <a:r>
              <a:rPr lang="en-US" altLang="zh-CN" sz="1400" b="1">
                <a:effectLst>
                  <a:outerShdw blurRad="38100" dist="38100" dir="2700000" algn="tl">
                    <a:srgbClr val="000000"/>
                  </a:outerShdw>
                </a:effectLst>
                <a:latin typeface="黑体" charset="0"/>
                <a:ea typeface="黑体" charset="0"/>
                <a:cs typeface="黑体" charset="0"/>
              </a:rPr>
              <a:t>9 </a:t>
            </a:r>
            <a:r>
              <a:rPr lang="zh-CN" altLang="en-US" sz="1400" b="1">
                <a:effectLst>
                  <a:outerShdw blurRad="38100" dist="38100" dir="2700000" algn="tl">
                    <a:srgbClr val="000000"/>
                  </a:outerShdw>
                </a:effectLst>
                <a:latin typeface="黑体" charset="0"/>
                <a:ea typeface="黑体" charset="0"/>
                <a:cs typeface="黑体" charset="0"/>
              </a:rPr>
              <a:t>前言</a:t>
            </a:r>
            <a:r>
              <a:rPr lang="en-US" altLang="zh-CN" sz="1400" b="1">
                <a:effectLst>
                  <a:outerShdw blurRad="38100" dist="38100" dir="2700000" algn="tl">
                    <a:srgbClr val="000000"/>
                  </a:outerShdw>
                </a:effectLst>
                <a:latin typeface="黑体" charset="0"/>
                <a:ea typeface="黑体" charset="0"/>
                <a:cs typeface="黑体" charset="0"/>
              </a:rPr>
              <a:t>/</a:t>
            </a:r>
            <a:r>
              <a:rPr lang="zh-CN" altLang="en-US" sz="1400" b="1">
                <a:effectLst>
                  <a:outerShdw blurRad="38100" dist="38100" dir="2700000" algn="tl">
                    <a:srgbClr val="000000"/>
                  </a:outerShdw>
                </a:effectLst>
                <a:latin typeface="黑体" charset="0"/>
                <a:ea typeface="黑体" charset="0"/>
                <a:cs typeface="黑体" charset="0"/>
              </a:rPr>
              <a:t>结论</a:t>
            </a:r>
          </a:p>
        </p:txBody>
      </p:sp>
      <p:sp>
        <p:nvSpPr>
          <p:cNvPr id="458790" name="Rectangle 38"/>
          <p:cNvSpPr>
            <a:spLocks noChangeArrowheads="1"/>
          </p:cNvSpPr>
          <p:nvPr/>
        </p:nvSpPr>
        <p:spPr bwMode="auto">
          <a:xfrm>
            <a:off x="7377113" y="5281613"/>
            <a:ext cx="1349375"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10 </a:t>
            </a:r>
            <a:r>
              <a:rPr lang="zh-CN" altLang="en-US" sz="1400" b="1">
                <a:effectLst>
                  <a:outerShdw blurRad="38100" dist="38100" dir="2700000" algn="tl">
                    <a:srgbClr val="000000"/>
                  </a:outerShdw>
                </a:effectLst>
                <a:latin typeface="黑体" charset="0"/>
                <a:ea typeface="黑体" charset="0"/>
                <a:cs typeface="黑体" charset="0"/>
              </a:rPr>
              <a:t>写稿和讲道</a:t>
            </a:r>
          </a:p>
        </p:txBody>
      </p:sp>
      <p:sp>
        <p:nvSpPr>
          <p:cNvPr id="458791" name="Rectangle 39"/>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defRPr/>
            </a:pPr>
            <a:r>
              <a:rPr lang="zh-CN" altLang="en-US" sz="1400" b="1">
                <a:effectLst>
                  <a:outerShdw blurRad="38100" dist="38100" dir="2700000" algn="tl">
                    <a:srgbClr val="000000"/>
                  </a:outerShdw>
                </a:effectLst>
                <a:latin typeface="黑体" charset="0"/>
                <a:ea typeface="黑体" charset="0"/>
                <a:cs typeface="黑体" charset="0"/>
              </a:rPr>
              <a:t>参考</a:t>
            </a:r>
            <a:r>
              <a:rPr lang="en-US" altLang="ja-JP" sz="1400" b="1">
                <a:effectLst>
                  <a:outerShdw blurRad="38100" dist="38100" dir="2700000" algn="tl">
                    <a:srgbClr val="000000"/>
                  </a:outerShdw>
                </a:effectLst>
                <a:latin typeface="黑体" charset="0"/>
                <a:ea typeface="黑体" charset="0"/>
                <a:cs typeface="Arial" charset="0"/>
              </a:rPr>
              <a:t>Haddon Robinson, </a:t>
            </a:r>
            <a:r>
              <a:rPr lang="en-US" altLang="ja-JP" sz="1400" b="1" i="1">
                <a:effectLst>
                  <a:outerShdw blurRad="38100" dist="38100" dir="2700000" algn="tl">
                    <a:srgbClr val="000000"/>
                  </a:outerShdw>
                </a:effectLst>
                <a:latin typeface="黑体" charset="0"/>
                <a:ea typeface="黑体" charset="0"/>
                <a:cs typeface="Arial" charset="0"/>
              </a:rPr>
              <a:t>Biblical Preaching</a:t>
            </a:r>
            <a:r>
              <a:rPr lang="en-US" altLang="ja-JP" sz="1400" b="1">
                <a:effectLst>
                  <a:outerShdw blurRad="38100" dist="38100" dir="2700000" algn="tl">
                    <a:srgbClr val="000000"/>
                  </a:outerShdw>
                </a:effectLst>
                <a:latin typeface="黑体" charset="0"/>
                <a:ea typeface="黑体" charset="0"/>
                <a:cs typeface="Arial" charset="0"/>
              </a:rPr>
              <a:t> (notes, 105) </a:t>
            </a:r>
            <a:r>
              <a:rPr lang="zh-CN" altLang="en-US" sz="1400" b="1">
                <a:effectLst>
                  <a:outerShdw blurRad="38100" dist="38100" dir="2700000" algn="tl">
                    <a:srgbClr val="000000"/>
                  </a:outerShdw>
                </a:effectLst>
                <a:latin typeface="黑体" charset="0"/>
                <a:ea typeface="黑体" charset="0"/>
                <a:cs typeface="黑体" charset="0"/>
              </a:rPr>
              <a:t>的</a:t>
            </a:r>
            <a:r>
              <a:rPr lang="en-US" altLang="zh-CN" sz="1400" b="1">
                <a:effectLst>
                  <a:outerShdw blurRad="38100" dist="38100" dir="2700000" algn="tl">
                    <a:srgbClr val="000000"/>
                  </a:outerShdw>
                </a:effectLst>
                <a:latin typeface="黑体" charset="0"/>
                <a:ea typeface="黑体" charset="0"/>
                <a:cs typeface="黑体" charset="0"/>
              </a:rPr>
              <a:t>10</a:t>
            </a:r>
            <a:r>
              <a:rPr lang="zh-CN" altLang="en-US" sz="1400" b="1">
                <a:effectLst>
                  <a:outerShdw blurRad="38100" dist="38100" dir="2700000" algn="tl">
                    <a:srgbClr val="000000"/>
                  </a:outerShdw>
                </a:effectLst>
                <a:latin typeface="黑体" charset="0"/>
                <a:ea typeface="黑体" charset="0"/>
                <a:cs typeface="黑体" charset="0"/>
              </a:rPr>
              <a:t>个步骤（白色字体）</a:t>
            </a:r>
          </a:p>
        </p:txBody>
      </p:sp>
      <p:sp>
        <p:nvSpPr>
          <p:cNvPr id="104487"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altLang="zh-CN" b="1">
                <a:solidFill>
                  <a:srgbClr val="00084D"/>
                </a:solidFill>
                <a:cs typeface="Arial" charset="0"/>
              </a:rPr>
              <a:t>27-28, 251</a:t>
            </a:r>
            <a:endParaRPr lang="en-US" altLang="zh-CN">
              <a:solidFill>
                <a:srgbClr val="00084D"/>
              </a:solidFill>
              <a:cs typeface="Arial" charset="0"/>
            </a:endParaRPr>
          </a:p>
        </p:txBody>
      </p:sp>
      <p:sp>
        <p:nvSpPr>
          <p:cNvPr id="42" name="Oval 41"/>
          <p:cNvSpPr>
            <a:spLocks noChangeArrowheads="1"/>
          </p:cNvSpPr>
          <p:nvPr/>
        </p:nvSpPr>
        <p:spPr bwMode="auto">
          <a:xfrm>
            <a:off x="228600" y="3352800"/>
            <a:ext cx="8382000" cy="1143000"/>
          </a:xfrm>
          <a:prstGeom prst="ellipse">
            <a:avLst/>
          </a:prstGeom>
          <a:noFill/>
          <a:ln w="76200">
            <a:solidFill>
              <a:srgbClr val="FF050B"/>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ppt_x</p:attrName>
                                        </p:attrNameLst>
                                      </p:cBhvr>
                                      <p:tavLst>
                                        <p:tav tm="0">
                                          <p:val>
                                            <p:strVal val="#ppt_x-.2"/>
                                          </p:val>
                                        </p:tav>
                                        <p:tav tm="100000">
                                          <p:val>
                                            <p:strVal val="#ppt_x"/>
                                          </p:val>
                                        </p:tav>
                                      </p:tavLst>
                                    </p:anim>
                                    <p:anim calcmode="lin" valueType="num">
                                      <p:cBhvr>
                                        <p:cTn id="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381000"/>
            <a:ext cx="6934200" cy="1524000"/>
          </a:xfrm>
          <a:solidFill>
            <a:srgbClr val="000000"/>
          </a:solidFill>
        </p:spPr>
        <p:txBody>
          <a:bodyPr/>
          <a:lstStyle/>
          <a:p>
            <a:pPr algn="l" eaLnBrk="1" hangingPunct="1"/>
            <a:r>
              <a:rPr kumimoji="0" lang="en-US" sz="2800" u="sng">
                <a:latin typeface="黑体" charset="0"/>
                <a:ea typeface="黑体" charset="0"/>
                <a:cs typeface="黑体" charset="0"/>
              </a:rPr>
              <a:t>解经主旨</a:t>
            </a:r>
            <a:r>
              <a:rPr kumimoji="0" lang="en-US" altLang="ja-JP" sz="2800">
                <a:latin typeface="黑体" charset="0"/>
                <a:ea typeface="黑体" charset="0"/>
                <a:cs typeface="黑体" charset="0"/>
              </a:rPr>
              <a:t>: </a:t>
            </a:r>
            <a:r>
              <a:rPr kumimoji="0" lang="en-US" sz="2800">
                <a:latin typeface="黑体" charset="0"/>
                <a:ea typeface="黑体" charset="0"/>
                <a:cs typeface="黑体" charset="0"/>
              </a:rPr>
              <a:t>教会应该正确地挽回犯罪跌倒的基督徒的</a:t>
            </a:r>
            <a:r>
              <a:rPr kumimoji="0" lang="en-US" sz="2800">
                <a:solidFill>
                  <a:srgbClr val="FFFF00"/>
                </a:solidFill>
                <a:latin typeface="黑体" charset="0"/>
                <a:ea typeface="黑体" charset="0"/>
                <a:cs typeface="黑体" charset="0"/>
              </a:rPr>
              <a:t>原因</a:t>
            </a:r>
            <a:r>
              <a:rPr kumimoji="0" lang="en-US" sz="2800">
                <a:latin typeface="黑体" charset="0"/>
                <a:ea typeface="黑体" charset="0"/>
                <a:cs typeface="黑体" charset="0"/>
              </a:rPr>
              <a:t>是因为</a:t>
            </a:r>
            <a:r>
              <a:rPr lang="en-US" sz="2800">
                <a:latin typeface="黑体" charset="0"/>
                <a:ea typeface="黑体" charset="0"/>
                <a:cs typeface="黑体" charset="0"/>
              </a:rPr>
              <a:t>挽回是施行神的权柄的延伸</a:t>
            </a:r>
            <a:r>
              <a:rPr lang="en-US" altLang="ja-JP" sz="2800">
                <a:latin typeface="黑体" charset="0"/>
                <a:ea typeface="黑体" charset="0"/>
                <a:cs typeface="黑体" charset="0"/>
              </a:rPr>
              <a:t> </a:t>
            </a:r>
            <a:endParaRPr kumimoji="0" lang="zh-CN" altLang="en-US" sz="2800">
              <a:solidFill>
                <a:srgbClr val="FFFF00"/>
              </a:solidFill>
              <a:latin typeface="黑体" charset="0"/>
              <a:ea typeface="黑体" charset="0"/>
              <a:cs typeface="黑体" charset="0"/>
            </a:endParaRPr>
          </a:p>
        </p:txBody>
      </p:sp>
      <p:pic>
        <p:nvPicPr>
          <p:cNvPr id="106498"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381000"/>
            <a:ext cx="2239962" cy="148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9067800" cy="4419600"/>
          </a:xfrm>
          <a:prstGeom prst="rect">
            <a:avLst/>
          </a:prstGeom>
          <a:noFill/>
          <a:ln>
            <a:noFill/>
          </a:ln>
          <a:effectLst/>
        </p:spPr>
        <p:txBody>
          <a:bodyPr anchor="ctr"/>
          <a:lstStyle>
            <a:lvl1pPr marL="342900" indent="-342900">
              <a:defRPr sz="2400">
                <a:solidFill>
                  <a:schemeClr val="tx1"/>
                </a:solidFill>
                <a:latin typeface="Arial" charset="0"/>
                <a:ea typeface="ＭＳ Ｐゴシック" charset="0"/>
                <a:cs typeface="ＭＳ Ｐゴシック" charset="0"/>
              </a:defRPr>
            </a:lvl1pPr>
            <a:lvl2pPr marL="971550" indent="-5143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buFontTx/>
              <a:buAutoNum type="romanUcPeriod"/>
              <a:defRPr/>
            </a:pPr>
            <a:r>
              <a:rPr lang="en-US" altLang="zh-CN" sz="2800" b="1">
                <a:solidFill>
                  <a:srgbClr val="BBE0E3"/>
                </a:solidFill>
                <a:effectLst>
                  <a:outerShdw blurRad="38100" dist="38100" dir="2700000" algn="tl">
                    <a:srgbClr val="000000"/>
                  </a:outerShdw>
                </a:effectLst>
                <a:latin typeface="黑体" charset="0"/>
                <a:ea typeface="黑体" charset="0"/>
                <a:cs typeface="黑体" charset="0"/>
              </a:rPr>
              <a:t>(15-17</a:t>
            </a:r>
            <a:r>
              <a:rPr lang="zh-CN" altLang="en-US" sz="2800" b="1">
                <a:solidFill>
                  <a:srgbClr val="BBE0E3"/>
                </a:solidFill>
                <a:effectLst>
                  <a:outerShdw blurRad="38100" dist="38100" dir="2700000" algn="tl">
                    <a:srgbClr val="000000"/>
                  </a:outerShdw>
                </a:effectLst>
                <a:latin typeface="黑体" charset="0"/>
                <a:ea typeface="黑体" charset="0"/>
                <a:cs typeface="黑体" charset="0"/>
              </a:rPr>
              <a:t>节</a:t>
            </a:r>
            <a:r>
              <a:rPr lang="en-US" altLang="ja-JP" sz="2800" b="1">
                <a:solidFill>
                  <a:srgbClr val="BBE0E3"/>
                </a:solidFill>
                <a:effectLst>
                  <a:outerShdw blurRad="38100" dist="38100" dir="2700000" algn="tl">
                    <a:srgbClr val="000000"/>
                  </a:outerShdw>
                </a:effectLst>
                <a:latin typeface="黑体" charset="0"/>
                <a:ea typeface="黑体" charset="0"/>
                <a:cs typeface="黑体" charset="0"/>
              </a:rPr>
              <a:t>) </a:t>
            </a:r>
            <a:r>
              <a:rPr lang="zh-CN" altLang="en-US" sz="2800" b="1">
                <a:solidFill>
                  <a:srgbClr val="BBE0E3"/>
                </a:solidFill>
                <a:effectLst>
                  <a:outerShdw blurRad="38100" dist="38100" dir="2700000" algn="tl">
                    <a:srgbClr val="000000"/>
                  </a:outerShdw>
                </a:effectLst>
                <a:latin typeface="黑体" charset="0"/>
                <a:ea typeface="黑体" charset="0"/>
                <a:cs typeface="黑体" charset="0"/>
              </a:rPr>
              <a:t>教会正确地挽回一位犯罪跌倒的基督徒的</a:t>
            </a:r>
            <a:r>
              <a:rPr lang="zh-CN" altLang="en-US" sz="2800" b="1">
                <a:solidFill>
                  <a:srgbClr val="FFFF00"/>
                </a:solidFill>
                <a:effectLst>
                  <a:outerShdw blurRad="38100" dist="38100" dir="2700000" algn="tl">
                    <a:srgbClr val="000000"/>
                  </a:outerShdw>
                </a:effectLst>
                <a:latin typeface="黑体" charset="0"/>
                <a:ea typeface="黑体" charset="0"/>
                <a:cs typeface="黑体" charset="0"/>
              </a:rPr>
              <a:t>方法</a:t>
            </a:r>
            <a:r>
              <a:rPr lang="zh-CN" altLang="en-US" sz="2800" b="1">
                <a:solidFill>
                  <a:srgbClr val="BBE0E3"/>
                </a:solidFill>
                <a:effectLst>
                  <a:outerShdw blurRad="38100" dist="38100" dir="2700000" algn="tl">
                    <a:srgbClr val="000000"/>
                  </a:outerShdw>
                </a:effectLst>
                <a:latin typeface="黑体" charset="0"/>
                <a:ea typeface="黑体" charset="0"/>
                <a:cs typeface="黑体" charset="0"/>
              </a:rPr>
              <a:t>是尽量私底下进行</a:t>
            </a:r>
            <a:endParaRPr lang="en-US" altLang="ja-JP" sz="2800" b="1">
              <a:solidFill>
                <a:srgbClr val="BBE0E3"/>
              </a:solidFill>
              <a:effectLst>
                <a:outerShdw blurRad="38100" dist="38100" dir="2700000" algn="tl">
                  <a:srgbClr val="000000"/>
                </a:outerShdw>
              </a:effectLst>
              <a:latin typeface="黑体" charset="0"/>
              <a:ea typeface="黑体" charset="0"/>
              <a:cs typeface="黑体" charset="0"/>
            </a:endParaRPr>
          </a:p>
          <a:p>
            <a:pPr lvl="1">
              <a:buFontTx/>
              <a:buAutoNum type="romanUcPeriod"/>
              <a:defRPr/>
            </a:pPr>
            <a:endParaRPr lang="zh-CN" altLang="en-US" sz="2800" b="1">
              <a:solidFill>
                <a:srgbClr val="BBE0E3"/>
              </a:solidFill>
              <a:effectLst>
                <a:outerShdw blurRad="38100" dist="38100" dir="2700000" algn="tl">
                  <a:srgbClr val="000000"/>
                </a:outerShdw>
              </a:effectLst>
              <a:latin typeface="黑体" charset="0"/>
              <a:ea typeface="黑体" charset="0"/>
              <a:cs typeface="黑体" charset="0"/>
            </a:endParaRPr>
          </a:p>
          <a:p>
            <a:pPr lvl="1">
              <a:buFontTx/>
              <a:buAutoNum type="romanUcPeriod"/>
              <a:defRPr/>
            </a:pPr>
            <a:r>
              <a:rPr lang="en-US" altLang="zh-CN" sz="2800" b="1">
                <a:solidFill>
                  <a:srgbClr val="BBE0E3"/>
                </a:solidFill>
                <a:effectLst>
                  <a:outerShdw blurRad="38100" dist="38100" dir="2700000" algn="tl">
                    <a:srgbClr val="000000"/>
                  </a:outerShdw>
                </a:effectLst>
                <a:latin typeface="黑体" charset="0"/>
                <a:ea typeface="黑体" charset="0"/>
                <a:cs typeface="黑体" charset="0"/>
              </a:rPr>
              <a:t>(18-20</a:t>
            </a:r>
            <a:r>
              <a:rPr lang="zh-CN" altLang="en-US" sz="2800" b="1">
                <a:solidFill>
                  <a:srgbClr val="BBE0E3"/>
                </a:solidFill>
                <a:effectLst>
                  <a:outerShdw blurRad="38100" dist="38100" dir="2700000" algn="tl">
                    <a:srgbClr val="000000"/>
                  </a:outerShdw>
                </a:effectLst>
                <a:latin typeface="黑体" charset="0"/>
                <a:ea typeface="黑体" charset="0"/>
                <a:cs typeface="黑体" charset="0"/>
              </a:rPr>
              <a:t>节</a:t>
            </a:r>
            <a:r>
              <a:rPr lang="en-US" altLang="ja-JP" sz="2800" b="1">
                <a:solidFill>
                  <a:srgbClr val="BBE0E3"/>
                </a:solidFill>
                <a:effectLst>
                  <a:outerShdw blurRad="38100" dist="38100" dir="2700000" algn="tl">
                    <a:srgbClr val="000000"/>
                  </a:outerShdw>
                </a:effectLst>
                <a:latin typeface="黑体" charset="0"/>
                <a:ea typeface="黑体" charset="0"/>
                <a:cs typeface="黑体" charset="0"/>
              </a:rPr>
              <a:t>) </a:t>
            </a:r>
            <a:r>
              <a:rPr lang="zh-CN" altLang="en-US" sz="2800" b="1">
                <a:solidFill>
                  <a:srgbClr val="BBE0E3"/>
                </a:solidFill>
                <a:effectLst>
                  <a:outerShdw blurRad="38100" dist="38100" dir="2700000" algn="tl">
                    <a:srgbClr val="000000"/>
                  </a:outerShdw>
                </a:effectLst>
                <a:latin typeface="黑体" charset="0"/>
                <a:ea typeface="黑体" charset="0"/>
                <a:cs typeface="黑体" charset="0"/>
              </a:rPr>
              <a:t>教会能够挽回或把犯罪的基督徒逐出教会的</a:t>
            </a:r>
            <a:r>
              <a:rPr lang="zh-CN" altLang="en-US" sz="2800" b="1">
                <a:solidFill>
                  <a:srgbClr val="FFFF00"/>
                </a:solidFill>
                <a:effectLst>
                  <a:outerShdw blurRad="38100" dist="38100" dir="2700000" algn="tl">
                    <a:srgbClr val="000000"/>
                  </a:outerShdw>
                </a:effectLst>
                <a:latin typeface="黑体" charset="0"/>
                <a:ea typeface="黑体" charset="0"/>
                <a:cs typeface="黑体" charset="0"/>
              </a:rPr>
              <a:t>原因</a:t>
            </a:r>
            <a:r>
              <a:rPr lang="zh-CN" altLang="en-US" sz="2800" b="1">
                <a:solidFill>
                  <a:srgbClr val="BBE0E3"/>
                </a:solidFill>
                <a:effectLst>
                  <a:outerShdw blurRad="38100" dist="38100" dir="2700000" algn="tl">
                    <a:srgbClr val="000000"/>
                  </a:outerShdw>
                </a:effectLst>
                <a:latin typeface="黑体" charset="0"/>
                <a:ea typeface="黑体" charset="0"/>
                <a:cs typeface="黑体" charset="0"/>
              </a:rPr>
              <a:t>是因为这是施行神的权柄的延伸</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p:cTn id="12" dur="2000"/>
                                        <p:tgtEl>
                                          <p:spTgt spid="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descr="forgiv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207500" cy="693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8690" name="Rectangle 2"/>
          <p:cNvSpPr>
            <a:spLocks noGrp="1" noChangeArrowheads="1"/>
          </p:cNvSpPr>
          <p:nvPr>
            <p:ph type="ctrTitle"/>
          </p:nvPr>
        </p:nvSpPr>
        <p:spPr>
          <a:xfrm>
            <a:off x="228600" y="2209800"/>
            <a:ext cx="6781800" cy="1090613"/>
          </a:xfrm>
          <a:effectLst>
            <a:outerShdw blurRad="63500" dist="38100" dir="2700000" rotWithShape="0">
              <a:srgbClr val="000000">
                <a:alpha val="42998"/>
              </a:srgbClr>
            </a:outerShdw>
          </a:effectLst>
        </p:spPr>
        <p:txBody>
          <a:bodyPr/>
          <a:lstStyle/>
          <a:p>
            <a:pPr algn="l" eaLnBrk="1" hangingPunct="1">
              <a:defRPr/>
            </a:pPr>
            <a:r>
              <a:rPr lang="zh-CN" altLang="en-US" sz="6000">
                <a:solidFill>
                  <a:srgbClr val="FFFFFF"/>
                </a:solidFill>
                <a:latin typeface="黑体" charset="0"/>
                <a:ea typeface="黑体" charset="0"/>
                <a:cs typeface="黑体" charset="0"/>
              </a:rPr>
              <a:t>中心意思</a:t>
            </a:r>
            <a:r>
              <a:rPr lang="en-US" altLang="ja-JP" sz="6000">
                <a:solidFill>
                  <a:srgbClr val="FFFFFF"/>
                </a:solidFill>
                <a:latin typeface="黑体" charset="0"/>
                <a:ea typeface="黑体" charset="0"/>
                <a:cs typeface="黑体" charset="0"/>
              </a:rPr>
              <a:t>:</a:t>
            </a:r>
            <a:endParaRPr lang="en-US" altLang="zh-CN">
              <a:solidFill>
                <a:srgbClr val="FFFFFF"/>
              </a:solidFill>
              <a:latin typeface="黑体" charset="0"/>
              <a:ea typeface="黑体" charset="0"/>
              <a:cs typeface="黑体" charset="0"/>
            </a:endParaRPr>
          </a:p>
        </p:txBody>
      </p:sp>
      <p:sp>
        <p:nvSpPr>
          <p:cNvPr id="1138691" name="Rectangle 3"/>
          <p:cNvSpPr>
            <a:spLocks noGrp="1" noChangeArrowheads="1"/>
          </p:cNvSpPr>
          <p:nvPr>
            <p:ph type="subTitle" idx="1"/>
          </p:nvPr>
        </p:nvSpPr>
        <p:spPr>
          <a:xfrm>
            <a:off x="1219200" y="3429000"/>
            <a:ext cx="6781800" cy="3198813"/>
          </a:xfrm>
          <a:effectLst/>
        </p:spPr>
        <p:txBody>
          <a:bodyPr/>
          <a:lstStyle/>
          <a:p>
            <a:pPr eaLnBrk="1" hangingPunct="1">
              <a:buFont typeface="Wingdings" charset="0"/>
              <a:buNone/>
              <a:defRPr/>
            </a:pPr>
            <a:r>
              <a:rPr lang="zh-CN" altLang="en-US" sz="4800" b="1">
                <a:solidFill>
                  <a:srgbClr val="FFFFFF"/>
                </a:solidFill>
                <a:effectLst>
                  <a:outerShdw blurRad="38100" dist="38100" dir="2700000" algn="tl">
                    <a:srgbClr val="000000"/>
                  </a:outerShdw>
                </a:effectLst>
                <a:latin typeface="黑体" charset="0"/>
                <a:ea typeface="黑体" charset="0"/>
                <a:cs typeface="黑体" charset="0"/>
              </a:rPr>
              <a:t>我们必须正确地</a:t>
            </a:r>
            <a:r>
              <a:rPr lang="zh-CN" altLang="en-US" sz="4800" b="1">
                <a:solidFill>
                  <a:srgbClr val="FFFF00"/>
                </a:solidFill>
                <a:effectLst>
                  <a:outerShdw blurRad="38100" dist="38100" dir="2700000" algn="tl">
                    <a:srgbClr val="000000"/>
                  </a:outerShdw>
                </a:effectLst>
                <a:latin typeface="黑体" charset="0"/>
                <a:ea typeface="黑体" charset="0"/>
                <a:cs typeface="黑体" charset="0"/>
              </a:rPr>
              <a:t>挽回</a:t>
            </a:r>
            <a:r>
              <a:rPr lang="zh-CN" altLang="en-US" sz="4800" b="1">
                <a:solidFill>
                  <a:srgbClr val="FFFFFF"/>
                </a:solidFill>
                <a:effectLst>
                  <a:outerShdw blurRad="38100" dist="38100" dir="2700000" algn="tl">
                    <a:srgbClr val="000000"/>
                  </a:outerShdw>
                </a:effectLst>
                <a:latin typeface="黑体" charset="0"/>
                <a:ea typeface="黑体" charset="0"/>
                <a:cs typeface="黑体" charset="0"/>
              </a:rPr>
              <a:t>犯罪的会友因为我们</a:t>
            </a:r>
            <a:r>
              <a:rPr lang="zh-CN" altLang="en-US" sz="4800" b="1">
                <a:solidFill>
                  <a:srgbClr val="FFFF00"/>
                </a:solidFill>
                <a:effectLst>
                  <a:outerShdw blurRad="38100" dist="38100" dir="2700000" algn="tl">
                    <a:srgbClr val="000000"/>
                  </a:outerShdw>
                </a:effectLst>
                <a:latin typeface="黑体" charset="0"/>
                <a:ea typeface="黑体" charset="0"/>
                <a:cs typeface="黑体" charset="0"/>
              </a:rPr>
              <a:t>代表</a:t>
            </a:r>
            <a:r>
              <a:rPr lang="zh-CN" altLang="en-US" sz="4800" b="1">
                <a:solidFill>
                  <a:srgbClr val="FFFFFF"/>
                </a:solidFill>
                <a:effectLst>
                  <a:outerShdw blurRad="38100" dist="38100" dir="2700000" algn="tl">
                    <a:srgbClr val="000000"/>
                  </a:outerShdw>
                </a:effectLst>
                <a:latin typeface="黑体" charset="0"/>
                <a:ea typeface="黑体" charset="0"/>
                <a:cs typeface="黑体" charset="0"/>
              </a:rPr>
              <a:t>上帝行动</a:t>
            </a:r>
            <a:endParaRPr lang="zh-CN" altLang="en-US" sz="4800" b="1" u="sng">
              <a:solidFill>
                <a:srgbClr val="FFFF00"/>
              </a:solidFill>
              <a:effectLst>
                <a:outerShdw blurRad="38100" dist="38100" dir="2700000" algn="tl">
                  <a:srgbClr val="000000"/>
                </a:outerShdw>
              </a:effectLst>
              <a:latin typeface="黑体" charset="0"/>
              <a:ea typeface="黑体" charset="0"/>
              <a:cs typeface="黑体" charset="0"/>
            </a:endParaRPr>
          </a:p>
        </p:txBody>
      </p:sp>
      <p:sp>
        <p:nvSpPr>
          <p:cNvPr id="106502" name="Down Arrow 5"/>
          <p:cNvSpPr>
            <a:spLocks noChangeArrowheads="1"/>
          </p:cNvSpPr>
          <p:nvPr/>
        </p:nvSpPr>
        <p:spPr bwMode="auto">
          <a:xfrm>
            <a:off x="4038600" y="1447800"/>
            <a:ext cx="762000" cy="1752600"/>
          </a:xfrm>
          <a:prstGeom prst="downArrow">
            <a:avLst>
              <a:gd name="adj1" fmla="val 50000"/>
              <a:gd name="adj2" fmla="val 50004"/>
            </a:avLst>
          </a:prstGeom>
          <a:solidFill>
            <a:schemeClr val="accent1"/>
          </a:solidFill>
          <a:ln w="9525">
            <a:solidFill>
              <a:schemeClr val="tx1"/>
            </a:solidFill>
            <a:round/>
            <a:headEnd/>
            <a:tailEnd/>
          </a:ln>
        </p:spPr>
        <p:txBody>
          <a:bodyPr/>
          <a:lstStyle/>
          <a:p>
            <a:endParaRPr lang="zh-CN" altLang="en-US">
              <a:latin typeface="黑体" charset="0"/>
              <a:ea typeface="黑体" charset="0"/>
              <a:cs typeface="黑体" charset="0"/>
            </a:endParaRPr>
          </a:p>
        </p:txBody>
      </p:sp>
      <p:sp>
        <p:nvSpPr>
          <p:cNvPr id="5" name="Rectangle 2"/>
          <p:cNvSpPr txBox="1">
            <a:spLocks noChangeArrowheads="1"/>
          </p:cNvSpPr>
          <p:nvPr/>
        </p:nvSpPr>
        <p:spPr bwMode="auto">
          <a:xfrm>
            <a:off x="0" y="0"/>
            <a:ext cx="9144000" cy="1524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u="sng">
                <a:solidFill>
                  <a:schemeClr val="tx2"/>
                </a:solidFill>
                <a:latin typeface="黑体" charset="0"/>
                <a:ea typeface="黑体" charset="0"/>
                <a:cs typeface="黑体" charset="0"/>
              </a:rPr>
              <a:t>解经主旨</a:t>
            </a:r>
            <a:r>
              <a:rPr lang="en-US" altLang="ja-JP" sz="3200" b="1">
                <a:solidFill>
                  <a:schemeClr val="tx2"/>
                </a:solidFill>
                <a:latin typeface="黑体" charset="0"/>
                <a:ea typeface="黑体" charset="0"/>
                <a:cs typeface="黑体" charset="0"/>
              </a:rPr>
              <a:t>: </a:t>
            </a:r>
            <a:r>
              <a:rPr lang="en-US" sz="3200">
                <a:latin typeface="黑体" charset="0"/>
                <a:ea typeface="黑体" charset="0"/>
                <a:cs typeface="黑体" charset="0"/>
              </a:rPr>
              <a:t>教会应该正确地挽回犯罪跌倒的基督徒的</a:t>
            </a:r>
            <a:r>
              <a:rPr lang="en-US" sz="3200">
                <a:solidFill>
                  <a:srgbClr val="FFFF00"/>
                </a:solidFill>
                <a:latin typeface="黑体" charset="0"/>
                <a:ea typeface="黑体" charset="0"/>
                <a:cs typeface="黑体" charset="0"/>
              </a:rPr>
              <a:t>原因</a:t>
            </a:r>
            <a:r>
              <a:rPr lang="en-US" sz="3200">
                <a:latin typeface="黑体" charset="0"/>
                <a:ea typeface="黑体" charset="0"/>
                <a:cs typeface="黑体" charset="0"/>
              </a:rPr>
              <a:t>是因为挽回是施行神的权柄的延伸</a:t>
            </a:r>
            <a:endParaRPr lang="zh-CN" altLang="en-US" sz="3200" b="1">
              <a:solidFill>
                <a:srgbClr val="FFFF00"/>
              </a:solidFill>
              <a:latin typeface="黑体" charset="0"/>
              <a:ea typeface="黑体" charset="0"/>
              <a:cs typeface="黑体"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06502"/>
                                        </p:tgtEl>
                                        <p:attrNameLst>
                                          <p:attrName>style.visibility</p:attrName>
                                        </p:attrNameLst>
                                      </p:cBhvr>
                                      <p:to>
                                        <p:strVal val="visible"/>
                                      </p:to>
                                    </p:set>
                                    <p:animEffect transition="in" filter="wipe(up)">
                                      <p:cBhvr>
                                        <p:cTn id="11" dur="500"/>
                                        <p:tgtEl>
                                          <p:spTgt spid="1065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38690"/>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386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p:bldP spid="1138691" grpId="0" build="p"/>
      <p:bldP spid="10650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9570" name="Picture 2" descr="mending_your_broken_hear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357563"/>
            <a:ext cx="5238750" cy="350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7"/>
              </a:srgbClr>
            </a:outerShdw>
          </a:effectLst>
        </p:spPr>
        <p:txBody>
          <a:bodyPr/>
          <a:lstStyle/>
          <a:p>
            <a:pPr eaLnBrk="1" hangingPunct="1">
              <a:defRPr/>
            </a:pPr>
            <a:r>
              <a:rPr lang="zh-CN" altLang="en-US" sz="4000" b="1" i="1">
                <a:solidFill>
                  <a:schemeClr val="bg1"/>
                </a:solidFill>
                <a:latin typeface="黑体" charset="0"/>
                <a:ea typeface="黑体" charset="0"/>
                <a:cs typeface="黑体" charset="0"/>
              </a:rPr>
              <a:t>如何</a:t>
            </a:r>
            <a:r>
              <a:rPr lang="zh-CN" altLang="en-US" sz="4000" b="1">
                <a:solidFill>
                  <a:schemeClr val="bg1"/>
                </a:solidFill>
                <a:latin typeface="黑体" charset="0"/>
                <a:ea typeface="黑体" charset="0"/>
                <a:cs typeface="黑体" charset="0"/>
              </a:rPr>
              <a:t>正确地</a:t>
            </a:r>
            <a:r>
              <a:rPr lang="zh-CN" altLang="en-US" sz="4000" b="1">
                <a:solidFill>
                  <a:srgbClr val="FFFF00"/>
                </a:solidFill>
                <a:latin typeface="黑体" charset="0"/>
                <a:ea typeface="黑体" charset="0"/>
                <a:cs typeface="黑体" charset="0"/>
              </a:rPr>
              <a:t>挽回</a:t>
            </a:r>
            <a:r>
              <a:rPr lang="zh-CN" altLang="en-US" sz="4000" b="1">
                <a:solidFill>
                  <a:schemeClr val="bg1"/>
                </a:solidFill>
                <a:latin typeface="黑体" charset="0"/>
                <a:ea typeface="黑体" charset="0"/>
                <a:cs typeface="黑体" charset="0"/>
              </a:rPr>
              <a:t>犯罪的基督徒</a:t>
            </a:r>
            <a:r>
              <a:rPr lang="en-US" altLang="zh-CN" sz="4000" b="1">
                <a:solidFill>
                  <a:schemeClr val="bg1"/>
                </a:solidFill>
                <a:latin typeface="黑体" charset="0"/>
                <a:ea typeface="黑体" charset="0"/>
                <a:cs typeface="黑体" charset="0"/>
              </a:rPr>
              <a:t>?</a:t>
            </a:r>
            <a:endParaRPr lang="en-US" altLang="zh-CN" sz="3600">
              <a:solidFill>
                <a:schemeClr val="tx1"/>
              </a:solidFill>
              <a:latin typeface="黑体" charset="0"/>
              <a:ea typeface="黑体" charset="0"/>
              <a:cs typeface="黑体"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549275"/>
            <a:ext cx="4211638" cy="315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endParaRPr lang="zh-CN" altLang="en-US">
              <a:solidFill>
                <a:srgbClr val="000000"/>
              </a:solidFill>
              <a:cs typeface="Arial" charset="0"/>
            </a:endParaRPr>
          </a:p>
        </p:txBody>
      </p:sp>
      <p:sp>
        <p:nvSpPr>
          <p:cNvPr id="109575" name="Rectangle 2"/>
          <p:cNvSpPr txBox="1">
            <a:spLocks noChangeArrowheads="1"/>
          </p:cNvSpPr>
          <p:nvPr/>
        </p:nvSpPr>
        <p:spPr bwMode="auto">
          <a:xfrm>
            <a:off x="0" y="0"/>
            <a:ext cx="9144000" cy="692150"/>
          </a:xfrm>
          <a:prstGeom prst="rect">
            <a:avLst/>
          </a:prstGeom>
          <a:solidFill>
            <a:srgbClr val="000514"/>
          </a:solidFill>
          <a:ln>
            <a:noFill/>
          </a:ln>
          <a:effectLst>
            <a:outerShdw dist="38099" dir="2700000" algn="ctr" rotWithShape="0">
              <a:srgbClr val="000000">
                <a:alpha val="74997"/>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i="1">
                <a:solidFill>
                  <a:srgbClr val="FFFFFF"/>
                </a:solidFill>
                <a:latin typeface="黑体" charset="0"/>
                <a:ea typeface="黑体" charset="0"/>
                <a:cs typeface="黑体" charset="0"/>
              </a:rPr>
              <a:t>我们今天第一个问题</a:t>
            </a:r>
            <a:r>
              <a:rPr lang="en-US" altLang="ja-JP" sz="3600" b="1" i="1">
                <a:solidFill>
                  <a:srgbClr val="FFFFFF"/>
                </a:solidFill>
                <a:latin typeface="黑体" charset="0"/>
                <a:ea typeface="Arial" charset="0"/>
                <a:cs typeface="Arial" charset="0"/>
              </a:rPr>
              <a:t> (15-17</a:t>
            </a:r>
            <a:r>
              <a:rPr lang="en-US" sz="3600" b="1" i="1">
                <a:solidFill>
                  <a:srgbClr val="FFFFFF"/>
                </a:solidFill>
                <a:latin typeface="黑体" charset="0"/>
                <a:ea typeface="Arial" charset="0"/>
                <a:cs typeface="Arial" charset="0"/>
              </a:rPr>
              <a:t>节</a:t>
            </a:r>
            <a:r>
              <a:rPr lang="en-US" altLang="ja-JP" sz="3600" b="1" i="1">
                <a:solidFill>
                  <a:srgbClr val="FFFFFF"/>
                </a:solidFill>
                <a:latin typeface="黑体" charset="0"/>
                <a:ea typeface="Arial" charset="0"/>
                <a:cs typeface="Arial" charset="0"/>
              </a:rPr>
              <a:t>)</a:t>
            </a:r>
            <a:endParaRPr lang="en-US" altLang="zh-CN" sz="3200">
              <a:solidFill>
                <a:srgbClr val="000000"/>
              </a:solidFill>
              <a:latin typeface="黑体" charset="0"/>
              <a:ea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zh-CN" altLang="en-US">
              <a:solidFill>
                <a:srgbClr val="000000"/>
              </a:solidFill>
              <a:ea typeface="MS PGothic" charset="0"/>
              <a:cs typeface="Arial" charset="0"/>
            </a:endParaRPr>
          </a:p>
        </p:txBody>
      </p:sp>
      <p:sp>
        <p:nvSpPr>
          <p:cNvPr id="328706" name="Rectangle 2"/>
          <p:cNvSpPr>
            <a:spLocks noGrp="1" noChangeArrowheads="1"/>
          </p:cNvSpPr>
          <p:nvPr>
            <p:ph type="title" idx="4294967295"/>
          </p:nvPr>
        </p:nvSpPr>
        <p:spPr>
          <a:xfrm>
            <a:off x="1066800" y="381000"/>
            <a:ext cx="3360738" cy="4848225"/>
          </a:xfrm>
        </p:spPr>
        <p:txBody>
          <a:bodyPr/>
          <a:lstStyle/>
          <a:p>
            <a:pPr eaLnBrk="1" hangingPunct="1"/>
            <a:r>
              <a:rPr lang="en-US" altLang="zh-CN" b="1">
                <a:latin typeface="Arial" charset="0"/>
                <a:ea typeface="MS PGothic" charset="0"/>
              </a:rPr>
              <a:t>The Point of Verses 15-17</a:t>
            </a:r>
            <a:endParaRPr lang="en-US" altLang="zh-CN">
              <a:latin typeface="Arial" charset="0"/>
              <a:ea typeface="MS PGothic" charset="0"/>
            </a:endParaRPr>
          </a:p>
        </p:txBody>
      </p:sp>
      <p:pic>
        <p:nvPicPr>
          <p:cNvPr id="328707" name="Picture 1" descr="reconciliati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0528" y="836712"/>
            <a:ext cx="6570285" cy="5877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7748" name="Text Box 3"/>
          <p:cNvSpPr txBox="1">
            <a:spLocks noChangeArrowheads="1"/>
          </p:cNvSpPr>
          <p:nvPr/>
        </p:nvSpPr>
        <p:spPr bwMode="auto">
          <a:xfrm>
            <a:off x="5508104" y="163513"/>
            <a:ext cx="3419996" cy="6740307"/>
          </a:xfrm>
          <a:prstGeom prst="rect">
            <a:avLst/>
          </a:prstGeom>
          <a:noFill/>
          <a:ln w="9525">
            <a:noFill/>
            <a:miter lim="800000"/>
            <a:headEnd/>
            <a:tailEnd/>
          </a:ln>
        </p:spPr>
        <p:txBody>
          <a:bodyPr wrap="squar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a:r>
              <a:rPr lang="en-US" altLang="zh-CN" sz="4800" b="1" dirty="0">
                <a:solidFill>
                  <a:srgbClr val="000000"/>
                </a:solidFill>
                <a:effectLst>
                  <a:outerShdw blurRad="38100" dist="38100" dir="2700000" algn="tl">
                    <a:srgbClr val="DDDDDD"/>
                  </a:outerShdw>
                </a:effectLst>
                <a:latin typeface="SimHei" charset="0"/>
                <a:cs typeface="SimHei" charset="0"/>
              </a:rPr>
              <a:t>I.</a:t>
            </a:r>
            <a:r>
              <a:rPr lang="zh-CN" altLang="en-US" sz="4800" b="1" dirty="0">
                <a:solidFill>
                  <a:srgbClr val="000000"/>
                </a:solidFill>
                <a:effectLst>
                  <a:outerShdw blurRad="38100" dist="38100" dir="2700000" algn="tl">
                    <a:srgbClr val="DDDDDD"/>
                  </a:outerShdw>
                </a:effectLst>
                <a:latin typeface="SimHei" charset="0"/>
                <a:cs typeface="SimHei" charset="0"/>
              </a:rPr>
              <a:t>神教导我们挽回一位</a:t>
            </a:r>
            <a:br>
              <a:rPr lang="en-US" altLang="zh-CN" sz="4800" b="1" dirty="0">
                <a:solidFill>
                  <a:srgbClr val="000000"/>
                </a:solidFill>
                <a:effectLst>
                  <a:outerShdw blurRad="38100" dist="38100" dir="2700000" algn="tl">
                    <a:srgbClr val="DDDDDD"/>
                  </a:outerShdw>
                </a:effectLst>
                <a:latin typeface="SimHei" charset="0"/>
                <a:cs typeface="SimHei" charset="0"/>
              </a:rPr>
            </a:br>
            <a:r>
              <a:rPr lang="zh-CN" altLang="en-US" sz="4800" b="1" dirty="0">
                <a:solidFill>
                  <a:srgbClr val="000000"/>
                </a:solidFill>
                <a:effectLst>
                  <a:outerShdw blurRad="38100" dist="38100" dir="2700000" algn="tl">
                    <a:srgbClr val="DDDDDD"/>
                  </a:outerShdw>
                </a:effectLst>
                <a:latin typeface="SimHei" charset="0"/>
                <a:cs typeface="SimHei" charset="0"/>
              </a:rPr>
              <a:t>犯罪跌倒</a:t>
            </a:r>
            <a:br>
              <a:rPr lang="en-US" altLang="zh-CN" sz="4800" b="1" dirty="0">
                <a:solidFill>
                  <a:srgbClr val="000000"/>
                </a:solidFill>
                <a:effectLst>
                  <a:outerShdw blurRad="38100" dist="38100" dir="2700000" algn="tl">
                    <a:srgbClr val="DDDDDD"/>
                  </a:outerShdw>
                </a:effectLst>
                <a:latin typeface="SimHei" charset="0"/>
                <a:cs typeface="SimHei" charset="0"/>
              </a:rPr>
            </a:br>
            <a:r>
              <a:rPr lang="zh-CN" altLang="en-US" sz="4800" b="1" dirty="0">
                <a:solidFill>
                  <a:srgbClr val="000000"/>
                </a:solidFill>
                <a:effectLst>
                  <a:outerShdw blurRad="38100" dist="38100" dir="2700000" algn="tl">
                    <a:srgbClr val="DDDDDD"/>
                  </a:outerShdw>
                </a:effectLst>
                <a:latin typeface="SimHei" charset="0"/>
                <a:cs typeface="SimHei" charset="0"/>
              </a:rPr>
              <a:t>的基督徒</a:t>
            </a:r>
            <a:br>
              <a:rPr lang="en-US" altLang="zh-CN" sz="4800" b="1" dirty="0">
                <a:solidFill>
                  <a:srgbClr val="000000"/>
                </a:solidFill>
                <a:effectLst>
                  <a:outerShdw blurRad="38100" dist="38100" dir="2700000" algn="tl">
                    <a:srgbClr val="DDDDDD"/>
                  </a:outerShdw>
                </a:effectLst>
                <a:latin typeface="SimHei" charset="0"/>
                <a:cs typeface="SimHei" charset="0"/>
              </a:rPr>
            </a:br>
            <a:r>
              <a:rPr lang="zh-CN" altLang="en-US" sz="4800" b="1" dirty="0">
                <a:solidFill>
                  <a:srgbClr val="000000"/>
                </a:solidFill>
                <a:effectLst>
                  <a:outerShdw blurRad="38100" dist="38100" dir="2700000" algn="tl">
                    <a:srgbClr val="DDDDDD"/>
                  </a:outerShdw>
                </a:effectLst>
                <a:latin typeface="SimHei" charset="0"/>
                <a:cs typeface="SimHei" charset="0"/>
              </a:rPr>
              <a:t>的方法是</a:t>
            </a:r>
            <a:br>
              <a:rPr lang="en-US" altLang="zh-CN" sz="4800" b="1" dirty="0">
                <a:solidFill>
                  <a:srgbClr val="000000"/>
                </a:solidFill>
                <a:effectLst>
                  <a:outerShdw blurRad="38100" dist="38100" dir="2700000" algn="tl">
                    <a:srgbClr val="DDDDDD"/>
                  </a:outerShdw>
                </a:effectLst>
                <a:latin typeface="SimHei" charset="0"/>
                <a:cs typeface="SimHei" charset="0"/>
              </a:rPr>
            </a:br>
            <a:r>
              <a:rPr lang="zh-CN" altLang="en-US" sz="4800" b="1" dirty="0">
                <a:solidFill>
                  <a:srgbClr val="000000"/>
                </a:solidFill>
                <a:effectLst>
                  <a:outerShdw blurRad="38100" dist="38100" dir="2700000" algn="tl">
                    <a:srgbClr val="DDDDDD"/>
                  </a:outerShdw>
                </a:effectLst>
                <a:latin typeface="SimHei" charset="0"/>
                <a:cs typeface="SimHei" charset="0"/>
              </a:rPr>
              <a:t>尽量</a:t>
            </a:r>
            <a:r>
              <a:rPr lang="zh-CN" altLang="en-US" sz="4800" b="1" dirty="0">
                <a:solidFill>
                  <a:srgbClr val="C00000"/>
                </a:solidFill>
                <a:effectLst>
                  <a:outerShdw blurRad="38100" dist="38100" dir="2700000" algn="tl">
                    <a:srgbClr val="DDDDDD"/>
                  </a:outerShdw>
                </a:effectLst>
                <a:latin typeface="SimHei" charset="0"/>
                <a:cs typeface="SimHei" charset="0"/>
              </a:rPr>
              <a:t>私底下</a:t>
            </a:r>
            <a:br>
              <a:rPr lang="en-US" altLang="zh-CN" sz="4800" b="1" dirty="0">
                <a:solidFill>
                  <a:srgbClr val="C00000"/>
                </a:solidFill>
                <a:effectLst>
                  <a:outerShdw blurRad="38100" dist="38100" dir="2700000" algn="tl">
                    <a:srgbClr val="DDDDDD"/>
                  </a:outerShdw>
                </a:effectLst>
                <a:latin typeface="SimHei" charset="0"/>
                <a:cs typeface="SimHei" charset="0"/>
              </a:rPr>
            </a:br>
            <a:r>
              <a:rPr lang="zh-CN" altLang="en-US" sz="4800" b="1" dirty="0">
                <a:solidFill>
                  <a:srgbClr val="000000"/>
                </a:solidFill>
                <a:effectLst>
                  <a:outerShdw blurRad="38100" dist="38100" dir="2700000" algn="tl">
                    <a:srgbClr val="DDDDDD"/>
                  </a:outerShdw>
                </a:effectLst>
                <a:latin typeface="SimHei" charset="0"/>
                <a:cs typeface="SimHei" charset="0"/>
              </a:rPr>
              <a:t>进行</a:t>
            </a:r>
            <a:br>
              <a:rPr lang="en-US" altLang="zh-CN" sz="4800" b="1" dirty="0">
                <a:solidFill>
                  <a:srgbClr val="000000"/>
                </a:solidFill>
                <a:effectLst>
                  <a:outerShdw blurRad="38100" dist="38100" dir="2700000" algn="tl">
                    <a:srgbClr val="DDDDDD"/>
                  </a:outerShdw>
                </a:effectLst>
                <a:latin typeface="SimHei" charset="0"/>
                <a:cs typeface="SimHei" charset="0"/>
              </a:rPr>
            </a:br>
            <a:r>
              <a:rPr lang="en-US" altLang="ja-JP" sz="4800" b="1" dirty="0">
                <a:solidFill>
                  <a:srgbClr val="000000"/>
                </a:solidFill>
                <a:effectLst>
                  <a:outerShdw blurRad="38100" dist="38100" dir="2700000" algn="tl">
                    <a:srgbClr val="DDDDDD"/>
                  </a:outerShdw>
                </a:effectLst>
                <a:latin typeface="SimHei" charset="0"/>
                <a:cs typeface="SimHei" charset="0"/>
              </a:rPr>
              <a:t>(15-17)</a:t>
            </a:r>
            <a:r>
              <a:rPr lang="en-US" altLang="ja-JP" sz="4000" b="1" dirty="0">
                <a:solidFill>
                  <a:srgbClr val="000000"/>
                </a:solidFill>
                <a:effectLst>
                  <a:outerShdw blurRad="38100" dist="38100" dir="2700000" algn="tl">
                    <a:srgbClr val="DDDDDD"/>
                  </a:outerShdw>
                </a:effectLst>
                <a:latin typeface="SimHei" charset="0"/>
                <a:cs typeface="SimHei" charset="0"/>
              </a:rPr>
              <a:t> </a:t>
            </a:r>
            <a:endParaRPr lang="en-US" altLang="zh-CN" sz="4000" b="1" dirty="0">
              <a:solidFill>
                <a:srgbClr val="000000"/>
              </a:solidFill>
              <a:effectLst>
                <a:outerShdw blurRad="38100" dist="38100" dir="2700000" algn="tl">
                  <a:srgbClr val="DDDDDD"/>
                </a:outerShdw>
              </a:effectLst>
              <a:latin typeface="SimHei" charset="0"/>
              <a:cs typeface="SimHei" charset="0"/>
            </a:endParaRPr>
          </a:p>
        </p:txBody>
      </p:sp>
    </p:spTree>
    <p:extLst>
      <p:ext uri="{BB962C8B-B14F-4D97-AF65-F5344CB8AC3E}">
        <p14:creationId xmlns:p14="http://schemas.microsoft.com/office/powerpoint/2010/main" val="2914596652"/>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1" descr="conflicresolution.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88" y="0"/>
            <a:ext cx="9167813"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7"/>
              </a:srgbClr>
            </a:outerShdw>
          </a:effectLst>
        </p:spPr>
        <p:txBody>
          <a:bodyPr/>
          <a:lstStyle/>
          <a:p>
            <a:pPr eaLnBrk="1" hangingPunct="1">
              <a:defRPr/>
            </a:pPr>
            <a:r>
              <a:rPr lang="en-US" sz="4000" b="1" i="1">
                <a:solidFill>
                  <a:schemeClr val="bg1"/>
                </a:solidFill>
                <a:latin typeface="黑体" charset="0"/>
                <a:ea typeface="黑体" charset="0"/>
                <a:cs typeface="黑体" charset="0"/>
              </a:rPr>
              <a:t>我们第二个问题的答案在第</a:t>
            </a:r>
            <a:r>
              <a:rPr lang="en-US" altLang="ja-JP" sz="4000" b="1" i="1">
                <a:solidFill>
                  <a:schemeClr val="bg1"/>
                </a:solidFill>
                <a:latin typeface="黑体" charset="0"/>
                <a:ea typeface="黑体" charset="0"/>
                <a:cs typeface="黑体" charset="0"/>
              </a:rPr>
              <a:t>18-20</a:t>
            </a:r>
            <a:r>
              <a:rPr lang="en-US" sz="4000" b="1" i="1">
                <a:solidFill>
                  <a:schemeClr val="bg1"/>
                </a:solidFill>
                <a:latin typeface="黑体" charset="0"/>
                <a:ea typeface="黑体" charset="0"/>
                <a:cs typeface="黑体" charset="0"/>
              </a:rPr>
              <a:t>节</a:t>
            </a:r>
            <a:r>
              <a:rPr lang="en-US" altLang="ja-JP" sz="4000" b="1" i="1">
                <a:solidFill>
                  <a:schemeClr val="bg1"/>
                </a:solidFill>
                <a:latin typeface="黑体" charset="0"/>
                <a:ea typeface="黑体" charset="0"/>
                <a:cs typeface="黑体" charset="0"/>
              </a:rPr>
              <a:t>:</a:t>
            </a:r>
            <a:br>
              <a:rPr lang="en-US" altLang="ja-JP" sz="4000" b="1" i="1">
                <a:solidFill>
                  <a:schemeClr val="bg1"/>
                </a:solidFill>
                <a:latin typeface="黑体" charset="0"/>
                <a:ea typeface="黑体" charset="0"/>
                <a:cs typeface="黑体" charset="0"/>
              </a:rPr>
            </a:br>
            <a:r>
              <a:rPr lang="zh-CN" altLang="en-US" sz="4000" b="1" i="1">
                <a:solidFill>
                  <a:srgbClr val="FFFF00"/>
                </a:solidFill>
                <a:latin typeface="黑体" charset="0"/>
                <a:ea typeface="黑体" charset="0"/>
                <a:cs typeface="黑体" charset="0"/>
              </a:rPr>
              <a:t>为什么</a:t>
            </a:r>
            <a:r>
              <a:rPr lang="zh-CN" altLang="en-US" sz="4000" b="1" i="1">
                <a:solidFill>
                  <a:schemeClr val="bg1"/>
                </a:solidFill>
                <a:latin typeface="黑体" charset="0"/>
                <a:ea typeface="黑体" charset="0"/>
                <a:cs typeface="黑体" charset="0"/>
              </a:rPr>
              <a:t>要正确地挽回犯罪的基督徒</a:t>
            </a:r>
            <a:r>
              <a:rPr lang="en-US" altLang="zh-CN" sz="4000" b="1" i="1">
                <a:solidFill>
                  <a:schemeClr val="bg1"/>
                </a:solidFill>
                <a:latin typeface="黑体" charset="0"/>
                <a:ea typeface="黑体" charset="0"/>
                <a:cs typeface="黑体" charset="0"/>
              </a:rPr>
              <a:t>?</a:t>
            </a:r>
            <a:endParaRPr lang="en-US" altLang="zh-CN" sz="3600" b="1" i="1">
              <a:solidFill>
                <a:schemeClr val="bg1"/>
              </a:solidFill>
              <a:latin typeface="黑体" charset="0"/>
              <a:ea typeface="黑体" charset="0"/>
              <a:cs typeface="黑体"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28"/>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sz="1400">
              <a:latin typeface="Times New Roman" charset="0"/>
            </a:endParaRPr>
          </a:p>
        </p:txBody>
      </p:sp>
      <p:sp>
        <p:nvSpPr>
          <p:cNvPr id="83970" name="Rectangle 1029"/>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sz="1400">
              <a:latin typeface="Times New Roman" charset="0"/>
            </a:endParaRPr>
          </a:p>
        </p:txBody>
      </p:sp>
      <p:sp>
        <p:nvSpPr>
          <p:cNvPr id="83971" name="Rectangle 2"/>
          <p:cNvSpPr>
            <a:spLocks noGrp="1" noChangeArrowheads="1"/>
          </p:cNvSpPr>
          <p:nvPr>
            <p:ph type="ctrTitle"/>
          </p:nvPr>
        </p:nvSpPr>
        <p:spPr>
          <a:xfrm>
            <a:off x="685800" y="228600"/>
            <a:ext cx="7772400" cy="762000"/>
          </a:xfrm>
          <a:solidFill>
            <a:schemeClr val="accent1"/>
          </a:solidFill>
        </p:spPr>
        <p:txBody>
          <a:bodyPr/>
          <a:lstStyle/>
          <a:p>
            <a:pPr eaLnBrk="1" hangingPunct="1"/>
            <a:r>
              <a:rPr lang="zh-CN" altLang="en-US" sz="4800">
                <a:latin typeface="黑体" charset="0"/>
                <a:ea typeface="黑体" charset="0"/>
                <a:cs typeface="黑体" charset="0"/>
              </a:rPr>
              <a:t>“中心意思”的重要性</a:t>
            </a:r>
          </a:p>
        </p:txBody>
      </p:sp>
      <p:sp>
        <p:nvSpPr>
          <p:cNvPr id="83972" name="Rectangle 3"/>
          <p:cNvSpPr>
            <a:spLocks noGrp="1" noChangeArrowheads="1"/>
          </p:cNvSpPr>
          <p:nvPr>
            <p:ph type="subTitle" idx="1"/>
          </p:nvPr>
        </p:nvSpPr>
        <p:spPr>
          <a:xfrm>
            <a:off x="76200" y="1371600"/>
            <a:ext cx="8991600" cy="5334000"/>
          </a:xfrm>
          <a:solidFill>
            <a:schemeClr val="accent1"/>
          </a:solidFill>
        </p:spPr>
        <p:txBody>
          <a:bodyPr/>
          <a:lstStyle/>
          <a:p>
            <a:pPr algn="just" eaLnBrk="1" hangingPunct="1">
              <a:buFont typeface="Wingdings" charset="0"/>
              <a:buNone/>
            </a:pPr>
            <a:r>
              <a:rPr lang="ja-JP" altLang="en-US" sz="4000">
                <a:latin typeface="黑体" charset="0"/>
                <a:ea typeface="黑体" charset="0"/>
                <a:cs typeface="黑体" charset="0"/>
              </a:rPr>
              <a:t>“</a:t>
            </a:r>
            <a:r>
              <a:rPr lang="zh-CN" altLang="en-US" sz="4000">
                <a:latin typeface="黑体" charset="0"/>
                <a:ea typeface="黑体" charset="0"/>
                <a:cs typeface="黑体" charset="0"/>
              </a:rPr>
              <a:t>释经讲道的定义肯定释经讲道将传达圣经中的思想。这肯定是很明显的。一篇讲道应该像一颗子弹，而不是霰弹。理想情况下，每篇讲道都应该解释、理解、应用经文中单一的中心意思。这中心意思被其他次要意思支持，但两者都从该段经文或其他经文抽出。</a:t>
            </a:r>
            <a:r>
              <a:rPr lang="ja-JP" altLang="en-US" sz="4000">
                <a:latin typeface="黑体" charset="0"/>
                <a:ea typeface="黑体" charset="0"/>
                <a:cs typeface="黑体" charset="0"/>
              </a:rPr>
              <a:t>”</a:t>
            </a:r>
            <a:br>
              <a:rPr lang="en-US" altLang="ja-JP" sz="4000">
                <a:latin typeface="黑体" charset="0"/>
                <a:ea typeface="黑体" charset="0"/>
                <a:cs typeface="黑体" charset="0"/>
              </a:rPr>
            </a:br>
            <a:r>
              <a:rPr lang="en-US" altLang="ja-JP" b="1">
                <a:latin typeface="黑体" charset="0"/>
                <a:ea typeface="黑体" charset="0"/>
                <a:cs typeface="黑体" charset="0"/>
              </a:rPr>
              <a:t>(Haddon Robinson, </a:t>
            </a:r>
            <a:r>
              <a:rPr lang="en-US" altLang="ja-JP" b="1" i="1">
                <a:latin typeface="黑体" charset="0"/>
                <a:ea typeface="黑体" charset="0"/>
                <a:cs typeface="黑体" charset="0"/>
              </a:rPr>
              <a:t>Biblical Preaching</a:t>
            </a:r>
            <a:r>
              <a:rPr lang="en-US" altLang="ja-JP" b="1">
                <a:latin typeface="黑体" charset="0"/>
                <a:ea typeface="黑体" charset="0"/>
                <a:cs typeface="黑体" charset="0"/>
              </a:rPr>
              <a:t>, 33)</a:t>
            </a:r>
            <a:endParaRPr lang="en-US" altLang="zh-CN" b="1">
              <a:latin typeface="黑体" charset="0"/>
              <a:ea typeface="黑体" charset="0"/>
              <a:cs typeface="黑体" charset="0"/>
            </a:endParaRPr>
          </a:p>
        </p:txBody>
      </p:sp>
      <p:sp>
        <p:nvSpPr>
          <p:cNvPr id="83973" name="Text Box 4"/>
          <p:cNvSpPr txBox="1">
            <a:spLocks noChangeArrowheads="1"/>
          </p:cNvSpPr>
          <p:nvPr/>
        </p:nvSpPr>
        <p:spPr bwMode="auto">
          <a:xfrm>
            <a:off x="8543925" y="76200"/>
            <a:ext cx="523875"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solidFill>
                  <a:srgbClr val="FFFFFF"/>
                </a:solidFill>
              </a:rPr>
              <a:t>29</a:t>
            </a:r>
            <a:endParaRPr lang="en-US" altLang="zh-CN">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1" name="Picture 1" descr="unitycooperation1-300x2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53525" cy="68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42" name="Rectangle 2"/>
          <p:cNvSpPr>
            <a:spLocks noGrp="1" noChangeArrowheads="1"/>
          </p:cNvSpPr>
          <p:nvPr>
            <p:ph type="title" idx="4294967295"/>
          </p:nvPr>
        </p:nvSpPr>
        <p:spPr>
          <a:xfrm>
            <a:off x="2214563" y="1196975"/>
            <a:ext cx="5357812" cy="1895475"/>
          </a:xfrm>
        </p:spPr>
        <p:txBody>
          <a:bodyPr/>
          <a:lstStyle/>
          <a:p>
            <a:pPr algn="ctr" eaLnBrk="1" hangingPunct="1"/>
            <a:r>
              <a:rPr lang="zh-CN" altLang="en-US" sz="4800" b="1">
                <a:latin typeface="SimHei" charset="0"/>
                <a:ea typeface="MS PGothic" charset="0"/>
                <a:cs typeface="SimHei" charset="0"/>
              </a:rPr>
              <a:t>第</a:t>
            </a:r>
            <a:r>
              <a:rPr lang="en-US" altLang="ja-JP" sz="4800" b="1">
                <a:latin typeface="SimHei" charset="0"/>
                <a:ea typeface="MS PGothic" charset="0"/>
                <a:cs typeface="SimHei" charset="0"/>
              </a:rPr>
              <a:t>18-20</a:t>
            </a:r>
            <a:r>
              <a:rPr lang="zh-CN" altLang="en-US" sz="4800" b="1">
                <a:latin typeface="SimHei" charset="0"/>
                <a:ea typeface="MS PGothic" charset="0"/>
                <a:cs typeface="SimHei" charset="0"/>
              </a:rPr>
              <a:t>节的重点：</a:t>
            </a:r>
            <a:endParaRPr lang="zh-CN" altLang="en-US" sz="4800">
              <a:latin typeface="SimHei" charset="0"/>
              <a:ea typeface="MS PGothic" charset="0"/>
              <a:cs typeface="SimHei" charset="0"/>
            </a:endParaRPr>
          </a:p>
        </p:txBody>
      </p:sp>
      <p:sp>
        <p:nvSpPr>
          <p:cNvPr id="1078275" name="Text Box 3"/>
          <p:cNvSpPr txBox="1">
            <a:spLocks noChangeArrowheads="1"/>
          </p:cNvSpPr>
          <p:nvPr/>
        </p:nvSpPr>
        <p:spPr bwMode="auto">
          <a:xfrm>
            <a:off x="1979613" y="3578225"/>
            <a:ext cx="5832475"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en-US" altLang="zh-CN" sz="4800" b="1">
                <a:solidFill>
                  <a:srgbClr val="000000"/>
                </a:solidFill>
                <a:latin typeface="SimHei" charset="0"/>
                <a:cs typeface="SimHei" charset="0"/>
              </a:rPr>
              <a:t>II.</a:t>
            </a:r>
            <a:r>
              <a:rPr lang="zh-CN" altLang="en-US" sz="4800" b="1">
                <a:solidFill>
                  <a:srgbClr val="000000"/>
                </a:solidFill>
                <a:latin typeface="SimHei" charset="0"/>
                <a:cs typeface="SimHei" charset="0"/>
              </a:rPr>
              <a:t>教会的行动</a:t>
            </a:r>
            <a:br>
              <a:rPr lang="en-US" altLang="zh-CN" sz="4800" b="1">
                <a:solidFill>
                  <a:srgbClr val="000000"/>
                </a:solidFill>
                <a:latin typeface="SimHei" charset="0"/>
                <a:cs typeface="SimHei" charset="0"/>
              </a:rPr>
            </a:br>
            <a:r>
              <a:rPr lang="zh-CN" altLang="en-US" sz="4800" b="1">
                <a:solidFill>
                  <a:srgbClr val="000000"/>
                </a:solidFill>
                <a:latin typeface="SimHei" charset="0"/>
                <a:cs typeface="SimHei" charset="0"/>
              </a:rPr>
              <a:t>是神</a:t>
            </a:r>
            <a:r>
              <a:rPr lang="zh-CN" altLang="en-US" sz="4800" b="1">
                <a:solidFill>
                  <a:srgbClr val="7030A0"/>
                </a:solidFill>
                <a:latin typeface="SimHei" charset="0"/>
                <a:cs typeface="SimHei" charset="0"/>
              </a:rPr>
              <a:t>权柄</a:t>
            </a:r>
            <a:r>
              <a:rPr lang="zh-CN" altLang="en-US" sz="4800" b="1">
                <a:solidFill>
                  <a:srgbClr val="000000"/>
                </a:solidFill>
                <a:latin typeface="SimHei" charset="0"/>
                <a:cs typeface="SimHei" charset="0"/>
              </a:rPr>
              <a:t>的延伸！</a:t>
            </a:r>
            <a:r>
              <a:rPr lang="en-US" altLang="ja-JP" b="1">
                <a:solidFill>
                  <a:srgbClr val="000000"/>
                </a:solidFill>
                <a:latin typeface="SimHei" charset="0"/>
                <a:cs typeface="SimHei" charset="0"/>
              </a:rPr>
              <a:t> </a:t>
            </a:r>
            <a:endParaRPr lang="zh-CN" altLang="en-US" b="1">
              <a:solidFill>
                <a:srgbClr val="000000"/>
              </a:solidFill>
              <a:latin typeface="SimHei" charset="0"/>
              <a:cs typeface="SimHei" charset="0"/>
            </a:endParaRPr>
          </a:p>
        </p:txBody>
      </p:sp>
    </p:spTree>
    <p:extLst>
      <p:ext uri="{BB962C8B-B14F-4D97-AF65-F5344CB8AC3E}">
        <p14:creationId xmlns:p14="http://schemas.microsoft.com/office/powerpoint/2010/main" val="92394140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685800" y="2286000"/>
            <a:ext cx="7772400" cy="1143000"/>
          </a:xfrm>
        </p:spPr>
        <p:txBody>
          <a:bodyPr/>
          <a:lstStyle/>
          <a:p>
            <a:pPr eaLnBrk="1" hangingPunct="1"/>
            <a:r>
              <a:rPr lang="en-US" altLang="zh-CN">
                <a:latin typeface="Arial" charset="0"/>
                <a:ea typeface="ＭＳ Ｐゴシック" charset="0"/>
                <a:cs typeface="ＭＳ Ｐゴシック" charset="0"/>
              </a:rPr>
              <a:t>Black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400" fontAlgn="base">
              <a:spcBef>
                <a:spcPct val="0"/>
              </a:spcBef>
              <a:spcAft>
                <a:spcPct val="0"/>
              </a:spcAft>
            </a:pP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814019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6018" name="Rectangle 1028"/>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sz="1400">
              <a:latin typeface="Times New Roman" charset="0"/>
            </a:endParaRPr>
          </a:p>
        </p:txBody>
      </p:sp>
      <p:sp>
        <p:nvSpPr>
          <p:cNvPr id="86019" name="Rectangle 1029"/>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sz="1400">
              <a:latin typeface="Times New Roman" charset="0"/>
            </a:endParaRPr>
          </a:p>
        </p:txBody>
      </p:sp>
      <p:sp>
        <p:nvSpPr>
          <p:cNvPr id="86020" name="Rectangle 2"/>
          <p:cNvSpPr>
            <a:spLocks noGrp="1" noChangeArrowheads="1"/>
          </p:cNvSpPr>
          <p:nvPr>
            <p:ph type="ctrTitle"/>
          </p:nvPr>
        </p:nvSpPr>
        <p:spPr/>
        <p:txBody>
          <a:bodyPr/>
          <a:lstStyle/>
          <a:p>
            <a:pPr eaLnBrk="1" hangingPunct="1"/>
            <a:endParaRPr lang="zh-CN" altLang="en-US">
              <a:latin typeface="Times New Roman" charset="0"/>
              <a:ea typeface="ＭＳ Ｐゴシック" charset="0"/>
              <a:cs typeface="ＭＳ Ｐゴシック" charset="0"/>
            </a:endParaRPr>
          </a:p>
        </p:txBody>
      </p:sp>
      <p:sp>
        <p:nvSpPr>
          <p:cNvPr id="86021" name="Rectangle 3"/>
          <p:cNvSpPr>
            <a:spLocks noGrp="1" noChangeArrowheads="1"/>
          </p:cNvSpPr>
          <p:nvPr>
            <p:ph type="subTitle" idx="1"/>
          </p:nvPr>
        </p:nvSpPr>
        <p:spPr/>
        <p:txBody>
          <a:bodyPr/>
          <a:lstStyle/>
          <a:p>
            <a:pPr eaLnBrk="1" hangingPunct="1">
              <a:buFont typeface="Wingdings" charset="0"/>
              <a:buNone/>
            </a:pPr>
            <a:endParaRPr lang="zh-CN" altLang="en-US">
              <a:latin typeface="Times New Roman" charset="0"/>
              <a:ea typeface="ＭＳ Ｐゴシック" charset="0"/>
              <a:cs typeface="ＭＳ Ｐゴシック" charset="0"/>
            </a:endParaRPr>
          </a:p>
        </p:txBody>
      </p:sp>
      <p:pic>
        <p:nvPicPr>
          <p:cNvPr id="86022" name="Picture 4" descr="curious-deer-lar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9738" y="-47625"/>
            <a:ext cx="8780462" cy="713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41" name="Picture 5" descr="fanzoj_3br_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151313"/>
            <a:ext cx="3352800" cy="300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42" name="Picture 6" descr="gspr_muzz"/>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62600" y="4171950"/>
            <a:ext cx="3581400" cy="268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44" name="Picture 8" descr="welcome-imag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0"/>
            <a:ext cx="3276600" cy="269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3545" name="Picture 9" descr="bullet"/>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62600" y="0"/>
            <a:ext cx="3581400" cy="268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93542"/>
                                        </p:tgtEl>
                                        <p:attrNameLst>
                                          <p:attrName>style.visibility</p:attrName>
                                        </p:attrNameLst>
                                      </p:cBhvr>
                                      <p:to>
                                        <p:strVal val="visible"/>
                                      </p:to>
                                    </p:set>
                                    <p:anim calcmode="lin" valueType="num">
                                      <p:cBhvr>
                                        <p:cTn id="7" dur="1000" fill="hold"/>
                                        <p:tgtEl>
                                          <p:spTgt spid="193542"/>
                                        </p:tgtEl>
                                        <p:attrNameLst>
                                          <p:attrName>ppt_w</p:attrName>
                                        </p:attrNameLst>
                                      </p:cBhvr>
                                      <p:tavLst>
                                        <p:tav tm="0">
                                          <p:val>
                                            <p:fltVal val="0"/>
                                          </p:val>
                                        </p:tav>
                                        <p:tav tm="100000">
                                          <p:val>
                                            <p:strVal val="#ppt_w"/>
                                          </p:val>
                                        </p:tav>
                                      </p:tavLst>
                                    </p:anim>
                                    <p:anim calcmode="lin" valueType="num">
                                      <p:cBhvr>
                                        <p:cTn id="8" dur="1000" fill="hold"/>
                                        <p:tgtEl>
                                          <p:spTgt spid="193542"/>
                                        </p:tgtEl>
                                        <p:attrNameLst>
                                          <p:attrName>ppt_h</p:attrName>
                                        </p:attrNameLst>
                                      </p:cBhvr>
                                      <p:tavLst>
                                        <p:tav tm="0">
                                          <p:val>
                                            <p:fltVal val="0"/>
                                          </p:val>
                                        </p:tav>
                                        <p:tav tm="100000">
                                          <p:val>
                                            <p:strVal val="#ppt_h"/>
                                          </p:val>
                                        </p:tav>
                                      </p:tavLst>
                                    </p:anim>
                                    <p:anim calcmode="lin" valueType="num">
                                      <p:cBhvr>
                                        <p:cTn id="9" dur="1000" fill="hold"/>
                                        <p:tgtEl>
                                          <p:spTgt spid="1935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35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93541"/>
                                        </p:tgtEl>
                                        <p:attrNameLst>
                                          <p:attrName>style.visibility</p:attrName>
                                        </p:attrNameLst>
                                      </p:cBhvr>
                                      <p:to>
                                        <p:strVal val="visible"/>
                                      </p:to>
                                    </p:set>
                                    <p:anim calcmode="lin" valueType="num">
                                      <p:cBhvr>
                                        <p:cTn id="15" dur="1000" fill="hold"/>
                                        <p:tgtEl>
                                          <p:spTgt spid="193541"/>
                                        </p:tgtEl>
                                        <p:attrNameLst>
                                          <p:attrName>ppt_w</p:attrName>
                                        </p:attrNameLst>
                                      </p:cBhvr>
                                      <p:tavLst>
                                        <p:tav tm="0">
                                          <p:val>
                                            <p:fltVal val="0"/>
                                          </p:val>
                                        </p:tav>
                                        <p:tav tm="100000">
                                          <p:val>
                                            <p:strVal val="#ppt_w"/>
                                          </p:val>
                                        </p:tav>
                                      </p:tavLst>
                                    </p:anim>
                                    <p:anim calcmode="lin" valueType="num">
                                      <p:cBhvr>
                                        <p:cTn id="16" dur="1000" fill="hold"/>
                                        <p:tgtEl>
                                          <p:spTgt spid="193541"/>
                                        </p:tgtEl>
                                        <p:attrNameLst>
                                          <p:attrName>ppt_h</p:attrName>
                                        </p:attrNameLst>
                                      </p:cBhvr>
                                      <p:tavLst>
                                        <p:tav tm="0">
                                          <p:val>
                                            <p:fltVal val="0"/>
                                          </p:val>
                                        </p:tav>
                                        <p:tav tm="100000">
                                          <p:val>
                                            <p:strVal val="#ppt_h"/>
                                          </p:val>
                                        </p:tav>
                                      </p:tavLst>
                                    </p:anim>
                                    <p:anim calcmode="lin" valueType="num">
                                      <p:cBhvr>
                                        <p:cTn id="17" dur="1000" fill="hold"/>
                                        <p:tgtEl>
                                          <p:spTgt spid="19354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935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193544"/>
                                        </p:tgtEl>
                                        <p:attrNameLst>
                                          <p:attrName>style.visibility</p:attrName>
                                        </p:attrNameLst>
                                      </p:cBhvr>
                                      <p:to>
                                        <p:strVal val="visible"/>
                                      </p:to>
                                    </p:set>
                                    <p:animEffect transition="in" filter="fade">
                                      <p:cBhvr>
                                        <p:cTn id="23" dur="2000"/>
                                        <p:tgtEl>
                                          <p:spTgt spid="193544"/>
                                        </p:tgtEl>
                                      </p:cBhvr>
                                    </p:animEffect>
                                    <p:anim calcmode="lin" valueType="num">
                                      <p:cBhvr>
                                        <p:cTn id="24" dur="2000" fill="hold"/>
                                        <p:tgtEl>
                                          <p:spTgt spid="193544"/>
                                        </p:tgtEl>
                                        <p:attrNameLst>
                                          <p:attrName>style.rotation</p:attrName>
                                        </p:attrNameLst>
                                      </p:cBhvr>
                                      <p:tavLst>
                                        <p:tav tm="0">
                                          <p:val>
                                            <p:fltVal val="720"/>
                                          </p:val>
                                        </p:tav>
                                        <p:tav tm="100000">
                                          <p:val>
                                            <p:fltVal val="0"/>
                                          </p:val>
                                        </p:tav>
                                      </p:tavLst>
                                    </p:anim>
                                    <p:anim calcmode="lin" valueType="num">
                                      <p:cBhvr>
                                        <p:cTn id="25" dur="2000" fill="hold"/>
                                        <p:tgtEl>
                                          <p:spTgt spid="193544"/>
                                        </p:tgtEl>
                                        <p:attrNameLst>
                                          <p:attrName>ppt_h</p:attrName>
                                        </p:attrNameLst>
                                      </p:cBhvr>
                                      <p:tavLst>
                                        <p:tav tm="0">
                                          <p:val>
                                            <p:fltVal val="0"/>
                                          </p:val>
                                        </p:tav>
                                        <p:tav tm="100000">
                                          <p:val>
                                            <p:strVal val="#ppt_h"/>
                                          </p:val>
                                        </p:tav>
                                      </p:tavLst>
                                    </p:anim>
                                    <p:anim calcmode="lin" valueType="num">
                                      <p:cBhvr>
                                        <p:cTn id="26" dur="2000" fill="hold"/>
                                        <p:tgtEl>
                                          <p:spTgt spid="193544"/>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193545"/>
                                        </p:tgtEl>
                                        <p:attrNameLst>
                                          <p:attrName>style.visibility</p:attrName>
                                        </p:attrNameLst>
                                      </p:cBhvr>
                                      <p:to>
                                        <p:strVal val="visible"/>
                                      </p:to>
                                    </p:set>
                                    <p:animEffect transition="in" filter="fade">
                                      <p:cBhvr>
                                        <p:cTn id="31" dur="2000"/>
                                        <p:tgtEl>
                                          <p:spTgt spid="193545"/>
                                        </p:tgtEl>
                                      </p:cBhvr>
                                    </p:animEffect>
                                    <p:anim calcmode="lin" valueType="num">
                                      <p:cBhvr>
                                        <p:cTn id="32" dur="2000" fill="hold"/>
                                        <p:tgtEl>
                                          <p:spTgt spid="193545"/>
                                        </p:tgtEl>
                                        <p:attrNameLst>
                                          <p:attrName>style.rotation</p:attrName>
                                        </p:attrNameLst>
                                      </p:cBhvr>
                                      <p:tavLst>
                                        <p:tav tm="0">
                                          <p:val>
                                            <p:fltVal val="720"/>
                                          </p:val>
                                        </p:tav>
                                        <p:tav tm="100000">
                                          <p:val>
                                            <p:fltVal val="0"/>
                                          </p:val>
                                        </p:tav>
                                      </p:tavLst>
                                    </p:anim>
                                    <p:anim calcmode="lin" valueType="num">
                                      <p:cBhvr>
                                        <p:cTn id="33" dur="2000" fill="hold"/>
                                        <p:tgtEl>
                                          <p:spTgt spid="193545"/>
                                        </p:tgtEl>
                                        <p:attrNameLst>
                                          <p:attrName>ppt_h</p:attrName>
                                        </p:attrNameLst>
                                      </p:cBhvr>
                                      <p:tavLst>
                                        <p:tav tm="0">
                                          <p:val>
                                            <p:fltVal val="0"/>
                                          </p:val>
                                        </p:tav>
                                        <p:tav tm="100000">
                                          <p:val>
                                            <p:strVal val="#ppt_h"/>
                                          </p:val>
                                        </p:tav>
                                      </p:tavLst>
                                    </p:anim>
                                    <p:anim calcmode="lin" valueType="num">
                                      <p:cBhvr>
                                        <p:cTn id="34" dur="2000" fill="hold"/>
                                        <p:tgtEl>
                                          <p:spTgt spid="19354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28"/>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sz="1400">
              <a:latin typeface="Times New Roman" charset="0"/>
            </a:endParaRPr>
          </a:p>
        </p:txBody>
      </p:sp>
      <p:sp>
        <p:nvSpPr>
          <p:cNvPr id="83970" name="Rectangle 1029"/>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sz="1400">
              <a:latin typeface="Times New Roman" charset="0"/>
            </a:endParaRPr>
          </a:p>
        </p:txBody>
      </p:sp>
      <p:sp>
        <p:nvSpPr>
          <p:cNvPr id="83971" name="Rectangle 2"/>
          <p:cNvSpPr>
            <a:spLocks noGrp="1" noChangeArrowheads="1"/>
          </p:cNvSpPr>
          <p:nvPr>
            <p:ph type="ctrTitle"/>
          </p:nvPr>
        </p:nvSpPr>
        <p:spPr>
          <a:xfrm>
            <a:off x="685800" y="228600"/>
            <a:ext cx="7772400" cy="762000"/>
          </a:xfrm>
          <a:solidFill>
            <a:schemeClr val="accent1"/>
          </a:solidFill>
        </p:spPr>
        <p:txBody>
          <a:bodyPr/>
          <a:lstStyle/>
          <a:p>
            <a:pPr eaLnBrk="1" hangingPunct="1"/>
            <a:r>
              <a:rPr lang="zh-CN" altLang="en-US" sz="4800">
                <a:latin typeface="黑体" charset="0"/>
                <a:ea typeface="黑体" charset="0"/>
                <a:cs typeface="黑体" charset="0"/>
              </a:rPr>
              <a:t>“中心意思”的重要性</a:t>
            </a:r>
          </a:p>
        </p:txBody>
      </p:sp>
      <p:sp>
        <p:nvSpPr>
          <p:cNvPr id="83972" name="Rectangle 3"/>
          <p:cNvSpPr>
            <a:spLocks noGrp="1" noChangeArrowheads="1"/>
          </p:cNvSpPr>
          <p:nvPr>
            <p:ph type="subTitle" idx="1"/>
          </p:nvPr>
        </p:nvSpPr>
        <p:spPr>
          <a:xfrm>
            <a:off x="76200" y="1371600"/>
            <a:ext cx="8991600" cy="5334000"/>
          </a:xfrm>
          <a:solidFill>
            <a:schemeClr val="accent1"/>
          </a:solidFill>
        </p:spPr>
        <p:txBody>
          <a:bodyPr/>
          <a:lstStyle/>
          <a:p>
            <a:pPr algn="just" eaLnBrk="1" hangingPunct="1">
              <a:buFont typeface="Wingdings" charset="0"/>
              <a:buNone/>
            </a:pPr>
            <a:r>
              <a:rPr lang="ja-JP" altLang="en-US" sz="4000">
                <a:latin typeface="黑体" charset="0"/>
                <a:ea typeface="黑体" charset="0"/>
                <a:cs typeface="黑体" charset="0"/>
              </a:rPr>
              <a:t>“</a:t>
            </a:r>
            <a:r>
              <a:rPr lang="zh-CN" altLang="en-US" sz="4000">
                <a:latin typeface="黑体" charset="0"/>
                <a:ea typeface="黑体" charset="0"/>
                <a:cs typeface="黑体" charset="0"/>
              </a:rPr>
              <a:t>释经讲道的定义肯定释经讲道将传达圣经中的思想。这肯定是很明显的。一篇讲道应该像一颗子弹，而不是霰弹。理想情况下，每篇讲道都应该解释、理解、应用经文中单一的中心意思。这中心意思被其他次要意思支持，但两者都从该段经文或其他经文抽出。</a:t>
            </a:r>
            <a:r>
              <a:rPr lang="ja-JP" altLang="en-US" sz="4000">
                <a:latin typeface="黑体" charset="0"/>
                <a:ea typeface="黑体" charset="0"/>
                <a:cs typeface="黑体" charset="0"/>
              </a:rPr>
              <a:t>”</a:t>
            </a:r>
            <a:br>
              <a:rPr lang="en-US" altLang="ja-JP" sz="4000">
                <a:latin typeface="黑体" charset="0"/>
                <a:ea typeface="黑体" charset="0"/>
                <a:cs typeface="黑体" charset="0"/>
              </a:rPr>
            </a:br>
            <a:r>
              <a:rPr lang="en-US" altLang="ja-JP" b="1">
                <a:latin typeface="黑体" charset="0"/>
                <a:ea typeface="黑体" charset="0"/>
                <a:cs typeface="黑体" charset="0"/>
              </a:rPr>
              <a:t>(Haddon Robinson, </a:t>
            </a:r>
            <a:r>
              <a:rPr lang="en-US" altLang="ja-JP" b="1" i="1">
                <a:latin typeface="黑体" charset="0"/>
                <a:ea typeface="黑体" charset="0"/>
                <a:cs typeface="黑体" charset="0"/>
              </a:rPr>
              <a:t>Biblical Preaching</a:t>
            </a:r>
            <a:r>
              <a:rPr lang="en-US" altLang="ja-JP" b="1">
                <a:latin typeface="黑体" charset="0"/>
                <a:ea typeface="黑体" charset="0"/>
                <a:cs typeface="黑体" charset="0"/>
              </a:rPr>
              <a:t>, 33)</a:t>
            </a:r>
            <a:endParaRPr lang="en-US" altLang="zh-CN" b="1">
              <a:latin typeface="黑体" charset="0"/>
              <a:ea typeface="黑体" charset="0"/>
              <a:cs typeface="黑体" charset="0"/>
            </a:endParaRPr>
          </a:p>
        </p:txBody>
      </p:sp>
      <p:sp>
        <p:nvSpPr>
          <p:cNvPr id="83973" name="Text Box 4"/>
          <p:cNvSpPr txBox="1">
            <a:spLocks noChangeArrowheads="1"/>
          </p:cNvSpPr>
          <p:nvPr/>
        </p:nvSpPr>
        <p:spPr bwMode="auto">
          <a:xfrm>
            <a:off x="8543925" y="76200"/>
            <a:ext cx="523875"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solidFill>
                  <a:srgbClr val="FFFFFF"/>
                </a:solidFill>
              </a:rPr>
              <a:t>29</a:t>
            </a:r>
            <a:endParaRPr lang="en-US" altLang="zh-CN">
              <a:solidFill>
                <a:srgbClr val="FFFFFF"/>
              </a:solidFill>
            </a:endParaRPr>
          </a:p>
        </p:txBody>
      </p:sp>
    </p:spTree>
    <p:extLst>
      <p:ext uri="{BB962C8B-B14F-4D97-AF65-F5344CB8AC3E}">
        <p14:creationId xmlns:p14="http://schemas.microsoft.com/office/powerpoint/2010/main" val="148586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381000" y="609600"/>
            <a:ext cx="8382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zh-CN" altLang="en-US" sz="2800">
                <a:latin typeface="黑体" charset="0"/>
                <a:ea typeface="黑体" charset="0"/>
                <a:cs typeface="黑体" charset="0"/>
              </a:rPr>
              <a:t>准备释经讲道的过程</a:t>
            </a:r>
          </a:p>
        </p:txBody>
      </p:sp>
      <p:sp>
        <p:nvSpPr>
          <p:cNvPr id="88067"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a:defRPr/>
            </a:pPr>
            <a:r>
              <a:rPr lang="zh-CN" altLang="en-US" sz="1800" b="1">
                <a:solidFill>
                  <a:schemeClr val="tx2"/>
                </a:solidFill>
                <a:effectLst>
                  <a:outerShdw blurRad="38100" dist="38100" dir="2700000" algn="tl">
                    <a:srgbClr val="000000"/>
                  </a:outerShdw>
                </a:effectLst>
                <a:latin typeface="黑体" charset="0"/>
                <a:ea typeface="黑体" charset="0"/>
                <a:cs typeface="黑体" charset="0"/>
              </a:rPr>
              <a:t>取自</a:t>
            </a:r>
            <a:r>
              <a:rPr lang="en-US" altLang="ja-JP" sz="1800" b="1">
                <a:solidFill>
                  <a:schemeClr val="tx2"/>
                </a:solidFill>
                <a:effectLst>
                  <a:outerShdw blurRad="38100" dist="38100" dir="2700000" algn="tl">
                    <a:srgbClr val="000000"/>
                  </a:outerShdw>
                </a:effectLst>
                <a:latin typeface="黑体" charset="0"/>
                <a:ea typeface="黑体" charset="0"/>
                <a:cs typeface="Arial" charset="0"/>
              </a:rPr>
              <a:t>Ramesh Richard</a:t>
            </a:r>
            <a:r>
              <a:rPr lang="fr-FR" altLang="ja-JP" sz="1800" b="1">
                <a:solidFill>
                  <a:schemeClr val="tx2"/>
                </a:solidFill>
                <a:effectLst>
                  <a:outerShdw blurRad="38100" dist="38100" dir="2700000" algn="tl">
                    <a:srgbClr val="000000"/>
                  </a:outerShdw>
                </a:effectLst>
                <a:latin typeface="黑体" charset="0"/>
                <a:ea typeface="黑体" charset="0"/>
                <a:cs typeface="Arial" charset="0"/>
              </a:rPr>
              <a:t> </a:t>
            </a:r>
            <a:r>
              <a:rPr lang="zh-CN" altLang="en-US" sz="1800" b="1">
                <a:solidFill>
                  <a:schemeClr val="tx2"/>
                </a:solidFill>
                <a:effectLst>
                  <a:outerShdw blurRad="38100" dist="38100" dir="2700000" algn="tl">
                    <a:srgbClr val="000000"/>
                  </a:outerShdw>
                </a:effectLst>
                <a:latin typeface="黑体" charset="0"/>
                <a:ea typeface="黑体" charset="0"/>
                <a:cs typeface="黑体" charset="0"/>
              </a:rPr>
              <a:t>的</a:t>
            </a:r>
            <a:r>
              <a:rPr lang="en-US" altLang="ja-JP" sz="1800" b="1">
                <a:solidFill>
                  <a:schemeClr val="tx2"/>
                </a:solidFill>
                <a:effectLst>
                  <a:outerShdw blurRad="38100" dist="38100" dir="2700000" algn="tl">
                    <a:srgbClr val="000000"/>
                  </a:outerShdw>
                </a:effectLst>
                <a:latin typeface="黑体" charset="0"/>
                <a:ea typeface="黑体" charset="0"/>
                <a:cs typeface="黑体" charset="0"/>
              </a:rPr>
              <a:t> </a:t>
            </a:r>
            <a:r>
              <a:rPr lang="en-US" altLang="zh-CN" sz="1800" b="1">
                <a:solidFill>
                  <a:schemeClr val="tx2"/>
                </a:solidFill>
                <a:effectLst>
                  <a:outerShdw blurRad="38100" dist="38100" dir="2700000" algn="tl">
                    <a:srgbClr val="000000"/>
                  </a:outerShdw>
                </a:effectLst>
                <a:latin typeface="黑体" charset="0"/>
                <a:ea typeface="黑体" charset="0"/>
                <a:cs typeface="黑体" charset="0"/>
              </a:rPr>
              <a:t>“</a:t>
            </a:r>
            <a:r>
              <a:rPr lang="zh-CN" altLang="en-US" sz="1800" b="1" i="1">
                <a:solidFill>
                  <a:schemeClr val="tx2"/>
                </a:solidFill>
                <a:effectLst>
                  <a:outerShdw blurRad="38100" dist="38100" dir="2700000" algn="tl">
                    <a:srgbClr val="000000"/>
                  </a:outerShdw>
                </a:effectLst>
                <a:latin typeface="黑体" charset="0"/>
                <a:ea typeface="黑体" charset="0"/>
                <a:cs typeface="黑体" charset="0"/>
              </a:rPr>
              <a:t>释经讲道七阶”</a:t>
            </a: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研读</a:t>
            </a:r>
          </a:p>
        </p:txBody>
      </p:sp>
      <p:sp>
        <p:nvSpPr>
          <p:cNvPr id="88070"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88071"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88072"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结构</a:t>
            </a: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宣讲</a:t>
            </a: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结构</a:t>
            </a:r>
          </a:p>
        </p:txBody>
      </p:sp>
      <p:sp>
        <p:nvSpPr>
          <p:cNvPr id="88076"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经文</a:t>
            </a:r>
            <a:r>
              <a:rPr lang="en-US" b="1">
                <a:solidFill>
                  <a:schemeClr val="tx2"/>
                </a:solidFill>
                <a:effectLst>
                  <a:outerShdw blurRad="38100" dist="38100" dir="2700000" algn="tl">
                    <a:srgbClr val="000000"/>
                  </a:outerShdw>
                </a:effectLst>
                <a:latin typeface="黑体" charset="0"/>
                <a:ea typeface="黑体" charset="0"/>
                <a:cs typeface="黑体" charset="0"/>
              </a:rPr>
              <a:t>主旨</a:t>
            </a:r>
            <a:endParaRPr lang="zh-CN" altLang="en-US" b="1">
              <a:solidFill>
                <a:schemeClr val="tx2"/>
              </a:solidFill>
              <a:effectLst>
                <a:outerShdw blurRad="38100" dist="38100" dir="2700000" algn="tl">
                  <a:srgbClr val="000000"/>
                </a:outerShdw>
              </a:effectLst>
              <a:latin typeface="黑体" charset="0"/>
              <a:ea typeface="黑体" charset="0"/>
              <a:cs typeface="黑体" charset="0"/>
            </a:endParaRPr>
          </a:p>
        </p:txBody>
      </p:sp>
      <p:sp>
        <p:nvSpPr>
          <p:cNvPr id="88078"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88079"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cs typeface="Arial"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信息主旨</a:t>
            </a: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信息目标作桥梁</a:t>
            </a: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脑</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心</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骨干</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latin typeface="黑体" charset="0"/>
                <a:ea typeface="黑体" charset="0"/>
                <a:cs typeface="黑体" charset="0"/>
              </a:rPr>
              <a:t>肉</a:t>
            </a:r>
          </a:p>
        </p:txBody>
      </p:sp>
      <p:sp>
        <p:nvSpPr>
          <p:cNvPr id="88086"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88087"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88088"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88089"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88090"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88091"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cs typeface="Arial"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latin typeface="黑体" charset="0"/>
                <a:ea typeface="黑体" charset="0"/>
                <a:cs typeface="黑体" charset="0"/>
              </a:rPr>
              <a:t>经文</a:t>
            </a: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latin typeface="黑体" charset="0"/>
                <a:ea typeface="黑体" charset="0"/>
                <a:cs typeface="黑体" charset="0"/>
              </a:rPr>
              <a:t>信息</a:t>
            </a:r>
          </a:p>
        </p:txBody>
      </p:sp>
      <p:sp>
        <p:nvSpPr>
          <p:cNvPr id="458782" name="Rectangle 30"/>
          <p:cNvSpPr>
            <a:spLocks noChangeArrowheads="1"/>
          </p:cNvSpPr>
          <p:nvPr/>
        </p:nvSpPr>
        <p:spPr bwMode="auto">
          <a:xfrm>
            <a:off x="519113" y="5486400"/>
            <a:ext cx="1081087"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1 </a:t>
            </a:r>
            <a:r>
              <a:rPr lang="zh-CN" altLang="en-US" sz="1400" b="1">
                <a:effectLst>
                  <a:outerShdw blurRad="38100" dist="38100" dir="2700000" algn="tl">
                    <a:srgbClr val="000000"/>
                  </a:outerShdw>
                </a:effectLst>
                <a:latin typeface="黑体" charset="0"/>
                <a:ea typeface="黑体" charset="0"/>
                <a:cs typeface="黑体" charset="0"/>
              </a:rPr>
              <a:t>选择经文</a:t>
            </a:r>
          </a:p>
        </p:txBody>
      </p:sp>
      <p:sp>
        <p:nvSpPr>
          <p:cNvPr id="458783" name="Rectangle 31"/>
          <p:cNvSpPr>
            <a:spLocks noChangeArrowheads="1"/>
          </p:cNvSpPr>
          <p:nvPr/>
        </p:nvSpPr>
        <p:spPr bwMode="auto">
          <a:xfrm>
            <a:off x="519113" y="5181600"/>
            <a:ext cx="1081087"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2 </a:t>
            </a:r>
            <a:r>
              <a:rPr lang="zh-CN" altLang="en-US" sz="1400" b="1">
                <a:effectLst>
                  <a:outerShdw blurRad="38100" dist="38100" dir="2700000" algn="tl">
                    <a:srgbClr val="000000"/>
                  </a:outerShdw>
                </a:effectLst>
                <a:latin typeface="黑体" charset="0"/>
                <a:ea typeface="黑体" charset="0"/>
                <a:cs typeface="黑体" charset="0"/>
              </a:rPr>
              <a:t>分析经文</a:t>
            </a:r>
          </a:p>
        </p:txBody>
      </p:sp>
      <p:sp>
        <p:nvSpPr>
          <p:cNvPr id="458784" name="Rectangle 32"/>
          <p:cNvSpPr>
            <a:spLocks noChangeArrowheads="1"/>
          </p:cNvSpPr>
          <p:nvPr/>
        </p:nvSpPr>
        <p:spPr bwMode="auto">
          <a:xfrm>
            <a:off x="503238" y="4443413"/>
            <a:ext cx="1260475"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3.1 </a:t>
            </a:r>
            <a:r>
              <a:rPr lang="zh-CN" altLang="en-US" sz="1400" b="1">
                <a:effectLst>
                  <a:outerShdw blurRad="38100" dist="38100" dir="2700000" algn="tl">
                    <a:srgbClr val="000000"/>
                  </a:outerShdw>
                </a:effectLst>
                <a:latin typeface="黑体" charset="0"/>
                <a:ea typeface="黑体" charset="0"/>
                <a:cs typeface="黑体" charset="0"/>
              </a:rPr>
              <a:t>解经大纲</a:t>
            </a:r>
          </a:p>
        </p:txBody>
      </p:sp>
      <p:sp>
        <p:nvSpPr>
          <p:cNvPr id="458785" name="Rectangle 33"/>
          <p:cNvSpPr>
            <a:spLocks noChangeArrowheads="1"/>
          </p:cNvSpPr>
          <p:nvPr/>
        </p:nvSpPr>
        <p:spPr bwMode="auto">
          <a:xfrm>
            <a:off x="539750" y="3757613"/>
            <a:ext cx="1603375" cy="301625"/>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3.2 </a:t>
            </a:r>
            <a:r>
              <a:rPr lang="zh-CN" altLang="en-US" sz="1400" b="1">
                <a:effectLst>
                  <a:outerShdw blurRad="38100" dist="38100" dir="2700000" algn="tl">
                    <a:srgbClr val="000000"/>
                  </a:outerShdw>
                </a:effectLst>
                <a:latin typeface="黑体" charset="0"/>
                <a:ea typeface="黑体" charset="0"/>
                <a:cs typeface="黑体" charset="0"/>
              </a:rPr>
              <a:t>解经中心意思</a:t>
            </a:r>
          </a:p>
        </p:txBody>
      </p:sp>
      <p:sp>
        <p:nvSpPr>
          <p:cNvPr id="458786" name="Rectangle 34"/>
          <p:cNvSpPr>
            <a:spLocks noChangeArrowheads="1"/>
          </p:cNvSpPr>
          <p:nvPr/>
        </p:nvSpPr>
        <p:spPr bwMode="auto">
          <a:xfrm>
            <a:off x="539750" y="2835275"/>
            <a:ext cx="2144713" cy="306388"/>
          </a:xfrm>
          <a:prstGeom prst="rect">
            <a:avLst/>
          </a:prstGeom>
          <a:noFill/>
          <a:ln w="12700">
            <a:noFill/>
            <a:miter lim="800000"/>
            <a:headEnd/>
            <a:tailEnd/>
          </a:ln>
          <a:effectLst/>
        </p:spPr>
        <p:txBody>
          <a:bodyPr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4 </a:t>
            </a:r>
            <a:r>
              <a:rPr lang="zh-CN" altLang="en-US" sz="1400" b="1">
                <a:effectLst>
                  <a:outerShdw blurRad="38100" dist="38100" dir="2700000" algn="tl">
                    <a:srgbClr val="000000"/>
                  </a:outerShdw>
                </a:effectLst>
                <a:latin typeface="黑体" charset="0"/>
                <a:ea typeface="黑体" charset="0"/>
                <a:cs typeface="黑体" charset="0"/>
              </a:rPr>
              <a:t>三个发展思想的问题</a:t>
            </a:r>
          </a:p>
        </p:txBody>
      </p:sp>
      <p:sp>
        <p:nvSpPr>
          <p:cNvPr id="458787" name="Rectangle 35"/>
          <p:cNvSpPr>
            <a:spLocks noChangeArrowheads="1"/>
          </p:cNvSpPr>
          <p:nvPr/>
        </p:nvSpPr>
        <p:spPr bwMode="auto">
          <a:xfrm>
            <a:off x="3419475" y="2060575"/>
            <a:ext cx="2157413"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5 </a:t>
            </a:r>
            <a:r>
              <a:rPr lang="zh-CN" altLang="en-US" sz="1400" b="1">
                <a:effectLst>
                  <a:outerShdw blurRad="38100" dist="38100" dir="2700000" algn="tl">
                    <a:srgbClr val="000000"/>
                  </a:outerShdw>
                </a:effectLst>
                <a:latin typeface="黑体" charset="0"/>
                <a:ea typeface="黑体" charset="0"/>
                <a:cs typeface="黑体" charset="0"/>
              </a:rPr>
              <a:t>期望听众所作出的回应</a:t>
            </a:r>
          </a:p>
        </p:txBody>
      </p:sp>
      <p:sp>
        <p:nvSpPr>
          <p:cNvPr id="458788" name="Rectangle 36"/>
          <p:cNvSpPr>
            <a:spLocks noChangeArrowheads="1"/>
          </p:cNvSpPr>
          <p:nvPr/>
        </p:nvSpPr>
        <p:spPr bwMode="auto">
          <a:xfrm>
            <a:off x="7021513" y="3757613"/>
            <a:ext cx="1425575" cy="301625"/>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6 </a:t>
            </a:r>
            <a:r>
              <a:rPr lang="zh-CN" altLang="en-US" sz="1400" b="1">
                <a:effectLst>
                  <a:outerShdw blurRad="38100" dist="38100" dir="2700000" algn="tl">
                    <a:srgbClr val="000000"/>
                  </a:outerShdw>
                </a:effectLst>
                <a:latin typeface="黑体" charset="0"/>
                <a:ea typeface="黑体" charset="0"/>
                <a:cs typeface="黑体" charset="0"/>
              </a:rPr>
              <a:t>信息中心意思</a:t>
            </a:r>
          </a:p>
        </p:txBody>
      </p:sp>
      <p:sp>
        <p:nvSpPr>
          <p:cNvPr id="458789" name="Rectangle 37"/>
          <p:cNvSpPr>
            <a:spLocks noChangeArrowheads="1"/>
          </p:cNvSpPr>
          <p:nvPr/>
        </p:nvSpPr>
        <p:spPr bwMode="auto">
          <a:xfrm>
            <a:off x="7339013" y="4191000"/>
            <a:ext cx="1158875" cy="727075"/>
          </a:xfrm>
          <a:prstGeom prst="rect">
            <a:avLst/>
          </a:prstGeom>
          <a:noFill/>
          <a:ln w="12700">
            <a:noFill/>
            <a:miter lim="800000"/>
            <a:headEnd/>
            <a:tailEnd/>
          </a:ln>
          <a:effectLst/>
        </p:spPr>
        <p:txBody>
          <a:bodyPr wrap="none" lIns="90487" tIns="44450" rIns="90487" bIns="44450">
            <a:spAutoFit/>
          </a:bodyPr>
          <a:lstStyle/>
          <a:p>
            <a:r>
              <a:rPr lang="en-US" altLang="zh-CN" sz="1400" b="1">
                <a:effectLst>
                  <a:outerShdw blurRad="38100" dist="38100" dir="2700000" algn="tl">
                    <a:srgbClr val="000000"/>
                  </a:outerShdw>
                </a:effectLst>
                <a:latin typeface="黑体" charset="0"/>
                <a:ea typeface="黑体" charset="0"/>
                <a:cs typeface="黑体" charset="0"/>
              </a:rPr>
              <a:t>7 </a:t>
            </a:r>
            <a:r>
              <a:rPr lang="zh-CN" altLang="en-US" sz="1400" b="1">
                <a:effectLst>
                  <a:outerShdw blurRad="38100" dist="38100" dir="2700000" algn="tl">
                    <a:srgbClr val="000000"/>
                  </a:outerShdw>
                </a:effectLst>
                <a:latin typeface="黑体" charset="0"/>
                <a:ea typeface="黑体" charset="0"/>
                <a:cs typeface="黑体" charset="0"/>
              </a:rPr>
              <a:t>信息大纲</a:t>
            </a:r>
            <a:endParaRPr lang="en-US" altLang="zh-CN" sz="1400" b="1">
              <a:effectLst>
                <a:outerShdw blurRad="38100" dist="38100" dir="2700000" algn="tl">
                  <a:srgbClr val="000000"/>
                </a:outerShdw>
              </a:effectLst>
              <a:latin typeface="黑体" charset="0"/>
              <a:ea typeface="Arial" charset="0"/>
              <a:cs typeface="Arial" charset="0"/>
            </a:endParaRPr>
          </a:p>
          <a:p>
            <a:r>
              <a:rPr lang="en-US" altLang="zh-CN" sz="1400" b="1">
                <a:effectLst>
                  <a:outerShdw blurRad="38100" dist="38100" dir="2700000" algn="tl">
                    <a:srgbClr val="000000"/>
                  </a:outerShdw>
                </a:effectLst>
                <a:latin typeface="黑体" charset="0"/>
                <a:ea typeface="Arial" charset="0"/>
                <a:cs typeface="Arial" charset="0"/>
              </a:rPr>
              <a:t>8 </a:t>
            </a:r>
            <a:r>
              <a:rPr lang="zh-CN" altLang="en-US" sz="1400" b="1">
                <a:effectLst>
                  <a:outerShdw blurRad="38100" dist="38100" dir="2700000" algn="tl">
                    <a:srgbClr val="000000"/>
                  </a:outerShdw>
                </a:effectLst>
                <a:latin typeface="黑体" charset="0"/>
                <a:ea typeface="黑体" charset="0"/>
                <a:cs typeface="黑体" charset="0"/>
              </a:rPr>
              <a:t>清晰</a:t>
            </a:r>
            <a:endParaRPr lang="en-US" altLang="ja-JP" sz="1400" b="1">
              <a:effectLst>
                <a:outerShdw blurRad="38100" dist="38100" dir="2700000" algn="tl">
                  <a:srgbClr val="000000"/>
                </a:outerShdw>
              </a:effectLst>
              <a:latin typeface="黑体" charset="0"/>
              <a:ea typeface="黑体" charset="0"/>
              <a:cs typeface="黑体" charset="0"/>
            </a:endParaRPr>
          </a:p>
          <a:p>
            <a:r>
              <a:rPr lang="en-US" altLang="zh-CN" sz="1400" b="1">
                <a:effectLst>
                  <a:outerShdw blurRad="38100" dist="38100" dir="2700000" algn="tl">
                    <a:srgbClr val="000000"/>
                  </a:outerShdw>
                </a:effectLst>
                <a:latin typeface="黑体" charset="0"/>
                <a:ea typeface="黑体" charset="0"/>
                <a:cs typeface="黑体" charset="0"/>
              </a:rPr>
              <a:t>9 </a:t>
            </a:r>
            <a:r>
              <a:rPr lang="zh-CN" altLang="en-US" sz="1400" b="1">
                <a:effectLst>
                  <a:outerShdw blurRad="38100" dist="38100" dir="2700000" algn="tl">
                    <a:srgbClr val="000000"/>
                  </a:outerShdw>
                </a:effectLst>
                <a:latin typeface="黑体" charset="0"/>
                <a:ea typeface="黑体" charset="0"/>
                <a:cs typeface="黑体" charset="0"/>
              </a:rPr>
              <a:t>前言</a:t>
            </a:r>
            <a:r>
              <a:rPr lang="en-US" altLang="zh-CN" sz="1400" b="1">
                <a:effectLst>
                  <a:outerShdw blurRad="38100" dist="38100" dir="2700000" algn="tl">
                    <a:srgbClr val="000000"/>
                  </a:outerShdw>
                </a:effectLst>
                <a:latin typeface="黑体" charset="0"/>
                <a:ea typeface="黑体" charset="0"/>
                <a:cs typeface="黑体" charset="0"/>
              </a:rPr>
              <a:t>/</a:t>
            </a:r>
            <a:r>
              <a:rPr lang="zh-CN" altLang="en-US" sz="1400" b="1">
                <a:effectLst>
                  <a:outerShdw blurRad="38100" dist="38100" dir="2700000" algn="tl">
                    <a:srgbClr val="000000"/>
                  </a:outerShdw>
                </a:effectLst>
                <a:latin typeface="黑体" charset="0"/>
                <a:ea typeface="黑体" charset="0"/>
                <a:cs typeface="黑体" charset="0"/>
              </a:rPr>
              <a:t>结论</a:t>
            </a:r>
          </a:p>
        </p:txBody>
      </p:sp>
      <p:sp>
        <p:nvSpPr>
          <p:cNvPr id="458790" name="Rectangle 38"/>
          <p:cNvSpPr>
            <a:spLocks noChangeArrowheads="1"/>
          </p:cNvSpPr>
          <p:nvPr/>
        </p:nvSpPr>
        <p:spPr bwMode="auto">
          <a:xfrm>
            <a:off x="7377113" y="5281613"/>
            <a:ext cx="1349375"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10 </a:t>
            </a:r>
            <a:r>
              <a:rPr lang="zh-CN" altLang="en-US" sz="1400" b="1">
                <a:effectLst>
                  <a:outerShdw blurRad="38100" dist="38100" dir="2700000" algn="tl">
                    <a:srgbClr val="000000"/>
                  </a:outerShdw>
                </a:effectLst>
                <a:latin typeface="黑体" charset="0"/>
                <a:ea typeface="黑体" charset="0"/>
                <a:cs typeface="黑体" charset="0"/>
              </a:rPr>
              <a:t>写稿和讲道</a:t>
            </a:r>
          </a:p>
        </p:txBody>
      </p:sp>
      <p:sp>
        <p:nvSpPr>
          <p:cNvPr id="458791" name="Rectangle 39"/>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defRPr/>
            </a:pPr>
            <a:r>
              <a:rPr lang="zh-CN" altLang="en-US" sz="1400" b="1">
                <a:effectLst>
                  <a:outerShdw blurRad="38100" dist="38100" dir="2700000" algn="tl">
                    <a:srgbClr val="000000"/>
                  </a:outerShdw>
                </a:effectLst>
                <a:latin typeface="黑体" charset="0"/>
                <a:ea typeface="黑体" charset="0"/>
                <a:cs typeface="黑体" charset="0"/>
              </a:rPr>
              <a:t>参考</a:t>
            </a:r>
            <a:r>
              <a:rPr lang="en-US" altLang="ja-JP" sz="1400" b="1">
                <a:effectLst>
                  <a:outerShdw blurRad="38100" dist="38100" dir="2700000" algn="tl">
                    <a:srgbClr val="000000"/>
                  </a:outerShdw>
                </a:effectLst>
                <a:latin typeface="黑体" charset="0"/>
                <a:ea typeface="黑体" charset="0"/>
                <a:cs typeface="Arial" charset="0"/>
              </a:rPr>
              <a:t>Haddon Robinson, </a:t>
            </a:r>
            <a:r>
              <a:rPr lang="en-US" altLang="ja-JP" sz="1400" b="1" i="1">
                <a:effectLst>
                  <a:outerShdw blurRad="38100" dist="38100" dir="2700000" algn="tl">
                    <a:srgbClr val="000000"/>
                  </a:outerShdw>
                </a:effectLst>
                <a:latin typeface="黑体" charset="0"/>
                <a:ea typeface="黑体" charset="0"/>
                <a:cs typeface="Arial" charset="0"/>
              </a:rPr>
              <a:t>Biblical Preaching</a:t>
            </a:r>
            <a:r>
              <a:rPr lang="en-US" altLang="ja-JP" sz="1400" b="1">
                <a:effectLst>
                  <a:outerShdw blurRad="38100" dist="38100" dir="2700000" algn="tl">
                    <a:srgbClr val="000000"/>
                  </a:outerShdw>
                </a:effectLst>
                <a:latin typeface="黑体" charset="0"/>
                <a:ea typeface="黑体" charset="0"/>
                <a:cs typeface="Arial" charset="0"/>
              </a:rPr>
              <a:t> (notes, 105) </a:t>
            </a:r>
            <a:r>
              <a:rPr lang="zh-CN" altLang="en-US" sz="1400" b="1">
                <a:effectLst>
                  <a:outerShdw blurRad="38100" dist="38100" dir="2700000" algn="tl">
                    <a:srgbClr val="000000"/>
                  </a:outerShdw>
                </a:effectLst>
                <a:latin typeface="黑体" charset="0"/>
                <a:ea typeface="黑体" charset="0"/>
                <a:cs typeface="黑体" charset="0"/>
              </a:rPr>
              <a:t>的</a:t>
            </a:r>
            <a:r>
              <a:rPr lang="en-US" altLang="zh-CN" sz="1400" b="1">
                <a:effectLst>
                  <a:outerShdw blurRad="38100" dist="38100" dir="2700000" algn="tl">
                    <a:srgbClr val="000000"/>
                  </a:outerShdw>
                </a:effectLst>
                <a:latin typeface="黑体" charset="0"/>
                <a:ea typeface="黑体" charset="0"/>
                <a:cs typeface="黑体" charset="0"/>
              </a:rPr>
              <a:t>10</a:t>
            </a:r>
            <a:r>
              <a:rPr lang="zh-CN" altLang="en-US" sz="1400" b="1">
                <a:effectLst>
                  <a:outerShdw blurRad="38100" dist="38100" dir="2700000" algn="tl">
                    <a:srgbClr val="000000"/>
                  </a:outerShdw>
                </a:effectLst>
                <a:latin typeface="黑体" charset="0"/>
                <a:ea typeface="黑体" charset="0"/>
                <a:cs typeface="黑体" charset="0"/>
              </a:rPr>
              <a:t>个步骤（白色字体）</a:t>
            </a:r>
          </a:p>
        </p:txBody>
      </p:sp>
      <p:sp>
        <p:nvSpPr>
          <p:cNvPr id="88104"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altLang="zh-CN" b="1">
                <a:solidFill>
                  <a:srgbClr val="00084D"/>
                </a:solidFill>
                <a:cs typeface="Arial" charset="0"/>
              </a:rPr>
              <a:t>27-28, 251</a:t>
            </a:r>
            <a:endParaRPr lang="en-US" altLang="zh-CN">
              <a:solidFill>
                <a:srgbClr val="00084D"/>
              </a:solidFill>
              <a:cs typeface="Arial" charset="0"/>
            </a:endParaRPr>
          </a:p>
        </p:txBody>
      </p:sp>
      <p:sp>
        <p:nvSpPr>
          <p:cNvPr id="458793" name="Oval 41"/>
          <p:cNvSpPr>
            <a:spLocks noChangeArrowheads="1"/>
          </p:cNvSpPr>
          <p:nvPr/>
        </p:nvSpPr>
        <p:spPr bwMode="auto">
          <a:xfrm>
            <a:off x="5181600" y="3352800"/>
            <a:ext cx="3429000" cy="1143000"/>
          </a:xfrm>
          <a:prstGeom prst="ellipse">
            <a:avLst/>
          </a:prstGeom>
          <a:noFill/>
          <a:ln w="76200">
            <a:solidFill>
              <a:srgbClr val="FF050B"/>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8793"/>
                                        </p:tgtEl>
                                        <p:attrNameLst>
                                          <p:attrName>style.visibility</p:attrName>
                                        </p:attrNameLst>
                                      </p:cBhvr>
                                      <p:to>
                                        <p:strVal val="visible"/>
                                      </p:to>
                                    </p:set>
                                    <p:anim calcmode="lin" valueType="num">
                                      <p:cBhvr>
                                        <p:cTn id="7" dur="1000" fill="hold"/>
                                        <p:tgtEl>
                                          <p:spTgt spid="458793"/>
                                        </p:tgtEl>
                                        <p:attrNameLst>
                                          <p:attrName>ppt_x</p:attrName>
                                        </p:attrNameLst>
                                      </p:cBhvr>
                                      <p:tavLst>
                                        <p:tav tm="0">
                                          <p:val>
                                            <p:strVal val="#ppt_x-.2"/>
                                          </p:val>
                                        </p:tav>
                                        <p:tav tm="100000">
                                          <p:val>
                                            <p:strVal val="#ppt_x"/>
                                          </p:val>
                                        </p:tav>
                                      </p:tavLst>
                                    </p:anim>
                                    <p:anim calcmode="lin" valueType="num">
                                      <p:cBhvr>
                                        <p:cTn id="8" dur="1000" fill="hold"/>
                                        <p:tgtEl>
                                          <p:spTgt spid="4587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ctrTitle"/>
          </p:nvPr>
        </p:nvSpPr>
        <p:spPr>
          <a:xfrm>
            <a:off x="0" y="2286000"/>
            <a:ext cx="9144000" cy="1143000"/>
          </a:xfrm>
          <a:solidFill>
            <a:schemeClr val="bg2"/>
          </a:solidFill>
        </p:spPr>
        <p:txBody>
          <a:bodyPr/>
          <a:lstStyle/>
          <a:p>
            <a:pPr eaLnBrk="1" hangingPunct="1"/>
            <a:r>
              <a:rPr lang="zh-CN" altLang="en-US">
                <a:latin typeface="黑体" charset="0"/>
                <a:ea typeface="黑体" charset="0"/>
                <a:cs typeface="黑体" charset="0"/>
              </a:rPr>
              <a:t>中心意思的同义词</a:t>
            </a:r>
          </a:p>
        </p:txBody>
      </p:sp>
      <p:sp>
        <p:nvSpPr>
          <p:cNvPr id="181252" name="WordArt 4"/>
          <p:cNvSpPr>
            <a:spLocks noChangeArrowheads="1" noChangeShapeType="1" noTextEdit="1"/>
          </p:cNvSpPr>
          <p:nvPr/>
        </p:nvSpPr>
        <p:spPr bwMode="auto">
          <a:xfrm>
            <a:off x="990600" y="4038600"/>
            <a:ext cx="3352800" cy="838200"/>
          </a:xfrm>
          <a:prstGeom prst="rect">
            <a:avLst/>
          </a:prstGeom>
        </p:spPr>
        <p:txBody>
          <a:bodyPr wrap="none" fromWordArt="1">
            <a:prstTxWarp prst="textPlain">
              <a:avLst>
                <a:gd name="adj" fmla="val 50000"/>
              </a:avLst>
            </a:prstTxWarp>
          </a:bodyPr>
          <a:lstStyle/>
          <a:p>
            <a:pPr algn="ctr"/>
            <a:r>
              <a:rPr lang="zh-TW" altLang="en-US" sz="3600" kern="10">
                <a:ln w="9525">
                  <a:solidFill>
                    <a:srgbClr val="000000"/>
                  </a:solidFill>
                  <a:round/>
                  <a:headEnd/>
                  <a:tailEnd/>
                </a:ln>
                <a:solidFill>
                  <a:srgbClr val="FFFFFF"/>
                </a:solidFill>
                <a:latin typeface="SimHei"/>
                <a:ea typeface="SimHei"/>
                <a:cs typeface="SimHei"/>
              </a:rPr>
              <a:t>中心思想</a:t>
            </a:r>
            <a:endParaRPr lang="en-US" sz="3600" kern="10">
              <a:ln w="9525">
                <a:solidFill>
                  <a:srgbClr val="000000"/>
                </a:solidFill>
                <a:round/>
                <a:headEnd/>
                <a:tailEnd/>
              </a:ln>
              <a:solidFill>
                <a:srgbClr val="FFFFFF"/>
              </a:solidFill>
              <a:latin typeface="SimHei"/>
              <a:ea typeface="SimHei"/>
              <a:cs typeface="SimHei"/>
            </a:endParaRPr>
          </a:p>
        </p:txBody>
      </p:sp>
      <p:sp>
        <p:nvSpPr>
          <p:cNvPr id="181253" name="WordArt 5"/>
          <p:cNvSpPr>
            <a:spLocks noChangeArrowheads="1" noChangeShapeType="1" noTextEdit="1"/>
          </p:cNvSpPr>
          <p:nvPr/>
        </p:nvSpPr>
        <p:spPr bwMode="auto">
          <a:xfrm>
            <a:off x="457200" y="914400"/>
            <a:ext cx="5029200" cy="1219200"/>
          </a:xfrm>
          <a:prstGeom prst="rect">
            <a:avLst/>
          </a:prstGeom>
        </p:spPr>
        <p:txBody>
          <a:bodyPr wrap="none" fromWordArt="1">
            <a:prstTxWarp prst="textPlain">
              <a:avLst>
                <a:gd name="adj" fmla="val 50000"/>
              </a:avLst>
            </a:prstTxWarp>
          </a:bodyPr>
          <a:lstStyle/>
          <a:p>
            <a:pPr algn="ctr"/>
            <a:r>
              <a:rPr lang="zh-TW" alt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SimHei"/>
                <a:ea typeface="SimHei"/>
                <a:cs typeface="SimHei"/>
              </a:rPr>
              <a:t>综合结论</a:t>
            </a:r>
            <a:endPar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SimHei"/>
              <a:ea typeface="SimHei"/>
              <a:cs typeface="SimHei"/>
            </a:endParaRPr>
          </a:p>
        </p:txBody>
      </p:sp>
      <p:sp>
        <p:nvSpPr>
          <p:cNvPr id="181256" name="WordArt 8"/>
          <p:cNvSpPr>
            <a:spLocks noChangeArrowheads="1" noChangeShapeType="1" noTextEdit="1"/>
          </p:cNvSpPr>
          <p:nvPr/>
        </p:nvSpPr>
        <p:spPr bwMode="auto">
          <a:xfrm>
            <a:off x="381000" y="3352800"/>
            <a:ext cx="8443913" cy="630238"/>
          </a:xfrm>
          <a:prstGeom prst="rect">
            <a:avLst/>
          </a:prstGeom>
        </p:spPr>
        <p:txBody>
          <a:bodyPr wrap="none" fromWordArt="1">
            <a:prstTxWarp prst="textPlain">
              <a:avLst>
                <a:gd name="adj" fmla="val 50000"/>
              </a:avLst>
            </a:prstTxWarp>
          </a:bodyPr>
          <a:lstStyle/>
          <a:p>
            <a:pPr algn="ctr"/>
            <a:r>
              <a:rPr lang="zh-TW" alt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SimHei"/>
                <a:ea typeface="SimHei"/>
                <a:cs typeface="SimHei"/>
              </a:rPr>
              <a:t>信息中心主题</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SimHei"/>
              <a:ea typeface="SimHei"/>
              <a:cs typeface="SimHei"/>
            </a:endParaRPr>
          </a:p>
        </p:txBody>
      </p:sp>
      <p:sp>
        <p:nvSpPr>
          <p:cNvPr id="181257" name="WordArt 9"/>
          <p:cNvSpPr>
            <a:spLocks noChangeArrowheads="1" noChangeShapeType="1" noTextEdit="1"/>
          </p:cNvSpPr>
          <p:nvPr/>
        </p:nvSpPr>
        <p:spPr bwMode="auto">
          <a:xfrm>
            <a:off x="4191000" y="1905000"/>
            <a:ext cx="4114800" cy="647700"/>
          </a:xfrm>
          <a:prstGeom prst="rect">
            <a:avLst/>
          </a:prstGeom>
        </p:spPr>
        <p:txBody>
          <a:bodyPr wrap="none" fromWordArt="1">
            <a:prstTxWarp prst="textPlain">
              <a:avLst>
                <a:gd name="adj" fmla="val 50000"/>
              </a:avLst>
            </a:prstTxWarp>
          </a:bodyPr>
          <a:lstStyle/>
          <a:p>
            <a:pPr algn="ctr"/>
            <a:r>
              <a:rPr lang="zh-TW" altLang="en-US" sz="3600"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rPr>
              <a:t>圣经概念</a:t>
            </a:r>
            <a:endParaRPr lang="en-US" sz="3600"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endParaRPr>
          </a:p>
        </p:txBody>
      </p:sp>
      <p:sp>
        <p:nvSpPr>
          <p:cNvPr id="181258" name="WordArt 10"/>
          <p:cNvSpPr>
            <a:spLocks noChangeArrowheads="1" noChangeShapeType="1" noTextEdit="1"/>
          </p:cNvSpPr>
          <p:nvPr/>
        </p:nvSpPr>
        <p:spPr bwMode="auto">
          <a:xfrm>
            <a:off x="6172200" y="457200"/>
            <a:ext cx="2692400" cy="1066800"/>
          </a:xfrm>
          <a:prstGeom prst="rect">
            <a:avLst/>
          </a:prstGeom>
        </p:spPr>
        <p:txBody>
          <a:bodyPr wrap="none" fromWordArt="1">
            <a:prstTxWarp prst="textPlain">
              <a:avLst>
                <a:gd name="adj" fmla="val 50000"/>
              </a:avLst>
            </a:prstTxWarp>
          </a:bodyPr>
          <a:lstStyle/>
          <a:p>
            <a:pPr algn="ctr"/>
            <a:r>
              <a:rPr lang="zh-TW" alt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SimHei"/>
                <a:ea typeface="SimHei"/>
                <a:cs typeface="SimHei"/>
              </a:rPr>
              <a:t>中心思想</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SimHei"/>
              <a:ea typeface="SimHei"/>
              <a:cs typeface="SimHei"/>
            </a:endParaRPr>
          </a:p>
        </p:txBody>
      </p:sp>
      <p:sp>
        <p:nvSpPr>
          <p:cNvPr id="181260" name="WordArt 12" descr="Paper bag"/>
          <p:cNvSpPr>
            <a:spLocks noChangeArrowheads="1" noChangeShapeType="1" noTextEdit="1"/>
          </p:cNvSpPr>
          <p:nvPr/>
        </p:nvSpPr>
        <p:spPr bwMode="auto">
          <a:xfrm>
            <a:off x="4800600" y="4038600"/>
            <a:ext cx="3632200" cy="992188"/>
          </a:xfrm>
          <a:prstGeom prst="rect">
            <a:avLst/>
          </a:prstGeom>
          <a:effectLst>
            <a:outerShdw blurRad="50800" dist="38100" dir="2700000" algn="tl" rotWithShape="0">
              <a:srgbClr val="FFFFFF">
                <a:alpha val="43000"/>
              </a:srgbClr>
            </a:outerShdw>
          </a:effectLst>
        </p:spPr>
        <p:txBody>
          <a:bodyPr wrap="none" fromWordArt="1">
            <a:prstTxWarp prst="textCascadeUp">
              <a:avLst>
                <a:gd name="adj" fmla="val 44444"/>
              </a:avLst>
            </a:prstTxWarp>
          </a:bodyPr>
          <a:lstStyle/>
          <a:p>
            <a:pPr algn="ctr">
              <a:defRPr/>
            </a:pPr>
            <a:r>
              <a:rPr lang="zh-CN" altLang="en-US"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SimHei" pitchFamily="2" charset="-122"/>
                <a:ea typeface="SimHei" pitchFamily="2" charset="-122"/>
                <a:cs typeface="Arial Black"/>
              </a:rPr>
              <a:t>主要思想</a:t>
            </a:r>
            <a:endParaRPr lang="en-US" sz="3600" b="1" kern="1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SimHei" pitchFamily="2" charset="-122"/>
              <a:ea typeface="SimHei" pitchFamily="2" charset="-122"/>
              <a:cs typeface="Arial Black"/>
            </a:endParaRPr>
          </a:p>
        </p:txBody>
      </p:sp>
      <p:sp>
        <p:nvSpPr>
          <p:cNvPr id="181261" name="WordArt 13"/>
          <p:cNvSpPr>
            <a:spLocks noChangeArrowheads="1" noChangeShapeType="1" noTextEdit="1"/>
          </p:cNvSpPr>
          <p:nvPr/>
        </p:nvSpPr>
        <p:spPr bwMode="auto">
          <a:xfrm>
            <a:off x="228600" y="-76200"/>
            <a:ext cx="3073400" cy="1257300"/>
          </a:xfrm>
          <a:prstGeom prst="rect">
            <a:avLst/>
          </a:prstGeom>
        </p:spPr>
        <p:txBody>
          <a:bodyPr wrap="none" fromWordArt="1">
            <a:prstTxWarp prst="textSlantUp">
              <a:avLst>
                <a:gd name="adj" fmla="val 32056"/>
              </a:avLst>
            </a:prstTxWarp>
          </a:bodyPr>
          <a:lstStyle/>
          <a:p>
            <a:pPr algn="ctr"/>
            <a:r>
              <a:rPr lang="zh-TW" altLang="en-US" sz="3600"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rPr>
              <a:t>信息主题</a:t>
            </a:r>
            <a:endParaRPr lang="en-US" sz="3600"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endParaRPr>
          </a:p>
        </p:txBody>
      </p:sp>
      <p:sp>
        <p:nvSpPr>
          <p:cNvPr id="181263" name="WordArt 15"/>
          <p:cNvSpPr>
            <a:spLocks noChangeArrowheads="1" noChangeShapeType="1" noTextEdit="1"/>
          </p:cNvSpPr>
          <p:nvPr/>
        </p:nvSpPr>
        <p:spPr bwMode="auto">
          <a:xfrm>
            <a:off x="3657600" y="0"/>
            <a:ext cx="2590800" cy="1125538"/>
          </a:xfrm>
          <a:prstGeom prst="rect">
            <a:avLst/>
          </a:prstGeom>
        </p:spPr>
        <p:txBody>
          <a:bodyPr wrap="none" fromWordArt="1">
            <a:prstTxWarp prst="textDeflate">
              <a:avLst>
                <a:gd name="adj" fmla="val 26227"/>
              </a:avLst>
            </a:prstTxWarp>
          </a:bodyPr>
          <a:lstStyle/>
          <a:p>
            <a:pPr algn="ctr"/>
            <a:r>
              <a:rPr lang="en-US" sz="3600"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ＭＳ Ｐゴシック"/>
                <a:ea typeface="ＭＳ Ｐゴシック"/>
                <a:cs typeface="ＭＳ Ｐゴシック"/>
              </a:rPr>
              <a:t>主旨</a:t>
            </a:r>
          </a:p>
        </p:txBody>
      </p:sp>
      <p:sp>
        <p:nvSpPr>
          <p:cNvPr id="181264" name="WordArt 16" descr="Narrow vertical"/>
          <p:cNvSpPr>
            <a:spLocks noChangeArrowheads="1" noChangeShapeType="1" noTextEdit="1"/>
          </p:cNvSpPr>
          <p:nvPr/>
        </p:nvSpPr>
        <p:spPr bwMode="auto">
          <a:xfrm>
            <a:off x="2339975" y="4941888"/>
            <a:ext cx="3149600" cy="1084262"/>
          </a:xfrm>
          <a:prstGeom prst="rect">
            <a:avLst/>
          </a:prstGeom>
        </p:spPr>
        <p:txBody>
          <a:bodyPr wrap="none" fromWordArt="1">
            <a:prstTxWarp prst="textCurveUp">
              <a:avLst>
                <a:gd name="adj" fmla="val 40356"/>
              </a:avLst>
            </a:prstTxWarp>
          </a:bodyPr>
          <a:lstStyle/>
          <a:p>
            <a:pPr algn="ctr"/>
            <a:r>
              <a:rPr lang="zh-TW" alt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SimHei"/>
                <a:ea typeface="SimHei"/>
                <a:cs typeface="SimHei"/>
              </a:rPr>
              <a:t>信息主题</a:t>
            </a:r>
            <a:endParaRPr lang="en-US" sz="3600" kern="1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SimHei"/>
              <a:ea typeface="SimHei"/>
              <a:cs typeface="SimHei"/>
            </a:endParaRPr>
          </a:p>
        </p:txBody>
      </p:sp>
      <p:sp>
        <p:nvSpPr>
          <p:cNvPr id="181265" name="WordArt 17"/>
          <p:cNvSpPr>
            <a:spLocks noChangeArrowheads="1" noChangeShapeType="1" noTextEdit="1"/>
          </p:cNvSpPr>
          <p:nvPr/>
        </p:nvSpPr>
        <p:spPr bwMode="auto">
          <a:xfrm>
            <a:off x="1168400" y="6093296"/>
            <a:ext cx="7975600" cy="647700"/>
          </a:xfrm>
          <a:prstGeom prst="rect">
            <a:avLst/>
          </a:prstGeom>
        </p:spPr>
        <p:txBody>
          <a:bodyPr wrap="none" fromWordArt="1">
            <a:prstTxWarp prst="textPlain">
              <a:avLst>
                <a:gd name="adj" fmla="val 50000"/>
              </a:avLst>
            </a:prstTxWarp>
          </a:bodyPr>
          <a:lstStyle/>
          <a:p>
            <a:pPr algn="ctr">
              <a:defRPr/>
            </a:pPr>
            <a:r>
              <a:rPr lang="en-US" altLang="zh-CN"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a:t>
            </a:r>
            <a:r>
              <a:rPr lang="zh-CN" altLang="en-US"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主语</a:t>
            </a:r>
            <a:r>
              <a:rPr lang="en-US"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a:t>
            </a:r>
            <a:r>
              <a:rPr lang="zh-CN" altLang="en-US"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补语</a:t>
            </a:r>
            <a:r>
              <a:rPr lang="en-US" altLang="zh-CN"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a:t>
            </a:r>
            <a:r>
              <a:rPr lang="zh-CN" altLang="en-US"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rPr>
              <a:t>的句子</a:t>
            </a:r>
            <a:endParaRPr lang="en-US"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SimHei" pitchFamily="2" charset="-122"/>
              <a:ea typeface="SimHei" pitchFamily="2" charset="-122"/>
              <a:cs typeface="Arial Black"/>
            </a:endParaRPr>
          </a:p>
        </p:txBody>
      </p:sp>
      <p:sp>
        <p:nvSpPr>
          <p:cNvPr id="181266" name="WordArt 18"/>
          <p:cNvSpPr>
            <a:spLocks noChangeArrowheads="1" noChangeShapeType="1" noTextEdit="1"/>
          </p:cNvSpPr>
          <p:nvPr/>
        </p:nvSpPr>
        <p:spPr bwMode="auto">
          <a:xfrm>
            <a:off x="5778500" y="5257800"/>
            <a:ext cx="3136900" cy="592138"/>
          </a:xfrm>
          <a:prstGeom prst="rect">
            <a:avLst/>
          </a:prstGeom>
        </p:spPr>
        <p:txBody>
          <a:bodyPr wrap="none" fromWordArt="1">
            <a:prstTxWarp prst="textCanDown">
              <a:avLst>
                <a:gd name="adj" fmla="val 33333"/>
              </a:avLst>
            </a:prstTxWarp>
          </a:bodyPr>
          <a:lstStyle/>
          <a:p>
            <a:pPr algn="ctr"/>
            <a:r>
              <a:rPr lang="zh-TW" altLang="en-US" sz="3600" b="1"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rPr>
              <a:t>主题</a:t>
            </a:r>
            <a:endParaRPr lang="en-US" sz="3600" b="1" kern="10">
              <a:ln w="10160">
                <a:solidFill>
                  <a:schemeClr val="accent1"/>
                </a:solidFill>
                <a:round/>
                <a:headEnd/>
                <a:tailEnd/>
              </a:ln>
              <a:solidFill>
                <a:srgbClr val="FFFFFF"/>
              </a:solidFill>
              <a:effectLst>
                <a:outerShdw blurRad="63500" dist="32000" dir="5400000" algn="tl" rotWithShape="0">
                  <a:srgbClr val="000000">
                    <a:alpha val="29999"/>
                  </a:srgbClr>
                </a:outerShdw>
              </a:effectLst>
              <a:latin typeface="SimHei"/>
              <a:ea typeface="SimHei"/>
              <a:cs typeface="SimHei"/>
            </a:endParaRPr>
          </a:p>
        </p:txBody>
      </p:sp>
      <p:sp>
        <p:nvSpPr>
          <p:cNvPr id="90125" name="Text Box 19"/>
          <p:cNvSpPr txBox="1">
            <a:spLocks noChangeArrowheads="1"/>
          </p:cNvSpPr>
          <p:nvPr/>
        </p:nvSpPr>
        <p:spPr bwMode="auto">
          <a:xfrm>
            <a:off x="8543925" y="76200"/>
            <a:ext cx="523875"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solidFill>
                  <a:srgbClr val="FFFFFF"/>
                </a:solidFill>
              </a:rPr>
              <a:t>29</a:t>
            </a:r>
            <a:endParaRPr lang="en-US" altLang="zh-CN">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1256"/>
                                        </p:tgtEl>
                                        <p:attrNameLst>
                                          <p:attrName>style.visibility</p:attrName>
                                        </p:attrNameLst>
                                      </p:cBhvr>
                                      <p:to>
                                        <p:strVal val="visible"/>
                                      </p:to>
                                    </p:set>
                                    <p:animEffect transition="in" filter="wipe(down)">
                                      <p:cBhvr>
                                        <p:cTn id="7" dur="580">
                                          <p:stCondLst>
                                            <p:cond delay="0"/>
                                          </p:stCondLst>
                                        </p:cTn>
                                        <p:tgtEl>
                                          <p:spTgt spid="181256"/>
                                        </p:tgtEl>
                                      </p:cBhvr>
                                    </p:animEffect>
                                    <p:anim calcmode="lin" valueType="num">
                                      <p:cBhvr>
                                        <p:cTn id="8" dur="1822" tmFilter="0,0; 0.14,0.36; 0.43,0.73; 0.71,0.91; 1.0,1.0">
                                          <p:stCondLst>
                                            <p:cond delay="0"/>
                                          </p:stCondLst>
                                        </p:cTn>
                                        <p:tgtEl>
                                          <p:spTgt spid="18125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125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125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125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1256"/>
                                        </p:tgtEl>
                                        <p:attrNameLst>
                                          <p:attrName>ppt_y</p:attrName>
                                        </p:attrNameLst>
                                      </p:cBhvr>
                                      <p:tavLst>
                                        <p:tav tm="0" fmla="#ppt_y-sin(pi*$)/81">
                                          <p:val>
                                            <p:fltVal val="0"/>
                                          </p:val>
                                        </p:tav>
                                        <p:tav tm="100000">
                                          <p:val>
                                            <p:fltVal val="1"/>
                                          </p:val>
                                        </p:tav>
                                      </p:tavLst>
                                    </p:anim>
                                    <p:animScale>
                                      <p:cBhvr>
                                        <p:cTn id="13" dur="26">
                                          <p:stCondLst>
                                            <p:cond delay="650"/>
                                          </p:stCondLst>
                                        </p:cTn>
                                        <p:tgtEl>
                                          <p:spTgt spid="181256"/>
                                        </p:tgtEl>
                                      </p:cBhvr>
                                      <p:to x="100000" y="60000"/>
                                    </p:animScale>
                                    <p:animScale>
                                      <p:cBhvr>
                                        <p:cTn id="14" dur="166" decel="50000">
                                          <p:stCondLst>
                                            <p:cond delay="676"/>
                                          </p:stCondLst>
                                        </p:cTn>
                                        <p:tgtEl>
                                          <p:spTgt spid="181256"/>
                                        </p:tgtEl>
                                      </p:cBhvr>
                                      <p:to x="100000" y="100000"/>
                                    </p:animScale>
                                    <p:animScale>
                                      <p:cBhvr>
                                        <p:cTn id="15" dur="26">
                                          <p:stCondLst>
                                            <p:cond delay="1312"/>
                                          </p:stCondLst>
                                        </p:cTn>
                                        <p:tgtEl>
                                          <p:spTgt spid="181256"/>
                                        </p:tgtEl>
                                      </p:cBhvr>
                                      <p:to x="100000" y="80000"/>
                                    </p:animScale>
                                    <p:animScale>
                                      <p:cBhvr>
                                        <p:cTn id="16" dur="166" decel="50000">
                                          <p:stCondLst>
                                            <p:cond delay="1338"/>
                                          </p:stCondLst>
                                        </p:cTn>
                                        <p:tgtEl>
                                          <p:spTgt spid="181256"/>
                                        </p:tgtEl>
                                      </p:cBhvr>
                                      <p:to x="100000" y="100000"/>
                                    </p:animScale>
                                    <p:animScale>
                                      <p:cBhvr>
                                        <p:cTn id="17" dur="26">
                                          <p:stCondLst>
                                            <p:cond delay="1642"/>
                                          </p:stCondLst>
                                        </p:cTn>
                                        <p:tgtEl>
                                          <p:spTgt spid="181256"/>
                                        </p:tgtEl>
                                      </p:cBhvr>
                                      <p:to x="100000" y="90000"/>
                                    </p:animScale>
                                    <p:animScale>
                                      <p:cBhvr>
                                        <p:cTn id="18" dur="166" decel="50000">
                                          <p:stCondLst>
                                            <p:cond delay="1668"/>
                                          </p:stCondLst>
                                        </p:cTn>
                                        <p:tgtEl>
                                          <p:spTgt spid="181256"/>
                                        </p:tgtEl>
                                      </p:cBhvr>
                                      <p:to x="100000" y="100000"/>
                                    </p:animScale>
                                    <p:animScale>
                                      <p:cBhvr>
                                        <p:cTn id="19" dur="26">
                                          <p:stCondLst>
                                            <p:cond delay="1808"/>
                                          </p:stCondLst>
                                        </p:cTn>
                                        <p:tgtEl>
                                          <p:spTgt spid="181256"/>
                                        </p:tgtEl>
                                      </p:cBhvr>
                                      <p:to x="100000" y="95000"/>
                                    </p:animScale>
                                    <p:animScale>
                                      <p:cBhvr>
                                        <p:cTn id="20" dur="166" decel="50000">
                                          <p:stCondLst>
                                            <p:cond delay="1834"/>
                                          </p:stCondLst>
                                        </p:cTn>
                                        <p:tgtEl>
                                          <p:spTgt spid="18125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1261"/>
                                        </p:tgtEl>
                                        <p:attrNameLst>
                                          <p:attrName>style.visibility</p:attrName>
                                        </p:attrNameLst>
                                      </p:cBhvr>
                                      <p:to>
                                        <p:strVal val="visible"/>
                                      </p:to>
                                    </p:set>
                                    <p:animEffect transition="in" filter="wipe(down)">
                                      <p:cBhvr>
                                        <p:cTn id="25" dur="580">
                                          <p:stCondLst>
                                            <p:cond delay="0"/>
                                          </p:stCondLst>
                                        </p:cTn>
                                        <p:tgtEl>
                                          <p:spTgt spid="181261"/>
                                        </p:tgtEl>
                                      </p:cBhvr>
                                    </p:animEffect>
                                    <p:anim calcmode="lin" valueType="num">
                                      <p:cBhvr>
                                        <p:cTn id="26" dur="1822" tmFilter="0,0; 0.14,0.36; 0.43,0.73; 0.71,0.91; 1.0,1.0">
                                          <p:stCondLst>
                                            <p:cond delay="0"/>
                                          </p:stCondLst>
                                        </p:cTn>
                                        <p:tgtEl>
                                          <p:spTgt spid="18126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126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126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126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1261"/>
                                        </p:tgtEl>
                                        <p:attrNameLst>
                                          <p:attrName>ppt_y</p:attrName>
                                        </p:attrNameLst>
                                      </p:cBhvr>
                                      <p:tavLst>
                                        <p:tav tm="0" fmla="#ppt_y-sin(pi*$)/81">
                                          <p:val>
                                            <p:fltVal val="0"/>
                                          </p:val>
                                        </p:tav>
                                        <p:tav tm="100000">
                                          <p:val>
                                            <p:fltVal val="1"/>
                                          </p:val>
                                        </p:tav>
                                      </p:tavLst>
                                    </p:anim>
                                    <p:animScale>
                                      <p:cBhvr>
                                        <p:cTn id="31" dur="26">
                                          <p:stCondLst>
                                            <p:cond delay="650"/>
                                          </p:stCondLst>
                                        </p:cTn>
                                        <p:tgtEl>
                                          <p:spTgt spid="181261"/>
                                        </p:tgtEl>
                                      </p:cBhvr>
                                      <p:to x="100000" y="60000"/>
                                    </p:animScale>
                                    <p:animScale>
                                      <p:cBhvr>
                                        <p:cTn id="32" dur="166" decel="50000">
                                          <p:stCondLst>
                                            <p:cond delay="676"/>
                                          </p:stCondLst>
                                        </p:cTn>
                                        <p:tgtEl>
                                          <p:spTgt spid="181261"/>
                                        </p:tgtEl>
                                      </p:cBhvr>
                                      <p:to x="100000" y="100000"/>
                                    </p:animScale>
                                    <p:animScale>
                                      <p:cBhvr>
                                        <p:cTn id="33" dur="26">
                                          <p:stCondLst>
                                            <p:cond delay="1312"/>
                                          </p:stCondLst>
                                        </p:cTn>
                                        <p:tgtEl>
                                          <p:spTgt spid="181261"/>
                                        </p:tgtEl>
                                      </p:cBhvr>
                                      <p:to x="100000" y="80000"/>
                                    </p:animScale>
                                    <p:animScale>
                                      <p:cBhvr>
                                        <p:cTn id="34" dur="166" decel="50000">
                                          <p:stCondLst>
                                            <p:cond delay="1338"/>
                                          </p:stCondLst>
                                        </p:cTn>
                                        <p:tgtEl>
                                          <p:spTgt spid="181261"/>
                                        </p:tgtEl>
                                      </p:cBhvr>
                                      <p:to x="100000" y="100000"/>
                                    </p:animScale>
                                    <p:animScale>
                                      <p:cBhvr>
                                        <p:cTn id="35" dur="26">
                                          <p:stCondLst>
                                            <p:cond delay="1642"/>
                                          </p:stCondLst>
                                        </p:cTn>
                                        <p:tgtEl>
                                          <p:spTgt spid="181261"/>
                                        </p:tgtEl>
                                      </p:cBhvr>
                                      <p:to x="100000" y="90000"/>
                                    </p:animScale>
                                    <p:animScale>
                                      <p:cBhvr>
                                        <p:cTn id="36" dur="166" decel="50000">
                                          <p:stCondLst>
                                            <p:cond delay="1668"/>
                                          </p:stCondLst>
                                        </p:cTn>
                                        <p:tgtEl>
                                          <p:spTgt spid="181261"/>
                                        </p:tgtEl>
                                      </p:cBhvr>
                                      <p:to x="100000" y="100000"/>
                                    </p:animScale>
                                    <p:animScale>
                                      <p:cBhvr>
                                        <p:cTn id="37" dur="26">
                                          <p:stCondLst>
                                            <p:cond delay="1808"/>
                                          </p:stCondLst>
                                        </p:cTn>
                                        <p:tgtEl>
                                          <p:spTgt spid="181261"/>
                                        </p:tgtEl>
                                      </p:cBhvr>
                                      <p:to x="100000" y="95000"/>
                                    </p:animScale>
                                    <p:animScale>
                                      <p:cBhvr>
                                        <p:cTn id="38" dur="166" decel="50000">
                                          <p:stCondLst>
                                            <p:cond delay="1834"/>
                                          </p:stCondLst>
                                        </p:cTn>
                                        <p:tgtEl>
                                          <p:spTgt spid="181261"/>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181260"/>
                                        </p:tgtEl>
                                        <p:attrNameLst>
                                          <p:attrName>style.visibility</p:attrName>
                                        </p:attrNameLst>
                                      </p:cBhvr>
                                      <p:to>
                                        <p:strVal val="visible"/>
                                      </p:to>
                                    </p:set>
                                    <p:animEffect transition="in" filter="wipe(down)">
                                      <p:cBhvr>
                                        <p:cTn id="43" dur="580">
                                          <p:stCondLst>
                                            <p:cond delay="0"/>
                                          </p:stCondLst>
                                        </p:cTn>
                                        <p:tgtEl>
                                          <p:spTgt spid="181260"/>
                                        </p:tgtEl>
                                      </p:cBhvr>
                                    </p:animEffect>
                                    <p:anim calcmode="lin" valueType="num">
                                      <p:cBhvr>
                                        <p:cTn id="44" dur="1822" tmFilter="0,0; 0.14,0.36; 0.43,0.73; 0.71,0.91; 1.0,1.0">
                                          <p:stCondLst>
                                            <p:cond delay="0"/>
                                          </p:stCondLst>
                                        </p:cTn>
                                        <p:tgtEl>
                                          <p:spTgt spid="18126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126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126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126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1260"/>
                                        </p:tgtEl>
                                        <p:attrNameLst>
                                          <p:attrName>ppt_y</p:attrName>
                                        </p:attrNameLst>
                                      </p:cBhvr>
                                      <p:tavLst>
                                        <p:tav tm="0" fmla="#ppt_y-sin(pi*$)/81">
                                          <p:val>
                                            <p:fltVal val="0"/>
                                          </p:val>
                                        </p:tav>
                                        <p:tav tm="100000">
                                          <p:val>
                                            <p:fltVal val="1"/>
                                          </p:val>
                                        </p:tav>
                                      </p:tavLst>
                                    </p:anim>
                                    <p:animScale>
                                      <p:cBhvr>
                                        <p:cTn id="49" dur="26">
                                          <p:stCondLst>
                                            <p:cond delay="650"/>
                                          </p:stCondLst>
                                        </p:cTn>
                                        <p:tgtEl>
                                          <p:spTgt spid="181260"/>
                                        </p:tgtEl>
                                      </p:cBhvr>
                                      <p:to x="100000" y="60000"/>
                                    </p:animScale>
                                    <p:animScale>
                                      <p:cBhvr>
                                        <p:cTn id="50" dur="166" decel="50000">
                                          <p:stCondLst>
                                            <p:cond delay="676"/>
                                          </p:stCondLst>
                                        </p:cTn>
                                        <p:tgtEl>
                                          <p:spTgt spid="181260"/>
                                        </p:tgtEl>
                                      </p:cBhvr>
                                      <p:to x="100000" y="100000"/>
                                    </p:animScale>
                                    <p:animScale>
                                      <p:cBhvr>
                                        <p:cTn id="51" dur="26">
                                          <p:stCondLst>
                                            <p:cond delay="1312"/>
                                          </p:stCondLst>
                                        </p:cTn>
                                        <p:tgtEl>
                                          <p:spTgt spid="181260"/>
                                        </p:tgtEl>
                                      </p:cBhvr>
                                      <p:to x="100000" y="80000"/>
                                    </p:animScale>
                                    <p:animScale>
                                      <p:cBhvr>
                                        <p:cTn id="52" dur="166" decel="50000">
                                          <p:stCondLst>
                                            <p:cond delay="1338"/>
                                          </p:stCondLst>
                                        </p:cTn>
                                        <p:tgtEl>
                                          <p:spTgt spid="181260"/>
                                        </p:tgtEl>
                                      </p:cBhvr>
                                      <p:to x="100000" y="100000"/>
                                    </p:animScale>
                                    <p:animScale>
                                      <p:cBhvr>
                                        <p:cTn id="53" dur="26">
                                          <p:stCondLst>
                                            <p:cond delay="1642"/>
                                          </p:stCondLst>
                                        </p:cTn>
                                        <p:tgtEl>
                                          <p:spTgt spid="181260"/>
                                        </p:tgtEl>
                                      </p:cBhvr>
                                      <p:to x="100000" y="90000"/>
                                    </p:animScale>
                                    <p:animScale>
                                      <p:cBhvr>
                                        <p:cTn id="54" dur="166" decel="50000">
                                          <p:stCondLst>
                                            <p:cond delay="1668"/>
                                          </p:stCondLst>
                                        </p:cTn>
                                        <p:tgtEl>
                                          <p:spTgt spid="181260"/>
                                        </p:tgtEl>
                                      </p:cBhvr>
                                      <p:to x="100000" y="100000"/>
                                    </p:animScale>
                                    <p:animScale>
                                      <p:cBhvr>
                                        <p:cTn id="55" dur="26">
                                          <p:stCondLst>
                                            <p:cond delay="1808"/>
                                          </p:stCondLst>
                                        </p:cTn>
                                        <p:tgtEl>
                                          <p:spTgt spid="181260"/>
                                        </p:tgtEl>
                                      </p:cBhvr>
                                      <p:to x="100000" y="95000"/>
                                    </p:animScale>
                                    <p:animScale>
                                      <p:cBhvr>
                                        <p:cTn id="56" dur="166" decel="50000">
                                          <p:stCondLst>
                                            <p:cond delay="1834"/>
                                          </p:stCondLst>
                                        </p:cTn>
                                        <p:tgtEl>
                                          <p:spTgt spid="181260"/>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81252"/>
                                        </p:tgtEl>
                                        <p:attrNameLst>
                                          <p:attrName>style.visibility</p:attrName>
                                        </p:attrNameLst>
                                      </p:cBhvr>
                                      <p:to>
                                        <p:strVal val="visible"/>
                                      </p:to>
                                    </p:set>
                                    <p:animEffect transition="in" filter="wipe(down)">
                                      <p:cBhvr>
                                        <p:cTn id="61" dur="580">
                                          <p:stCondLst>
                                            <p:cond delay="0"/>
                                          </p:stCondLst>
                                        </p:cTn>
                                        <p:tgtEl>
                                          <p:spTgt spid="181252"/>
                                        </p:tgtEl>
                                      </p:cBhvr>
                                    </p:animEffect>
                                    <p:anim calcmode="lin" valueType="num">
                                      <p:cBhvr>
                                        <p:cTn id="62" dur="1822" tmFilter="0,0; 0.14,0.36; 0.43,0.73; 0.71,0.91; 1.0,1.0">
                                          <p:stCondLst>
                                            <p:cond delay="0"/>
                                          </p:stCondLst>
                                        </p:cTn>
                                        <p:tgtEl>
                                          <p:spTgt spid="18125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125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125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125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1252"/>
                                        </p:tgtEl>
                                        <p:attrNameLst>
                                          <p:attrName>ppt_y</p:attrName>
                                        </p:attrNameLst>
                                      </p:cBhvr>
                                      <p:tavLst>
                                        <p:tav tm="0" fmla="#ppt_y-sin(pi*$)/81">
                                          <p:val>
                                            <p:fltVal val="0"/>
                                          </p:val>
                                        </p:tav>
                                        <p:tav tm="100000">
                                          <p:val>
                                            <p:fltVal val="1"/>
                                          </p:val>
                                        </p:tav>
                                      </p:tavLst>
                                    </p:anim>
                                    <p:animScale>
                                      <p:cBhvr>
                                        <p:cTn id="67" dur="26">
                                          <p:stCondLst>
                                            <p:cond delay="650"/>
                                          </p:stCondLst>
                                        </p:cTn>
                                        <p:tgtEl>
                                          <p:spTgt spid="181252"/>
                                        </p:tgtEl>
                                      </p:cBhvr>
                                      <p:to x="100000" y="60000"/>
                                    </p:animScale>
                                    <p:animScale>
                                      <p:cBhvr>
                                        <p:cTn id="68" dur="166" decel="50000">
                                          <p:stCondLst>
                                            <p:cond delay="676"/>
                                          </p:stCondLst>
                                        </p:cTn>
                                        <p:tgtEl>
                                          <p:spTgt spid="181252"/>
                                        </p:tgtEl>
                                      </p:cBhvr>
                                      <p:to x="100000" y="100000"/>
                                    </p:animScale>
                                    <p:animScale>
                                      <p:cBhvr>
                                        <p:cTn id="69" dur="26">
                                          <p:stCondLst>
                                            <p:cond delay="1312"/>
                                          </p:stCondLst>
                                        </p:cTn>
                                        <p:tgtEl>
                                          <p:spTgt spid="181252"/>
                                        </p:tgtEl>
                                      </p:cBhvr>
                                      <p:to x="100000" y="80000"/>
                                    </p:animScale>
                                    <p:animScale>
                                      <p:cBhvr>
                                        <p:cTn id="70" dur="166" decel="50000">
                                          <p:stCondLst>
                                            <p:cond delay="1338"/>
                                          </p:stCondLst>
                                        </p:cTn>
                                        <p:tgtEl>
                                          <p:spTgt spid="181252"/>
                                        </p:tgtEl>
                                      </p:cBhvr>
                                      <p:to x="100000" y="100000"/>
                                    </p:animScale>
                                    <p:animScale>
                                      <p:cBhvr>
                                        <p:cTn id="71" dur="26">
                                          <p:stCondLst>
                                            <p:cond delay="1642"/>
                                          </p:stCondLst>
                                        </p:cTn>
                                        <p:tgtEl>
                                          <p:spTgt spid="181252"/>
                                        </p:tgtEl>
                                      </p:cBhvr>
                                      <p:to x="100000" y="90000"/>
                                    </p:animScale>
                                    <p:animScale>
                                      <p:cBhvr>
                                        <p:cTn id="72" dur="166" decel="50000">
                                          <p:stCondLst>
                                            <p:cond delay="1668"/>
                                          </p:stCondLst>
                                        </p:cTn>
                                        <p:tgtEl>
                                          <p:spTgt spid="181252"/>
                                        </p:tgtEl>
                                      </p:cBhvr>
                                      <p:to x="100000" y="100000"/>
                                    </p:animScale>
                                    <p:animScale>
                                      <p:cBhvr>
                                        <p:cTn id="73" dur="26">
                                          <p:stCondLst>
                                            <p:cond delay="1808"/>
                                          </p:stCondLst>
                                        </p:cTn>
                                        <p:tgtEl>
                                          <p:spTgt spid="181252"/>
                                        </p:tgtEl>
                                      </p:cBhvr>
                                      <p:to x="100000" y="95000"/>
                                    </p:animScale>
                                    <p:animScale>
                                      <p:cBhvr>
                                        <p:cTn id="74" dur="166" decel="50000">
                                          <p:stCondLst>
                                            <p:cond delay="1834"/>
                                          </p:stCondLst>
                                        </p:cTn>
                                        <p:tgtEl>
                                          <p:spTgt spid="181252"/>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181265"/>
                                        </p:tgtEl>
                                        <p:attrNameLst>
                                          <p:attrName>style.visibility</p:attrName>
                                        </p:attrNameLst>
                                      </p:cBhvr>
                                      <p:to>
                                        <p:strVal val="visible"/>
                                      </p:to>
                                    </p:set>
                                    <p:animEffect transition="in" filter="wipe(down)">
                                      <p:cBhvr>
                                        <p:cTn id="79" dur="580">
                                          <p:stCondLst>
                                            <p:cond delay="0"/>
                                          </p:stCondLst>
                                        </p:cTn>
                                        <p:tgtEl>
                                          <p:spTgt spid="181265"/>
                                        </p:tgtEl>
                                      </p:cBhvr>
                                    </p:animEffect>
                                    <p:anim calcmode="lin" valueType="num">
                                      <p:cBhvr>
                                        <p:cTn id="80" dur="1822" tmFilter="0,0; 0.14,0.36; 0.43,0.73; 0.71,0.91; 1.0,1.0">
                                          <p:stCondLst>
                                            <p:cond delay="0"/>
                                          </p:stCondLst>
                                        </p:cTn>
                                        <p:tgtEl>
                                          <p:spTgt spid="18126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8126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8126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8126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81265"/>
                                        </p:tgtEl>
                                        <p:attrNameLst>
                                          <p:attrName>ppt_y</p:attrName>
                                        </p:attrNameLst>
                                      </p:cBhvr>
                                      <p:tavLst>
                                        <p:tav tm="0" fmla="#ppt_y-sin(pi*$)/81">
                                          <p:val>
                                            <p:fltVal val="0"/>
                                          </p:val>
                                        </p:tav>
                                        <p:tav tm="100000">
                                          <p:val>
                                            <p:fltVal val="1"/>
                                          </p:val>
                                        </p:tav>
                                      </p:tavLst>
                                    </p:anim>
                                    <p:animScale>
                                      <p:cBhvr>
                                        <p:cTn id="85" dur="26">
                                          <p:stCondLst>
                                            <p:cond delay="650"/>
                                          </p:stCondLst>
                                        </p:cTn>
                                        <p:tgtEl>
                                          <p:spTgt spid="181265"/>
                                        </p:tgtEl>
                                      </p:cBhvr>
                                      <p:to x="100000" y="60000"/>
                                    </p:animScale>
                                    <p:animScale>
                                      <p:cBhvr>
                                        <p:cTn id="86" dur="166" decel="50000">
                                          <p:stCondLst>
                                            <p:cond delay="676"/>
                                          </p:stCondLst>
                                        </p:cTn>
                                        <p:tgtEl>
                                          <p:spTgt spid="181265"/>
                                        </p:tgtEl>
                                      </p:cBhvr>
                                      <p:to x="100000" y="100000"/>
                                    </p:animScale>
                                    <p:animScale>
                                      <p:cBhvr>
                                        <p:cTn id="87" dur="26">
                                          <p:stCondLst>
                                            <p:cond delay="1312"/>
                                          </p:stCondLst>
                                        </p:cTn>
                                        <p:tgtEl>
                                          <p:spTgt spid="181265"/>
                                        </p:tgtEl>
                                      </p:cBhvr>
                                      <p:to x="100000" y="80000"/>
                                    </p:animScale>
                                    <p:animScale>
                                      <p:cBhvr>
                                        <p:cTn id="88" dur="166" decel="50000">
                                          <p:stCondLst>
                                            <p:cond delay="1338"/>
                                          </p:stCondLst>
                                        </p:cTn>
                                        <p:tgtEl>
                                          <p:spTgt spid="181265"/>
                                        </p:tgtEl>
                                      </p:cBhvr>
                                      <p:to x="100000" y="100000"/>
                                    </p:animScale>
                                    <p:animScale>
                                      <p:cBhvr>
                                        <p:cTn id="89" dur="26">
                                          <p:stCondLst>
                                            <p:cond delay="1642"/>
                                          </p:stCondLst>
                                        </p:cTn>
                                        <p:tgtEl>
                                          <p:spTgt spid="181265"/>
                                        </p:tgtEl>
                                      </p:cBhvr>
                                      <p:to x="100000" y="90000"/>
                                    </p:animScale>
                                    <p:animScale>
                                      <p:cBhvr>
                                        <p:cTn id="90" dur="166" decel="50000">
                                          <p:stCondLst>
                                            <p:cond delay="1668"/>
                                          </p:stCondLst>
                                        </p:cTn>
                                        <p:tgtEl>
                                          <p:spTgt spid="181265"/>
                                        </p:tgtEl>
                                      </p:cBhvr>
                                      <p:to x="100000" y="100000"/>
                                    </p:animScale>
                                    <p:animScale>
                                      <p:cBhvr>
                                        <p:cTn id="91" dur="26">
                                          <p:stCondLst>
                                            <p:cond delay="1808"/>
                                          </p:stCondLst>
                                        </p:cTn>
                                        <p:tgtEl>
                                          <p:spTgt spid="181265"/>
                                        </p:tgtEl>
                                      </p:cBhvr>
                                      <p:to x="100000" y="95000"/>
                                    </p:animScale>
                                    <p:animScale>
                                      <p:cBhvr>
                                        <p:cTn id="92" dur="166" decel="50000">
                                          <p:stCondLst>
                                            <p:cond delay="1834"/>
                                          </p:stCondLst>
                                        </p:cTn>
                                        <p:tgtEl>
                                          <p:spTgt spid="181265"/>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81253"/>
                                        </p:tgtEl>
                                        <p:attrNameLst>
                                          <p:attrName>style.visibility</p:attrName>
                                        </p:attrNameLst>
                                      </p:cBhvr>
                                      <p:to>
                                        <p:strVal val="visible"/>
                                      </p:to>
                                    </p:set>
                                    <p:animEffect transition="in" filter="wipe(down)">
                                      <p:cBhvr>
                                        <p:cTn id="97" dur="580">
                                          <p:stCondLst>
                                            <p:cond delay="0"/>
                                          </p:stCondLst>
                                        </p:cTn>
                                        <p:tgtEl>
                                          <p:spTgt spid="181253"/>
                                        </p:tgtEl>
                                      </p:cBhvr>
                                    </p:animEffect>
                                    <p:anim calcmode="lin" valueType="num">
                                      <p:cBhvr>
                                        <p:cTn id="98" dur="1822" tmFilter="0,0; 0.14,0.36; 0.43,0.73; 0.71,0.91; 1.0,1.0">
                                          <p:stCondLst>
                                            <p:cond delay="0"/>
                                          </p:stCondLst>
                                        </p:cTn>
                                        <p:tgtEl>
                                          <p:spTgt spid="18125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8125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8125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8125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81253"/>
                                        </p:tgtEl>
                                        <p:attrNameLst>
                                          <p:attrName>ppt_y</p:attrName>
                                        </p:attrNameLst>
                                      </p:cBhvr>
                                      <p:tavLst>
                                        <p:tav tm="0" fmla="#ppt_y-sin(pi*$)/81">
                                          <p:val>
                                            <p:fltVal val="0"/>
                                          </p:val>
                                        </p:tav>
                                        <p:tav tm="100000">
                                          <p:val>
                                            <p:fltVal val="1"/>
                                          </p:val>
                                        </p:tav>
                                      </p:tavLst>
                                    </p:anim>
                                    <p:animScale>
                                      <p:cBhvr>
                                        <p:cTn id="103" dur="26">
                                          <p:stCondLst>
                                            <p:cond delay="650"/>
                                          </p:stCondLst>
                                        </p:cTn>
                                        <p:tgtEl>
                                          <p:spTgt spid="181253"/>
                                        </p:tgtEl>
                                      </p:cBhvr>
                                      <p:to x="100000" y="60000"/>
                                    </p:animScale>
                                    <p:animScale>
                                      <p:cBhvr>
                                        <p:cTn id="104" dur="166" decel="50000">
                                          <p:stCondLst>
                                            <p:cond delay="676"/>
                                          </p:stCondLst>
                                        </p:cTn>
                                        <p:tgtEl>
                                          <p:spTgt spid="181253"/>
                                        </p:tgtEl>
                                      </p:cBhvr>
                                      <p:to x="100000" y="100000"/>
                                    </p:animScale>
                                    <p:animScale>
                                      <p:cBhvr>
                                        <p:cTn id="105" dur="26">
                                          <p:stCondLst>
                                            <p:cond delay="1312"/>
                                          </p:stCondLst>
                                        </p:cTn>
                                        <p:tgtEl>
                                          <p:spTgt spid="181253"/>
                                        </p:tgtEl>
                                      </p:cBhvr>
                                      <p:to x="100000" y="80000"/>
                                    </p:animScale>
                                    <p:animScale>
                                      <p:cBhvr>
                                        <p:cTn id="106" dur="166" decel="50000">
                                          <p:stCondLst>
                                            <p:cond delay="1338"/>
                                          </p:stCondLst>
                                        </p:cTn>
                                        <p:tgtEl>
                                          <p:spTgt spid="181253"/>
                                        </p:tgtEl>
                                      </p:cBhvr>
                                      <p:to x="100000" y="100000"/>
                                    </p:animScale>
                                    <p:animScale>
                                      <p:cBhvr>
                                        <p:cTn id="107" dur="26">
                                          <p:stCondLst>
                                            <p:cond delay="1642"/>
                                          </p:stCondLst>
                                        </p:cTn>
                                        <p:tgtEl>
                                          <p:spTgt spid="181253"/>
                                        </p:tgtEl>
                                      </p:cBhvr>
                                      <p:to x="100000" y="90000"/>
                                    </p:animScale>
                                    <p:animScale>
                                      <p:cBhvr>
                                        <p:cTn id="108" dur="166" decel="50000">
                                          <p:stCondLst>
                                            <p:cond delay="1668"/>
                                          </p:stCondLst>
                                        </p:cTn>
                                        <p:tgtEl>
                                          <p:spTgt spid="181253"/>
                                        </p:tgtEl>
                                      </p:cBhvr>
                                      <p:to x="100000" y="100000"/>
                                    </p:animScale>
                                    <p:animScale>
                                      <p:cBhvr>
                                        <p:cTn id="109" dur="26">
                                          <p:stCondLst>
                                            <p:cond delay="1808"/>
                                          </p:stCondLst>
                                        </p:cTn>
                                        <p:tgtEl>
                                          <p:spTgt spid="181253"/>
                                        </p:tgtEl>
                                      </p:cBhvr>
                                      <p:to x="100000" y="95000"/>
                                    </p:animScale>
                                    <p:animScale>
                                      <p:cBhvr>
                                        <p:cTn id="110" dur="166" decel="50000">
                                          <p:stCondLst>
                                            <p:cond delay="1834"/>
                                          </p:stCondLst>
                                        </p:cTn>
                                        <p:tgtEl>
                                          <p:spTgt spid="181253"/>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81257"/>
                                        </p:tgtEl>
                                        <p:attrNameLst>
                                          <p:attrName>style.visibility</p:attrName>
                                        </p:attrNameLst>
                                      </p:cBhvr>
                                      <p:to>
                                        <p:strVal val="visible"/>
                                      </p:to>
                                    </p:set>
                                    <p:animEffect transition="in" filter="wipe(down)">
                                      <p:cBhvr>
                                        <p:cTn id="115" dur="580">
                                          <p:stCondLst>
                                            <p:cond delay="0"/>
                                          </p:stCondLst>
                                        </p:cTn>
                                        <p:tgtEl>
                                          <p:spTgt spid="181257"/>
                                        </p:tgtEl>
                                      </p:cBhvr>
                                    </p:animEffect>
                                    <p:anim calcmode="lin" valueType="num">
                                      <p:cBhvr>
                                        <p:cTn id="116" dur="1822" tmFilter="0,0; 0.14,0.36; 0.43,0.73; 0.71,0.91; 1.0,1.0">
                                          <p:stCondLst>
                                            <p:cond delay="0"/>
                                          </p:stCondLst>
                                        </p:cTn>
                                        <p:tgtEl>
                                          <p:spTgt spid="18125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8125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8125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8125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81257"/>
                                        </p:tgtEl>
                                        <p:attrNameLst>
                                          <p:attrName>ppt_y</p:attrName>
                                        </p:attrNameLst>
                                      </p:cBhvr>
                                      <p:tavLst>
                                        <p:tav tm="0" fmla="#ppt_y-sin(pi*$)/81">
                                          <p:val>
                                            <p:fltVal val="0"/>
                                          </p:val>
                                        </p:tav>
                                        <p:tav tm="100000">
                                          <p:val>
                                            <p:fltVal val="1"/>
                                          </p:val>
                                        </p:tav>
                                      </p:tavLst>
                                    </p:anim>
                                    <p:animScale>
                                      <p:cBhvr>
                                        <p:cTn id="121" dur="26">
                                          <p:stCondLst>
                                            <p:cond delay="650"/>
                                          </p:stCondLst>
                                        </p:cTn>
                                        <p:tgtEl>
                                          <p:spTgt spid="181257"/>
                                        </p:tgtEl>
                                      </p:cBhvr>
                                      <p:to x="100000" y="60000"/>
                                    </p:animScale>
                                    <p:animScale>
                                      <p:cBhvr>
                                        <p:cTn id="122" dur="166" decel="50000">
                                          <p:stCondLst>
                                            <p:cond delay="676"/>
                                          </p:stCondLst>
                                        </p:cTn>
                                        <p:tgtEl>
                                          <p:spTgt spid="181257"/>
                                        </p:tgtEl>
                                      </p:cBhvr>
                                      <p:to x="100000" y="100000"/>
                                    </p:animScale>
                                    <p:animScale>
                                      <p:cBhvr>
                                        <p:cTn id="123" dur="26">
                                          <p:stCondLst>
                                            <p:cond delay="1312"/>
                                          </p:stCondLst>
                                        </p:cTn>
                                        <p:tgtEl>
                                          <p:spTgt spid="181257"/>
                                        </p:tgtEl>
                                      </p:cBhvr>
                                      <p:to x="100000" y="80000"/>
                                    </p:animScale>
                                    <p:animScale>
                                      <p:cBhvr>
                                        <p:cTn id="124" dur="166" decel="50000">
                                          <p:stCondLst>
                                            <p:cond delay="1338"/>
                                          </p:stCondLst>
                                        </p:cTn>
                                        <p:tgtEl>
                                          <p:spTgt spid="181257"/>
                                        </p:tgtEl>
                                      </p:cBhvr>
                                      <p:to x="100000" y="100000"/>
                                    </p:animScale>
                                    <p:animScale>
                                      <p:cBhvr>
                                        <p:cTn id="125" dur="26">
                                          <p:stCondLst>
                                            <p:cond delay="1642"/>
                                          </p:stCondLst>
                                        </p:cTn>
                                        <p:tgtEl>
                                          <p:spTgt spid="181257"/>
                                        </p:tgtEl>
                                      </p:cBhvr>
                                      <p:to x="100000" y="90000"/>
                                    </p:animScale>
                                    <p:animScale>
                                      <p:cBhvr>
                                        <p:cTn id="126" dur="166" decel="50000">
                                          <p:stCondLst>
                                            <p:cond delay="1668"/>
                                          </p:stCondLst>
                                        </p:cTn>
                                        <p:tgtEl>
                                          <p:spTgt spid="181257"/>
                                        </p:tgtEl>
                                      </p:cBhvr>
                                      <p:to x="100000" y="100000"/>
                                    </p:animScale>
                                    <p:animScale>
                                      <p:cBhvr>
                                        <p:cTn id="127" dur="26">
                                          <p:stCondLst>
                                            <p:cond delay="1808"/>
                                          </p:stCondLst>
                                        </p:cTn>
                                        <p:tgtEl>
                                          <p:spTgt spid="181257"/>
                                        </p:tgtEl>
                                      </p:cBhvr>
                                      <p:to x="100000" y="95000"/>
                                    </p:animScale>
                                    <p:animScale>
                                      <p:cBhvr>
                                        <p:cTn id="128" dur="166" decel="50000">
                                          <p:stCondLst>
                                            <p:cond delay="1834"/>
                                          </p:stCondLst>
                                        </p:cTn>
                                        <p:tgtEl>
                                          <p:spTgt spid="181257"/>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81264"/>
                                        </p:tgtEl>
                                        <p:attrNameLst>
                                          <p:attrName>style.visibility</p:attrName>
                                        </p:attrNameLst>
                                      </p:cBhvr>
                                      <p:to>
                                        <p:strVal val="visible"/>
                                      </p:to>
                                    </p:set>
                                    <p:animEffect transition="in" filter="wipe(down)">
                                      <p:cBhvr>
                                        <p:cTn id="133" dur="580">
                                          <p:stCondLst>
                                            <p:cond delay="0"/>
                                          </p:stCondLst>
                                        </p:cTn>
                                        <p:tgtEl>
                                          <p:spTgt spid="181264"/>
                                        </p:tgtEl>
                                      </p:cBhvr>
                                    </p:animEffect>
                                    <p:anim calcmode="lin" valueType="num">
                                      <p:cBhvr>
                                        <p:cTn id="134" dur="1822" tmFilter="0,0; 0.14,0.36; 0.43,0.73; 0.71,0.91; 1.0,1.0">
                                          <p:stCondLst>
                                            <p:cond delay="0"/>
                                          </p:stCondLst>
                                        </p:cTn>
                                        <p:tgtEl>
                                          <p:spTgt spid="181264"/>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81264"/>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81264"/>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81264"/>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81264"/>
                                        </p:tgtEl>
                                        <p:attrNameLst>
                                          <p:attrName>ppt_y</p:attrName>
                                        </p:attrNameLst>
                                      </p:cBhvr>
                                      <p:tavLst>
                                        <p:tav tm="0" fmla="#ppt_y-sin(pi*$)/81">
                                          <p:val>
                                            <p:fltVal val="0"/>
                                          </p:val>
                                        </p:tav>
                                        <p:tav tm="100000">
                                          <p:val>
                                            <p:fltVal val="1"/>
                                          </p:val>
                                        </p:tav>
                                      </p:tavLst>
                                    </p:anim>
                                    <p:animScale>
                                      <p:cBhvr>
                                        <p:cTn id="139" dur="26">
                                          <p:stCondLst>
                                            <p:cond delay="650"/>
                                          </p:stCondLst>
                                        </p:cTn>
                                        <p:tgtEl>
                                          <p:spTgt spid="181264"/>
                                        </p:tgtEl>
                                      </p:cBhvr>
                                      <p:to x="100000" y="60000"/>
                                    </p:animScale>
                                    <p:animScale>
                                      <p:cBhvr>
                                        <p:cTn id="140" dur="166" decel="50000">
                                          <p:stCondLst>
                                            <p:cond delay="676"/>
                                          </p:stCondLst>
                                        </p:cTn>
                                        <p:tgtEl>
                                          <p:spTgt spid="181264"/>
                                        </p:tgtEl>
                                      </p:cBhvr>
                                      <p:to x="100000" y="100000"/>
                                    </p:animScale>
                                    <p:animScale>
                                      <p:cBhvr>
                                        <p:cTn id="141" dur="26">
                                          <p:stCondLst>
                                            <p:cond delay="1312"/>
                                          </p:stCondLst>
                                        </p:cTn>
                                        <p:tgtEl>
                                          <p:spTgt spid="181264"/>
                                        </p:tgtEl>
                                      </p:cBhvr>
                                      <p:to x="100000" y="80000"/>
                                    </p:animScale>
                                    <p:animScale>
                                      <p:cBhvr>
                                        <p:cTn id="142" dur="166" decel="50000">
                                          <p:stCondLst>
                                            <p:cond delay="1338"/>
                                          </p:stCondLst>
                                        </p:cTn>
                                        <p:tgtEl>
                                          <p:spTgt spid="181264"/>
                                        </p:tgtEl>
                                      </p:cBhvr>
                                      <p:to x="100000" y="100000"/>
                                    </p:animScale>
                                    <p:animScale>
                                      <p:cBhvr>
                                        <p:cTn id="143" dur="26">
                                          <p:stCondLst>
                                            <p:cond delay="1642"/>
                                          </p:stCondLst>
                                        </p:cTn>
                                        <p:tgtEl>
                                          <p:spTgt spid="181264"/>
                                        </p:tgtEl>
                                      </p:cBhvr>
                                      <p:to x="100000" y="90000"/>
                                    </p:animScale>
                                    <p:animScale>
                                      <p:cBhvr>
                                        <p:cTn id="144" dur="166" decel="50000">
                                          <p:stCondLst>
                                            <p:cond delay="1668"/>
                                          </p:stCondLst>
                                        </p:cTn>
                                        <p:tgtEl>
                                          <p:spTgt spid="181264"/>
                                        </p:tgtEl>
                                      </p:cBhvr>
                                      <p:to x="100000" y="100000"/>
                                    </p:animScale>
                                    <p:animScale>
                                      <p:cBhvr>
                                        <p:cTn id="145" dur="26">
                                          <p:stCondLst>
                                            <p:cond delay="1808"/>
                                          </p:stCondLst>
                                        </p:cTn>
                                        <p:tgtEl>
                                          <p:spTgt spid="181264"/>
                                        </p:tgtEl>
                                      </p:cBhvr>
                                      <p:to x="100000" y="95000"/>
                                    </p:animScale>
                                    <p:animScale>
                                      <p:cBhvr>
                                        <p:cTn id="146" dur="166" decel="50000">
                                          <p:stCondLst>
                                            <p:cond delay="1834"/>
                                          </p:stCondLst>
                                        </p:cTn>
                                        <p:tgtEl>
                                          <p:spTgt spid="181264"/>
                                        </p:tgtEl>
                                      </p:cBhvr>
                                      <p:to x="100000" y="100000"/>
                                    </p:animScale>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81266"/>
                                        </p:tgtEl>
                                        <p:attrNameLst>
                                          <p:attrName>style.visibility</p:attrName>
                                        </p:attrNameLst>
                                      </p:cBhvr>
                                      <p:to>
                                        <p:strVal val="visible"/>
                                      </p:to>
                                    </p:set>
                                    <p:animEffect transition="in" filter="wipe(down)">
                                      <p:cBhvr>
                                        <p:cTn id="151" dur="580">
                                          <p:stCondLst>
                                            <p:cond delay="0"/>
                                          </p:stCondLst>
                                        </p:cTn>
                                        <p:tgtEl>
                                          <p:spTgt spid="181266"/>
                                        </p:tgtEl>
                                      </p:cBhvr>
                                    </p:animEffect>
                                    <p:anim calcmode="lin" valueType="num">
                                      <p:cBhvr>
                                        <p:cTn id="152" dur="1822" tmFilter="0,0; 0.14,0.36; 0.43,0.73; 0.71,0.91; 1.0,1.0">
                                          <p:stCondLst>
                                            <p:cond delay="0"/>
                                          </p:stCondLst>
                                        </p:cTn>
                                        <p:tgtEl>
                                          <p:spTgt spid="181266"/>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81266"/>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81266"/>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81266"/>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81266"/>
                                        </p:tgtEl>
                                        <p:attrNameLst>
                                          <p:attrName>ppt_y</p:attrName>
                                        </p:attrNameLst>
                                      </p:cBhvr>
                                      <p:tavLst>
                                        <p:tav tm="0" fmla="#ppt_y-sin(pi*$)/81">
                                          <p:val>
                                            <p:fltVal val="0"/>
                                          </p:val>
                                        </p:tav>
                                        <p:tav tm="100000">
                                          <p:val>
                                            <p:fltVal val="1"/>
                                          </p:val>
                                        </p:tav>
                                      </p:tavLst>
                                    </p:anim>
                                    <p:animScale>
                                      <p:cBhvr>
                                        <p:cTn id="157" dur="26">
                                          <p:stCondLst>
                                            <p:cond delay="650"/>
                                          </p:stCondLst>
                                        </p:cTn>
                                        <p:tgtEl>
                                          <p:spTgt spid="181266"/>
                                        </p:tgtEl>
                                      </p:cBhvr>
                                      <p:to x="100000" y="60000"/>
                                    </p:animScale>
                                    <p:animScale>
                                      <p:cBhvr>
                                        <p:cTn id="158" dur="166" decel="50000">
                                          <p:stCondLst>
                                            <p:cond delay="676"/>
                                          </p:stCondLst>
                                        </p:cTn>
                                        <p:tgtEl>
                                          <p:spTgt spid="181266"/>
                                        </p:tgtEl>
                                      </p:cBhvr>
                                      <p:to x="100000" y="100000"/>
                                    </p:animScale>
                                    <p:animScale>
                                      <p:cBhvr>
                                        <p:cTn id="159" dur="26">
                                          <p:stCondLst>
                                            <p:cond delay="1312"/>
                                          </p:stCondLst>
                                        </p:cTn>
                                        <p:tgtEl>
                                          <p:spTgt spid="181266"/>
                                        </p:tgtEl>
                                      </p:cBhvr>
                                      <p:to x="100000" y="80000"/>
                                    </p:animScale>
                                    <p:animScale>
                                      <p:cBhvr>
                                        <p:cTn id="160" dur="166" decel="50000">
                                          <p:stCondLst>
                                            <p:cond delay="1338"/>
                                          </p:stCondLst>
                                        </p:cTn>
                                        <p:tgtEl>
                                          <p:spTgt spid="181266"/>
                                        </p:tgtEl>
                                      </p:cBhvr>
                                      <p:to x="100000" y="100000"/>
                                    </p:animScale>
                                    <p:animScale>
                                      <p:cBhvr>
                                        <p:cTn id="161" dur="26">
                                          <p:stCondLst>
                                            <p:cond delay="1642"/>
                                          </p:stCondLst>
                                        </p:cTn>
                                        <p:tgtEl>
                                          <p:spTgt spid="181266"/>
                                        </p:tgtEl>
                                      </p:cBhvr>
                                      <p:to x="100000" y="90000"/>
                                    </p:animScale>
                                    <p:animScale>
                                      <p:cBhvr>
                                        <p:cTn id="162" dur="166" decel="50000">
                                          <p:stCondLst>
                                            <p:cond delay="1668"/>
                                          </p:stCondLst>
                                        </p:cTn>
                                        <p:tgtEl>
                                          <p:spTgt spid="181266"/>
                                        </p:tgtEl>
                                      </p:cBhvr>
                                      <p:to x="100000" y="100000"/>
                                    </p:animScale>
                                    <p:animScale>
                                      <p:cBhvr>
                                        <p:cTn id="163" dur="26">
                                          <p:stCondLst>
                                            <p:cond delay="1808"/>
                                          </p:stCondLst>
                                        </p:cTn>
                                        <p:tgtEl>
                                          <p:spTgt spid="181266"/>
                                        </p:tgtEl>
                                      </p:cBhvr>
                                      <p:to x="100000" y="95000"/>
                                    </p:animScale>
                                    <p:animScale>
                                      <p:cBhvr>
                                        <p:cTn id="164" dur="166" decel="50000">
                                          <p:stCondLst>
                                            <p:cond delay="1834"/>
                                          </p:stCondLst>
                                        </p:cTn>
                                        <p:tgtEl>
                                          <p:spTgt spid="181266"/>
                                        </p:tgtEl>
                                      </p:cBhvr>
                                      <p:to x="100000" y="100000"/>
                                    </p:animScale>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181263"/>
                                        </p:tgtEl>
                                        <p:attrNameLst>
                                          <p:attrName>style.visibility</p:attrName>
                                        </p:attrNameLst>
                                      </p:cBhvr>
                                      <p:to>
                                        <p:strVal val="visible"/>
                                      </p:to>
                                    </p:set>
                                    <p:animEffect transition="in" filter="wipe(down)">
                                      <p:cBhvr>
                                        <p:cTn id="169" dur="580">
                                          <p:stCondLst>
                                            <p:cond delay="0"/>
                                          </p:stCondLst>
                                        </p:cTn>
                                        <p:tgtEl>
                                          <p:spTgt spid="181263"/>
                                        </p:tgtEl>
                                      </p:cBhvr>
                                    </p:animEffect>
                                    <p:anim calcmode="lin" valueType="num">
                                      <p:cBhvr>
                                        <p:cTn id="170" dur="1822" tmFilter="0,0; 0.14,0.36; 0.43,0.73; 0.71,0.91; 1.0,1.0">
                                          <p:stCondLst>
                                            <p:cond delay="0"/>
                                          </p:stCondLst>
                                        </p:cTn>
                                        <p:tgtEl>
                                          <p:spTgt spid="181263"/>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81263"/>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81263"/>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81263"/>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81263"/>
                                        </p:tgtEl>
                                        <p:attrNameLst>
                                          <p:attrName>ppt_y</p:attrName>
                                        </p:attrNameLst>
                                      </p:cBhvr>
                                      <p:tavLst>
                                        <p:tav tm="0" fmla="#ppt_y-sin(pi*$)/81">
                                          <p:val>
                                            <p:fltVal val="0"/>
                                          </p:val>
                                        </p:tav>
                                        <p:tav tm="100000">
                                          <p:val>
                                            <p:fltVal val="1"/>
                                          </p:val>
                                        </p:tav>
                                      </p:tavLst>
                                    </p:anim>
                                    <p:animScale>
                                      <p:cBhvr>
                                        <p:cTn id="175" dur="26">
                                          <p:stCondLst>
                                            <p:cond delay="650"/>
                                          </p:stCondLst>
                                        </p:cTn>
                                        <p:tgtEl>
                                          <p:spTgt spid="181263"/>
                                        </p:tgtEl>
                                      </p:cBhvr>
                                      <p:to x="100000" y="60000"/>
                                    </p:animScale>
                                    <p:animScale>
                                      <p:cBhvr>
                                        <p:cTn id="176" dur="166" decel="50000">
                                          <p:stCondLst>
                                            <p:cond delay="676"/>
                                          </p:stCondLst>
                                        </p:cTn>
                                        <p:tgtEl>
                                          <p:spTgt spid="181263"/>
                                        </p:tgtEl>
                                      </p:cBhvr>
                                      <p:to x="100000" y="100000"/>
                                    </p:animScale>
                                    <p:animScale>
                                      <p:cBhvr>
                                        <p:cTn id="177" dur="26">
                                          <p:stCondLst>
                                            <p:cond delay="1312"/>
                                          </p:stCondLst>
                                        </p:cTn>
                                        <p:tgtEl>
                                          <p:spTgt spid="181263"/>
                                        </p:tgtEl>
                                      </p:cBhvr>
                                      <p:to x="100000" y="80000"/>
                                    </p:animScale>
                                    <p:animScale>
                                      <p:cBhvr>
                                        <p:cTn id="178" dur="166" decel="50000">
                                          <p:stCondLst>
                                            <p:cond delay="1338"/>
                                          </p:stCondLst>
                                        </p:cTn>
                                        <p:tgtEl>
                                          <p:spTgt spid="181263"/>
                                        </p:tgtEl>
                                      </p:cBhvr>
                                      <p:to x="100000" y="100000"/>
                                    </p:animScale>
                                    <p:animScale>
                                      <p:cBhvr>
                                        <p:cTn id="179" dur="26">
                                          <p:stCondLst>
                                            <p:cond delay="1642"/>
                                          </p:stCondLst>
                                        </p:cTn>
                                        <p:tgtEl>
                                          <p:spTgt spid="181263"/>
                                        </p:tgtEl>
                                      </p:cBhvr>
                                      <p:to x="100000" y="90000"/>
                                    </p:animScale>
                                    <p:animScale>
                                      <p:cBhvr>
                                        <p:cTn id="180" dur="166" decel="50000">
                                          <p:stCondLst>
                                            <p:cond delay="1668"/>
                                          </p:stCondLst>
                                        </p:cTn>
                                        <p:tgtEl>
                                          <p:spTgt spid="181263"/>
                                        </p:tgtEl>
                                      </p:cBhvr>
                                      <p:to x="100000" y="100000"/>
                                    </p:animScale>
                                    <p:animScale>
                                      <p:cBhvr>
                                        <p:cTn id="181" dur="26">
                                          <p:stCondLst>
                                            <p:cond delay="1808"/>
                                          </p:stCondLst>
                                        </p:cTn>
                                        <p:tgtEl>
                                          <p:spTgt spid="181263"/>
                                        </p:tgtEl>
                                      </p:cBhvr>
                                      <p:to x="100000" y="95000"/>
                                    </p:animScale>
                                    <p:animScale>
                                      <p:cBhvr>
                                        <p:cTn id="182" dur="166" decel="50000">
                                          <p:stCondLst>
                                            <p:cond delay="1834"/>
                                          </p:stCondLst>
                                        </p:cTn>
                                        <p:tgtEl>
                                          <p:spTgt spid="181263"/>
                                        </p:tgtEl>
                                      </p:cBhvr>
                                      <p:to x="100000" y="100000"/>
                                    </p:animScale>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181258"/>
                                        </p:tgtEl>
                                        <p:attrNameLst>
                                          <p:attrName>style.visibility</p:attrName>
                                        </p:attrNameLst>
                                      </p:cBhvr>
                                      <p:to>
                                        <p:strVal val="visible"/>
                                      </p:to>
                                    </p:set>
                                    <p:animEffect transition="in" filter="wipe(down)">
                                      <p:cBhvr>
                                        <p:cTn id="187" dur="580">
                                          <p:stCondLst>
                                            <p:cond delay="0"/>
                                          </p:stCondLst>
                                        </p:cTn>
                                        <p:tgtEl>
                                          <p:spTgt spid="181258"/>
                                        </p:tgtEl>
                                      </p:cBhvr>
                                    </p:animEffect>
                                    <p:anim calcmode="lin" valueType="num">
                                      <p:cBhvr>
                                        <p:cTn id="188" dur="1822" tmFilter="0,0; 0.14,0.36; 0.43,0.73; 0.71,0.91; 1.0,1.0">
                                          <p:stCondLst>
                                            <p:cond delay="0"/>
                                          </p:stCondLst>
                                        </p:cTn>
                                        <p:tgtEl>
                                          <p:spTgt spid="181258"/>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81258"/>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81258"/>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81258"/>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81258"/>
                                        </p:tgtEl>
                                        <p:attrNameLst>
                                          <p:attrName>ppt_y</p:attrName>
                                        </p:attrNameLst>
                                      </p:cBhvr>
                                      <p:tavLst>
                                        <p:tav tm="0" fmla="#ppt_y-sin(pi*$)/81">
                                          <p:val>
                                            <p:fltVal val="0"/>
                                          </p:val>
                                        </p:tav>
                                        <p:tav tm="100000">
                                          <p:val>
                                            <p:fltVal val="1"/>
                                          </p:val>
                                        </p:tav>
                                      </p:tavLst>
                                    </p:anim>
                                    <p:animScale>
                                      <p:cBhvr>
                                        <p:cTn id="193" dur="26">
                                          <p:stCondLst>
                                            <p:cond delay="650"/>
                                          </p:stCondLst>
                                        </p:cTn>
                                        <p:tgtEl>
                                          <p:spTgt spid="181258"/>
                                        </p:tgtEl>
                                      </p:cBhvr>
                                      <p:to x="100000" y="60000"/>
                                    </p:animScale>
                                    <p:animScale>
                                      <p:cBhvr>
                                        <p:cTn id="194" dur="166" decel="50000">
                                          <p:stCondLst>
                                            <p:cond delay="676"/>
                                          </p:stCondLst>
                                        </p:cTn>
                                        <p:tgtEl>
                                          <p:spTgt spid="181258"/>
                                        </p:tgtEl>
                                      </p:cBhvr>
                                      <p:to x="100000" y="100000"/>
                                    </p:animScale>
                                    <p:animScale>
                                      <p:cBhvr>
                                        <p:cTn id="195" dur="26">
                                          <p:stCondLst>
                                            <p:cond delay="1312"/>
                                          </p:stCondLst>
                                        </p:cTn>
                                        <p:tgtEl>
                                          <p:spTgt spid="181258"/>
                                        </p:tgtEl>
                                      </p:cBhvr>
                                      <p:to x="100000" y="80000"/>
                                    </p:animScale>
                                    <p:animScale>
                                      <p:cBhvr>
                                        <p:cTn id="196" dur="166" decel="50000">
                                          <p:stCondLst>
                                            <p:cond delay="1338"/>
                                          </p:stCondLst>
                                        </p:cTn>
                                        <p:tgtEl>
                                          <p:spTgt spid="181258"/>
                                        </p:tgtEl>
                                      </p:cBhvr>
                                      <p:to x="100000" y="100000"/>
                                    </p:animScale>
                                    <p:animScale>
                                      <p:cBhvr>
                                        <p:cTn id="197" dur="26">
                                          <p:stCondLst>
                                            <p:cond delay="1642"/>
                                          </p:stCondLst>
                                        </p:cTn>
                                        <p:tgtEl>
                                          <p:spTgt spid="181258"/>
                                        </p:tgtEl>
                                      </p:cBhvr>
                                      <p:to x="100000" y="90000"/>
                                    </p:animScale>
                                    <p:animScale>
                                      <p:cBhvr>
                                        <p:cTn id="198" dur="166" decel="50000">
                                          <p:stCondLst>
                                            <p:cond delay="1668"/>
                                          </p:stCondLst>
                                        </p:cTn>
                                        <p:tgtEl>
                                          <p:spTgt spid="181258"/>
                                        </p:tgtEl>
                                      </p:cBhvr>
                                      <p:to x="100000" y="100000"/>
                                    </p:animScale>
                                    <p:animScale>
                                      <p:cBhvr>
                                        <p:cTn id="199" dur="26">
                                          <p:stCondLst>
                                            <p:cond delay="1808"/>
                                          </p:stCondLst>
                                        </p:cTn>
                                        <p:tgtEl>
                                          <p:spTgt spid="181258"/>
                                        </p:tgtEl>
                                      </p:cBhvr>
                                      <p:to x="100000" y="95000"/>
                                    </p:animScale>
                                    <p:animScale>
                                      <p:cBhvr>
                                        <p:cTn id="200" dur="166" decel="50000">
                                          <p:stCondLst>
                                            <p:cond delay="1834"/>
                                          </p:stCondLst>
                                        </p:cTn>
                                        <p:tgtEl>
                                          <p:spTgt spid="1812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animBg="1"/>
      <p:bldP spid="181253" grpId="0" animBg="1"/>
      <p:bldP spid="181256" grpId="0" animBg="1"/>
      <p:bldP spid="181257" grpId="0" animBg="1"/>
      <p:bldP spid="181258" grpId="0" animBg="1"/>
      <p:bldP spid="181261" grpId="0" animBg="1"/>
      <p:bldP spid="181263" grpId="0" animBg="1"/>
      <p:bldP spid="181264" grpId="0" animBg="1"/>
      <p:bldP spid="1812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kumimoji="0" lang="zh-CN" altLang="en-US" b="1">
                <a:latin typeface="黑体" charset="0"/>
                <a:ea typeface="黑体" charset="0"/>
                <a:cs typeface="黑体" charset="0"/>
              </a:rPr>
              <a:t>组成中心意思</a:t>
            </a:r>
            <a:r>
              <a:rPr kumimoji="0" lang="en-US" altLang="zh-CN" b="1">
                <a:latin typeface="黑体" charset="0"/>
                <a:ea typeface="黑体" charset="0"/>
                <a:cs typeface="黑体" charset="0"/>
              </a:rPr>
              <a:t>(</a:t>
            </a:r>
            <a:r>
              <a:rPr kumimoji="0" lang="zh-CN" altLang="en-US" b="1">
                <a:latin typeface="黑体" charset="0"/>
                <a:ea typeface="黑体" charset="0"/>
                <a:cs typeface="黑体" charset="0"/>
              </a:rPr>
              <a:t>信息中心主题</a:t>
            </a:r>
            <a:r>
              <a:rPr kumimoji="0" lang="en-US" altLang="zh-CN" b="1">
                <a:latin typeface="黑体" charset="0"/>
                <a:ea typeface="黑体" charset="0"/>
                <a:cs typeface="黑体" charset="0"/>
              </a:rPr>
              <a:t>)</a:t>
            </a:r>
            <a:endParaRPr kumimoji="0" lang="en-US" altLang="zh-CN">
              <a:latin typeface="黑体" charset="0"/>
              <a:ea typeface="黑体" charset="0"/>
              <a:cs typeface="黑体" charset="0"/>
            </a:endParaRPr>
          </a:p>
        </p:txBody>
      </p:sp>
      <p:sp>
        <p:nvSpPr>
          <p:cNvPr id="189443" name="Rectangle 3"/>
          <p:cNvSpPr>
            <a:spLocks noGrp="1" noChangeArrowheads="1"/>
          </p:cNvSpPr>
          <p:nvPr>
            <p:ph type="body" idx="1"/>
          </p:nvPr>
        </p:nvSpPr>
        <p:spPr>
          <a:xfrm>
            <a:off x="1143000" y="1905000"/>
            <a:ext cx="2590800" cy="1295400"/>
          </a:xfrm>
          <a:solidFill>
            <a:schemeClr val="accent2"/>
          </a:solidFill>
        </p:spPr>
        <p:txBody>
          <a:bodyPr/>
          <a:lstStyle/>
          <a:p>
            <a:pPr algn="ctr">
              <a:buFont typeface="Wingdings" charset="0"/>
              <a:buNone/>
            </a:pPr>
            <a:r>
              <a:rPr kumimoji="0" lang="zh-CN" altLang="en-US" b="1">
                <a:latin typeface="黑体" charset="0"/>
                <a:ea typeface="黑体" charset="0"/>
                <a:cs typeface="黑体" charset="0"/>
              </a:rPr>
              <a:t>主题</a:t>
            </a:r>
            <a:endParaRPr kumimoji="0" lang="en-US" altLang="zh-CN" b="1">
              <a:latin typeface="黑体" charset="0"/>
              <a:ea typeface="黑体" charset="0"/>
              <a:cs typeface="黑体" charset="0"/>
            </a:endParaRPr>
          </a:p>
          <a:p>
            <a:pPr algn="ctr">
              <a:buFont typeface="Wingdings" charset="0"/>
              <a:buNone/>
            </a:pPr>
            <a:r>
              <a:rPr kumimoji="0" lang="en-US" altLang="zh-CN" b="1">
                <a:latin typeface="黑体" charset="0"/>
                <a:ea typeface="黑体" charset="0"/>
                <a:cs typeface="黑体" charset="0"/>
              </a:rPr>
              <a:t>(Subject)</a:t>
            </a:r>
          </a:p>
        </p:txBody>
      </p:sp>
      <p:sp>
        <p:nvSpPr>
          <p:cNvPr id="189444" name="Rectangle 4"/>
          <p:cNvSpPr>
            <a:spLocks noChangeArrowheads="1"/>
          </p:cNvSpPr>
          <p:nvPr/>
        </p:nvSpPr>
        <p:spPr bwMode="auto">
          <a:xfrm>
            <a:off x="4643438" y="1905000"/>
            <a:ext cx="3286125" cy="129540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algn="ctr">
              <a:lnSpc>
                <a:spcPct val="90000"/>
              </a:lnSpc>
              <a:spcBef>
                <a:spcPct val="20000"/>
              </a:spcBef>
              <a:buClr>
                <a:schemeClr val="tx2"/>
              </a:buClr>
              <a:buSzPct val="65000"/>
              <a:buFont typeface="Wingdings" charset="0"/>
              <a:buNone/>
            </a:pPr>
            <a:r>
              <a:rPr lang="zh-CN" altLang="en-US" sz="3200" b="1">
                <a:latin typeface="黑体" charset="0"/>
                <a:ea typeface="黑体" charset="0"/>
                <a:cs typeface="黑体" charset="0"/>
              </a:rPr>
              <a:t>补语</a:t>
            </a:r>
            <a:r>
              <a:rPr lang="en-US" altLang="ja-JP" sz="3200" b="1">
                <a:latin typeface="黑体" charset="0"/>
                <a:ea typeface="黑体" charset="0"/>
                <a:cs typeface="黑体" charset="0"/>
              </a:rPr>
              <a:t>(Complement)</a:t>
            </a:r>
            <a:endParaRPr lang="en-US" altLang="zh-CN" sz="3200" b="1">
              <a:latin typeface="黑体" charset="0"/>
              <a:ea typeface="黑体" charset="0"/>
              <a:cs typeface="黑体" charset="0"/>
            </a:endParaRPr>
          </a:p>
        </p:txBody>
      </p:sp>
      <p:grpSp>
        <p:nvGrpSpPr>
          <p:cNvPr id="2" name="Group 10"/>
          <p:cNvGrpSpPr>
            <a:grpSpLocks/>
          </p:cNvGrpSpPr>
          <p:nvPr/>
        </p:nvGrpSpPr>
        <p:grpSpPr bwMode="auto">
          <a:xfrm>
            <a:off x="3886200" y="2133600"/>
            <a:ext cx="762000" cy="762000"/>
            <a:chOff x="2304" y="1344"/>
            <a:chExt cx="480" cy="480"/>
          </a:xfrm>
        </p:grpSpPr>
        <p:sp>
          <p:nvSpPr>
            <p:cNvPr id="92171" name="Rectangle 8"/>
            <p:cNvSpPr>
              <a:spLocks noChangeArrowheads="1"/>
            </p:cNvSpPr>
            <p:nvPr/>
          </p:nvSpPr>
          <p:spPr bwMode="auto">
            <a:xfrm>
              <a:off x="2496" y="1344"/>
              <a:ext cx="96" cy="48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latin typeface="黑体" charset="0"/>
                <a:ea typeface="黑体" charset="0"/>
                <a:cs typeface="黑体" charset="0"/>
              </a:endParaRPr>
            </a:p>
          </p:txBody>
        </p:sp>
        <p:sp>
          <p:nvSpPr>
            <p:cNvPr id="92172" name="Rectangle 9"/>
            <p:cNvSpPr>
              <a:spLocks noChangeArrowheads="1"/>
            </p:cNvSpPr>
            <p:nvPr/>
          </p:nvSpPr>
          <p:spPr bwMode="auto">
            <a:xfrm rot="5400000">
              <a:off x="2496" y="1344"/>
              <a:ext cx="96" cy="48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a:latin typeface="黑体" charset="0"/>
                <a:ea typeface="黑体" charset="0"/>
                <a:cs typeface="黑体" charset="0"/>
              </a:endParaRPr>
            </a:p>
          </p:txBody>
        </p:sp>
      </p:grpSp>
      <p:sp>
        <p:nvSpPr>
          <p:cNvPr id="189451" name="Rectangle 11"/>
          <p:cNvSpPr>
            <a:spLocks noChangeArrowheads="1"/>
          </p:cNvSpPr>
          <p:nvPr/>
        </p:nvSpPr>
        <p:spPr bwMode="auto">
          <a:xfrm>
            <a:off x="762000" y="685800"/>
            <a:ext cx="7620000" cy="2819400"/>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189452" name="Text Box 12"/>
          <p:cNvSpPr txBox="1">
            <a:spLocks noChangeArrowheads="1"/>
          </p:cNvSpPr>
          <p:nvPr/>
        </p:nvSpPr>
        <p:spPr bwMode="auto">
          <a:xfrm>
            <a:off x="1371600" y="3570288"/>
            <a:ext cx="903288" cy="523875"/>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2800" b="1" u="sng">
                <a:latin typeface="黑体" charset="0"/>
                <a:ea typeface="黑体" charset="0"/>
                <a:cs typeface="黑体" charset="0"/>
              </a:rPr>
              <a:t>问题</a:t>
            </a:r>
          </a:p>
        </p:txBody>
      </p:sp>
      <p:sp>
        <p:nvSpPr>
          <p:cNvPr id="189453" name="Text Box 13"/>
          <p:cNvSpPr txBox="1">
            <a:spLocks noChangeArrowheads="1"/>
          </p:cNvSpPr>
          <p:nvPr/>
        </p:nvSpPr>
        <p:spPr bwMode="auto">
          <a:xfrm>
            <a:off x="5900738" y="3581400"/>
            <a:ext cx="903287" cy="523875"/>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2800" b="1" u="sng">
                <a:latin typeface="黑体" charset="0"/>
                <a:ea typeface="黑体" charset="0"/>
                <a:cs typeface="黑体" charset="0"/>
              </a:rPr>
              <a:t>答案</a:t>
            </a:r>
          </a:p>
        </p:txBody>
      </p:sp>
      <p:sp>
        <p:nvSpPr>
          <p:cNvPr id="189454" name="Text Box 14"/>
          <p:cNvSpPr txBox="1">
            <a:spLocks noChangeArrowheads="1"/>
          </p:cNvSpPr>
          <p:nvPr/>
        </p:nvSpPr>
        <p:spPr bwMode="auto">
          <a:xfrm>
            <a:off x="1371600" y="4191000"/>
            <a:ext cx="3352800" cy="830263"/>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latin typeface="黑体" charset="0"/>
                <a:ea typeface="黑体" charset="0"/>
                <a:cs typeface="黑体" charset="0"/>
              </a:rPr>
              <a:t>人应该赞美上帝的原因是</a:t>
            </a:r>
            <a:r>
              <a:rPr lang="en-US" altLang="ja-JP" b="1">
                <a:latin typeface="黑体" charset="0"/>
                <a:ea typeface="黑体" charset="0"/>
                <a:cs typeface="黑体" charset="0"/>
              </a:rPr>
              <a:t>…</a:t>
            </a:r>
            <a:endParaRPr lang="en-US" altLang="zh-CN" b="1">
              <a:latin typeface="黑体" charset="0"/>
              <a:ea typeface="黑体" charset="0"/>
              <a:cs typeface="黑体" charset="0"/>
            </a:endParaRPr>
          </a:p>
        </p:txBody>
      </p:sp>
      <p:sp>
        <p:nvSpPr>
          <p:cNvPr id="189455" name="Text Box 15"/>
          <p:cNvSpPr txBox="1">
            <a:spLocks noChangeArrowheads="1"/>
          </p:cNvSpPr>
          <p:nvPr/>
        </p:nvSpPr>
        <p:spPr bwMode="auto">
          <a:xfrm>
            <a:off x="1371600" y="5273675"/>
            <a:ext cx="3352800" cy="830263"/>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a:latin typeface="黑体" charset="0"/>
                <a:ea typeface="黑体" charset="0"/>
                <a:cs typeface="黑体" charset="0"/>
              </a:rPr>
              <a:t>一个人的品德的考验</a:t>
            </a:r>
            <a:br>
              <a:rPr lang="en-US" altLang="zh-CN" b="1">
                <a:latin typeface="黑体" charset="0"/>
                <a:ea typeface="黑体" charset="0"/>
                <a:cs typeface="黑体" charset="0"/>
              </a:rPr>
            </a:br>
            <a:r>
              <a:rPr lang="zh-CN" altLang="en-US" b="1">
                <a:latin typeface="黑体" charset="0"/>
                <a:ea typeface="黑体" charset="0"/>
                <a:cs typeface="黑体" charset="0"/>
              </a:rPr>
              <a:t>是</a:t>
            </a:r>
            <a:r>
              <a:rPr lang="en-US" altLang="ja-JP" b="1">
                <a:latin typeface="黑体" charset="0"/>
                <a:ea typeface="黑体" charset="0"/>
                <a:cs typeface="黑体" charset="0"/>
              </a:rPr>
              <a:t>…</a:t>
            </a:r>
            <a:endParaRPr lang="en-US" altLang="zh-CN" b="1">
              <a:latin typeface="黑体" charset="0"/>
              <a:ea typeface="黑体" charset="0"/>
              <a:cs typeface="黑体" charset="0"/>
            </a:endParaRPr>
          </a:p>
        </p:txBody>
      </p:sp>
      <p:sp>
        <p:nvSpPr>
          <p:cNvPr id="92170" name="Text Box 16"/>
          <p:cNvSpPr txBox="1">
            <a:spLocks noChangeArrowheads="1"/>
          </p:cNvSpPr>
          <p:nvPr/>
        </p:nvSpPr>
        <p:spPr bwMode="auto">
          <a:xfrm>
            <a:off x="8543925" y="76200"/>
            <a:ext cx="4953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solidFill>
                  <a:schemeClr val="bg2"/>
                </a:solidFill>
                <a:latin typeface="黑体" charset="0"/>
                <a:ea typeface="黑体" charset="0"/>
                <a:cs typeface="黑体" charset="0"/>
              </a:rPr>
              <a:t>29</a:t>
            </a:r>
            <a:endParaRPr lang="en-US" altLang="zh-CN">
              <a:solidFill>
                <a:schemeClr val="bg2"/>
              </a:solidFill>
              <a:latin typeface="黑体" charset="0"/>
              <a:ea typeface="黑体" charset="0"/>
              <a:cs typeface="黑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9443">
                                            <p:bg/>
                                          </p:spTgt>
                                        </p:tgtEl>
                                        <p:attrNameLst>
                                          <p:attrName>style.visibility</p:attrName>
                                        </p:attrNameLst>
                                      </p:cBhvr>
                                      <p:to>
                                        <p:strVal val="visible"/>
                                      </p:to>
                                    </p:set>
                                    <p:anim calcmode="lin" valueType="num">
                                      <p:cBhvr>
                                        <p:cTn id="7" dur="1000" fill="hold"/>
                                        <p:tgtEl>
                                          <p:spTgt spid="189443">
                                            <p:bg/>
                                          </p:spTgt>
                                        </p:tgtEl>
                                        <p:attrNameLst>
                                          <p:attrName>ppt_w</p:attrName>
                                        </p:attrNameLst>
                                      </p:cBhvr>
                                      <p:tavLst>
                                        <p:tav tm="0">
                                          <p:val>
                                            <p:fltVal val="0"/>
                                          </p:val>
                                        </p:tav>
                                        <p:tav tm="100000">
                                          <p:val>
                                            <p:strVal val="#ppt_w"/>
                                          </p:val>
                                        </p:tav>
                                      </p:tavLst>
                                    </p:anim>
                                    <p:anim calcmode="lin" valueType="num">
                                      <p:cBhvr>
                                        <p:cTn id="8" dur="1000" fill="hold"/>
                                        <p:tgtEl>
                                          <p:spTgt spid="189443">
                                            <p:bg/>
                                          </p:spTgt>
                                        </p:tgtEl>
                                        <p:attrNameLst>
                                          <p:attrName>ppt_h</p:attrName>
                                        </p:attrNameLst>
                                      </p:cBhvr>
                                      <p:tavLst>
                                        <p:tav tm="0">
                                          <p:val>
                                            <p:fltVal val="0"/>
                                          </p:val>
                                        </p:tav>
                                        <p:tav tm="100000">
                                          <p:val>
                                            <p:strVal val="#ppt_h"/>
                                          </p:val>
                                        </p:tav>
                                      </p:tavLst>
                                    </p:anim>
                                    <p:anim calcmode="lin" valueType="num">
                                      <p:cBhvr>
                                        <p:cTn id="9" dur="1000" fill="hold"/>
                                        <p:tgtEl>
                                          <p:spTgt spid="18944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9443">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childTnLst>
                                    <p:set>
                                      <p:cBhvr>
                                        <p:cTn id="12" dur="1" fill="hold">
                                          <p:stCondLst>
                                            <p:cond delay="0"/>
                                          </p:stCondLst>
                                        </p:cTn>
                                        <p:tgtEl>
                                          <p:spTgt spid="189443">
                                            <p:txEl>
                                              <p:pRg st="0" end="0"/>
                                            </p:txEl>
                                          </p:spTgt>
                                        </p:tgtEl>
                                        <p:attrNameLst>
                                          <p:attrName>style.visibility</p:attrName>
                                        </p:attrNameLst>
                                      </p:cBhvr>
                                      <p:to>
                                        <p:strVal val="visible"/>
                                      </p:to>
                                    </p:set>
                                    <p:anim calcmode="lin" valueType="num">
                                      <p:cBhvr>
                                        <p:cTn id="13" dur="1000" fill="hold"/>
                                        <p:tgtEl>
                                          <p:spTgt spid="18944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8944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894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9443">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1" nodeType="withEffect">
                                  <p:stCondLst>
                                    <p:cond delay="0"/>
                                  </p:stCondLst>
                                  <p:childTnLst>
                                    <p:set>
                                      <p:cBhvr>
                                        <p:cTn id="18" dur="1" fill="hold">
                                          <p:stCondLst>
                                            <p:cond delay="0"/>
                                          </p:stCondLst>
                                        </p:cTn>
                                        <p:tgtEl>
                                          <p:spTgt spid="189443">
                                            <p:txEl>
                                              <p:pRg st="1" end="1"/>
                                            </p:txEl>
                                          </p:spTgt>
                                        </p:tgtEl>
                                        <p:attrNameLst>
                                          <p:attrName>style.visibility</p:attrName>
                                        </p:attrNameLst>
                                      </p:cBhvr>
                                      <p:to>
                                        <p:strVal val="visible"/>
                                      </p:to>
                                    </p:set>
                                    <p:anim calcmode="lin" valueType="num">
                                      <p:cBhvr>
                                        <p:cTn id="19" dur="1000" fill="hold"/>
                                        <p:tgtEl>
                                          <p:spTgt spid="18944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8944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1894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894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189452"/>
                                        </p:tgtEl>
                                        <p:attrNameLst>
                                          <p:attrName>style.visibility</p:attrName>
                                        </p:attrNameLst>
                                      </p:cBhvr>
                                      <p:to>
                                        <p:strVal val="visible"/>
                                      </p:to>
                                    </p:set>
                                    <p:anim calcmode="lin" valueType="num">
                                      <p:cBhvr>
                                        <p:cTn id="27" dur="1000" fill="hold"/>
                                        <p:tgtEl>
                                          <p:spTgt spid="189452"/>
                                        </p:tgtEl>
                                        <p:attrNameLst>
                                          <p:attrName>ppt_w</p:attrName>
                                        </p:attrNameLst>
                                      </p:cBhvr>
                                      <p:tavLst>
                                        <p:tav tm="0">
                                          <p:val>
                                            <p:fltVal val="0"/>
                                          </p:val>
                                        </p:tav>
                                        <p:tav tm="100000">
                                          <p:val>
                                            <p:strVal val="#ppt_w"/>
                                          </p:val>
                                        </p:tav>
                                      </p:tavLst>
                                    </p:anim>
                                    <p:anim calcmode="lin" valueType="num">
                                      <p:cBhvr>
                                        <p:cTn id="28" dur="1000" fill="hold"/>
                                        <p:tgtEl>
                                          <p:spTgt spid="189452"/>
                                        </p:tgtEl>
                                        <p:attrNameLst>
                                          <p:attrName>ppt_h</p:attrName>
                                        </p:attrNameLst>
                                      </p:cBhvr>
                                      <p:tavLst>
                                        <p:tav tm="0">
                                          <p:val>
                                            <p:fltVal val="0"/>
                                          </p:val>
                                        </p:tav>
                                        <p:tav tm="100000">
                                          <p:val>
                                            <p:strVal val="#ppt_h"/>
                                          </p:val>
                                        </p:tav>
                                      </p:tavLst>
                                    </p:anim>
                                    <p:anim calcmode="lin" valueType="num">
                                      <p:cBhvr>
                                        <p:cTn id="29" dur="1000" fill="hold"/>
                                        <p:tgtEl>
                                          <p:spTgt spid="18945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894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189444"/>
                                        </p:tgtEl>
                                        <p:attrNameLst>
                                          <p:attrName>style.visibility</p:attrName>
                                        </p:attrNameLst>
                                      </p:cBhvr>
                                      <p:to>
                                        <p:strVal val="visible"/>
                                      </p:to>
                                    </p:set>
                                    <p:anim calcmode="lin" valueType="num">
                                      <p:cBhvr>
                                        <p:cTn id="43" dur="1000" fill="hold"/>
                                        <p:tgtEl>
                                          <p:spTgt spid="189444"/>
                                        </p:tgtEl>
                                        <p:attrNameLst>
                                          <p:attrName>ppt_w</p:attrName>
                                        </p:attrNameLst>
                                      </p:cBhvr>
                                      <p:tavLst>
                                        <p:tav tm="0">
                                          <p:val>
                                            <p:fltVal val="0"/>
                                          </p:val>
                                        </p:tav>
                                        <p:tav tm="100000">
                                          <p:val>
                                            <p:strVal val="#ppt_w"/>
                                          </p:val>
                                        </p:tav>
                                      </p:tavLst>
                                    </p:anim>
                                    <p:anim calcmode="lin" valueType="num">
                                      <p:cBhvr>
                                        <p:cTn id="44" dur="1000" fill="hold"/>
                                        <p:tgtEl>
                                          <p:spTgt spid="189444"/>
                                        </p:tgtEl>
                                        <p:attrNameLst>
                                          <p:attrName>ppt_h</p:attrName>
                                        </p:attrNameLst>
                                      </p:cBhvr>
                                      <p:tavLst>
                                        <p:tav tm="0">
                                          <p:val>
                                            <p:fltVal val="0"/>
                                          </p:val>
                                        </p:tav>
                                        <p:tav tm="100000">
                                          <p:val>
                                            <p:strVal val="#ppt_h"/>
                                          </p:val>
                                        </p:tav>
                                      </p:tavLst>
                                    </p:anim>
                                    <p:anim calcmode="lin" valueType="num">
                                      <p:cBhvr>
                                        <p:cTn id="45" dur="1000" fill="hold"/>
                                        <p:tgtEl>
                                          <p:spTgt spid="189444"/>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894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189453"/>
                                        </p:tgtEl>
                                        <p:attrNameLst>
                                          <p:attrName>style.visibility</p:attrName>
                                        </p:attrNameLst>
                                      </p:cBhvr>
                                      <p:to>
                                        <p:strVal val="visible"/>
                                      </p:to>
                                    </p:set>
                                    <p:anim calcmode="lin" valueType="num">
                                      <p:cBhvr>
                                        <p:cTn id="51" dur="1000" fill="hold"/>
                                        <p:tgtEl>
                                          <p:spTgt spid="189453"/>
                                        </p:tgtEl>
                                        <p:attrNameLst>
                                          <p:attrName>ppt_w</p:attrName>
                                        </p:attrNameLst>
                                      </p:cBhvr>
                                      <p:tavLst>
                                        <p:tav tm="0">
                                          <p:val>
                                            <p:fltVal val="0"/>
                                          </p:val>
                                        </p:tav>
                                        <p:tav tm="100000">
                                          <p:val>
                                            <p:strVal val="#ppt_w"/>
                                          </p:val>
                                        </p:tav>
                                      </p:tavLst>
                                    </p:anim>
                                    <p:anim calcmode="lin" valueType="num">
                                      <p:cBhvr>
                                        <p:cTn id="52" dur="1000" fill="hold"/>
                                        <p:tgtEl>
                                          <p:spTgt spid="189453"/>
                                        </p:tgtEl>
                                        <p:attrNameLst>
                                          <p:attrName>ppt_h</p:attrName>
                                        </p:attrNameLst>
                                      </p:cBhvr>
                                      <p:tavLst>
                                        <p:tav tm="0">
                                          <p:val>
                                            <p:fltVal val="0"/>
                                          </p:val>
                                        </p:tav>
                                        <p:tav tm="100000">
                                          <p:val>
                                            <p:strVal val="#ppt_h"/>
                                          </p:val>
                                        </p:tav>
                                      </p:tavLst>
                                    </p:anim>
                                    <p:anim calcmode="lin" valueType="num">
                                      <p:cBhvr>
                                        <p:cTn id="53" dur="1000" fill="hold"/>
                                        <p:tgtEl>
                                          <p:spTgt spid="189453"/>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894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189451"/>
                                        </p:tgtEl>
                                        <p:attrNameLst>
                                          <p:attrName>style.visibility</p:attrName>
                                        </p:attrNameLst>
                                      </p:cBhvr>
                                      <p:to>
                                        <p:strVal val="visible"/>
                                      </p:to>
                                    </p:set>
                                    <p:anim calcmode="lin" valueType="num">
                                      <p:cBhvr>
                                        <p:cTn id="59" dur="1000" fill="hold"/>
                                        <p:tgtEl>
                                          <p:spTgt spid="189451"/>
                                        </p:tgtEl>
                                        <p:attrNameLst>
                                          <p:attrName>ppt_w</p:attrName>
                                        </p:attrNameLst>
                                      </p:cBhvr>
                                      <p:tavLst>
                                        <p:tav tm="0">
                                          <p:val>
                                            <p:fltVal val="0"/>
                                          </p:val>
                                        </p:tav>
                                        <p:tav tm="100000">
                                          <p:val>
                                            <p:strVal val="#ppt_w"/>
                                          </p:val>
                                        </p:tav>
                                      </p:tavLst>
                                    </p:anim>
                                    <p:anim calcmode="lin" valueType="num">
                                      <p:cBhvr>
                                        <p:cTn id="60" dur="1000" fill="hold"/>
                                        <p:tgtEl>
                                          <p:spTgt spid="189451"/>
                                        </p:tgtEl>
                                        <p:attrNameLst>
                                          <p:attrName>ppt_h</p:attrName>
                                        </p:attrNameLst>
                                      </p:cBhvr>
                                      <p:tavLst>
                                        <p:tav tm="0">
                                          <p:val>
                                            <p:fltVal val="0"/>
                                          </p:val>
                                        </p:tav>
                                        <p:tav tm="100000">
                                          <p:val>
                                            <p:strVal val="#ppt_h"/>
                                          </p:val>
                                        </p:tav>
                                      </p:tavLst>
                                    </p:anim>
                                    <p:anim calcmode="lin" valueType="num">
                                      <p:cBhvr>
                                        <p:cTn id="61" dur="1000" fill="hold"/>
                                        <p:tgtEl>
                                          <p:spTgt spid="189451"/>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894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189454"/>
                                        </p:tgtEl>
                                        <p:attrNameLst>
                                          <p:attrName>style.visibility</p:attrName>
                                        </p:attrNameLst>
                                      </p:cBhvr>
                                      <p:to>
                                        <p:strVal val="visible"/>
                                      </p:to>
                                    </p:set>
                                    <p:anim calcmode="lin" valueType="num">
                                      <p:cBhvr>
                                        <p:cTn id="67" dur="1000" fill="hold"/>
                                        <p:tgtEl>
                                          <p:spTgt spid="189454"/>
                                        </p:tgtEl>
                                        <p:attrNameLst>
                                          <p:attrName>ppt_w</p:attrName>
                                        </p:attrNameLst>
                                      </p:cBhvr>
                                      <p:tavLst>
                                        <p:tav tm="0">
                                          <p:val>
                                            <p:fltVal val="0"/>
                                          </p:val>
                                        </p:tav>
                                        <p:tav tm="100000">
                                          <p:val>
                                            <p:strVal val="#ppt_w"/>
                                          </p:val>
                                        </p:tav>
                                      </p:tavLst>
                                    </p:anim>
                                    <p:anim calcmode="lin" valueType="num">
                                      <p:cBhvr>
                                        <p:cTn id="68" dur="1000" fill="hold"/>
                                        <p:tgtEl>
                                          <p:spTgt spid="189454"/>
                                        </p:tgtEl>
                                        <p:attrNameLst>
                                          <p:attrName>ppt_h</p:attrName>
                                        </p:attrNameLst>
                                      </p:cBhvr>
                                      <p:tavLst>
                                        <p:tav tm="0">
                                          <p:val>
                                            <p:fltVal val="0"/>
                                          </p:val>
                                        </p:tav>
                                        <p:tav tm="100000">
                                          <p:val>
                                            <p:strVal val="#ppt_h"/>
                                          </p:val>
                                        </p:tav>
                                      </p:tavLst>
                                    </p:anim>
                                    <p:anim calcmode="lin" valueType="num">
                                      <p:cBhvr>
                                        <p:cTn id="69" dur="1000" fill="hold"/>
                                        <p:tgtEl>
                                          <p:spTgt spid="189454"/>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894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189455"/>
                                        </p:tgtEl>
                                        <p:attrNameLst>
                                          <p:attrName>style.visibility</p:attrName>
                                        </p:attrNameLst>
                                      </p:cBhvr>
                                      <p:to>
                                        <p:strVal val="visible"/>
                                      </p:to>
                                    </p:set>
                                    <p:anim calcmode="lin" valueType="num">
                                      <p:cBhvr>
                                        <p:cTn id="75" dur="1000" fill="hold"/>
                                        <p:tgtEl>
                                          <p:spTgt spid="189455"/>
                                        </p:tgtEl>
                                        <p:attrNameLst>
                                          <p:attrName>ppt_w</p:attrName>
                                        </p:attrNameLst>
                                      </p:cBhvr>
                                      <p:tavLst>
                                        <p:tav tm="0">
                                          <p:val>
                                            <p:fltVal val="0"/>
                                          </p:val>
                                        </p:tav>
                                        <p:tav tm="100000">
                                          <p:val>
                                            <p:strVal val="#ppt_w"/>
                                          </p:val>
                                        </p:tav>
                                      </p:tavLst>
                                    </p:anim>
                                    <p:anim calcmode="lin" valueType="num">
                                      <p:cBhvr>
                                        <p:cTn id="76" dur="1000" fill="hold"/>
                                        <p:tgtEl>
                                          <p:spTgt spid="189455"/>
                                        </p:tgtEl>
                                        <p:attrNameLst>
                                          <p:attrName>ppt_h</p:attrName>
                                        </p:attrNameLst>
                                      </p:cBhvr>
                                      <p:tavLst>
                                        <p:tav tm="0">
                                          <p:val>
                                            <p:fltVal val="0"/>
                                          </p:val>
                                        </p:tav>
                                        <p:tav tm="100000">
                                          <p:val>
                                            <p:strVal val="#ppt_h"/>
                                          </p:val>
                                        </p:tav>
                                      </p:tavLst>
                                    </p:anim>
                                    <p:anim calcmode="lin" valueType="num">
                                      <p:cBhvr>
                                        <p:cTn id="77" dur="1000" fill="hold"/>
                                        <p:tgtEl>
                                          <p:spTgt spid="189455"/>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894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nimBg="1"/>
      <p:bldP spid="189443" grpId="1" build="p"/>
      <p:bldP spid="189444" grpId="0" animBg="1"/>
      <p:bldP spid="189451" grpId="0" animBg="1"/>
      <p:bldP spid="189452" grpId="0"/>
      <p:bldP spid="189453" grpId="0"/>
      <p:bldP spid="189454" grpId="0"/>
      <p:bldP spid="1894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68313" y="188913"/>
            <a:ext cx="7772400" cy="936625"/>
          </a:xfrm>
          <a:solidFill>
            <a:srgbClr val="660066"/>
          </a:solidFill>
        </p:spPr>
        <p:txBody>
          <a:bodyPr/>
          <a:lstStyle/>
          <a:p>
            <a:r>
              <a:rPr lang="zh-CN" altLang="en-US" b="1" dirty="0">
                <a:solidFill>
                  <a:srgbClr val="FFFFFF"/>
                </a:solidFill>
                <a:latin typeface="Arial" charset="0"/>
                <a:ea typeface="ＭＳ Ｐゴシック" charset="0"/>
                <a:cs typeface="ＭＳ Ｐゴシック" charset="0"/>
              </a:rPr>
              <a:t>有什么区别</a:t>
            </a:r>
            <a:r>
              <a:rPr lang="en-US" b="1" dirty="0">
                <a:solidFill>
                  <a:srgbClr val="FFFFFF"/>
                </a:solidFill>
                <a:latin typeface="Arial" charset="0"/>
                <a:ea typeface="ＭＳ Ｐゴシック" charset="0"/>
                <a:cs typeface="ＭＳ Ｐゴシック" charset="0"/>
              </a:rPr>
              <a:t>?</a:t>
            </a:r>
          </a:p>
        </p:txBody>
      </p:sp>
      <p:sp>
        <p:nvSpPr>
          <p:cNvPr id="4" name="Text Box 16"/>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b="1" kern="0">
                <a:solidFill>
                  <a:srgbClr val="000000"/>
                </a:solidFill>
              </a:rPr>
              <a:t>29</a:t>
            </a:r>
            <a:endParaRPr lang="en-US" kern="0">
              <a:solidFill>
                <a:srgbClr val="000000"/>
              </a:solidFill>
            </a:endParaRPr>
          </a:p>
        </p:txBody>
      </p:sp>
      <p:sp>
        <p:nvSpPr>
          <p:cNvPr id="106499" name="Title 1"/>
          <p:cNvSpPr txBox="1">
            <a:spLocks/>
          </p:cNvSpPr>
          <p:nvPr/>
        </p:nvSpPr>
        <p:spPr bwMode="auto">
          <a:xfrm>
            <a:off x="3995738" y="1268413"/>
            <a:ext cx="4968875" cy="792162"/>
          </a:xfrm>
          <a:prstGeom prst="rect">
            <a:avLst/>
          </a:prstGeom>
          <a:solidFill>
            <a:srgbClr val="660066"/>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4000" b="1" dirty="0">
                <a:solidFill>
                  <a:srgbClr val="FFFFFF"/>
                </a:solidFill>
              </a:rPr>
              <a:t>主题</a:t>
            </a:r>
            <a:endParaRPr lang="en-US" sz="4000" b="1" dirty="0">
              <a:solidFill>
                <a:srgbClr val="FFFFFF"/>
              </a:solidFill>
            </a:endParaRPr>
          </a:p>
        </p:txBody>
      </p:sp>
      <p:sp>
        <p:nvSpPr>
          <p:cNvPr id="106500" name="Title 1"/>
          <p:cNvSpPr txBox="1">
            <a:spLocks/>
          </p:cNvSpPr>
          <p:nvPr/>
        </p:nvSpPr>
        <p:spPr bwMode="auto">
          <a:xfrm>
            <a:off x="468313" y="1268413"/>
            <a:ext cx="2808287" cy="792162"/>
          </a:xfrm>
          <a:prstGeom prst="rect">
            <a:avLst/>
          </a:prstGeom>
          <a:solidFill>
            <a:srgbClr val="660066"/>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4000" b="1" dirty="0">
                <a:solidFill>
                  <a:srgbClr val="FFFFFF"/>
                </a:solidFill>
              </a:rPr>
              <a:t>话题</a:t>
            </a:r>
            <a:endParaRPr lang="en-US" sz="4000" b="1" dirty="0">
              <a:solidFill>
                <a:srgbClr val="FFFFFF"/>
              </a:solidFill>
            </a:endParaRPr>
          </a:p>
        </p:txBody>
      </p:sp>
      <p:sp>
        <p:nvSpPr>
          <p:cNvPr id="7" name="TextBox 6"/>
          <p:cNvSpPr txBox="1">
            <a:spLocks noChangeArrowheads="1"/>
          </p:cNvSpPr>
          <p:nvPr/>
        </p:nvSpPr>
        <p:spPr bwMode="auto">
          <a:xfrm>
            <a:off x="468313" y="2349500"/>
            <a:ext cx="142058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3200" b="1" dirty="0">
                <a:solidFill>
                  <a:srgbClr val="000000"/>
                </a:solidFill>
              </a:rPr>
              <a:t>一个字</a:t>
            </a:r>
            <a:endParaRPr lang="en-US" sz="3200" b="1" dirty="0">
              <a:solidFill>
                <a:srgbClr val="000000"/>
              </a:solidFill>
            </a:endParaRPr>
          </a:p>
        </p:txBody>
      </p:sp>
      <p:sp>
        <p:nvSpPr>
          <p:cNvPr id="8" name="TextBox 7"/>
          <p:cNvSpPr txBox="1">
            <a:spLocks noChangeArrowheads="1"/>
          </p:cNvSpPr>
          <p:nvPr/>
        </p:nvSpPr>
        <p:spPr bwMode="auto">
          <a:xfrm>
            <a:off x="3995738" y="2349500"/>
            <a:ext cx="5148262"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3200" b="1" dirty="0">
                <a:solidFill>
                  <a:srgbClr val="000000"/>
                </a:solidFill>
              </a:rPr>
              <a:t>一句话</a:t>
            </a:r>
            <a:endParaRPr lang="en-US" sz="3200" b="1" dirty="0">
              <a:solidFill>
                <a:srgbClr val="000000"/>
              </a:solidFill>
            </a:endParaRPr>
          </a:p>
        </p:txBody>
      </p:sp>
      <p:sp>
        <p:nvSpPr>
          <p:cNvPr id="9" name="TextBox 8"/>
          <p:cNvSpPr txBox="1">
            <a:spLocks noChangeArrowheads="1"/>
          </p:cNvSpPr>
          <p:nvPr/>
        </p:nvSpPr>
        <p:spPr bwMode="auto">
          <a:xfrm>
            <a:off x="468313" y="3213100"/>
            <a:ext cx="224131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3200" b="1" dirty="0">
                <a:solidFill>
                  <a:srgbClr val="000000"/>
                </a:solidFill>
              </a:rPr>
              <a:t>不是个问题</a:t>
            </a:r>
            <a:endParaRPr lang="en-US" sz="3200" b="1" dirty="0">
              <a:solidFill>
                <a:srgbClr val="000000"/>
              </a:solidFill>
            </a:endParaRPr>
          </a:p>
        </p:txBody>
      </p:sp>
      <p:sp>
        <p:nvSpPr>
          <p:cNvPr id="10" name="TextBox 9"/>
          <p:cNvSpPr txBox="1">
            <a:spLocks noChangeArrowheads="1"/>
          </p:cNvSpPr>
          <p:nvPr/>
        </p:nvSpPr>
        <p:spPr bwMode="auto">
          <a:xfrm>
            <a:off x="3995738" y="3213100"/>
            <a:ext cx="51482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3200" b="1" dirty="0">
                <a:solidFill>
                  <a:srgbClr val="000000"/>
                </a:solidFill>
              </a:rPr>
              <a:t>能够以问题构成</a:t>
            </a:r>
            <a:endParaRPr lang="en-US" sz="3200" b="1" dirty="0">
              <a:solidFill>
                <a:srgbClr val="000000"/>
              </a:solidFill>
            </a:endParaRPr>
          </a:p>
        </p:txBody>
      </p:sp>
      <p:sp>
        <p:nvSpPr>
          <p:cNvPr id="11" name="TextBox 10"/>
          <p:cNvSpPr txBox="1">
            <a:spLocks noChangeArrowheads="1"/>
          </p:cNvSpPr>
          <p:nvPr/>
        </p:nvSpPr>
        <p:spPr bwMode="auto">
          <a:xfrm>
            <a:off x="395288" y="4508500"/>
            <a:ext cx="99418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srgbClr val="000000"/>
                </a:solidFill>
              </a:rPr>
              <a:t>“</a:t>
            </a:r>
            <a:r>
              <a:rPr lang="zh-CN" altLang="en-US" sz="3200" b="1" dirty="0">
                <a:solidFill>
                  <a:srgbClr val="000000"/>
                </a:solidFill>
              </a:rPr>
              <a:t>爱</a:t>
            </a:r>
            <a:r>
              <a:rPr lang="en-US" sz="3200" b="1" dirty="0">
                <a:solidFill>
                  <a:srgbClr val="000000"/>
                </a:solidFill>
              </a:rPr>
              <a:t>"</a:t>
            </a:r>
          </a:p>
        </p:txBody>
      </p:sp>
      <p:sp>
        <p:nvSpPr>
          <p:cNvPr id="12" name="TextBox 11"/>
          <p:cNvSpPr txBox="1">
            <a:spLocks noChangeArrowheads="1"/>
          </p:cNvSpPr>
          <p:nvPr/>
        </p:nvSpPr>
        <p:spPr bwMode="auto">
          <a:xfrm>
            <a:off x="3995738" y="4508500"/>
            <a:ext cx="5148262"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srgbClr val="000000"/>
                </a:solidFill>
              </a:rPr>
              <a:t>"</a:t>
            </a:r>
            <a:r>
              <a:rPr lang="en-US" sz="3200" b="1" dirty="0" err="1">
                <a:solidFill>
                  <a:srgbClr val="000000"/>
                </a:solidFill>
              </a:rPr>
              <a:t>爱的</a:t>
            </a:r>
            <a:r>
              <a:rPr lang="en-US" sz="3200" b="1" dirty="0" err="1">
                <a:solidFill>
                  <a:srgbClr val="000090"/>
                </a:solidFill>
              </a:rPr>
              <a:t>方式</a:t>
            </a:r>
            <a:r>
              <a:rPr lang="en-US" sz="3200" b="1" dirty="0">
                <a:solidFill>
                  <a:srgbClr val="000000"/>
                </a:solidFill>
              </a:rPr>
              <a:t>"</a:t>
            </a:r>
          </a:p>
          <a:p>
            <a:r>
              <a:rPr lang="en-US" sz="3200" b="1" dirty="0">
                <a:solidFill>
                  <a:srgbClr val="000000"/>
                </a:solidFill>
              </a:rPr>
              <a:t>"</a:t>
            </a:r>
            <a:r>
              <a:rPr lang="en-US" sz="3200" b="1" dirty="0" err="1">
                <a:solidFill>
                  <a:srgbClr val="000000"/>
                </a:solidFill>
              </a:rPr>
              <a:t>我们要</a:t>
            </a:r>
            <a:r>
              <a:rPr lang="en-US" sz="3200" b="1" dirty="0" err="1">
                <a:solidFill>
                  <a:srgbClr val="000090"/>
                </a:solidFill>
              </a:rPr>
              <a:t>如何</a:t>
            </a:r>
            <a:r>
              <a:rPr lang="en-US" sz="3200" b="1" dirty="0" err="1">
                <a:solidFill>
                  <a:srgbClr val="000000"/>
                </a:solidFill>
              </a:rPr>
              <a:t>出爱</a:t>
            </a:r>
            <a:r>
              <a:rPr lang="en-US" sz="3200" b="1" dirty="0">
                <a:solidFill>
                  <a:srgbClr val="000000"/>
                </a:solidFill>
              </a:rPr>
              <a:t>?"</a:t>
            </a:r>
          </a:p>
          <a:p>
            <a:r>
              <a:rPr lang="en-US" sz="3200" b="1" dirty="0">
                <a:solidFill>
                  <a:srgbClr val="000000"/>
                </a:solidFill>
              </a:rPr>
              <a:t>"</a:t>
            </a:r>
            <a:r>
              <a:rPr lang="en-US" sz="3200" b="1" dirty="0" err="1">
                <a:solidFill>
                  <a:srgbClr val="000000"/>
                </a:solidFill>
              </a:rPr>
              <a:t>爱的</a:t>
            </a:r>
            <a:r>
              <a:rPr lang="en-US" sz="3200" b="1" dirty="0" err="1">
                <a:solidFill>
                  <a:srgbClr val="FF0000"/>
                </a:solidFill>
              </a:rPr>
              <a:t>原因</a:t>
            </a:r>
            <a:r>
              <a:rPr lang="en-US" sz="3200" b="1" dirty="0">
                <a:solidFill>
                  <a:srgbClr val="000000"/>
                </a:solidFill>
              </a:rPr>
              <a:t>"</a:t>
            </a:r>
          </a:p>
          <a:p>
            <a:r>
              <a:rPr lang="en-US" sz="3200" b="1" dirty="0">
                <a:solidFill>
                  <a:srgbClr val="000000"/>
                </a:solidFill>
              </a:rPr>
              <a:t>"</a:t>
            </a:r>
            <a:r>
              <a:rPr lang="en-US" sz="3200" b="1" dirty="0" err="1">
                <a:solidFill>
                  <a:srgbClr val="FF0000"/>
                </a:solidFill>
              </a:rPr>
              <a:t>为何</a:t>
            </a:r>
            <a:r>
              <a:rPr lang="en-US" sz="3200" b="1" dirty="0" err="1">
                <a:solidFill>
                  <a:srgbClr val="000000"/>
                </a:solidFill>
              </a:rPr>
              <a:t>要爱</a:t>
            </a:r>
            <a:r>
              <a:rPr lang="en-US" sz="3200" b="1" dirty="0">
                <a:solidFill>
                  <a:srgbClr val="000000"/>
                </a:solidFill>
              </a:rPr>
              <a:t>?"</a:t>
            </a:r>
          </a:p>
        </p:txBody>
      </p:sp>
    </p:spTree>
    <p:extLst>
      <p:ext uri="{BB962C8B-B14F-4D97-AF65-F5344CB8AC3E}">
        <p14:creationId xmlns:p14="http://schemas.microsoft.com/office/powerpoint/2010/main" val="3809282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381000"/>
            <a:ext cx="8229600" cy="838200"/>
          </a:xfrm>
        </p:spPr>
        <p:txBody>
          <a:bodyPr/>
          <a:lstStyle/>
          <a:p>
            <a:pPr eaLnBrk="1" hangingPunct="1">
              <a:defRPr/>
            </a:pPr>
            <a:r>
              <a:rPr lang="en-US">
                <a:latin typeface="黑体" charset="0"/>
                <a:ea typeface="黑体" charset="0"/>
                <a:cs typeface="黑体" charset="0"/>
              </a:rPr>
              <a:t>练习</a:t>
            </a:r>
            <a:r>
              <a:rPr lang="en-US" altLang="ja-JP">
                <a:latin typeface="黑体" charset="0"/>
                <a:ea typeface="黑体" charset="0"/>
                <a:cs typeface="Arial" charset="0"/>
              </a:rPr>
              <a:t>…</a:t>
            </a:r>
            <a:endParaRPr lang="en-US" altLang="zh-CN">
              <a:latin typeface="黑体" charset="0"/>
              <a:ea typeface="黑体" charset="0"/>
              <a:cs typeface="Arial" charset="0"/>
            </a:endParaRPr>
          </a:p>
        </p:txBody>
      </p:sp>
      <p:sp>
        <p:nvSpPr>
          <p:cNvPr id="191491" name="Rectangle 3"/>
          <p:cNvSpPr>
            <a:spLocks noGrp="1" noChangeArrowheads="1"/>
          </p:cNvSpPr>
          <p:nvPr>
            <p:ph type="body" idx="1"/>
          </p:nvPr>
        </p:nvSpPr>
        <p:spPr>
          <a:xfrm>
            <a:off x="457200" y="1981200"/>
            <a:ext cx="5181600" cy="1676400"/>
          </a:xfrm>
        </p:spPr>
        <p:txBody>
          <a:bodyPr/>
          <a:lstStyle/>
          <a:p>
            <a:pPr marL="609600" indent="-609600" eaLnBrk="1" hangingPunct="1">
              <a:buFont typeface="Arial" charset="0"/>
              <a:buNone/>
              <a:defRPr/>
            </a:pPr>
            <a:r>
              <a:rPr lang="en-US" altLang="zh-CN">
                <a:solidFill>
                  <a:srgbClr val="FFFFFF"/>
                </a:solidFill>
                <a:latin typeface="黑体" charset="0"/>
                <a:ea typeface="黑体" charset="0"/>
                <a:cs typeface="黑体" charset="0"/>
              </a:rPr>
              <a:t>1.	</a:t>
            </a:r>
            <a:r>
              <a:rPr lang="zh-CN" altLang="en-US">
                <a:solidFill>
                  <a:srgbClr val="FFFFFF"/>
                </a:solidFill>
                <a:latin typeface="黑体" charset="0"/>
                <a:ea typeface="黑体" charset="0"/>
                <a:cs typeface="黑体" charset="0"/>
              </a:rPr>
              <a:t>神把我们放在一起成为一家人以致我们能够互相帮助</a:t>
            </a:r>
          </a:p>
        </p:txBody>
      </p:sp>
      <p:sp>
        <p:nvSpPr>
          <p:cNvPr id="94211" name="Text Box 20"/>
          <p:cNvSpPr txBox="1">
            <a:spLocks noChangeArrowheads="1"/>
          </p:cNvSpPr>
          <p:nvPr/>
        </p:nvSpPr>
        <p:spPr bwMode="auto">
          <a:xfrm>
            <a:off x="5856288" y="1447800"/>
            <a:ext cx="803275" cy="461963"/>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题目</a:t>
            </a:r>
          </a:p>
        </p:txBody>
      </p:sp>
      <p:sp>
        <p:nvSpPr>
          <p:cNvPr id="94212" name="Text Box 21"/>
          <p:cNvSpPr txBox="1">
            <a:spLocks noChangeArrowheads="1"/>
          </p:cNvSpPr>
          <p:nvPr/>
        </p:nvSpPr>
        <p:spPr bwMode="auto">
          <a:xfrm>
            <a:off x="6918325" y="1447800"/>
            <a:ext cx="796925"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主题</a:t>
            </a:r>
          </a:p>
        </p:txBody>
      </p:sp>
      <p:sp>
        <p:nvSpPr>
          <p:cNvPr id="94213" name="Text Box 22"/>
          <p:cNvSpPr txBox="1">
            <a:spLocks noChangeArrowheads="1"/>
          </p:cNvSpPr>
          <p:nvPr/>
        </p:nvSpPr>
        <p:spPr bwMode="auto">
          <a:xfrm>
            <a:off x="7764463" y="1447800"/>
            <a:ext cx="1409700" cy="457200"/>
          </a:xfrm>
          <a:prstGeom prst="rect">
            <a:avLst/>
          </a:prstGeom>
          <a:noFill/>
          <a:ln>
            <a:noFill/>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b="1" u="sng">
                <a:latin typeface="黑体" charset="0"/>
                <a:ea typeface="黑体" charset="0"/>
                <a:cs typeface="黑体" charset="0"/>
              </a:rPr>
              <a:t>中心意思</a:t>
            </a:r>
          </a:p>
        </p:txBody>
      </p:sp>
      <p:sp>
        <p:nvSpPr>
          <p:cNvPr id="94214" name="Text Box 23"/>
          <p:cNvSpPr txBox="1">
            <a:spLocks noChangeArrowheads="1"/>
          </p:cNvSpPr>
          <p:nvPr/>
        </p:nvSpPr>
        <p:spPr bwMode="auto">
          <a:xfrm>
            <a:off x="5927725" y="24018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zh-CN" altLang="en-US">
              <a:latin typeface="黑体" charset="0"/>
              <a:ea typeface="黑体" charset="0"/>
              <a:cs typeface="黑体" charset="0"/>
            </a:endParaRPr>
          </a:p>
        </p:txBody>
      </p:sp>
      <p:sp>
        <p:nvSpPr>
          <p:cNvPr id="94215" name="Rectangle 24"/>
          <p:cNvSpPr>
            <a:spLocks noChangeArrowheads="1"/>
          </p:cNvSpPr>
          <p:nvPr/>
        </p:nvSpPr>
        <p:spPr bwMode="auto">
          <a:xfrm>
            <a:off x="60960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16" name="Rectangle 25"/>
          <p:cNvSpPr>
            <a:spLocks noChangeArrowheads="1"/>
          </p:cNvSpPr>
          <p:nvPr/>
        </p:nvSpPr>
        <p:spPr bwMode="auto">
          <a:xfrm>
            <a:off x="7315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17" name="Rectangle 26"/>
          <p:cNvSpPr>
            <a:spLocks noChangeArrowheads="1"/>
          </p:cNvSpPr>
          <p:nvPr/>
        </p:nvSpPr>
        <p:spPr bwMode="auto">
          <a:xfrm>
            <a:off x="8458200" y="2514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191515" name="Rectangle 27"/>
          <p:cNvSpPr>
            <a:spLocks noChangeArrowheads="1"/>
          </p:cNvSpPr>
          <p:nvPr/>
        </p:nvSpPr>
        <p:spPr bwMode="auto">
          <a:xfrm>
            <a:off x="457200" y="4267200"/>
            <a:ext cx="5181600" cy="16764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609600" indent="-609600" eaLnBrk="1" hangingPunct="1">
              <a:spcBef>
                <a:spcPct val="20000"/>
              </a:spcBef>
              <a:buClr>
                <a:schemeClr val="hlink"/>
              </a:buClr>
              <a:buSzPct val="65000"/>
              <a:buFont typeface="Arial" charset="0"/>
              <a:buNone/>
              <a:defRPr/>
            </a:pPr>
            <a:r>
              <a:rPr lang="en-US" altLang="zh-CN" sz="3200">
                <a:solidFill>
                  <a:srgbClr val="FFFFFF"/>
                </a:solidFill>
                <a:latin typeface="黑体" charset="0"/>
                <a:ea typeface="黑体" charset="0"/>
                <a:cs typeface="黑体" charset="0"/>
              </a:rPr>
              <a:t>2.	</a:t>
            </a:r>
            <a:r>
              <a:rPr lang="zh-CN" altLang="en-US" sz="3200">
                <a:solidFill>
                  <a:srgbClr val="FFFFFF"/>
                </a:solidFill>
                <a:latin typeface="黑体" charset="0"/>
                <a:ea typeface="黑体" charset="0"/>
                <a:cs typeface="黑体" charset="0"/>
              </a:rPr>
              <a:t>什么是使人和睦的人</a:t>
            </a:r>
            <a:r>
              <a:rPr lang="en-US" altLang="ja-JP" sz="3200">
                <a:solidFill>
                  <a:srgbClr val="FFFFFF"/>
                </a:solidFill>
                <a:latin typeface="黑体" charset="0"/>
                <a:ea typeface="黑体" charset="0"/>
                <a:cs typeface="Arial" charset="0"/>
              </a:rPr>
              <a:t>?</a:t>
            </a:r>
            <a:br>
              <a:rPr lang="en-US" altLang="ja-JP" sz="3200">
                <a:solidFill>
                  <a:srgbClr val="FFFFFF"/>
                </a:solidFill>
                <a:latin typeface="黑体" charset="0"/>
                <a:ea typeface="黑体" charset="0"/>
                <a:cs typeface="Arial" charset="0"/>
              </a:rPr>
            </a:br>
            <a:r>
              <a:rPr lang="zh-CN" altLang="en-US" sz="3200">
                <a:solidFill>
                  <a:srgbClr val="FFFFFF"/>
                </a:solidFill>
                <a:latin typeface="黑体" charset="0"/>
                <a:ea typeface="黑体" charset="0"/>
                <a:cs typeface="黑体" charset="0"/>
              </a:rPr>
              <a:t>谁是使人和睦的人</a:t>
            </a:r>
            <a:r>
              <a:rPr lang="en-US" altLang="ja-JP" sz="3200">
                <a:solidFill>
                  <a:srgbClr val="FFFFFF"/>
                </a:solidFill>
                <a:latin typeface="黑体" charset="0"/>
                <a:ea typeface="黑体" charset="0"/>
                <a:cs typeface="黑体" charset="0"/>
              </a:rPr>
              <a:t>?</a:t>
            </a:r>
            <a:endParaRPr lang="en-US" altLang="zh-CN" sz="3200">
              <a:solidFill>
                <a:srgbClr val="FFFFFF"/>
              </a:solidFill>
              <a:latin typeface="黑体" charset="0"/>
              <a:ea typeface="黑体" charset="0"/>
              <a:cs typeface="黑体" charset="0"/>
            </a:endParaRPr>
          </a:p>
        </p:txBody>
      </p:sp>
      <p:sp>
        <p:nvSpPr>
          <p:cNvPr id="94219" name="Rectangle 28"/>
          <p:cNvSpPr>
            <a:spLocks noChangeArrowheads="1"/>
          </p:cNvSpPr>
          <p:nvPr/>
        </p:nvSpPr>
        <p:spPr bwMode="auto">
          <a:xfrm>
            <a:off x="60960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20" name="Rectangle 29"/>
          <p:cNvSpPr>
            <a:spLocks noChangeArrowheads="1"/>
          </p:cNvSpPr>
          <p:nvPr/>
        </p:nvSpPr>
        <p:spPr bwMode="auto">
          <a:xfrm>
            <a:off x="7315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21" name="Rectangle 30"/>
          <p:cNvSpPr>
            <a:spLocks noChangeArrowheads="1"/>
          </p:cNvSpPr>
          <p:nvPr/>
        </p:nvSpPr>
        <p:spPr bwMode="auto">
          <a:xfrm>
            <a:off x="8458200" y="4800600"/>
            <a:ext cx="381000" cy="381000"/>
          </a:xfrm>
          <a:prstGeom prst="rect">
            <a:avLst/>
          </a:prstGeom>
          <a:noFill/>
          <a:ln w="57150">
            <a:solidFill>
              <a:schemeClr val="tx1"/>
            </a:solidFill>
            <a:miter lim="800000"/>
            <a:headEnd/>
            <a:tailEnd/>
          </a:ln>
          <a:effectLst>
            <a:outerShdw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zh-CN" altLang="en-US">
              <a:latin typeface="黑体" charset="0"/>
              <a:ea typeface="黑体" charset="0"/>
              <a:cs typeface="黑体" charset="0"/>
            </a:endParaRPr>
          </a:p>
        </p:txBody>
      </p:sp>
      <p:sp>
        <p:nvSpPr>
          <p:cNvPr id="94222" name="Text Box 31"/>
          <p:cNvSpPr txBox="1">
            <a:spLocks noChangeArrowheads="1"/>
          </p:cNvSpPr>
          <p:nvPr/>
        </p:nvSpPr>
        <p:spPr bwMode="auto">
          <a:xfrm>
            <a:off x="8299450" y="76200"/>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cs typeface="Arial" charset="0"/>
              </a:rPr>
              <a:t>29a</a:t>
            </a:r>
            <a:endParaRPr lang="en-US" altLang="zh-CN">
              <a:cs typeface="Arial" charset="0"/>
            </a:endParaRPr>
          </a:p>
        </p:txBody>
      </p:sp>
      <p:grpSp>
        <p:nvGrpSpPr>
          <p:cNvPr id="2" name="Group 34"/>
          <p:cNvGrpSpPr>
            <a:grpSpLocks/>
          </p:cNvGrpSpPr>
          <p:nvPr/>
        </p:nvGrpSpPr>
        <p:grpSpPr bwMode="auto">
          <a:xfrm>
            <a:off x="8382000" y="2438400"/>
            <a:ext cx="493713" cy="493713"/>
            <a:chOff x="5952" y="1200"/>
            <a:chExt cx="311" cy="311"/>
          </a:xfrm>
        </p:grpSpPr>
        <p:sp>
          <p:nvSpPr>
            <p:cNvPr id="94227" name="Freeform 32"/>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4228" name="Freeform 33"/>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3" name="Group 35"/>
          <p:cNvGrpSpPr>
            <a:grpSpLocks/>
          </p:cNvGrpSpPr>
          <p:nvPr/>
        </p:nvGrpSpPr>
        <p:grpSpPr bwMode="auto">
          <a:xfrm>
            <a:off x="7315200" y="4800600"/>
            <a:ext cx="493713" cy="493713"/>
            <a:chOff x="5952" y="1200"/>
            <a:chExt cx="311" cy="311"/>
          </a:xfrm>
        </p:grpSpPr>
        <p:sp>
          <p:nvSpPr>
            <p:cNvPr id="94225" name="Freeform 36"/>
            <p:cNvSpPr>
              <a:spLocks/>
            </p:cNvSpPr>
            <p:nvPr/>
          </p:nvSpPr>
          <p:spPr bwMode="auto">
            <a:xfrm>
              <a:off x="5952" y="1204"/>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4226" name="Freeform 37"/>
            <p:cNvSpPr>
              <a:spLocks/>
            </p:cNvSpPr>
            <p:nvPr/>
          </p:nvSpPr>
          <p:spPr bwMode="auto">
            <a:xfrm rot="5400000">
              <a:off x="5946" y="1206"/>
              <a:ext cx="311" cy="300"/>
            </a:xfrm>
            <a:custGeom>
              <a:avLst/>
              <a:gdLst>
                <a:gd name="T0" fmla="*/ 0 w 311"/>
                <a:gd name="T1" fmla="*/ 0 h 300"/>
                <a:gd name="T2" fmla="*/ 311 w 311"/>
                <a:gd name="T3" fmla="*/ 300 h 300"/>
                <a:gd name="T4" fmla="*/ 0 60000 65536"/>
                <a:gd name="T5" fmla="*/ 0 60000 65536"/>
                <a:gd name="T6" fmla="*/ 0 w 311"/>
                <a:gd name="T7" fmla="*/ 0 h 300"/>
                <a:gd name="T8" fmla="*/ 311 w 311"/>
                <a:gd name="T9" fmla="*/ 300 h 300"/>
              </a:gdLst>
              <a:ahLst/>
              <a:cxnLst>
                <a:cxn ang="T4">
                  <a:pos x="T0" y="T1"/>
                </a:cxn>
                <a:cxn ang="T5">
                  <a:pos x="T2" y="T3"/>
                </a:cxn>
              </a:cxnLst>
              <a:rect l="T6" t="T7" r="T8" b="T9"/>
              <a:pathLst>
                <a:path w="311" h="300">
                  <a:moveTo>
                    <a:pt x="0" y="0"/>
                  </a:moveTo>
                  <a:cubicBezTo>
                    <a:pt x="75" y="112"/>
                    <a:pt x="249" y="172"/>
                    <a:pt x="311" y="300"/>
                  </a:cubicBezTo>
                </a:path>
              </a:pathLst>
            </a:cu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9_Default Design">
  <a:themeElements>
    <a:clrScheme name="">
      <a:dk1>
        <a:srgbClr val="000000"/>
      </a:dk1>
      <a:lt1>
        <a:srgbClr val="000000"/>
      </a:lt1>
      <a:dk2>
        <a:srgbClr val="000000"/>
      </a:dk2>
      <a:lt2>
        <a:srgbClr val="808080"/>
      </a:lt2>
      <a:accent1>
        <a:srgbClr val="5B87F2"/>
      </a:accent1>
      <a:accent2>
        <a:srgbClr val="333399"/>
      </a:accent2>
      <a:accent3>
        <a:srgbClr val="AAAAAA"/>
      </a:accent3>
      <a:accent4>
        <a:srgbClr val="000000"/>
      </a:accent4>
      <a:accent5>
        <a:srgbClr val="B5C3F7"/>
      </a:accent5>
      <a:accent6>
        <a:srgbClr val="2D2D8A"/>
      </a:accent6>
      <a:hlink>
        <a:srgbClr val="009999"/>
      </a:hlink>
      <a:folHlink>
        <a:srgbClr val="99CC00"/>
      </a:folHlink>
    </a:clrScheme>
    <a:fontScheme name="1_Default Design">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B87F2"/>
        </a:solid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5B87F2"/>
        </a:solidFill>
        <a:ln w="127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ood">
  <a:themeElements>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fontScheme name="Wood">
      <a:majorFont>
        <a:latin typeface="Times New Roman"/>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ood 1">
        <a:dk1>
          <a:srgbClr val="000000"/>
        </a:dk1>
        <a:lt1>
          <a:srgbClr val="B35A1F"/>
        </a:lt1>
        <a:dk2>
          <a:srgbClr val="000000"/>
        </a:dk2>
        <a:lt2>
          <a:srgbClr val="808080"/>
        </a:lt2>
        <a:accent1>
          <a:srgbClr val="BBE0E3"/>
        </a:accent1>
        <a:accent2>
          <a:srgbClr val="333399"/>
        </a:accent2>
        <a:accent3>
          <a:srgbClr val="D6B5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od 2">
        <a:dk1>
          <a:srgbClr val="000000"/>
        </a:dk1>
        <a:lt1>
          <a:srgbClr val="B35A1F"/>
        </a:lt1>
        <a:dk2>
          <a:srgbClr val="000000"/>
        </a:dk2>
        <a:lt2>
          <a:srgbClr val="969696"/>
        </a:lt2>
        <a:accent1>
          <a:srgbClr val="FBDF53"/>
        </a:accent1>
        <a:accent2>
          <a:srgbClr val="FF9966"/>
        </a:accent2>
        <a:accent3>
          <a:srgbClr val="D6B5AB"/>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od 3">
        <a:dk1>
          <a:srgbClr val="000000"/>
        </a:dk1>
        <a:lt1>
          <a:srgbClr val="B35A1F"/>
        </a:lt1>
        <a:dk2>
          <a:srgbClr val="000000"/>
        </a:dk2>
        <a:lt2>
          <a:srgbClr val="777777"/>
        </a:lt2>
        <a:accent1>
          <a:srgbClr val="909082"/>
        </a:accent1>
        <a:accent2>
          <a:srgbClr val="809EA8"/>
        </a:accent2>
        <a:accent3>
          <a:srgbClr val="D6B5AB"/>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Zig Zag">
  <a:themeElements>
    <a:clrScheme name="Zig Zag 1">
      <a:dk1>
        <a:srgbClr val="003366"/>
      </a:dk1>
      <a:lt1>
        <a:srgbClr val="FFFF66"/>
      </a:lt1>
      <a:dk2>
        <a:srgbClr val="C26570"/>
      </a:dk2>
      <a:lt2>
        <a:srgbClr val="FFFF66"/>
      </a:lt2>
      <a:accent1>
        <a:srgbClr val="3366CC"/>
      </a:accent1>
      <a:accent2>
        <a:srgbClr val="00B000"/>
      </a:accent2>
      <a:accent3>
        <a:srgbClr val="DDB8BB"/>
      </a:accent3>
      <a:accent4>
        <a:srgbClr val="DADA56"/>
      </a:accent4>
      <a:accent5>
        <a:srgbClr val="ADB8E2"/>
      </a:accent5>
      <a:accent6>
        <a:srgbClr val="009F00"/>
      </a:accent6>
      <a:hlink>
        <a:srgbClr val="66CCFF"/>
      </a:hlink>
      <a:folHlink>
        <a:srgbClr val="8000FF"/>
      </a:folHlink>
    </a:clrScheme>
    <a:fontScheme name="Zig Zag">
      <a:majorFont>
        <a:latin typeface="Verdana"/>
        <a:ea typeface="MS Pゴシック"/>
        <a:cs typeface="MS Pゴシック"/>
      </a:majorFont>
      <a:minorFont>
        <a:latin typeface="Verdana"/>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Zig Zag 1">
        <a:dk1>
          <a:srgbClr val="003366"/>
        </a:dk1>
        <a:lt1>
          <a:srgbClr val="FFFF66"/>
        </a:lt1>
        <a:dk2>
          <a:srgbClr val="C26570"/>
        </a:dk2>
        <a:lt2>
          <a:srgbClr val="FFFF66"/>
        </a:lt2>
        <a:accent1>
          <a:srgbClr val="3366CC"/>
        </a:accent1>
        <a:accent2>
          <a:srgbClr val="00B000"/>
        </a:accent2>
        <a:accent3>
          <a:srgbClr val="DDB8BB"/>
        </a:accent3>
        <a:accent4>
          <a:srgbClr val="DADA56"/>
        </a:accent4>
        <a:accent5>
          <a:srgbClr val="ADB8E2"/>
        </a:accent5>
        <a:accent6>
          <a:srgbClr val="009F00"/>
        </a:accent6>
        <a:hlink>
          <a:srgbClr val="66CCFF"/>
        </a:hlink>
        <a:folHlink>
          <a:srgbClr val="8000FF"/>
        </a:folHlink>
      </a:clrScheme>
      <a:clrMap bg1="dk2" tx1="lt1" bg2="dk1" tx2="lt2" accent1="accent1" accent2="accent2" accent3="accent3" accent4="accent4" accent5="accent5" accent6="accent6" hlink="hlink" folHlink="folHlink"/>
    </a:extraClrScheme>
    <a:extraClrScheme>
      <a:clrScheme name="Zig Zag 2">
        <a:dk1>
          <a:srgbClr val="3E3E5C"/>
        </a:dk1>
        <a:lt1>
          <a:srgbClr val="FFFF66"/>
        </a:lt1>
        <a:dk2>
          <a:srgbClr val="C26570"/>
        </a:dk2>
        <a:lt2>
          <a:srgbClr val="FFFF66"/>
        </a:lt2>
        <a:accent1>
          <a:srgbClr val="60597B"/>
        </a:accent1>
        <a:accent2>
          <a:srgbClr val="6666FF"/>
        </a:accent2>
        <a:accent3>
          <a:srgbClr val="DDB8BB"/>
        </a:accent3>
        <a:accent4>
          <a:srgbClr val="DADA56"/>
        </a:accent4>
        <a:accent5>
          <a:srgbClr val="B6B5BF"/>
        </a:accent5>
        <a:accent6>
          <a:srgbClr val="5C5CE7"/>
        </a:accent6>
        <a:hlink>
          <a:srgbClr val="99CCFF"/>
        </a:hlink>
        <a:folHlink>
          <a:srgbClr val="CC66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3239</TotalTime>
  <Words>1095</Words>
  <Application>Microsoft Macintosh PowerPoint</Application>
  <PresentationFormat>On-screen Show (4:3)</PresentationFormat>
  <Paragraphs>180</Paragraphs>
  <Slides>22</Slides>
  <Notes>20</Notes>
  <HiddenSlides>0</HiddenSlides>
  <MMClips>0</MMClips>
  <ScaleCrop>false</ScaleCrop>
  <HeadingPairs>
    <vt:vector size="6" baseType="variant">
      <vt:variant>
        <vt:lpstr>Fonts Used</vt:lpstr>
      </vt:variant>
      <vt:variant>
        <vt:i4>13</vt:i4>
      </vt:variant>
      <vt:variant>
        <vt:lpstr>Theme</vt:lpstr>
      </vt:variant>
      <vt:variant>
        <vt:i4>14</vt:i4>
      </vt:variant>
      <vt:variant>
        <vt:lpstr>Slide Titles</vt:lpstr>
      </vt:variant>
      <vt:variant>
        <vt:i4>22</vt:i4>
      </vt:variant>
    </vt:vector>
  </HeadingPairs>
  <TitlesOfParts>
    <vt:vector size="49" baseType="lpstr">
      <vt:lpstr>AraIL</vt:lpstr>
      <vt:lpstr>ＭＳ Ｐゴシック</vt:lpstr>
      <vt:lpstr>SimHei</vt:lpstr>
      <vt:lpstr>SimHei</vt:lpstr>
      <vt:lpstr>Arial</vt:lpstr>
      <vt:lpstr>Book Antiqua</vt:lpstr>
      <vt:lpstr>Futura</vt:lpstr>
      <vt:lpstr>Helvetica</vt:lpstr>
      <vt:lpstr>Monotype Sorts</vt:lpstr>
      <vt:lpstr>Times</vt:lpstr>
      <vt:lpstr>Times New Roman</vt:lpstr>
      <vt:lpstr>Verdana</vt:lpstr>
      <vt:lpstr>Wingdings</vt:lpstr>
      <vt:lpstr>Blank Presentation</vt:lpstr>
      <vt:lpstr>Warp</vt:lpstr>
      <vt:lpstr>Wood</vt:lpstr>
      <vt:lpstr>Zig Zag</vt:lpstr>
      <vt:lpstr>Textured</vt:lpstr>
      <vt:lpstr>Fossil</vt:lpstr>
      <vt:lpstr>untitled 1</vt:lpstr>
      <vt:lpstr>Default Design</vt:lpstr>
      <vt:lpstr>1_Schmooze</vt:lpstr>
      <vt:lpstr>1_untitled 1</vt:lpstr>
      <vt:lpstr>59_Default Design</vt:lpstr>
      <vt:lpstr>3_Default Design</vt:lpstr>
      <vt:lpstr>1_Blank Presentation</vt:lpstr>
      <vt:lpstr>2_Expedition</vt:lpstr>
      <vt:lpstr>什么是 中心意思？</vt:lpstr>
      <vt:lpstr>“中心意思”的重要性</vt:lpstr>
      <vt:lpstr>PowerPoint Presentation</vt:lpstr>
      <vt:lpstr>“中心意思”的重要性</vt:lpstr>
      <vt:lpstr>准备释经讲道的过程</vt:lpstr>
      <vt:lpstr>中心意思的同义词</vt:lpstr>
      <vt:lpstr>组成中心意思(信息中心主题)</vt:lpstr>
      <vt:lpstr>有什么区别?</vt:lpstr>
      <vt:lpstr>练习…</vt:lpstr>
      <vt:lpstr>练习…</vt:lpstr>
      <vt:lpstr>练习…</vt:lpstr>
      <vt:lpstr>练习…</vt:lpstr>
      <vt:lpstr>练习…</vt:lpstr>
      <vt:lpstr>准备释经讲道的过程</vt:lpstr>
      <vt:lpstr>解经主旨: 教会应该正确地挽回犯罪跌倒的基督徒的原因是因为挽回是施行神的权柄的延伸 </vt:lpstr>
      <vt:lpstr>中心意思:</vt:lpstr>
      <vt:lpstr>如何正确地挽回犯罪的基督徒?</vt:lpstr>
      <vt:lpstr>The Point of Verses 15-17</vt:lpstr>
      <vt:lpstr>我们第二个问题的答案在第18-20节: 为什么要正确地挽回犯罪的基督徒?</vt:lpstr>
      <vt:lpstr>第18-20节的重点：</vt:lpstr>
      <vt:lpstr>Black</vt:lpstr>
      <vt:lpstr>讲道链接地址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BIG Idea?</dc:title>
  <dc:creator>Rick Griffith</dc:creator>
  <cp:lastModifiedBy>Rick Griffith</cp:lastModifiedBy>
  <cp:revision>80</cp:revision>
  <dcterms:created xsi:type="dcterms:W3CDTF">2009-03-16T03:43:15Z</dcterms:created>
  <dcterms:modified xsi:type="dcterms:W3CDTF">2020-05-26T17:03:11Z</dcterms:modified>
</cp:coreProperties>
</file>