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4.xml" ContentType="application/vnd.openxmlformats-officedocument.theme+xml"/>
  <Override PartName="/ppt/slideLayouts/slideLayout143.xml" ContentType="application/vnd.openxmlformats-officedocument.presentationml.slideLayout+xml"/>
  <Override PartName="/ppt/theme/theme15.xml" ContentType="application/vnd.openxmlformats-officedocument.theme+xml"/>
  <Override PartName="/ppt/slideLayouts/slideLayout144.xml" ContentType="application/vnd.openxmlformats-officedocument.presentationml.slideLayout+xml"/>
  <Override PartName="/ppt/theme/theme16.xml" ContentType="application/vnd.openxmlformats-officedocument.theme+xml"/>
  <Override PartName="/ppt/slideLayouts/slideLayout145.xml" ContentType="application/vnd.openxmlformats-officedocument.presentationml.slideLayout+xml"/>
  <Override PartName="/ppt/theme/theme17.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8.xml" ContentType="application/vnd.openxmlformats-officedocument.theme+xml"/>
  <Override PartName="/ppt/slideLayouts/slideLayout156.xml" ContentType="application/vnd.openxmlformats-officedocument.presentationml.slideLayout+xml"/>
  <Override PartName="/ppt/theme/theme19.xml" ContentType="application/vnd.openxmlformats-officedocument.theme+xml"/>
  <Override PartName="/ppt/slideLayouts/slideLayout157.xml" ContentType="application/vnd.openxmlformats-officedocument.presentationml.slideLayout+xml"/>
  <Override PartName="/ppt/theme/theme20.xml" ContentType="application/vnd.openxmlformats-officedocument.theme+xml"/>
  <Override PartName="/ppt/slideLayouts/slideLayout158.xml" ContentType="application/vnd.openxmlformats-officedocument.presentationml.slideLayout+xml"/>
  <Override PartName="/ppt/theme/theme21.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22.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23.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4.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5.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6.xml" ContentType="application/vnd.openxmlformats-officedocument.theme+xml"/>
  <Override PartName="/ppt/theme/themeOverride1.xml" ContentType="application/vnd.openxmlformats-officedocument.themeOverrid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7.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8.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9.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30.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31.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32.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33.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34.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5.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6.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7.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8.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9.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40.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41.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42.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43.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44.xml" ContentType="application/vnd.openxmlformats-officedocument.theme+xml"/>
  <Override PartName="/ppt/slideLayouts/slideLayout410.xml" ContentType="application/vnd.openxmlformats-officedocument.presentationml.slideLayout+xml"/>
  <Override PartName="/ppt/theme/theme45.xml" ContentType="application/vnd.openxmlformats-officedocument.theme+xml"/>
  <Override PartName="/ppt/slideLayouts/slideLayout411.xml" ContentType="application/vnd.openxmlformats-officedocument.presentationml.slideLayout+xml"/>
  <Override PartName="/ppt/theme/theme46.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theme/theme47.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48.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9.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50.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51.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52.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53.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54.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55.xml" ContentType="application/vnd.openxmlformats-officedocument.theme+xml"/>
  <Override PartName="/ppt/theme/themeOverride2.xml" ContentType="application/vnd.openxmlformats-officedocument.themeOverride+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56.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57.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58.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59.xml" ContentType="application/vnd.openxmlformats-officedocument.theme+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60.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theme/theme61.xml" ContentType="application/vnd.openxmlformats-officedocument.theme+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theme/theme62.xml" ContentType="application/vnd.openxmlformats-officedocument.theme+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63.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theme/theme64.xml" ContentType="application/vnd.openxmlformats-officedocument.theme+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theme/theme65.xml" ContentType="application/vnd.openxmlformats-officedocument.theme+xml"/>
  <Override PartName="/ppt/theme/theme6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4.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5.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6.xml" ContentType="application/vnd.openxmlformats-officedocument.themeOverride+xml"/>
  <Override PartName="/ppt/notesSlides/notesSlide51.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9.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10.xml" ContentType="application/vnd.openxmlformats-officedocument.themeOverride+xml"/>
  <Override PartName="/ppt/notesSlides/notesSlide61.xml" ContentType="application/vnd.openxmlformats-officedocument.presentationml.notesSlide+xml"/>
  <Override PartName="/ppt/theme/themeOverride11.xml" ContentType="application/vnd.openxmlformats-officedocument.themeOverride+xml"/>
  <Override PartName="/ppt/theme/themeOverride12.xml" ContentType="application/vnd.openxmlformats-officedocument.themeOverride+xml"/>
  <Override PartName="/ppt/notesSlides/notesSlide62.xml" ContentType="application/vnd.openxmlformats-officedocument.presentationml.notesSlide+xml"/>
  <Override PartName="/ppt/theme/themeOverride13.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heme/themeOverride14.xml" ContentType="application/vnd.openxmlformats-officedocument.themeOverr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theme/themeOverride15.xml" ContentType="application/vnd.openxmlformats-officedocument.themeOverride+xml"/>
  <Override PartName="/ppt/notesSlides/notesSlide70.xml" ContentType="application/vnd.openxmlformats-officedocument.presentationml.notesSlide+xml"/>
  <Override PartName="/ppt/theme/themeOverride16.xml" ContentType="application/vnd.openxmlformats-officedocument.themeOverride+xml"/>
  <Override PartName="/ppt/notesSlides/notesSlide71.xml" ContentType="application/vnd.openxmlformats-officedocument.presentationml.notesSlide+xml"/>
  <Override PartName="/ppt/theme/themeOverride17.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18.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heme/themeOverride19.xml" ContentType="application/vnd.openxmlformats-officedocument.themeOverr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heme/themeOverride20.xml" ContentType="application/vnd.openxmlformats-officedocument.themeOverr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theme/themeOverride29.xml" ContentType="application/vnd.openxmlformats-officedocument.themeOverride+xml"/>
  <Override PartName="/ppt/notesSlides/notesSlide1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9" r:id="rId2"/>
    <p:sldMasterId id="2147483657" r:id="rId3"/>
    <p:sldMasterId id="2147483655" r:id="rId4"/>
    <p:sldMasterId id="2147483747" r:id="rId5"/>
    <p:sldMasterId id="2147483905" r:id="rId6"/>
    <p:sldMasterId id="2147483917" r:id="rId7"/>
    <p:sldMasterId id="2147483930" r:id="rId8"/>
    <p:sldMasterId id="2147483932" r:id="rId9"/>
    <p:sldMasterId id="2147484089" r:id="rId10"/>
    <p:sldMasterId id="2147484092" r:id="rId11"/>
    <p:sldMasterId id="2147484106" r:id="rId12"/>
    <p:sldMasterId id="2147484118" r:id="rId13"/>
    <p:sldMasterId id="2147484144" r:id="rId14"/>
    <p:sldMasterId id="2147484157" r:id="rId15"/>
    <p:sldMasterId id="2147484159" r:id="rId16"/>
    <p:sldMasterId id="2147484161" r:id="rId17"/>
    <p:sldMasterId id="2147484165" r:id="rId18"/>
    <p:sldMasterId id="2147484178" r:id="rId19"/>
    <p:sldMasterId id="2147484182" r:id="rId20"/>
    <p:sldMasterId id="2147484211" r:id="rId21"/>
    <p:sldMasterId id="2147485095" r:id="rId22"/>
    <p:sldMasterId id="2147485416" r:id="rId23"/>
    <p:sldMasterId id="2147485430" r:id="rId24"/>
    <p:sldMasterId id="2147485442" r:id="rId25"/>
    <p:sldMasterId id="2147485467" r:id="rId26"/>
    <p:sldMasterId id="2147485479" r:id="rId27"/>
    <p:sldMasterId id="2147485491" r:id="rId28"/>
    <p:sldMasterId id="2147485494" r:id="rId29"/>
    <p:sldMasterId id="2147485507" r:id="rId30"/>
    <p:sldMasterId id="2147485519" r:id="rId31"/>
    <p:sldMasterId id="2147485531" r:id="rId32"/>
    <p:sldMasterId id="2147485543" r:id="rId33"/>
    <p:sldMasterId id="2147485555" r:id="rId34"/>
    <p:sldMasterId id="2147485568" r:id="rId35"/>
    <p:sldMasterId id="2147485580" r:id="rId36"/>
    <p:sldMasterId id="2147485592" r:id="rId37"/>
    <p:sldMasterId id="2147485604" r:id="rId38"/>
    <p:sldMasterId id="2147485628" r:id="rId39"/>
    <p:sldMasterId id="2147485640" r:id="rId40"/>
    <p:sldMasterId id="2147485652" r:id="rId41"/>
    <p:sldMasterId id="2147485664" r:id="rId42"/>
    <p:sldMasterId id="2147485676" r:id="rId43"/>
    <p:sldMasterId id="2147485688" r:id="rId44"/>
    <p:sldMasterId id="2147485700" r:id="rId45"/>
    <p:sldMasterId id="2147485702" r:id="rId46"/>
    <p:sldMasterId id="2147485704" r:id="rId47"/>
    <p:sldMasterId id="2147485716" r:id="rId48"/>
    <p:sldMasterId id="2147485728" r:id="rId49"/>
    <p:sldMasterId id="2147485740" r:id="rId50"/>
    <p:sldMasterId id="2147485754" r:id="rId51"/>
    <p:sldMasterId id="2147485768" r:id="rId52"/>
    <p:sldMasterId id="2147485780" r:id="rId53"/>
    <p:sldMasterId id="2147485793" r:id="rId54"/>
    <p:sldMasterId id="2147485797" r:id="rId55"/>
    <p:sldMasterId id="2147485821" r:id="rId56"/>
    <p:sldMasterId id="2147485837" r:id="rId57"/>
    <p:sldMasterId id="2147485850" r:id="rId58"/>
    <p:sldMasterId id="2147485863" r:id="rId59"/>
    <p:sldMasterId id="2147485877" r:id="rId60"/>
    <p:sldMasterId id="2147485889" r:id="rId61"/>
    <p:sldMasterId id="2147485914" r:id="rId62"/>
    <p:sldMasterId id="2147485926" r:id="rId63"/>
    <p:sldMasterId id="2147485940" r:id="rId64"/>
    <p:sldMasterId id="2147485954" r:id="rId65"/>
  </p:sldMasterIdLst>
  <p:notesMasterIdLst>
    <p:notesMasterId r:id="rId278"/>
  </p:notesMasterIdLst>
  <p:sldIdLst>
    <p:sldId id="256" r:id="rId66"/>
    <p:sldId id="327" r:id="rId67"/>
    <p:sldId id="509" r:id="rId68"/>
    <p:sldId id="328" r:id="rId69"/>
    <p:sldId id="329" r:id="rId70"/>
    <p:sldId id="330" r:id="rId71"/>
    <p:sldId id="406" r:id="rId72"/>
    <p:sldId id="407" r:id="rId73"/>
    <p:sldId id="408" r:id="rId74"/>
    <p:sldId id="397" r:id="rId75"/>
    <p:sldId id="332" r:id="rId76"/>
    <p:sldId id="409" r:id="rId77"/>
    <p:sldId id="511" r:id="rId78"/>
    <p:sldId id="411" r:id="rId79"/>
    <p:sldId id="412" r:id="rId80"/>
    <p:sldId id="413" r:id="rId81"/>
    <p:sldId id="414" r:id="rId82"/>
    <p:sldId id="415" r:id="rId83"/>
    <p:sldId id="416" r:id="rId84"/>
    <p:sldId id="417" r:id="rId85"/>
    <p:sldId id="418" r:id="rId86"/>
    <p:sldId id="419" r:id="rId87"/>
    <p:sldId id="420" r:id="rId88"/>
    <p:sldId id="421" r:id="rId89"/>
    <p:sldId id="422" r:id="rId90"/>
    <p:sldId id="423" r:id="rId91"/>
    <p:sldId id="424" r:id="rId92"/>
    <p:sldId id="425" r:id="rId93"/>
    <p:sldId id="510" r:id="rId94"/>
    <p:sldId id="427" r:id="rId95"/>
    <p:sldId id="428" r:id="rId96"/>
    <p:sldId id="429" r:id="rId97"/>
    <p:sldId id="430" r:id="rId98"/>
    <p:sldId id="431" r:id="rId99"/>
    <p:sldId id="2416" r:id="rId100"/>
    <p:sldId id="433" r:id="rId101"/>
    <p:sldId id="434" r:id="rId102"/>
    <p:sldId id="435" r:id="rId103"/>
    <p:sldId id="436" r:id="rId104"/>
    <p:sldId id="437" r:id="rId105"/>
    <p:sldId id="2417" r:id="rId106"/>
    <p:sldId id="439" r:id="rId107"/>
    <p:sldId id="440" r:id="rId108"/>
    <p:sldId id="441" r:id="rId109"/>
    <p:sldId id="442" r:id="rId110"/>
    <p:sldId id="276" r:id="rId111"/>
    <p:sldId id="275" r:id="rId112"/>
    <p:sldId id="443" r:id="rId113"/>
    <p:sldId id="333" r:id="rId114"/>
    <p:sldId id="334" r:id="rId115"/>
    <p:sldId id="444" r:id="rId116"/>
    <p:sldId id="335" r:id="rId117"/>
    <p:sldId id="336" r:id="rId118"/>
    <p:sldId id="445" r:id="rId119"/>
    <p:sldId id="446" r:id="rId120"/>
    <p:sldId id="2429" r:id="rId121"/>
    <p:sldId id="448" r:id="rId122"/>
    <p:sldId id="2431" r:id="rId123"/>
    <p:sldId id="450" r:id="rId124"/>
    <p:sldId id="457" r:id="rId125"/>
    <p:sldId id="452" r:id="rId126"/>
    <p:sldId id="453" r:id="rId127"/>
    <p:sldId id="454" r:id="rId128"/>
    <p:sldId id="455" r:id="rId129"/>
    <p:sldId id="458" r:id="rId130"/>
    <p:sldId id="281" r:id="rId131"/>
    <p:sldId id="265" r:id="rId132"/>
    <p:sldId id="338" r:id="rId133"/>
    <p:sldId id="339" r:id="rId134"/>
    <p:sldId id="340" r:id="rId135"/>
    <p:sldId id="341" r:id="rId136"/>
    <p:sldId id="459" r:id="rId137"/>
    <p:sldId id="278" r:id="rId138"/>
    <p:sldId id="295" r:id="rId139"/>
    <p:sldId id="296" r:id="rId140"/>
    <p:sldId id="297" r:id="rId141"/>
    <p:sldId id="298" r:id="rId142"/>
    <p:sldId id="289" r:id="rId143"/>
    <p:sldId id="343" r:id="rId144"/>
    <p:sldId id="344" r:id="rId145"/>
    <p:sldId id="460" r:id="rId146"/>
    <p:sldId id="461" r:id="rId147"/>
    <p:sldId id="462" r:id="rId148"/>
    <p:sldId id="512" r:id="rId149"/>
    <p:sldId id="347" r:id="rId150"/>
    <p:sldId id="464" r:id="rId151"/>
    <p:sldId id="465" r:id="rId152"/>
    <p:sldId id="348" r:id="rId153"/>
    <p:sldId id="299" r:id="rId154"/>
    <p:sldId id="291" r:id="rId155"/>
    <p:sldId id="349" r:id="rId156"/>
    <p:sldId id="350" r:id="rId157"/>
    <p:sldId id="301" r:id="rId158"/>
    <p:sldId id="351" r:id="rId159"/>
    <p:sldId id="352" r:id="rId160"/>
    <p:sldId id="353" r:id="rId161"/>
    <p:sldId id="354" r:id="rId162"/>
    <p:sldId id="355" r:id="rId163"/>
    <p:sldId id="356" r:id="rId164"/>
    <p:sldId id="357" r:id="rId165"/>
    <p:sldId id="358" r:id="rId166"/>
    <p:sldId id="279" r:id="rId167"/>
    <p:sldId id="359" r:id="rId168"/>
    <p:sldId id="404" r:id="rId169"/>
    <p:sldId id="360" r:id="rId170"/>
    <p:sldId id="466" r:id="rId171"/>
    <p:sldId id="277" r:id="rId172"/>
    <p:sldId id="467" r:id="rId173"/>
    <p:sldId id="300" r:id="rId174"/>
    <p:sldId id="514" r:id="rId175"/>
    <p:sldId id="515" r:id="rId176"/>
    <p:sldId id="516" r:id="rId177"/>
    <p:sldId id="517" r:id="rId178"/>
    <p:sldId id="518" r:id="rId179"/>
    <p:sldId id="519" r:id="rId180"/>
    <p:sldId id="513" r:id="rId181"/>
    <p:sldId id="475" r:id="rId182"/>
    <p:sldId id="476" r:id="rId183"/>
    <p:sldId id="2425" r:id="rId184"/>
    <p:sldId id="2427" r:id="rId185"/>
    <p:sldId id="2428" r:id="rId186"/>
    <p:sldId id="363" r:id="rId187"/>
    <p:sldId id="507" r:id="rId188"/>
    <p:sldId id="481" r:id="rId189"/>
    <p:sldId id="482" r:id="rId190"/>
    <p:sldId id="400" r:id="rId191"/>
    <p:sldId id="270" r:id="rId192"/>
    <p:sldId id="365" r:id="rId193"/>
    <p:sldId id="366" r:id="rId194"/>
    <p:sldId id="483" r:id="rId195"/>
    <p:sldId id="303" r:id="rId196"/>
    <p:sldId id="304" r:id="rId197"/>
    <p:sldId id="484" r:id="rId198"/>
    <p:sldId id="572" r:id="rId199"/>
    <p:sldId id="367" r:id="rId200"/>
    <p:sldId id="486" r:id="rId201"/>
    <p:sldId id="2432" r:id="rId202"/>
    <p:sldId id="487" r:id="rId203"/>
    <p:sldId id="369" r:id="rId204"/>
    <p:sldId id="401" r:id="rId205"/>
    <p:sldId id="305" r:id="rId206"/>
    <p:sldId id="370" r:id="rId207"/>
    <p:sldId id="371" r:id="rId208"/>
    <p:sldId id="372" r:id="rId209"/>
    <p:sldId id="373" r:id="rId210"/>
    <p:sldId id="374" r:id="rId211"/>
    <p:sldId id="488" r:id="rId212"/>
    <p:sldId id="568" r:id="rId213"/>
    <p:sldId id="569" r:id="rId214"/>
    <p:sldId id="570" r:id="rId215"/>
    <p:sldId id="571" r:id="rId216"/>
    <p:sldId id="402" r:id="rId217"/>
    <p:sldId id="292" r:id="rId218"/>
    <p:sldId id="508" r:id="rId219"/>
    <p:sldId id="293" r:id="rId220"/>
    <p:sldId id="306" r:id="rId221"/>
    <p:sldId id="307" r:id="rId222"/>
    <p:sldId id="308" r:id="rId223"/>
    <p:sldId id="377" r:id="rId224"/>
    <p:sldId id="489" r:id="rId225"/>
    <p:sldId id="490" r:id="rId226"/>
    <p:sldId id="378" r:id="rId227"/>
    <p:sldId id="379" r:id="rId228"/>
    <p:sldId id="380" r:id="rId229"/>
    <p:sldId id="381" r:id="rId230"/>
    <p:sldId id="506" r:id="rId231"/>
    <p:sldId id="383" r:id="rId232"/>
    <p:sldId id="398" r:id="rId233"/>
    <p:sldId id="385" r:id="rId234"/>
    <p:sldId id="287" r:id="rId235"/>
    <p:sldId id="310" r:id="rId236"/>
    <p:sldId id="311" r:id="rId237"/>
    <p:sldId id="386" r:id="rId238"/>
    <p:sldId id="387" r:id="rId239"/>
    <p:sldId id="388" r:id="rId240"/>
    <p:sldId id="389" r:id="rId241"/>
    <p:sldId id="390" r:id="rId242"/>
    <p:sldId id="313" r:id="rId243"/>
    <p:sldId id="491" r:id="rId244"/>
    <p:sldId id="492" r:id="rId245"/>
    <p:sldId id="391" r:id="rId246"/>
    <p:sldId id="392" r:id="rId247"/>
    <p:sldId id="393" r:id="rId248"/>
    <p:sldId id="399" r:id="rId249"/>
    <p:sldId id="314" r:id="rId250"/>
    <p:sldId id="315" r:id="rId251"/>
    <p:sldId id="322" r:id="rId252"/>
    <p:sldId id="323" r:id="rId253"/>
    <p:sldId id="493" r:id="rId254"/>
    <p:sldId id="318" r:id="rId255"/>
    <p:sldId id="286" r:id="rId256"/>
    <p:sldId id="269" r:id="rId257"/>
    <p:sldId id="274" r:id="rId258"/>
    <p:sldId id="494" r:id="rId259"/>
    <p:sldId id="495" r:id="rId260"/>
    <p:sldId id="2414" r:id="rId261"/>
    <p:sldId id="2415" r:id="rId262"/>
    <p:sldId id="900" r:id="rId263"/>
    <p:sldId id="499" r:id="rId264"/>
    <p:sldId id="2419" r:id="rId265"/>
    <p:sldId id="2418" r:id="rId266"/>
    <p:sldId id="2421" r:id="rId267"/>
    <p:sldId id="2422" r:id="rId268"/>
    <p:sldId id="2424" r:id="rId269"/>
    <p:sldId id="969" r:id="rId270"/>
    <p:sldId id="1976" r:id="rId271"/>
    <p:sldId id="505" r:id="rId272"/>
    <p:sldId id="263" r:id="rId273"/>
    <p:sldId id="267" r:id="rId274"/>
    <p:sldId id="324" r:id="rId275"/>
    <p:sldId id="396" r:id="rId276"/>
    <p:sldId id="395" r:id="rId27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0407AA5E-7E18-4A4B-9B66-6A32D90C9A71}">
          <p14:sldIdLst>
            <p14:sldId id="256"/>
            <p14:sldId id="327"/>
            <p14:sldId id="509"/>
            <p14:sldId id="328"/>
            <p14:sldId id="329"/>
            <p14:sldId id="330"/>
            <p14:sldId id="406"/>
            <p14:sldId id="407"/>
            <p14:sldId id="408"/>
            <p14:sldId id="397"/>
            <p14:sldId id="332"/>
            <p14:sldId id="409"/>
            <p14:sldId id="511"/>
            <p14:sldId id="411"/>
            <p14:sldId id="412"/>
            <p14:sldId id="413"/>
            <p14:sldId id="414"/>
            <p14:sldId id="415"/>
            <p14:sldId id="416"/>
            <p14:sldId id="417"/>
          </p14:sldIdLst>
        </p14:section>
        <p14:section name="Introduction" id="{A727DCD3-548C-4205-A078-370C66D08B0D}">
          <p14:sldIdLst>
            <p14:sldId id="418"/>
            <p14:sldId id="419"/>
            <p14:sldId id="420"/>
            <p14:sldId id="421"/>
            <p14:sldId id="422"/>
            <p14:sldId id="423"/>
            <p14:sldId id="424"/>
            <p14:sldId id="425"/>
          </p14:sldIdLst>
        </p14:section>
        <p14:section name="Sermon" id="{F3384F74-5B58-4246-BA45-499448716278}">
          <p14:sldIdLst>
            <p14:sldId id="510"/>
            <p14:sldId id="427"/>
            <p14:sldId id="428"/>
            <p14:sldId id="429"/>
            <p14:sldId id="430"/>
            <p14:sldId id="431"/>
            <p14:sldId id="2416"/>
            <p14:sldId id="433"/>
            <p14:sldId id="434"/>
            <p14:sldId id="435"/>
            <p14:sldId id="436"/>
            <p14:sldId id="437"/>
            <p14:sldId id="2417"/>
            <p14:sldId id="439"/>
            <p14:sldId id="440"/>
            <p14:sldId id="441"/>
            <p14:sldId id="442"/>
            <p14:sldId id="276"/>
            <p14:sldId id="275"/>
            <p14:sldId id="443"/>
          </p14:sldIdLst>
        </p14:section>
        <p14:section name="Chapters" id="{BB8A4251-B960-4529-B745-3E014F28FC8A}">
          <p14:sldIdLst>
            <p14:sldId id="333"/>
            <p14:sldId id="334"/>
            <p14:sldId id="444"/>
            <p14:sldId id="335"/>
            <p14:sldId id="336"/>
            <p14:sldId id="445"/>
            <p14:sldId id="446"/>
            <p14:sldId id="2429"/>
            <p14:sldId id="448"/>
            <p14:sldId id="2431"/>
            <p14:sldId id="450"/>
            <p14:sldId id="457"/>
            <p14:sldId id="452"/>
            <p14:sldId id="453"/>
            <p14:sldId id="454"/>
            <p14:sldId id="455"/>
            <p14:sldId id="458"/>
            <p14:sldId id="281"/>
            <p14:sldId id="265"/>
            <p14:sldId id="338"/>
            <p14:sldId id="339"/>
            <p14:sldId id="340"/>
            <p14:sldId id="341"/>
            <p14:sldId id="459"/>
            <p14:sldId id="278"/>
            <p14:sldId id="295"/>
            <p14:sldId id="296"/>
            <p14:sldId id="297"/>
            <p14:sldId id="298"/>
            <p14:sldId id="289"/>
            <p14:sldId id="343"/>
            <p14:sldId id="344"/>
            <p14:sldId id="460"/>
            <p14:sldId id="461"/>
            <p14:sldId id="462"/>
            <p14:sldId id="512"/>
            <p14:sldId id="347"/>
            <p14:sldId id="464"/>
            <p14:sldId id="465"/>
            <p14:sldId id="348"/>
            <p14:sldId id="299"/>
            <p14:sldId id="291"/>
            <p14:sldId id="349"/>
            <p14:sldId id="350"/>
            <p14:sldId id="301"/>
            <p14:sldId id="351"/>
            <p14:sldId id="352"/>
            <p14:sldId id="353"/>
            <p14:sldId id="354"/>
            <p14:sldId id="355"/>
            <p14:sldId id="356"/>
            <p14:sldId id="357"/>
            <p14:sldId id="358"/>
            <p14:sldId id="279"/>
            <p14:sldId id="359"/>
            <p14:sldId id="404"/>
            <p14:sldId id="360"/>
            <p14:sldId id="466"/>
            <p14:sldId id="277"/>
            <p14:sldId id="467"/>
            <p14:sldId id="300"/>
            <p14:sldId id="514"/>
            <p14:sldId id="515"/>
            <p14:sldId id="516"/>
            <p14:sldId id="517"/>
            <p14:sldId id="518"/>
            <p14:sldId id="519"/>
            <p14:sldId id="513"/>
            <p14:sldId id="475"/>
            <p14:sldId id="476"/>
            <p14:sldId id="2425"/>
            <p14:sldId id="2427"/>
            <p14:sldId id="2428"/>
            <p14:sldId id="363"/>
            <p14:sldId id="507"/>
            <p14:sldId id="481"/>
            <p14:sldId id="482"/>
            <p14:sldId id="400"/>
            <p14:sldId id="270"/>
            <p14:sldId id="365"/>
            <p14:sldId id="366"/>
            <p14:sldId id="483"/>
            <p14:sldId id="303"/>
            <p14:sldId id="304"/>
            <p14:sldId id="484"/>
            <p14:sldId id="572"/>
            <p14:sldId id="367"/>
            <p14:sldId id="486"/>
            <p14:sldId id="2432"/>
            <p14:sldId id="487"/>
            <p14:sldId id="369"/>
            <p14:sldId id="401"/>
            <p14:sldId id="305"/>
            <p14:sldId id="370"/>
            <p14:sldId id="371"/>
            <p14:sldId id="372"/>
            <p14:sldId id="373"/>
            <p14:sldId id="374"/>
            <p14:sldId id="488"/>
            <p14:sldId id="568"/>
            <p14:sldId id="569"/>
            <p14:sldId id="570"/>
            <p14:sldId id="571"/>
            <p14:sldId id="402"/>
            <p14:sldId id="292"/>
            <p14:sldId id="508"/>
            <p14:sldId id="293"/>
            <p14:sldId id="306"/>
            <p14:sldId id="307"/>
            <p14:sldId id="308"/>
            <p14:sldId id="377"/>
            <p14:sldId id="489"/>
            <p14:sldId id="490"/>
            <p14:sldId id="378"/>
            <p14:sldId id="379"/>
            <p14:sldId id="380"/>
            <p14:sldId id="381"/>
            <p14:sldId id="506"/>
            <p14:sldId id="383"/>
            <p14:sldId id="398"/>
            <p14:sldId id="385"/>
            <p14:sldId id="287"/>
            <p14:sldId id="310"/>
            <p14:sldId id="311"/>
            <p14:sldId id="386"/>
            <p14:sldId id="387"/>
            <p14:sldId id="388"/>
            <p14:sldId id="389"/>
            <p14:sldId id="390"/>
            <p14:sldId id="313"/>
            <p14:sldId id="491"/>
            <p14:sldId id="492"/>
            <p14:sldId id="391"/>
            <p14:sldId id="392"/>
            <p14:sldId id="393"/>
            <p14:sldId id="399"/>
            <p14:sldId id="314"/>
            <p14:sldId id="315"/>
            <p14:sldId id="322"/>
            <p14:sldId id="323"/>
            <p14:sldId id="493"/>
          </p14:sldIdLst>
        </p14:section>
        <p14:section name="Conclusion" id="{492AB497-F117-5041-BAE6-1FB1A96833A9}">
          <p14:sldIdLst>
            <p14:sldId id="318"/>
            <p14:sldId id="286"/>
            <p14:sldId id="269"/>
            <p14:sldId id="274"/>
            <p14:sldId id="494"/>
            <p14:sldId id="495"/>
            <p14:sldId id="2414"/>
            <p14:sldId id="2415"/>
            <p14:sldId id="900"/>
            <p14:sldId id="499"/>
            <p14:sldId id="2419"/>
            <p14:sldId id="2418"/>
            <p14:sldId id="2421"/>
            <p14:sldId id="2422"/>
            <p14:sldId id="2424"/>
            <p14:sldId id="969"/>
            <p14:sldId id="1976"/>
          </p14:sldIdLst>
        </p14:section>
        <p14:section name="Supplements" id="{D1A9FF5E-B8E2-7243-AE21-72F4CA8043C3}">
          <p14:sldIdLst>
            <p14:sldId id="505"/>
            <p14:sldId id="263"/>
            <p14:sldId id="267"/>
            <p14:sldId id="324"/>
            <p14:sldId id="396"/>
            <p14:sldId id="39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87C"/>
    <a:srgbClr val="6FBE43"/>
    <a:srgbClr val="59449C"/>
    <a:srgbClr val="0F2A43"/>
    <a:srgbClr val="264C72"/>
    <a:srgbClr val="FBD4FD"/>
    <a:srgbClr val="92FBA2"/>
    <a:srgbClr val="8CD0E4"/>
    <a:srgbClr val="F9F58A"/>
    <a:srgbClr val="FFFF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848"/>
    <p:restoredTop sz="84360"/>
  </p:normalViewPr>
  <p:slideViewPr>
    <p:cSldViewPr>
      <p:cViewPr varScale="1">
        <p:scale>
          <a:sx n="101" d="100"/>
          <a:sy n="101" d="100"/>
        </p:scale>
        <p:origin x="192" y="7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2.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94.xml"/><Relationship Id="rId170" Type="http://schemas.openxmlformats.org/officeDocument/2006/relationships/slide" Target="slides/slide105.xml"/><Relationship Id="rId226" Type="http://schemas.openxmlformats.org/officeDocument/2006/relationships/slide" Target="slides/slide161.xml"/><Relationship Id="rId268" Type="http://schemas.openxmlformats.org/officeDocument/2006/relationships/slide" Target="slides/slide203.xml"/><Relationship Id="rId32" Type="http://schemas.openxmlformats.org/officeDocument/2006/relationships/slideMaster" Target="slideMasters/slideMaster32.xml"/><Relationship Id="rId74" Type="http://schemas.openxmlformats.org/officeDocument/2006/relationships/slide" Target="slides/slide9.xml"/><Relationship Id="rId128" Type="http://schemas.openxmlformats.org/officeDocument/2006/relationships/slide" Target="slides/slide63.xml"/><Relationship Id="rId5" Type="http://schemas.openxmlformats.org/officeDocument/2006/relationships/slideMaster" Target="slideMasters/slideMaster5.xml"/><Relationship Id="rId181" Type="http://schemas.openxmlformats.org/officeDocument/2006/relationships/slide" Target="slides/slide116.xml"/><Relationship Id="rId237" Type="http://schemas.openxmlformats.org/officeDocument/2006/relationships/slide" Target="slides/slide172.xml"/><Relationship Id="rId279" Type="http://schemas.openxmlformats.org/officeDocument/2006/relationships/presProps" Target="presProp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53.xml"/><Relationship Id="rId139" Type="http://schemas.openxmlformats.org/officeDocument/2006/relationships/slide" Target="slides/slide74.xml"/><Relationship Id="rId85" Type="http://schemas.openxmlformats.org/officeDocument/2006/relationships/slide" Target="slides/slide20.xml"/><Relationship Id="rId150" Type="http://schemas.openxmlformats.org/officeDocument/2006/relationships/slide" Target="slides/slide85.xml"/><Relationship Id="rId171" Type="http://schemas.openxmlformats.org/officeDocument/2006/relationships/slide" Target="slides/slide106.xml"/><Relationship Id="rId192" Type="http://schemas.openxmlformats.org/officeDocument/2006/relationships/slide" Target="slides/slide127.xml"/><Relationship Id="rId206" Type="http://schemas.openxmlformats.org/officeDocument/2006/relationships/slide" Target="slides/slide141.xml"/><Relationship Id="rId227" Type="http://schemas.openxmlformats.org/officeDocument/2006/relationships/slide" Target="slides/slide162.xml"/><Relationship Id="rId248" Type="http://schemas.openxmlformats.org/officeDocument/2006/relationships/slide" Target="slides/slide183.xml"/><Relationship Id="rId269" Type="http://schemas.openxmlformats.org/officeDocument/2006/relationships/slide" Target="slides/slide20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3.xml"/><Relationship Id="rId129" Type="http://schemas.openxmlformats.org/officeDocument/2006/relationships/slide" Target="slides/slide64.xml"/><Relationship Id="rId280" Type="http://schemas.openxmlformats.org/officeDocument/2006/relationships/viewProps" Target="viewProps.xml"/><Relationship Id="rId54" Type="http://schemas.openxmlformats.org/officeDocument/2006/relationships/slideMaster" Target="slideMasters/slideMaster54.xml"/><Relationship Id="rId75" Type="http://schemas.openxmlformats.org/officeDocument/2006/relationships/slide" Target="slides/slide10.xml"/><Relationship Id="rId96" Type="http://schemas.openxmlformats.org/officeDocument/2006/relationships/slide" Target="slides/slide31.xml"/><Relationship Id="rId140" Type="http://schemas.openxmlformats.org/officeDocument/2006/relationships/slide" Target="slides/slide75.xml"/><Relationship Id="rId161" Type="http://schemas.openxmlformats.org/officeDocument/2006/relationships/slide" Target="slides/slide96.xml"/><Relationship Id="rId182" Type="http://schemas.openxmlformats.org/officeDocument/2006/relationships/slide" Target="slides/slide117.xml"/><Relationship Id="rId217" Type="http://schemas.openxmlformats.org/officeDocument/2006/relationships/slide" Target="slides/slide152.xml"/><Relationship Id="rId6" Type="http://schemas.openxmlformats.org/officeDocument/2006/relationships/slideMaster" Target="slideMasters/slideMaster6.xml"/><Relationship Id="rId238" Type="http://schemas.openxmlformats.org/officeDocument/2006/relationships/slide" Target="slides/slide173.xml"/><Relationship Id="rId259" Type="http://schemas.openxmlformats.org/officeDocument/2006/relationships/slide" Target="slides/slide194.xml"/><Relationship Id="rId23" Type="http://schemas.openxmlformats.org/officeDocument/2006/relationships/slideMaster" Target="slideMasters/slideMaster23.xml"/><Relationship Id="rId119" Type="http://schemas.openxmlformats.org/officeDocument/2006/relationships/slide" Target="slides/slide54.xml"/><Relationship Id="rId270" Type="http://schemas.openxmlformats.org/officeDocument/2006/relationships/slide" Target="slides/slide205.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21.xml"/><Relationship Id="rId130" Type="http://schemas.openxmlformats.org/officeDocument/2006/relationships/slide" Target="slides/slide65.xml"/><Relationship Id="rId151" Type="http://schemas.openxmlformats.org/officeDocument/2006/relationships/slide" Target="slides/slide86.xml"/><Relationship Id="rId172" Type="http://schemas.openxmlformats.org/officeDocument/2006/relationships/slide" Target="slides/slide107.xml"/><Relationship Id="rId193" Type="http://schemas.openxmlformats.org/officeDocument/2006/relationships/slide" Target="slides/slide128.xml"/><Relationship Id="rId207" Type="http://schemas.openxmlformats.org/officeDocument/2006/relationships/slide" Target="slides/slide142.xml"/><Relationship Id="rId228" Type="http://schemas.openxmlformats.org/officeDocument/2006/relationships/slide" Target="slides/slide163.xml"/><Relationship Id="rId249" Type="http://schemas.openxmlformats.org/officeDocument/2006/relationships/slide" Target="slides/slide184.xml"/><Relationship Id="rId13" Type="http://schemas.openxmlformats.org/officeDocument/2006/relationships/slideMaster" Target="slideMasters/slideMaster13.xml"/><Relationship Id="rId109" Type="http://schemas.openxmlformats.org/officeDocument/2006/relationships/slide" Target="slides/slide44.xml"/><Relationship Id="rId260" Type="http://schemas.openxmlformats.org/officeDocument/2006/relationships/slide" Target="slides/slide195.xml"/><Relationship Id="rId281" Type="http://schemas.openxmlformats.org/officeDocument/2006/relationships/theme" Target="theme/theme1.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1.xml"/><Relationship Id="rId97" Type="http://schemas.openxmlformats.org/officeDocument/2006/relationships/slide" Target="slides/slide32.xml"/><Relationship Id="rId120" Type="http://schemas.openxmlformats.org/officeDocument/2006/relationships/slide" Target="slides/slide55.xml"/><Relationship Id="rId141" Type="http://schemas.openxmlformats.org/officeDocument/2006/relationships/slide" Target="slides/slide76.xml"/><Relationship Id="rId7" Type="http://schemas.openxmlformats.org/officeDocument/2006/relationships/slideMaster" Target="slideMasters/slideMaster7.xml"/><Relationship Id="rId162" Type="http://schemas.openxmlformats.org/officeDocument/2006/relationships/slide" Target="slides/slide97.xml"/><Relationship Id="rId183" Type="http://schemas.openxmlformats.org/officeDocument/2006/relationships/slide" Target="slides/slide118.xml"/><Relationship Id="rId218" Type="http://schemas.openxmlformats.org/officeDocument/2006/relationships/slide" Target="slides/slide153.xml"/><Relationship Id="rId239" Type="http://schemas.openxmlformats.org/officeDocument/2006/relationships/slide" Target="slides/slide174.xml"/><Relationship Id="rId250" Type="http://schemas.openxmlformats.org/officeDocument/2006/relationships/slide" Target="slides/slide185.xml"/><Relationship Id="rId271" Type="http://schemas.openxmlformats.org/officeDocument/2006/relationships/slide" Target="slides/slide206.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xml"/><Relationship Id="rId87" Type="http://schemas.openxmlformats.org/officeDocument/2006/relationships/slide" Target="slides/slide22.xml"/><Relationship Id="rId110" Type="http://schemas.openxmlformats.org/officeDocument/2006/relationships/slide" Target="slides/slide45.xml"/><Relationship Id="rId131" Type="http://schemas.openxmlformats.org/officeDocument/2006/relationships/slide" Target="slides/slide66.xml"/><Relationship Id="rId152" Type="http://schemas.openxmlformats.org/officeDocument/2006/relationships/slide" Target="slides/slide87.xml"/><Relationship Id="rId173" Type="http://schemas.openxmlformats.org/officeDocument/2006/relationships/slide" Target="slides/slide108.xml"/><Relationship Id="rId194" Type="http://schemas.openxmlformats.org/officeDocument/2006/relationships/slide" Target="slides/slide129.xml"/><Relationship Id="rId208" Type="http://schemas.openxmlformats.org/officeDocument/2006/relationships/slide" Target="slides/slide143.xml"/><Relationship Id="rId229" Type="http://schemas.openxmlformats.org/officeDocument/2006/relationships/slide" Target="slides/slide164.xml"/><Relationship Id="rId240" Type="http://schemas.openxmlformats.org/officeDocument/2006/relationships/slide" Target="slides/slide175.xml"/><Relationship Id="rId261" Type="http://schemas.openxmlformats.org/officeDocument/2006/relationships/slide" Target="slides/slide19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2.xml"/><Relationship Id="rId100" Type="http://schemas.openxmlformats.org/officeDocument/2006/relationships/slide" Target="slides/slide35.xml"/><Relationship Id="rId282" Type="http://schemas.openxmlformats.org/officeDocument/2006/relationships/tableStyles" Target="tableStyles.xml"/><Relationship Id="rId8" Type="http://schemas.openxmlformats.org/officeDocument/2006/relationships/slideMaster" Target="slideMasters/slideMaster8.xml"/><Relationship Id="rId98" Type="http://schemas.openxmlformats.org/officeDocument/2006/relationships/slide" Target="slides/slide33.xml"/><Relationship Id="rId121" Type="http://schemas.openxmlformats.org/officeDocument/2006/relationships/slide" Target="slides/slide56.xml"/><Relationship Id="rId142" Type="http://schemas.openxmlformats.org/officeDocument/2006/relationships/slide" Target="slides/slide77.xml"/><Relationship Id="rId163" Type="http://schemas.openxmlformats.org/officeDocument/2006/relationships/slide" Target="slides/slide98.xml"/><Relationship Id="rId184" Type="http://schemas.openxmlformats.org/officeDocument/2006/relationships/slide" Target="slides/slide119.xml"/><Relationship Id="rId219" Type="http://schemas.openxmlformats.org/officeDocument/2006/relationships/slide" Target="slides/slide154.xml"/><Relationship Id="rId230" Type="http://schemas.openxmlformats.org/officeDocument/2006/relationships/slide" Target="slides/slide165.xml"/><Relationship Id="rId251" Type="http://schemas.openxmlformats.org/officeDocument/2006/relationships/slide" Target="slides/slide186.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xml"/><Relationship Id="rId272" Type="http://schemas.openxmlformats.org/officeDocument/2006/relationships/slide" Target="slides/slide207.xml"/><Relationship Id="rId88" Type="http://schemas.openxmlformats.org/officeDocument/2006/relationships/slide" Target="slides/slide23.xml"/><Relationship Id="rId111" Type="http://schemas.openxmlformats.org/officeDocument/2006/relationships/slide" Target="slides/slide46.xml"/><Relationship Id="rId132" Type="http://schemas.openxmlformats.org/officeDocument/2006/relationships/slide" Target="slides/slide67.xml"/><Relationship Id="rId153" Type="http://schemas.openxmlformats.org/officeDocument/2006/relationships/slide" Target="slides/slide88.xml"/><Relationship Id="rId174" Type="http://schemas.openxmlformats.org/officeDocument/2006/relationships/slide" Target="slides/slide109.xml"/><Relationship Id="rId195" Type="http://schemas.openxmlformats.org/officeDocument/2006/relationships/slide" Target="slides/slide130.xml"/><Relationship Id="rId209" Type="http://schemas.openxmlformats.org/officeDocument/2006/relationships/slide" Target="slides/slide144.xml"/><Relationship Id="rId220" Type="http://schemas.openxmlformats.org/officeDocument/2006/relationships/slide" Target="slides/slide155.xml"/><Relationship Id="rId241" Type="http://schemas.openxmlformats.org/officeDocument/2006/relationships/slide" Target="slides/slide17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97.xml"/><Relationship Id="rId78" Type="http://schemas.openxmlformats.org/officeDocument/2006/relationships/slide" Target="slides/slide13.xml"/><Relationship Id="rId99" Type="http://schemas.openxmlformats.org/officeDocument/2006/relationships/slide" Target="slides/slide34.xml"/><Relationship Id="rId101" Type="http://schemas.openxmlformats.org/officeDocument/2006/relationships/slide" Target="slides/slide36.xml"/><Relationship Id="rId122" Type="http://schemas.openxmlformats.org/officeDocument/2006/relationships/slide" Target="slides/slide57.xml"/><Relationship Id="rId143" Type="http://schemas.openxmlformats.org/officeDocument/2006/relationships/slide" Target="slides/slide78.xml"/><Relationship Id="rId164" Type="http://schemas.openxmlformats.org/officeDocument/2006/relationships/slide" Target="slides/slide99.xml"/><Relationship Id="rId185" Type="http://schemas.openxmlformats.org/officeDocument/2006/relationships/slide" Target="slides/slide120.xml"/><Relationship Id="rId9" Type="http://schemas.openxmlformats.org/officeDocument/2006/relationships/slideMaster" Target="slideMasters/slideMaster9.xml"/><Relationship Id="rId210" Type="http://schemas.openxmlformats.org/officeDocument/2006/relationships/slide" Target="slides/slide145.xml"/><Relationship Id="rId26" Type="http://schemas.openxmlformats.org/officeDocument/2006/relationships/slideMaster" Target="slideMasters/slideMaster26.xml"/><Relationship Id="rId231" Type="http://schemas.openxmlformats.org/officeDocument/2006/relationships/slide" Target="slides/slide166.xml"/><Relationship Id="rId252" Type="http://schemas.openxmlformats.org/officeDocument/2006/relationships/slide" Target="slides/slide187.xml"/><Relationship Id="rId273" Type="http://schemas.openxmlformats.org/officeDocument/2006/relationships/slide" Target="slides/slide208.xml"/><Relationship Id="rId47" Type="http://schemas.openxmlformats.org/officeDocument/2006/relationships/slideMaster" Target="slideMasters/slideMaster47.xml"/><Relationship Id="rId68" Type="http://schemas.openxmlformats.org/officeDocument/2006/relationships/slide" Target="slides/slide3.xml"/><Relationship Id="rId89" Type="http://schemas.openxmlformats.org/officeDocument/2006/relationships/slide" Target="slides/slide24.xml"/><Relationship Id="rId112" Type="http://schemas.openxmlformats.org/officeDocument/2006/relationships/slide" Target="slides/slide47.xml"/><Relationship Id="rId133" Type="http://schemas.openxmlformats.org/officeDocument/2006/relationships/slide" Target="slides/slide68.xml"/><Relationship Id="rId154" Type="http://schemas.openxmlformats.org/officeDocument/2006/relationships/slide" Target="slides/slide89.xml"/><Relationship Id="rId175" Type="http://schemas.openxmlformats.org/officeDocument/2006/relationships/slide" Target="slides/slide110.xml"/><Relationship Id="rId196" Type="http://schemas.openxmlformats.org/officeDocument/2006/relationships/slide" Target="slides/slide131.xml"/><Relationship Id="rId200" Type="http://schemas.openxmlformats.org/officeDocument/2006/relationships/slide" Target="slides/slide135.xml"/><Relationship Id="rId16" Type="http://schemas.openxmlformats.org/officeDocument/2006/relationships/slideMaster" Target="slideMasters/slideMaster16.xml"/><Relationship Id="rId221" Type="http://schemas.openxmlformats.org/officeDocument/2006/relationships/slide" Target="slides/slide156.xml"/><Relationship Id="rId242" Type="http://schemas.openxmlformats.org/officeDocument/2006/relationships/slide" Target="slides/slide177.xml"/><Relationship Id="rId263" Type="http://schemas.openxmlformats.org/officeDocument/2006/relationships/slide" Target="slides/slide198.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4.xml"/><Relationship Id="rId102" Type="http://schemas.openxmlformats.org/officeDocument/2006/relationships/slide" Target="slides/slide37.xml"/><Relationship Id="rId123" Type="http://schemas.openxmlformats.org/officeDocument/2006/relationships/slide" Target="slides/slide58.xml"/><Relationship Id="rId144" Type="http://schemas.openxmlformats.org/officeDocument/2006/relationships/slide" Target="slides/slide79.xml"/><Relationship Id="rId90" Type="http://schemas.openxmlformats.org/officeDocument/2006/relationships/slide" Target="slides/slide25.xml"/><Relationship Id="rId165" Type="http://schemas.openxmlformats.org/officeDocument/2006/relationships/slide" Target="slides/slide100.xml"/><Relationship Id="rId186" Type="http://schemas.openxmlformats.org/officeDocument/2006/relationships/slide" Target="slides/slide121.xml"/><Relationship Id="rId211" Type="http://schemas.openxmlformats.org/officeDocument/2006/relationships/slide" Target="slides/slide146.xml"/><Relationship Id="rId232" Type="http://schemas.openxmlformats.org/officeDocument/2006/relationships/slide" Target="slides/slide167.xml"/><Relationship Id="rId253" Type="http://schemas.openxmlformats.org/officeDocument/2006/relationships/slide" Target="slides/slide188.xml"/><Relationship Id="rId274" Type="http://schemas.openxmlformats.org/officeDocument/2006/relationships/slide" Target="slides/slide20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4.xml"/><Relationship Id="rId113" Type="http://schemas.openxmlformats.org/officeDocument/2006/relationships/slide" Target="slides/slide48.xml"/><Relationship Id="rId134" Type="http://schemas.openxmlformats.org/officeDocument/2006/relationships/slide" Target="slides/slide69.xml"/><Relationship Id="rId80" Type="http://schemas.openxmlformats.org/officeDocument/2006/relationships/slide" Target="slides/slide15.xml"/><Relationship Id="rId155" Type="http://schemas.openxmlformats.org/officeDocument/2006/relationships/slide" Target="slides/slide90.xml"/><Relationship Id="rId176" Type="http://schemas.openxmlformats.org/officeDocument/2006/relationships/slide" Target="slides/slide111.xml"/><Relationship Id="rId197" Type="http://schemas.openxmlformats.org/officeDocument/2006/relationships/slide" Target="slides/slide132.xml"/><Relationship Id="rId201" Type="http://schemas.openxmlformats.org/officeDocument/2006/relationships/slide" Target="slides/slide136.xml"/><Relationship Id="rId222" Type="http://schemas.openxmlformats.org/officeDocument/2006/relationships/slide" Target="slides/slide157.xml"/><Relationship Id="rId243" Type="http://schemas.openxmlformats.org/officeDocument/2006/relationships/slide" Target="slides/slide178.xml"/><Relationship Id="rId264" Type="http://schemas.openxmlformats.org/officeDocument/2006/relationships/slide" Target="slides/slide19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8.xml"/><Relationship Id="rId124" Type="http://schemas.openxmlformats.org/officeDocument/2006/relationships/slide" Target="slides/slide59.xml"/><Relationship Id="rId70" Type="http://schemas.openxmlformats.org/officeDocument/2006/relationships/slide" Target="slides/slide5.xml"/><Relationship Id="rId91" Type="http://schemas.openxmlformats.org/officeDocument/2006/relationships/slide" Target="slides/slide26.xml"/><Relationship Id="rId145" Type="http://schemas.openxmlformats.org/officeDocument/2006/relationships/slide" Target="slides/slide80.xml"/><Relationship Id="rId166" Type="http://schemas.openxmlformats.org/officeDocument/2006/relationships/slide" Target="slides/slide101.xml"/><Relationship Id="rId187" Type="http://schemas.openxmlformats.org/officeDocument/2006/relationships/slide" Target="slides/slide122.xml"/><Relationship Id="rId1" Type="http://schemas.openxmlformats.org/officeDocument/2006/relationships/slideMaster" Target="slideMasters/slideMaster1.xml"/><Relationship Id="rId212" Type="http://schemas.openxmlformats.org/officeDocument/2006/relationships/slide" Target="slides/slide147.xml"/><Relationship Id="rId233" Type="http://schemas.openxmlformats.org/officeDocument/2006/relationships/slide" Target="slides/slide168.xml"/><Relationship Id="rId254" Type="http://schemas.openxmlformats.org/officeDocument/2006/relationships/slide" Target="slides/slide189.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9.xml"/><Relationship Id="rId275" Type="http://schemas.openxmlformats.org/officeDocument/2006/relationships/slide" Target="slides/slide210.xml"/><Relationship Id="rId60" Type="http://schemas.openxmlformats.org/officeDocument/2006/relationships/slideMaster" Target="slideMasters/slideMaster60.xml"/><Relationship Id="rId81" Type="http://schemas.openxmlformats.org/officeDocument/2006/relationships/slide" Target="slides/slide16.xml"/><Relationship Id="rId135" Type="http://schemas.openxmlformats.org/officeDocument/2006/relationships/slide" Target="slides/slide70.xml"/><Relationship Id="rId156" Type="http://schemas.openxmlformats.org/officeDocument/2006/relationships/slide" Target="slides/slide91.xml"/><Relationship Id="rId177" Type="http://schemas.openxmlformats.org/officeDocument/2006/relationships/slide" Target="slides/slide112.xml"/><Relationship Id="rId198" Type="http://schemas.openxmlformats.org/officeDocument/2006/relationships/slide" Target="slides/slide133.xml"/><Relationship Id="rId202" Type="http://schemas.openxmlformats.org/officeDocument/2006/relationships/slide" Target="slides/slide137.xml"/><Relationship Id="rId223" Type="http://schemas.openxmlformats.org/officeDocument/2006/relationships/slide" Target="slides/slide158.xml"/><Relationship Id="rId244" Type="http://schemas.openxmlformats.org/officeDocument/2006/relationships/slide" Target="slides/slide179.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0.xml"/><Relationship Id="rId50" Type="http://schemas.openxmlformats.org/officeDocument/2006/relationships/slideMaster" Target="slideMasters/slideMaster50.xml"/><Relationship Id="rId104" Type="http://schemas.openxmlformats.org/officeDocument/2006/relationships/slide" Target="slides/slide39.xml"/><Relationship Id="rId125" Type="http://schemas.openxmlformats.org/officeDocument/2006/relationships/slide" Target="slides/slide60.xml"/><Relationship Id="rId146" Type="http://schemas.openxmlformats.org/officeDocument/2006/relationships/slide" Target="slides/slide81.xml"/><Relationship Id="rId167" Type="http://schemas.openxmlformats.org/officeDocument/2006/relationships/slide" Target="slides/slide102.xml"/><Relationship Id="rId188" Type="http://schemas.openxmlformats.org/officeDocument/2006/relationships/slide" Target="slides/slide123.xml"/><Relationship Id="rId71" Type="http://schemas.openxmlformats.org/officeDocument/2006/relationships/slide" Target="slides/slide6.xml"/><Relationship Id="rId92" Type="http://schemas.openxmlformats.org/officeDocument/2006/relationships/slide" Target="slides/slide27.xml"/><Relationship Id="rId213" Type="http://schemas.openxmlformats.org/officeDocument/2006/relationships/slide" Target="slides/slide148.xml"/><Relationship Id="rId234" Type="http://schemas.openxmlformats.org/officeDocument/2006/relationships/slide" Target="slides/slide16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0.xml"/><Relationship Id="rId276" Type="http://schemas.openxmlformats.org/officeDocument/2006/relationships/slide" Target="slides/slide211.xml"/><Relationship Id="rId40" Type="http://schemas.openxmlformats.org/officeDocument/2006/relationships/slideMaster" Target="slideMasters/slideMaster40.xml"/><Relationship Id="rId115" Type="http://schemas.openxmlformats.org/officeDocument/2006/relationships/slide" Target="slides/slide50.xml"/><Relationship Id="rId136" Type="http://schemas.openxmlformats.org/officeDocument/2006/relationships/slide" Target="slides/slide71.xml"/><Relationship Id="rId157" Type="http://schemas.openxmlformats.org/officeDocument/2006/relationships/slide" Target="slides/slide92.xml"/><Relationship Id="rId178" Type="http://schemas.openxmlformats.org/officeDocument/2006/relationships/slide" Target="slides/slide113.xml"/><Relationship Id="rId61" Type="http://schemas.openxmlformats.org/officeDocument/2006/relationships/slideMaster" Target="slideMasters/slideMaster61.xml"/><Relationship Id="rId82" Type="http://schemas.openxmlformats.org/officeDocument/2006/relationships/slide" Target="slides/slide17.xml"/><Relationship Id="rId199" Type="http://schemas.openxmlformats.org/officeDocument/2006/relationships/slide" Target="slides/slide134.xml"/><Relationship Id="rId203" Type="http://schemas.openxmlformats.org/officeDocument/2006/relationships/slide" Target="slides/slide138.xml"/><Relationship Id="rId19" Type="http://schemas.openxmlformats.org/officeDocument/2006/relationships/slideMaster" Target="slideMasters/slideMaster19.xml"/><Relationship Id="rId224" Type="http://schemas.openxmlformats.org/officeDocument/2006/relationships/slide" Target="slides/slide159.xml"/><Relationship Id="rId245" Type="http://schemas.openxmlformats.org/officeDocument/2006/relationships/slide" Target="slides/slide180.xml"/><Relationship Id="rId266" Type="http://schemas.openxmlformats.org/officeDocument/2006/relationships/slide" Target="slides/slide201.xml"/><Relationship Id="rId30" Type="http://schemas.openxmlformats.org/officeDocument/2006/relationships/slideMaster" Target="slideMasters/slideMaster30.xml"/><Relationship Id="rId105" Type="http://schemas.openxmlformats.org/officeDocument/2006/relationships/slide" Target="slides/slide40.xml"/><Relationship Id="rId126" Type="http://schemas.openxmlformats.org/officeDocument/2006/relationships/slide" Target="slides/slide61.xml"/><Relationship Id="rId147" Type="http://schemas.openxmlformats.org/officeDocument/2006/relationships/slide" Target="slides/slide82.xml"/><Relationship Id="rId168" Type="http://schemas.openxmlformats.org/officeDocument/2006/relationships/slide" Target="slides/slide103.xml"/><Relationship Id="rId51" Type="http://schemas.openxmlformats.org/officeDocument/2006/relationships/slideMaster" Target="slideMasters/slideMaster51.xml"/><Relationship Id="rId72" Type="http://schemas.openxmlformats.org/officeDocument/2006/relationships/slide" Target="slides/slide7.xml"/><Relationship Id="rId93" Type="http://schemas.openxmlformats.org/officeDocument/2006/relationships/slide" Target="slides/slide28.xml"/><Relationship Id="rId189" Type="http://schemas.openxmlformats.org/officeDocument/2006/relationships/slide" Target="slides/slide124.xml"/><Relationship Id="rId3" Type="http://schemas.openxmlformats.org/officeDocument/2006/relationships/slideMaster" Target="slideMasters/slideMaster3.xml"/><Relationship Id="rId214" Type="http://schemas.openxmlformats.org/officeDocument/2006/relationships/slide" Target="slides/slide149.xml"/><Relationship Id="rId235" Type="http://schemas.openxmlformats.org/officeDocument/2006/relationships/slide" Target="slides/slide170.xml"/><Relationship Id="rId256" Type="http://schemas.openxmlformats.org/officeDocument/2006/relationships/slide" Target="slides/slide191.xml"/><Relationship Id="rId277" Type="http://schemas.openxmlformats.org/officeDocument/2006/relationships/slide" Target="slides/slide212.xml"/><Relationship Id="rId116" Type="http://schemas.openxmlformats.org/officeDocument/2006/relationships/slide" Target="slides/slide51.xml"/><Relationship Id="rId137" Type="http://schemas.openxmlformats.org/officeDocument/2006/relationships/slide" Target="slides/slide72.xml"/><Relationship Id="rId158" Type="http://schemas.openxmlformats.org/officeDocument/2006/relationships/slide" Target="slides/slide9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8.xml"/><Relationship Id="rId179" Type="http://schemas.openxmlformats.org/officeDocument/2006/relationships/slide" Target="slides/slide114.xml"/><Relationship Id="rId190" Type="http://schemas.openxmlformats.org/officeDocument/2006/relationships/slide" Target="slides/slide125.xml"/><Relationship Id="rId204" Type="http://schemas.openxmlformats.org/officeDocument/2006/relationships/slide" Target="slides/slide139.xml"/><Relationship Id="rId225" Type="http://schemas.openxmlformats.org/officeDocument/2006/relationships/slide" Target="slides/slide160.xml"/><Relationship Id="rId246" Type="http://schemas.openxmlformats.org/officeDocument/2006/relationships/slide" Target="slides/slide181.xml"/><Relationship Id="rId267" Type="http://schemas.openxmlformats.org/officeDocument/2006/relationships/slide" Target="slides/slide202.xml"/><Relationship Id="rId106" Type="http://schemas.openxmlformats.org/officeDocument/2006/relationships/slide" Target="slides/slide41.xml"/><Relationship Id="rId127" Type="http://schemas.openxmlformats.org/officeDocument/2006/relationships/slide" Target="slides/slide6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8.xml"/><Relationship Id="rId94" Type="http://schemas.openxmlformats.org/officeDocument/2006/relationships/slide" Target="slides/slide29.xml"/><Relationship Id="rId148" Type="http://schemas.openxmlformats.org/officeDocument/2006/relationships/slide" Target="slides/slide83.xml"/><Relationship Id="rId169" Type="http://schemas.openxmlformats.org/officeDocument/2006/relationships/slide" Target="slides/slide104.xml"/><Relationship Id="rId4" Type="http://schemas.openxmlformats.org/officeDocument/2006/relationships/slideMaster" Target="slideMasters/slideMaster4.xml"/><Relationship Id="rId180" Type="http://schemas.openxmlformats.org/officeDocument/2006/relationships/slide" Target="slides/slide115.xml"/><Relationship Id="rId215" Type="http://schemas.openxmlformats.org/officeDocument/2006/relationships/slide" Target="slides/slide150.xml"/><Relationship Id="rId236" Type="http://schemas.openxmlformats.org/officeDocument/2006/relationships/slide" Target="slides/slide171.xml"/><Relationship Id="rId257" Type="http://schemas.openxmlformats.org/officeDocument/2006/relationships/slide" Target="slides/slide192.xml"/><Relationship Id="rId278" Type="http://schemas.openxmlformats.org/officeDocument/2006/relationships/notesMaster" Target="notesMasters/notesMaster1.xml"/><Relationship Id="rId42" Type="http://schemas.openxmlformats.org/officeDocument/2006/relationships/slideMaster" Target="slideMasters/slideMaster42.xml"/><Relationship Id="rId84" Type="http://schemas.openxmlformats.org/officeDocument/2006/relationships/slide" Target="slides/slide19.xml"/><Relationship Id="rId138" Type="http://schemas.openxmlformats.org/officeDocument/2006/relationships/slide" Target="slides/slide73.xml"/><Relationship Id="rId191" Type="http://schemas.openxmlformats.org/officeDocument/2006/relationships/slide" Target="slides/slide126.xml"/><Relationship Id="rId205" Type="http://schemas.openxmlformats.org/officeDocument/2006/relationships/slide" Target="slides/slide140.xml"/><Relationship Id="rId247" Type="http://schemas.openxmlformats.org/officeDocument/2006/relationships/slide" Target="slides/slide182.xml"/><Relationship Id="rId107" Type="http://schemas.openxmlformats.org/officeDocument/2006/relationships/slide" Target="slides/slide4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4.xml"/><Relationship Id="rId95" Type="http://schemas.openxmlformats.org/officeDocument/2006/relationships/slide" Target="slides/slide30.xml"/><Relationship Id="rId160" Type="http://schemas.openxmlformats.org/officeDocument/2006/relationships/slide" Target="slides/slide95.xml"/><Relationship Id="rId216" Type="http://schemas.openxmlformats.org/officeDocument/2006/relationships/slide" Target="slides/slide151.xml"/><Relationship Id="rId258" Type="http://schemas.openxmlformats.org/officeDocument/2006/relationships/slide" Target="slides/slide19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cs typeface="MS PGothic" charset="0"/>
              </a:defRPr>
            </a:lvl1pPr>
          </a:lstStyle>
          <a:p>
            <a:pPr>
              <a:defRPr/>
            </a:pPr>
            <a:endParaRPr lang="en-US"/>
          </a:p>
        </p:txBody>
      </p:sp>
      <p:sp>
        <p:nvSpPr>
          <p:cNvPr id="120835"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cs typeface="MS PGothic" charset="0"/>
              </a:defRPr>
            </a:lvl1pPr>
          </a:lstStyle>
          <a:p>
            <a:pPr>
              <a:defRPr/>
            </a:pPr>
            <a:endParaRPr lang="en-US"/>
          </a:p>
        </p:txBody>
      </p:sp>
      <p:sp>
        <p:nvSpPr>
          <p:cNvPr id="240644"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20837"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cs typeface="MS PGothic" charset="0"/>
              </a:defRPr>
            </a:lvl1pPr>
          </a:lstStyle>
          <a:p>
            <a:pPr>
              <a:defRPr/>
            </a:pPr>
            <a:endParaRPr lang="en-US"/>
          </a:p>
        </p:txBody>
      </p:sp>
      <p:sp>
        <p:nvSpPr>
          <p:cNvPr id="120839"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ea typeface="MS PGothic" charset="0"/>
                <a:cs typeface="MS PGothic" charset="0"/>
              </a:defRPr>
            </a:lvl1pPr>
          </a:lstStyle>
          <a:p>
            <a:fld id="{26EFAA2B-FB58-7142-AFDE-5B00F2B0BE24}" type="slidenum">
              <a:rPr lang="en-US"/>
              <a:pPr/>
              <a:t>‹#›</a:t>
            </a:fld>
            <a:endParaRPr lang="en-US"/>
          </a:p>
        </p:txBody>
      </p:sp>
    </p:spTree>
    <p:extLst>
      <p:ext uri="{BB962C8B-B14F-4D97-AF65-F5344CB8AC3E}">
        <p14:creationId xmlns:p14="http://schemas.microsoft.com/office/powerpoint/2010/main" val="32517139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28" charset="0"/>
        <a:ea typeface="ＭＳ Ｐゴシック" charset="0"/>
        <a:cs typeface="MS PGothic" charset="0"/>
      </a:defRPr>
    </a:lvl1pPr>
    <a:lvl2pPr marL="457200"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charset="0"/>
      </a:defRPr>
    </a:lvl2pPr>
    <a:lvl3pPr marL="914400"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charset="0"/>
      </a:defRPr>
    </a:lvl3pPr>
    <a:lvl4pPr marL="1371600"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charset="0"/>
      </a:defRPr>
    </a:lvl4pPr>
    <a:lvl5pPr marL="1828800" algn="l" rtl="0" eaLnBrk="0" fontAlgn="base" hangingPunct="0">
      <a:spcBef>
        <a:spcPct val="30000"/>
      </a:spcBef>
      <a:spcAft>
        <a:spcPct val="0"/>
      </a:spcAft>
      <a:defRPr kumimoji="1" sz="1200" kern="1200">
        <a:solidFill>
          <a:schemeClr val="tx1"/>
        </a:solidFill>
        <a:latin typeface="Times New Roman" pitchFamily="-128"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Image Placeholder 1"/>
          <p:cNvSpPr>
            <a:spLocks noGrp="1" noRot="1" noChangeAspect="1" noTextEdit="1"/>
          </p:cNvSpPr>
          <p:nvPr>
            <p:ph type="sldImg"/>
          </p:nvPr>
        </p:nvSpPr>
        <p:spPr>
          <a:ln/>
        </p:spPr>
      </p:sp>
      <p:sp>
        <p:nvSpPr>
          <p:cNvPr id="24269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426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BAAE7F-2814-774F-876C-619867CC580E}" type="slidenum">
              <a:rPr lang="en-US" sz="1200"/>
              <a:pPr eaLnBrk="1" hangingPunct="1"/>
              <a:t>1</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4877067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noTextEdit="1"/>
          </p:cNvSpPr>
          <p:nvPr>
            <p:ph type="sldImg"/>
          </p:nvPr>
        </p:nvSpPr>
        <p:spPr>
          <a:ln/>
        </p:spPr>
      </p:sp>
      <p:sp>
        <p:nvSpPr>
          <p:cNvPr id="2590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590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0AB371-E384-6E49-8C14-3FF7337F2BCF}" type="slidenum">
              <a:rPr lang="en-US" sz="1200">
                <a:solidFill>
                  <a:prstClr val="black"/>
                </a:solidFill>
              </a:rPr>
              <a:pPr eaLnBrk="1" hangingPunct="1"/>
              <a:t>152</a:t>
            </a:fld>
            <a:endParaRPr lang="en-US" sz="1200">
              <a:solidFill>
                <a:prstClr val="black"/>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1058" name="Rectangle 3"/>
          <p:cNvSpPr>
            <a:spLocks noGrp="1" noChangeArrowheads="1"/>
          </p:cNvSpPr>
          <p:nvPr>
            <p:ph type="dt" sz="quarter"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FFFFFF"/>
                </a:solidFill>
              </a:rPr>
              <a:t>10/06/10</a:t>
            </a:r>
          </a:p>
        </p:txBody>
      </p:sp>
      <p:sp>
        <p:nvSpPr>
          <p:cNvPr id="30105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CAB2553-EB9D-6646-9DD0-553ECBBCABDC}" type="slidenum">
              <a:rPr lang="en-GB" sz="1200">
                <a:solidFill>
                  <a:srgbClr val="FFFFFF"/>
                </a:solidFill>
              </a:rPr>
              <a:pPr eaLnBrk="1" hangingPunct="1"/>
              <a:t>156</a:t>
            </a:fld>
            <a:endParaRPr lang="en-GB" sz="1200">
              <a:solidFill>
                <a:srgbClr val="FFFFFF"/>
              </a:solidFill>
            </a:endParaRPr>
          </a:p>
        </p:txBody>
      </p:sp>
      <p:sp>
        <p:nvSpPr>
          <p:cNvPr id="3010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Font typeface="Calibri" charset="0"/>
              <a:buNone/>
            </a:pPr>
            <a:fld id="{6EDCC2BE-56B0-5945-9C0D-B04D8235DEDB}" type="slidenum">
              <a:rPr lang="en-GB" sz="1200">
                <a:solidFill>
                  <a:srgbClr val="000000"/>
                </a:solidFill>
                <a:latin typeface="Calibri" charset="0"/>
              </a:rPr>
              <a:pPr algn="r" eaLnBrk="1" hangingPunct="1">
                <a:buClr>
                  <a:srgbClr val="000000"/>
                </a:buClr>
                <a:buFont typeface="Calibri" charset="0"/>
                <a:buNone/>
              </a:pPr>
              <a:t>156</a:t>
            </a:fld>
            <a:endParaRPr lang="en-GB" sz="1200">
              <a:solidFill>
                <a:srgbClr val="000000"/>
              </a:solidFill>
              <a:latin typeface="Calibri" charset="0"/>
            </a:endParaRPr>
          </a:p>
        </p:txBody>
      </p:sp>
      <p:sp>
        <p:nvSpPr>
          <p:cNvPr id="3010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pPr>
            <a:endParaRPr lang="en-US">
              <a:solidFill>
                <a:srgbClr val="FFFFFF"/>
              </a:solidFill>
              <a:latin typeface="Arial" charset="0"/>
            </a:endParaRPr>
          </a:p>
        </p:txBody>
      </p:sp>
      <p:sp>
        <p:nvSpPr>
          <p:cNvPr id="3010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3106" name="Rectangle 3"/>
          <p:cNvSpPr>
            <a:spLocks noGrp="1" noChangeArrowheads="1"/>
          </p:cNvSpPr>
          <p:nvPr>
            <p:ph type="dt" sz="quarter"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1200">
                <a:solidFill>
                  <a:srgbClr val="FFFFFF"/>
                </a:solidFill>
              </a:rPr>
              <a:t>10/06/10</a:t>
            </a:r>
          </a:p>
        </p:txBody>
      </p:sp>
      <p:sp>
        <p:nvSpPr>
          <p:cNvPr id="30310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22174D2-15BC-FE43-9571-3BFF9E115344}" type="slidenum">
              <a:rPr lang="en-GB" sz="1200">
                <a:solidFill>
                  <a:srgbClr val="FFFFFF"/>
                </a:solidFill>
              </a:rPr>
              <a:pPr eaLnBrk="1" hangingPunct="1"/>
              <a:t>157</a:t>
            </a:fld>
            <a:endParaRPr lang="en-GB" sz="1200">
              <a:solidFill>
                <a:srgbClr val="FFFFFF"/>
              </a:solidFill>
            </a:endParaRPr>
          </a:p>
        </p:txBody>
      </p:sp>
      <p:sp>
        <p:nvSpPr>
          <p:cNvPr id="3031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Font typeface="Calibri" charset="0"/>
              <a:buNone/>
            </a:pPr>
            <a:fld id="{F9CAAAD8-880D-6A47-AE7A-743028064939}" type="slidenum">
              <a:rPr lang="en-GB" sz="1200">
                <a:solidFill>
                  <a:srgbClr val="000000"/>
                </a:solidFill>
                <a:latin typeface="Calibri" charset="0"/>
              </a:rPr>
              <a:pPr algn="r" eaLnBrk="1" hangingPunct="1">
                <a:buClr>
                  <a:srgbClr val="000000"/>
                </a:buClr>
                <a:buFont typeface="Calibri" charset="0"/>
                <a:buNone/>
              </a:pPr>
              <a:t>157</a:t>
            </a:fld>
            <a:endParaRPr lang="en-GB" sz="1200">
              <a:solidFill>
                <a:srgbClr val="000000"/>
              </a:solidFill>
              <a:latin typeface="Calibri" charset="0"/>
            </a:endParaRPr>
          </a:p>
        </p:txBody>
      </p:sp>
      <p:sp>
        <p:nvSpPr>
          <p:cNvPr id="3031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pPr>
            <a:endParaRPr lang="en-US">
              <a:solidFill>
                <a:srgbClr val="FFFFFF"/>
              </a:solidFill>
              <a:latin typeface="Arial" charset="0"/>
            </a:endParaRPr>
          </a:p>
        </p:txBody>
      </p:sp>
      <p:sp>
        <p:nvSpPr>
          <p:cNvPr id="3031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5154" name="Rectangle 3"/>
          <p:cNvSpPr>
            <a:spLocks noGrp="1" noChangeArrowheads="1"/>
          </p:cNvSpPr>
          <p:nvPr>
            <p:ph type="dt" sz="quarter"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r>
              <a:rPr lang="en-GB" sz="1200">
                <a:solidFill>
                  <a:srgbClr val="FFFFFF"/>
                </a:solidFill>
                <a:latin typeface="Calibri" charset="0"/>
              </a:rPr>
              <a:t>10/06/10</a:t>
            </a:r>
          </a:p>
        </p:txBody>
      </p:sp>
      <p:sp>
        <p:nvSpPr>
          <p:cNvPr id="30515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tx1"/>
                </a:solidFill>
                <a:latin typeface="Times New Roman" charset="0"/>
                <a:ea typeface="ＭＳ Ｐゴシック" charset="0"/>
              </a:defRPr>
            </a:lvl2pPr>
            <a:lvl3pPr marL="11430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3pPr>
            <a:lvl4pPr marL="16002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4pPr>
            <a:lvl5pPr marL="2057400" indent="-228600" eaLnBrk="0" hangingPunct="0">
              <a:tabLst>
                <a:tab pos="723900" algn="l"/>
                <a:tab pos="1447800" algn="l"/>
                <a:tab pos="2171700" algn="l"/>
                <a:tab pos="28956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Times New Roman" charset="0"/>
                <a:ea typeface="ＭＳ Ｐゴシック" charset="0"/>
              </a:defRPr>
            </a:lvl9pPr>
          </a:lstStyle>
          <a:p>
            <a:pPr eaLnBrk="1" hangingPunct="1"/>
            <a:fld id="{BFD754D4-7A0C-5641-B640-6E06BC43147F}" type="slidenum">
              <a:rPr lang="en-GB" sz="1200">
                <a:solidFill>
                  <a:srgbClr val="FFFFFF"/>
                </a:solidFill>
                <a:latin typeface="Calibri" charset="0"/>
              </a:rPr>
              <a:pPr eaLnBrk="1" hangingPunct="1"/>
              <a:t>158</a:t>
            </a:fld>
            <a:endParaRPr lang="en-GB" sz="1200">
              <a:solidFill>
                <a:srgbClr val="FFFFFF"/>
              </a:solidFill>
              <a:latin typeface="Calibri" charset="0"/>
            </a:endParaRPr>
          </a:p>
        </p:txBody>
      </p:sp>
      <p:sp>
        <p:nvSpPr>
          <p:cNvPr id="30515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r" eaLnBrk="1" hangingPunct="1">
              <a:buClr>
                <a:srgbClr val="000000"/>
              </a:buClr>
              <a:buFont typeface="Calibri" charset="0"/>
              <a:buNone/>
            </a:pPr>
            <a:fld id="{43120CE0-2ACE-6340-8B99-0B8595D3C8DB}" type="slidenum">
              <a:rPr lang="en-GB" sz="1200">
                <a:solidFill>
                  <a:srgbClr val="000000"/>
                </a:solidFill>
                <a:latin typeface="Calibri" charset="0"/>
              </a:rPr>
              <a:pPr algn="r" eaLnBrk="1" hangingPunct="1">
                <a:buClr>
                  <a:srgbClr val="000000"/>
                </a:buClr>
                <a:buFont typeface="Calibri" charset="0"/>
                <a:buNone/>
              </a:pPr>
              <a:t>158</a:t>
            </a:fld>
            <a:endParaRPr lang="en-GB" sz="1200">
              <a:solidFill>
                <a:srgbClr val="000000"/>
              </a:solidFill>
              <a:latin typeface="Calibri" charset="0"/>
            </a:endParaRPr>
          </a:p>
        </p:txBody>
      </p:sp>
      <p:sp>
        <p:nvSpPr>
          <p:cNvPr id="3051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pPr>
            <a:endParaRPr lang="en-US">
              <a:solidFill>
                <a:srgbClr val="FFFFFF"/>
              </a:solidFill>
              <a:latin typeface="Arial" charset="0"/>
            </a:endParaRPr>
          </a:p>
        </p:txBody>
      </p:sp>
      <p:sp>
        <p:nvSpPr>
          <p:cNvPr id="30515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5839507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36867725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AC5104-C140-634A-8C0A-C9A2F26B0879}" type="slidenum">
              <a:rPr lang="en-US" sz="1200">
                <a:solidFill>
                  <a:srgbClr val="000000"/>
                </a:solidFill>
              </a:rPr>
              <a:pPr eaLnBrk="1" hangingPunct="1"/>
              <a:t>165</a:t>
            </a:fld>
            <a:endParaRPr lang="en-US" sz="1200">
              <a:solidFill>
                <a:srgbClr val="000000"/>
              </a:solidFill>
            </a:endParaRPr>
          </a:p>
        </p:txBody>
      </p:sp>
      <p:sp>
        <p:nvSpPr>
          <p:cNvPr id="139266" name="Rectangle 1026"/>
          <p:cNvSpPr>
            <a:spLocks noGrp="1" noRot="1" noChangeAspect="1" noChangeArrowheads="1" noTextEdit="1"/>
          </p:cNvSpPr>
          <p:nvPr>
            <p:ph type="sldImg"/>
          </p:nvPr>
        </p:nvSpPr>
        <p:spPr>
          <a:solidFill>
            <a:srgbClr val="FFFFFF"/>
          </a:solidFill>
          <a:ln/>
        </p:spPr>
      </p:sp>
      <p:sp>
        <p:nvSpPr>
          <p:cNvPr id="13926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8306"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r>
              <a:rPr lang="en-GB" sz="1200">
                <a:solidFill>
                  <a:srgbClr val="FFFFFF"/>
                </a:solidFill>
                <a:latin typeface="Calibri" charset="0"/>
              </a:rPr>
              <a:t>10/06/10</a:t>
            </a:r>
          </a:p>
        </p:txBody>
      </p:sp>
      <p:sp>
        <p:nvSpPr>
          <p:cNvPr id="73830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fld id="{8C2737D7-847C-2E42-9B0E-4B4C191AC380}" type="slidenum">
              <a:rPr lang="en-GB" sz="1200">
                <a:solidFill>
                  <a:srgbClr val="FFFFFF"/>
                </a:solidFill>
                <a:latin typeface="Calibri" charset="0"/>
              </a:rPr>
              <a:pPr/>
              <a:t>168</a:t>
            </a:fld>
            <a:endParaRPr lang="en-GB" sz="1200">
              <a:solidFill>
                <a:srgbClr val="FFFFFF"/>
              </a:solidFill>
              <a:latin typeface="Calibri" charset="0"/>
            </a:endParaRPr>
          </a:p>
        </p:txBody>
      </p:sp>
      <p:sp>
        <p:nvSpPr>
          <p:cNvPr id="738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r">
              <a:buClr>
                <a:srgbClr val="000000"/>
              </a:buClr>
              <a:buSzPct val="100000"/>
              <a:buFont typeface="Calibri" charset="0"/>
              <a:buNone/>
            </a:pPr>
            <a:fld id="{3EAFC012-E3AC-B14B-99BB-1FFEEAEF3BC5}" type="slidenum">
              <a:rPr lang="en-GB" sz="1200">
                <a:solidFill>
                  <a:srgbClr val="000000"/>
                </a:solidFill>
                <a:latin typeface="Calibri" charset="0"/>
              </a:rPr>
              <a:pPr algn="r">
                <a:buClr>
                  <a:srgbClr val="000000"/>
                </a:buClr>
                <a:buSzPct val="100000"/>
                <a:buFont typeface="Calibri" charset="0"/>
                <a:buNone/>
              </a:pPr>
              <a:t>168</a:t>
            </a:fld>
            <a:endParaRPr lang="en-GB" sz="1200">
              <a:solidFill>
                <a:srgbClr val="000000"/>
              </a:solidFill>
              <a:latin typeface="Calibri" charset="0"/>
            </a:endParaRPr>
          </a:p>
        </p:txBody>
      </p:sp>
      <p:sp>
        <p:nvSpPr>
          <p:cNvPr id="738309" name="Text Box 2"/>
          <p:cNvSpPr txBox="1">
            <a:spLocks noChangeArrowheads="1"/>
          </p:cNvSpPr>
          <p:nvPr/>
        </p:nvSpPr>
        <p:spPr bwMode="auto">
          <a:xfrm>
            <a:off x="1143001"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a:lnSpc>
                <a:spcPct val="93000"/>
              </a:lnSpc>
              <a:buClr>
                <a:srgbClr val="FFFFFF"/>
              </a:buClr>
              <a:buSzPct val="100000"/>
              <a:buFont typeface="Arial" charset="0"/>
              <a:buNone/>
            </a:pPr>
            <a:endParaRPr lang="en-US">
              <a:solidFill>
                <a:srgbClr val="FFFFFF"/>
              </a:solidFill>
            </a:endParaRPr>
          </a:p>
        </p:txBody>
      </p:sp>
      <p:sp>
        <p:nvSpPr>
          <p:cNvPr id="738310" name="Rectangle 3"/>
          <p:cNvSpPr>
            <a:spLocks noGrp="1" noChangeArrowheads="1"/>
          </p:cNvSpPr>
          <p:nvPr>
            <p:ph type="body"/>
          </p:nvPr>
        </p:nvSpPr>
        <p:spPr>
          <a:xfrm>
            <a:off x="685801" y="4343401"/>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61948945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73FB9B-C53B-DF47-B6CD-BF5AB18CD9BF}" type="slidenum">
              <a:rPr lang="en-US" sz="1200">
                <a:solidFill>
                  <a:srgbClr val="000000"/>
                </a:solidFill>
                <a:latin typeface="Arial" charset="0"/>
                <a:cs typeface="Arial" charset="0"/>
              </a:rPr>
              <a:pPr eaLnBrk="1" hangingPunct="1"/>
              <a:t>170</a:t>
            </a:fld>
            <a:endParaRPr lang="en-US" sz="1200">
              <a:solidFill>
                <a:srgbClr val="000000"/>
              </a:solidFill>
              <a:latin typeface="Arial" charset="0"/>
              <a:cs typeface="Arial" charset="0"/>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D4A20DA-CD9A-804B-B4C5-A6272184C5B4}" type="slidenum">
              <a:rPr lang="en-US" sz="1200">
                <a:solidFill>
                  <a:srgbClr val="000000"/>
                </a:solidFill>
                <a:latin typeface="Arial" charset="0"/>
              </a:rPr>
              <a:pPr eaLnBrk="1" hangingPunct="1"/>
              <a:t>171</a:t>
            </a:fld>
            <a:endParaRPr lang="en-US" sz="1200">
              <a:solidFill>
                <a:srgbClr val="000000"/>
              </a:solidFill>
              <a:latin typeface="Arial" charset="0"/>
            </a:endParaRPr>
          </a:p>
        </p:txBody>
      </p:sp>
      <p:sp>
        <p:nvSpPr>
          <p:cNvPr id="311298" name="Rectangle 1026"/>
          <p:cNvSpPr>
            <a:spLocks noGrp="1" noRot="1" noChangeAspect="1" noChangeArrowheads="1" noTextEdit="1"/>
          </p:cNvSpPr>
          <p:nvPr>
            <p:ph type="sldImg"/>
          </p:nvPr>
        </p:nvSpPr>
        <p:spPr>
          <a:solidFill>
            <a:srgbClr val="FFFFFF"/>
          </a:solidFill>
          <a:ln/>
        </p:spPr>
      </p:sp>
      <p:sp>
        <p:nvSpPr>
          <p:cNvPr id="3112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FF4AEE-46F9-1D4C-9781-D9CD3834E720}" type="slidenum">
              <a:rPr lang="en-US" sz="1200">
                <a:solidFill>
                  <a:srgbClr val="000000"/>
                </a:solidFill>
              </a:rPr>
              <a:pPr eaLnBrk="1" hangingPunct="1"/>
              <a:t>178</a:t>
            </a:fld>
            <a:endParaRPr lang="en-US" sz="1200">
              <a:solidFill>
                <a:srgbClr val="000000"/>
              </a:solidFill>
            </a:endParaRPr>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latin typeface="Arial"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r>
              <a:rPr lang="ru-RU" dirty="0"/>
              <a:t>"</a:t>
            </a:r>
            <a:r>
              <a:rPr lang="en-US" dirty="0"/>
              <a:t>See picture #37. The Plain and the Holy Portion in Cubits.</a:t>
            </a:r>
          </a:p>
          <a:p>
            <a:r>
              <a:rPr lang="ko-KR" altLang="en-US" dirty="0" err="1"/>
              <a:t>撒迦利亚</a:t>
            </a:r>
            <a:r>
              <a:rPr lang="en-US" dirty="0"/>
              <a:t> says the plain that the mountain of the Lord will sit upon will extend from </a:t>
            </a:r>
            <a:r>
              <a:rPr lang="en-US" dirty="0" err="1"/>
              <a:t>Geba</a:t>
            </a:r>
            <a:r>
              <a:rPr lang="en-US" dirty="0"/>
              <a:t> (see picture #37), </a:t>
            </a:r>
            <a:r>
              <a:rPr lang="en-US" dirty="0" err="1"/>
              <a:t>Jaba</a:t>
            </a:r>
            <a:r>
              <a:rPr lang="en-US" dirty="0"/>
              <a:t> today, about 6 miles northeast of Jerusalem; to </a:t>
            </a:r>
            <a:r>
              <a:rPr lang="en-US" dirty="0" err="1"/>
              <a:t>Rimmon</a:t>
            </a:r>
            <a:r>
              <a:rPr lang="en-US" dirty="0"/>
              <a:t> (see picture #37), probably En-</a:t>
            </a:r>
            <a:r>
              <a:rPr lang="en-US" dirty="0" err="1"/>
              <a:t>Rimmon</a:t>
            </a:r>
            <a:r>
              <a:rPr lang="en-US" dirty="0"/>
              <a:t>, about 36 miles southeast of Jerusalem, near Beersheba.</a:t>
            </a:r>
          </a:p>
          <a:p>
            <a:r>
              <a:rPr lang="ru-RU" dirty="0"/>
              <a:t>"</a:t>
            </a:r>
            <a:r>
              <a:rPr lang="en-US" dirty="0"/>
              <a:t>All the land shall be turned into a plain from </a:t>
            </a:r>
            <a:r>
              <a:rPr lang="en-US" dirty="0" err="1"/>
              <a:t>Geba</a:t>
            </a:r>
            <a:r>
              <a:rPr lang="en-US" dirty="0"/>
              <a:t> to </a:t>
            </a:r>
            <a:r>
              <a:rPr lang="en-US" dirty="0" err="1"/>
              <a:t>Rimmon</a:t>
            </a:r>
            <a:r>
              <a:rPr lang="en-US" dirty="0"/>
              <a:t> south of Jerusalem. She shall be raised up and inhabited in her place from Benjamin</a:t>
            </a:r>
            <a:r>
              <a:rPr lang="uk-UA" dirty="0"/>
              <a:t>'</a:t>
            </a:r>
            <a:r>
              <a:rPr lang="en-US" dirty="0"/>
              <a:t>s Gate to the place of the First Gate and the Corner Gate, and from the Tower of </a:t>
            </a:r>
            <a:r>
              <a:rPr lang="en-US" dirty="0" err="1"/>
              <a:t>Hananel</a:t>
            </a:r>
            <a:r>
              <a:rPr lang="en-US" dirty="0"/>
              <a:t> to the king</a:t>
            </a:r>
            <a:r>
              <a:rPr lang="uk-UA" dirty="0"/>
              <a:t>'</a:t>
            </a:r>
            <a:r>
              <a:rPr lang="en-US" dirty="0"/>
              <a:t>s winepresses,</a:t>
            </a:r>
            <a:r>
              <a:rPr lang="ru-RU" dirty="0"/>
              <a:t>"</a:t>
            </a:r>
            <a:r>
              <a:rPr lang="en-US" dirty="0"/>
              <a:t> NKJV </a:t>
            </a:r>
            <a:r>
              <a:rPr lang="ko-KR" altLang="en-US" dirty="0" err="1"/>
              <a:t>亚</a:t>
            </a:r>
            <a:r>
              <a:rPr lang="en-US" dirty="0"/>
              <a:t>14:10. All the Judean Mountains, which you can see within the dashed oval in the center of picture #37, will be leveled; but the Samarian Hills, the area within the dashed oval to the right of picture #37, will remain. Jerusalem will be lifted up </a:t>
            </a:r>
            <a:r>
              <a:rPr lang="ru-RU" dirty="0"/>
              <a:t>"</a:t>
            </a:r>
            <a:r>
              <a:rPr lang="en-US" dirty="0"/>
              <a:t>in her place</a:t>
            </a:r>
            <a:r>
              <a:rPr lang="ru-RU" dirty="0"/>
              <a:t>"</a:t>
            </a:r>
            <a:r>
              <a:rPr lang="en-US" dirty="0"/>
              <a:t>; probably with the same geographical features that are there now, only higher.</a:t>
            </a:r>
          </a:p>
          <a:p>
            <a:r>
              <a:rPr lang="en-US" dirty="0"/>
              <a:t>How much higher? The current elevation of Jerusalem is about 2,500 feet. Altitude sickness, in our present time at least, begins around 8,000 feet. The highest alpine tree line in the world is at about 17,000 feet, so that</a:t>
            </a:r>
            <a:r>
              <a:rPr lang="uk-UA" dirty="0"/>
              <a:t>'</a:t>
            </a:r>
            <a:r>
              <a:rPr lang="en-US" dirty="0"/>
              <a:t>s not an issue. So probably, the mountain of the Lord</a:t>
            </a:r>
            <a:r>
              <a:rPr lang="uk-UA" dirty="0"/>
              <a:t>'</a:t>
            </a:r>
            <a:r>
              <a:rPr lang="en-US" dirty="0"/>
              <a:t>s house will be less than 8,000 feet high. But in addition to Jerusalem being raised, other mountains in the earth will be lowered, so the mountain at Jerusalem will be the highest, and yet still have a pleasant environment.</a:t>
            </a:r>
          </a:p>
          <a:p>
            <a:r>
              <a:rPr lang="en-US" dirty="0"/>
              <a:t>In picture #37, the temple, the very tiny black square at the northeast corner of the city square, is located on the temple mount; and the northeast corner of the city, the small square in the middle of the mountain, is at the location of the original city of Jerusalem (the city of David).</a:t>
            </a:r>
            <a:r>
              <a:rPr lang="ru-RU" dirty="0"/>
              <a:t>"</a:t>
            </a:r>
            <a:endParaRPr lang="en-US" dirty="0"/>
          </a:p>
          <a:p>
            <a:endParaRPr lang="en-US" dirty="0"/>
          </a:p>
          <a:p>
            <a:r>
              <a:rPr lang="en-US" dirty="0"/>
              <a:t>Wayne </a:t>
            </a:r>
            <a:r>
              <a:rPr lang="en-US" dirty="0" err="1"/>
              <a:t>ODonnell</a:t>
            </a:r>
            <a:r>
              <a:rPr lang="en-US" dirty="0"/>
              <a:t>, </a:t>
            </a:r>
            <a:r>
              <a:rPr lang="ru-RU" dirty="0"/>
              <a:t>"</a:t>
            </a:r>
            <a:r>
              <a:rPr lang="en-US" dirty="0"/>
              <a:t>Ezekiel </a:t>
            </a:r>
            <a:r>
              <a:rPr lang="mr-IN" dirty="0"/>
              <a:t>40–48</a:t>
            </a:r>
            <a:r>
              <a:rPr lang="en-US" dirty="0"/>
              <a:t>: Tour of Ezekiel</a:t>
            </a:r>
            <a:r>
              <a:rPr lang="uk-UA" dirty="0"/>
              <a:t>'</a:t>
            </a:r>
            <a:r>
              <a:rPr lang="en-US" dirty="0"/>
              <a:t>s Temple</a:t>
            </a:r>
            <a:r>
              <a:rPr lang="ru-RU" dirty="0"/>
              <a:t>"</a:t>
            </a:r>
            <a:r>
              <a:rPr lang="en-US" dirty="0"/>
              <a:t> </a:t>
            </a:r>
          </a:p>
          <a:p>
            <a:r>
              <a:rPr lang="en-US" dirty="0"/>
              <a:t>http://</a:t>
            </a:r>
            <a:r>
              <a:rPr lang="en-US" dirty="0" err="1"/>
              <a:t>bible.ag</a:t>
            </a:r>
            <a:r>
              <a:rPr lang="en-US" dirty="0"/>
              <a:t>/en/mr4web.html#EZanchor-anchor</a:t>
            </a:r>
          </a:p>
          <a:p>
            <a:r>
              <a:rPr lang="en-US" dirty="0"/>
              <a:t>Recorded December 30, 2007</a:t>
            </a:r>
          </a:p>
          <a:p>
            <a:r>
              <a:rPr lang="en-US" dirty="0"/>
              <a:t>Accessed 30 Aug 2016</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869635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8B1D26-F9F2-5442-A9B3-BFD97CF735F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r>
              <a:rPr lang="ru-RU"/>
              <a:t>"</a:t>
            </a:r>
            <a:r>
              <a:rPr lang="en-US"/>
              <a:t>See picture #38. The Plain and the Holy Portion in Reeds.</a:t>
            </a:r>
          </a:p>
          <a:p>
            <a:r>
              <a:rPr lang="en-US"/>
              <a:t>Although I used a lot of space describing why it seems a scribe may have added the word </a:t>
            </a:r>
            <a:r>
              <a:rPr lang="ru-RU"/>
              <a:t>"</a:t>
            </a:r>
            <a:r>
              <a:rPr lang="en-US"/>
              <a:t>reeds</a:t>
            </a:r>
            <a:r>
              <a:rPr lang="ru-RU"/>
              <a:t>"</a:t>
            </a:r>
            <a:r>
              <a:rPr lang="en-US"/>
              <a:t> four times to the Hebrew of Ezekiel 42:16-19; it may very well be that </a:t>
            </a:r>
            <a:r>
              <a:rPr lang="ru-RU"/>
              <a:t>"</a:t>
            </a:r>
            <a:r>
              <a:rPr lang="en-US"/>
              <a:t>reeds</a:t>
            </a:r>
            <a:r>
              <a:rPr lang="ru-RU"/>
              <a:t>"</a:t>
            </a:r>
            <a:r>
              <a:rPr lang="en-US"/>
              <a:t> is the correct reading, so I have presented picture #38 as a possible representation of the holy portion of the land in reeds. However, I used a reed of 6 medium cubits, rather than 6 long cubits, in preparing picture #38.</a:t>
            </a:r>
          </a:p>
          <a:p>
            <a:r>
              <a:rPr lang="en-US"/>
              <a:t>Again, the temple, the very tiny black square at the northeast corner of the city, is located on the temple mount; and the city</a:t>
            </a:r>
            <a:r>
              <a:rPr lang="uk-UA"/>
              <a:t>'</a:t>
            </a:r>
            <a:r>
              <a:rPr lang="en-US"/>
              <a:t>s northeast corner is at the location of the original city of Jerusalem (the city of David). </a:t>
            </a:r>
          </a:p>
          <a:p>
            <a:r>
              <a:rPr lang="en-US"/>
              <a:t>If the measurements are in reeds, the land boundaries for the priests, Levites, the city, and the prince would probably have to extend beyond the mountain of the Lord, because otherwise the mountain would have to extend over the Dead Sea. Now, I have no problem believing the God who made the earth can make major changes to the land of Israel before the Messianic Kingdom is set up. But when God describes the borders of messianic Israel as being from the Jordan River to the Mediterranean Sea, it doesn</a:t>
            </a:r>
            <a:r>
              <a:rPr lang="uk-UA"/>
              <a:t>'</a:t>
            </a:r>
            <a:r>
              <a:rPr lang="en-US"/>
              <a:t>t sound like he is talking about a repositioned Jordan River and Mediterranean Sea. </a:t>
            </a:r>
            <a:r>
              <a:rPr lang="ru-RU"/>
              <a:t>"</a:t>
            </a:r>
            <a:r>
              <a:rPr lang="en-US"/>
              <a:t>From the land of Israel by Jordan, ... this is the east side. ... The west side also shall be the great sea.</a:t>
            </a:r>
            <a:r>
              <a:rPr lang="ru-RU"/>
              <a:t>"</a:t>
            </a:r>
            <a:r>
              <a:rPr lang="en-US"/>
              <a:t> Ez47:18-20.</a:t>
            </a:r>
            <a:r>
              <a:rPr lang="ru-RU"/>
              <a:t>"</a:t>
            </a:r>
            <a:endParaRPr lang="en-US"/>
          </a:p>
          <a:p>
            <a:endParaRPr lang="en-US"/>
          </a:p>
          <a:p>
            <a:r>
              <a:rPr lang="en-US"/>
              <a:t>Wayne ODonnell, </a:t>
            </a:r>
            <a:r>
              <a:rPr lang="ru-RU"/>
              <a:t>"</a:t>
            </a:r>
            <a:r>
              <a:rPr lang="en-US"/>
              <a:t>Ezekiel </a:t>
            </a:r>
            <a:r>
              <a:rPr lang="mr-IN"/>
              <a:t>40–48</a:t>
            </a:r>
            <a:r>
              <a:rPr lang="en-US"/>
              <a:t>: Tour of Ezekiel</a:t>
            </a:r>
            <a:r>
              <a:rPr lang="uk-UA"/>
              <a:t>'</a:t>
            </a:r>
            <a:r>
              <a:rPr lang="en-US"/>
              <a:t>s Temple</a:t>
            </a:r>
            <a:r>
              <a:rPr lang="ru-RU"/>
              <a:t>"</a:t>
            </a:r>
            <a:r>
              <a:rPr lang="en-US"/>
              <a:t> </a:t>
            </a:r>
          </a:p>
          <a:p>
            <a:r>
              <a:rPr lang="en-US"/>
              <a:t>http://bible.ag/en/mr4web.html#EZanchor-anchor</a:t>
            </a:r>
          </a:p>
          <a:p>
            <a:r>
              <a:rPr lang="en-US"/>
              <a:t>Recorded December 30, 2007</a:t>
            </a:r>
          </a:p>
          <a:p>
            <a:r>
              <a:rPr lang="en-US"/>
              <a:t>Accessed 30 Aug 2016</a:t>
            </a:r>
          </a:p>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22198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8306" name="Rectangle 3"/>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r>
              <a:rPr lang="en-GB" sz="1200">
                <a:solidFill>
                  <a:srgbClr val="FFFFFF"/>
                </a:solidFill>
                <a:latin typeface="Calibri" charset="0"/>
              </a:rPr>
              <a:t>10/06/10</a:t>
            </a:r>
          </a:p>
        </p:txBody>
      </p:sp>
      <p:sp>
        <p:nvSpPr>
          <p:cNvPr id="73830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fld id="{8C2737D7-847C-2E42-9B0E-4B4C191AC380}" type="slidenum">
              <a:rPr lang="en-GB" sz="1200">
                <a:solidFill>
                  <a:srgbClr val="FFFFFF"/>
                </a:solidFill>
                <a:latin typeface="Calibri" charset="0"/>
              </a:rPr>
              <a:pPr/>
              <a:t>184</a:t>
            </a:fld>
            <a:endParaRPr lang="en-GB" sz="1200">
              <a:solidFill>
                <a:srgbClr val="FFFFFF"/>
              </a:solidFill>
              <a:latin typeface="Calibri" charset="0"/>
            </a:endParaRPr>
          </a:p>
        </p:txBody>
      </p:sp>
      <p:sp>
        <p:nvSpPr>
          <p:cNvPr id="7383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r">
              <a:buClr>
                <a:srgbClr val="000000"/>
              </a:buClr>
              <a:buSzPct val="100000"/>
              <a:buFont typeface="Calibri" charset="0"/>
              <a:buNone/>
            </a:pPr>
            <a:fld id="{3EAFC012-E3AC-B14B-99BB-1FFEEAEF3BC5}" type="slidenum">
              <a:rPr lang="en-GB" sz="1200">
                <a:solidFill>
                  <a:srgbClr val="000000"/>
                </a:solidFill>
                <a:latin typeface="Calibri" charset="0"/>
              </a:rPr>
              <a:pPr algn="r">
                <a:buClr>
                  <a:srgbClr val="000000"/>
                </a:buClr>
                <a:buSzPct val="100000"/>
                <a:buFont typeface="Calibri" charset="0"/>
                <a:buNone/>
              </a:pPr>
              <a:t>184</a:t>
            </a:fld>
            <a:endParaRPr lang="en-GB" sz="1200">
              <a:solidFill>
                <a:srgbClr val="000000"/>
              </a:solidFill>
              <a:latin typeface="Calibri" charset="0"/>
            </a:endParaRPr>
          </a:p>
        </p:txBody>
      </p:sp>
      <p:sp>
        <p:nvSpPr>
          <p:cNvPr id="738309" name="Text Box 2"/>
          <p:cNvSpPr txBox="1">
            <a:spLocks noChangeArrowheads="1"/>
          </p:cNvSpPr>
          <p:nvPr/>
        </p:nvSpPr>
        <p:spPr bwMode="auto">
          <a:xfrm>
            <a:off x="1143001"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a:lnSpc>
                <a:spcPct val="93000"/>
              </a:lnSpc>
              <a:buClr>
                <a:srgbClr val="FFFFFF"/>
              </a:buClr>
              <a:buSzPct val="100000"/>
              <a:buFont typeface="Arial" charset="0"/>
              <a:buNone/>
            </a:pPr>
            <a:endParaRPr lang="en-US">
              <a:solidFill>
                <a:srgbClr val="FFFFFF"/>
              </a:solidFill>
            </a:endParaRPr>
          </a:p>
        </p:txBody>
      </p:sp>
      <p:sp>
        <p:nvSpPr>
          <p:cNvPr id="738310" name="Rectangle 3"/>
          <p:cNvSpPr>
            <a:spLocks noGrp="1" noChangeArrowheads="1"/>
          </p:cNvSpPr>
          <p:nvPr>
            <p:ph type="body"/>
          </p:nvPr>
        </p:nvSpPr>
        <p:spPr>
          <a:xfrm>
            <a:off x="685801" y="4343401"/>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2"/>
          <p:cNvSpPr>
            <a:spLocks noGrp="1" noRot="1" noChangeAspect="1" noChangeArrowheads="1" noTextEdit="1"/>
          </p:cNvSpPr>
          <p:nvPr>
            <p:ph type="sldImg"/>
          </p:nvPr>
        </p:nvSpPr>
        <p:spPr>
          <a:solidFill>
            <a:srgbClr val="FFFFFF"/>
          </a:solidFill>
          <a:ln/>
        </p:spPr>
      </p:sp>
      <p:sp>
        <p:nvSpPr>
          <p:cNvPr id="32256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Slide Image Placeholder 1"/>
          <p:cNvSpPr>
            <a:spLocks noGrp="1" noRot="1" noChangeAspect="1" noTextEdit="1"/>
          </p:cNvSpPr>
          <p:nvPr>
            <p:ph type="sldImg"/>
          </p:nvPr>
        </p:nvSpPr>
        <p:spPr>
          <a:ln/>
        </p:spPr>
      </p:sp>
      <p:sp>
        <p:nvSpPr>
          <p:cNvPr id="32461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32461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E240AD-E753-BE4A-9324-27A78809E4C1}" type="slidenum">
              <a:rPr lang="en-US" sz="1200"/>
              <a:pPr eaLnBrk="1" hangingPunct="1"/>
              <a:t>191</a:t>
            </a:fld>
            <a:endParaRPr lang="en-US" sz="120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Slide Image Placeholder 1"/>
          <p:cNvSpPr>
            <a:spLocks noGrp="1" noRot="1" noChangeAspect="1" noTextEdit="1"/>
          </p:cNvSpPr>
          <p:nvPr>
            <p:ph type="sldImg"/>
          </p:nvPr>
        </p:nvSpPr>
        <p:spPr>
          <a:ln/>
        </p:spPr>
      </p:sp>
      <p:sp>
        <p:nvSpPr>
          <p:cNvPr id="32665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32665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71FAE3-FABF-414A-BD8C-AFE49B2B8D57}" type="slidenum">
              <a:rPr lang="en-US" sz="1200"/>
              <a:pPr eaLnBrk="1" hangingPunct="1"/>
              <a:t>192</a:t>
            </a:fld>
            <a:endParaRPr lang="en-US" sz="120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Slide Image Placeholder 1"/>
          <p:cNvSpPr>
            <a:spLocks noGrp="1" noRot="1" noChangeAspect="1" noTextEdit="1"/>
          </p:cNvSpPr>
          <p:nvPr>
            <p:ph type="sldImg"/>
          </p:nvPr>
        </p:nvSpPr>
        <p:spPr>
          <a:ln/>
        </p:spPr>
      </p:sp>
      <p:sp>
        <p:nvSpPr>
          <p:cNvPr id="32870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32870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DB3430B-E97D-1842-9C51-FF7FB74A161C}" type="slidenum">
              <a:rPr lang="en-US" sz="1200"/>
              <a:pPr eaLnBrk="1" hangingPunct="1"/>
              <a:t>193</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80056756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abandon Jesus will not reign with him after he returns</a:t>
            </a:r>
            <a:r>
              <a:rPr lang="en-SG" sz="1200" kern="1200" dirty="0">
                <a:solidFill>
                  <a:schemeClr val="tx1"/>
                </a:solidFill>
                <a:effectLst/>
                <a:latin typeface="+mn-lt"/>
                <a:ea typeface="+mn-ea"/>
                <a:cs typeface="+mn-cs"/>
              </a:rPr>
              <a:t>.</a:t>
            </a:r>
            <a:endParaRPr lang="en-US" dirty="0"/>
          </a:p>
        </p:txBody>
      </p:sp>
    </p:spTree>
    <p:extLst>
      <p:ext uri="{BB962C8B-B14F-4D97-AF65-F5344CB8AC3E}">
        <p14:creationId xmlns:p14="http://schemas.microsoft.com/office/powerpoint/2010/main" val="254106545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6599327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base" latinLnBrk="0" hangingPunct="1">
              <a:lnSpc>
                <a:spcPct val="100000"/>
              </a:lnSpc>
              <a:spcBef>
                <a:spcPct val="0"/>
              </a:spcBef>
              <a:spcAft>
                <a:spcPct val="0"/>
              </a:spcAft>
              <a:buClrTx/>
              <a:buSzPct val="25000"/>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extLst>
      <p:ext uri="{BB962C8B-B14F-4D97-AF65-F5344CB8AC3E}">
        <p14:creationId xmlns:p14="http://schemas.microsoft.com/office/powerpoint/2010/main" val="232908214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1" fontAlgn="base" latinLnBrk="0" hangingPunct="1">
              <a:lnSpc>
                <a:spcPct val="100000"/>
              </a:lnSpc>
              <a:spcBef>
                <a:spcPct val="0"/>
              </a:spcBef>
              <a:spcAft>
                <a:spcPct val="0"/>
              </a:spcAft>
              <a:buClrTx/>
              <a:buSzPct val="25000"/>
              <a:buFontTx/>
              <a:buNone/>
              <a:tabLst/>
              <a:defRPr/>
            </a:pPr>
            <a:r>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extLst>
      <p:ext uri="{BB962C8B-B14F-4D97-AF65-F5344CB8AC3E}">
        <p14:creationId xmlns:p14="http://schemas.microsoft.com/office/powerpoint/2010/main" val="277037827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914400" rtl="0" eaLnBrk="0" fontAlgn="base" latinLnBrk="0" hangingPunct="0">
              <a:lnSpc>
                <a:spcPct val="100000"/>
              </a:lnSpc>
              <a:spcBef>
                <a:spcPct val="0"/>
              </a:spcBef>
              <a:spcAft>
                <a:spcPct val="0"/>
              </a:spcAft>
              <a:buClrTx/>
              <a:buSzPct val="25000"/>
              <a:buFontTx/>
              <a:buNone/>
              <a:tabLst/>
              <a:defRPr/>
            </a:pPr>
            <a:r>
              <a:rPr kumimoji="0" lang="en-US" sz="1200" b="0" i="0" u="none" strike="noStrike" kern="1200" cap="none" spc="0" normalizeH="0" baseline="0" noProof="0">
                <a:ln>
                  <a:noFill/>
                </a:ln>
                <a:solidFill>
                  <a:prstClr val="black"/>
                </a:solidFill>
                <a:effectLst/>
                <a:uLnTx/>
                <a:uFillTx/>
                <a:latin typeface="Calibri"/>
                <a:ea typeface="MS PGothic" pitchFamily="34" charset="-128"/>
                <a:cs typeface="+mn-cs"/>
              </a:rPr>
              <a:t> </a:t>
            </a:r>
          </a:p>
        </p:txBody>
      </p:sp>
      <p:sp>
        <p:nvSpPr>
          <p:cNvPr id="65" name="Shape 65"/>
          <p:cNvSpPr>
            <a:spLocks noGrp="1" noRot="1" noChangeAspect="1"/>
          </p:cNvSpPr>
          <p:nvPr>
            <p:ph type="sldImg" idx="2"/>
          </p:nvPr>
        </p:nvSpPr>
        <p:spPr>
          <a:xfrm>
            <a:off x="1143000" y="695325"/>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66" name="Shape 66"/>
          <p:cNvSpPr txBox="1">
            <a:spLocks noGrp="1"/>
          </p:cNvSpPr>
          <p:nvPr>
            <p:ph type="body" idx="1"/>
          </p:nvPr>
        </p:nvSpPr>
        <p:spPr>
          <a:xfrm>
            <a:off x="685800" y="4343400"/>
            <a:ext cx="5486399" cy="4114800"/>
          </a:xfrm>
          <a:prstGeom prst="rect">
            <a:avLst/>
          </a:prstGeom>
          <a:noFill/>
          <a:ln>
            <a:noFill/>
          </a:ln>
        </p:spPr>
        <p:txBody>
          <a:bodyPr lIns="91425" tIns="45700" rIns="91425" bIns="45700" anchor="ctr" anchorCtr="0">
            <a:noAutofit/>
          </a:bodyPr>
          <a:lstStyle/>
          <a:p>
            <a:endParaRPr/>
          </a:p>
        </p:txBody>
      </p:sp>
    </p:spTree>
    <p:extLst>
      <p:ext uri="{BB962C8B-B14F-4D97-AF65-F5344CB8AC3E}">
        <p14:creationId xmlns:p14="http://schemas.microsoft.com/office/powerpoint/2010/main" val="391492268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83567178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92596143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1822548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79798758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26167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03618165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76634551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eaLnBrk="1" hangingPunct="1"/>
            <a:fld id="{E71FD3BA-F0B8-DA4C-B590-69A23FF2915B}" type="slidenum">
              <a:rPr lang="en-US" sz="1200" b="0">
                <a:solidFill>
                  <a:srgbClr val="000000"/>
                </a:solidFill>
                <a:latin typeface="Times New Roman" charset="0"/>
              </a:rPr>
              <a:pPr eaLnBrk="1" hangingPunct="1"/>
              <a:t>206</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OT Preaching link address</a:t>
            </a:r>
          </a:p>
        </p:txBody>
      </p:sp>
    </p:spTree>
    <p:extLst>
      <p:ext uri="{BB962C8B-B14F-4D97-AF65-F5344CB8AC3E}">
        <p14:creationId xmlns:p14="http://schemas.microsoft.com/office/powerpoint/2010/main" val="190232951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noTextEdit="1"/>
          </p:cNvSpPr>
          <p:nvPr>
            <p:ph type="sldImg"/>
          </p:nvPr>
        </p:nvSpPr>
        <p:spPr>
          <a:ln/>
        </p:spPr>
      </p:sp>
      <p:sp>
        <p:nvSpPr>
          <p:cNvPr id="33075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33075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D3AE7D-2311-4C42-B4A8-F5DA5FE70C05}" type="slidenum">
              <a:rPr lang="en-US" sz="1200"/>
              <a:pPr eaLnBrk="1" hangingPunct="1"/>
              <a:t>208</a:t>
            </a:fld>
            <a:endParaRPr lang="en-US" sz="120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p:cNvSpPr>
            <a:spLocks noGrp="1" noRot="1" noChangeAspect="1" noTextEdit="1"/>
          </p:cNvSpPr>
          <p:nvPr>
            <p:ph type="sldImg"/>
          </p:nvPr>
        </p:nvSpPr>
        <p:spPr>
          <a:ln/>
        </p:spPr>
      </p:sp>
      <p:sp>
        <p:nvSpPr>
          <p:cNvPr id="33280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33280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D9E66B7-60C9-1043-8862-12544E535152}" type="slidenum">
              <a:rPr lang="en-US" sz="1200"/>
              <a:pPr eaLnBrk="1" hangingPunct="1"/>
              <a:t>209</a:t>
            </a:fld>
            <a:endParaRPr lang="en-US" sz="120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A168311-8E3A-DF47-940D-C4E79C847CDD}" type="slidenum">
              <a:rPr lang="en-US" sz="1200">
                <a:solidFill>
                  <a:srgbClr val="000000"/>
                </a:solidFill>
              </a:rPr>
              <a:pPr eaLnBrk="1" hangingPunct="1"/>
              <a:t>212</a:t>
            </a:fld>
            <a:endParaRPr lang="en-US" sz="1200">
              <a:solidFill>
                <a:srgbClr val="000000"/>
              </a:solidFil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noTextEdit="1"/>
          </p:cNvSpPr>
          <p:nvPr>
            <p:ph type="sldImg"/>
          </p:nvPr>
        </p:nvSpPr>
        <p:spPr>
          <a:ln/>
        </p:spPr>
      </p:sp>
      <p:sp>
        <p:nvSpPr>
          <p:cNvPr id="25497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5497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344F85-DD23-C145-900A-D41969D0F27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0721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noTextEdit="1"/>
          </p:cNvSpPr>
          <p:nvPr>
            <p:ph type="sldImg"/>
          </p:nvPr>
        </p:nvSpPr>
        <p:spPr>
          <a:ln/>
        </p:spPr>
      </p:sp>
      <p:sp>
        <p:nvSpPr>
          <p:cNvPr id="2570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570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D7729E-7DD1-5F43-A157-D47763D93EA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18122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noTextEdit="1"/>
          </p:cNvSpPr>
          <p:nvPr>
            <p:ph type="sldImg"/>
          </p:nvPr>
        </p:nvSpPr>
        <p:spPr>
          <a:ln/>
        </p:spPr>
      </p:sp>
      <p:sp>
        <p:nvSpPr>
          <p:cNvPr id="26112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611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DAB3F3-2B18-FD44-91E1-8CE9B9FA170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87525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014258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91952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8506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144717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69950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025501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89692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recent years, many Christian publications have popularized the statistic that 1700 American pastors leave the ministry every month. However, none of these reports cite their source!</a:t>
            </a:r>
          </a:p>
          <a:p>
            <a:r>
              <a:rPr lang="en-US" dirty="0"/>
              <a:t>• So a reporter named Lawrence Wilson investigated the claim.</a:t>
            </a:r>
          </a:p>
          <a:p>
            <a:r>
              <a:rPr lang="en-US" dirty="0"/>
              <a:t>• He says that we should stop saying this.</a:t>
            </a:r>
          </a:p>
        </p:txBody>
      </p:sp>
      <p:sp>
        <p:nvSpPr>
          <p:cNvPr id="4" name="Slide Number Placeholder 3"/>
          <p:cNvSpPr>
            <a:spLocks noGrp="1"/>
          </p:cNvSpPr>
          <p:nvPr>
            <p:ph type="sldNum" sz="quarter" idx="5"/>
          </p:nvPr>
        </p:nvSpPr>
        <p:spPr/>
        <p:txBody>
          <a:bodyPr/>
          <a:lstStyle/>
          <a:p>
            <a:fld id="{26EFAA2B-FB58-7142-AFDE-5B00F2B0BE24}" type="slidenum">
              <a:rPr lang="en-US" smtClean="0"/>
              <a:pPr/>
              <a:t>36</a:t>
            </a:fld>
            <a:endParaRPr lang="en-US"/>
          </a:p>
        </p:txBody>
      </p:sp>
    </p:spTree>
    <p:extLst>
      <p:ext uri="{BB962C8B-B14F-4D97-AF65-F5344CB8AC3E}">
        <p14:creationId xmlns:p14="http://schemas.microsoft.com/office/powerpoint/2010/main" val="34996784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writer—Ed Stetzer—chimes in on this as well in his article, “That Stat that Says Pastors are All Miserable and Want to Quit.”</a:t>
            </a:r>
          </a:p>
        </p:txBody>
      </p:sp>
      <p:sp>
        <p:nvSpPr>
          <p:cNvPr id="4" name="Slide Number Placeholder 3"/>
          <p:cNvSpPr>
            <a:spLocks noGrp="1"/>
          </p:cNvSpPr>
          <p:nvPr>
            <p:ph type="sldNum" sz="quarter" idx="5"/>
          </p:nvPr>
        </p:nvSpPr>
        <p:spPr/>
        <p:txBody>
          <a:bodyPr/>
          <a:lstStyle/>
          <a:p>
            <a:fld id="{26EFAA2B-FB58-7142-AFDE-5B00F2B0BE24}" type="slidenum">
              <a:rPr lang="en-US" smtClean="0"/>
              <a:pPr/>
              <a:t>37</a:t>
            </a:fld>
            <a:endParaRPr lang="en-US"/>
          </a:p>
        </p:txBody>
      </p:sp>
    </p:spTree>
    <p:extLst>
      <p:ext uri="{BB962C8B-B14F-4D97-AF65-F5344CB8AC3E}">
        <p14:creationId xmlns:p14="http://schemas.microsoft.com/office/powerpoint/2010/main" val="4029215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Stetzer reports answers from evangelical pastors to a LifeWay survey. The question was simple: In your current church, where is the senior pastor from 10 years ago?</a:t>
            </a:r>
          </a:p>
        </p:txBody>
      </p:sp>
      <p:sp>
        <p:nvSpPr>
          <p:cNvPr id="4" name="Slide Number Placeholder 3"/>
          <p:cNvSpPr>
            <a:spLocks noGrp="1"/>
          </p:cNvSpPr>
          <p:nvPr>
            <p:ph type="sldNum" sz="quarter" idx="5"/>
          </p:nvPr>
        </p:nvSpPr>
        <p:spPr/>
        <p:txBody>
          <a:bodyPr/>
          <a:lstStyle/>
          <a:p>
            <a:fld id="{26EFAA2B-FB58-7142-AFDE-5B00F2B0BE24}" type="slidenum">
              <a:rPr lang="en-US" smtClean="0"/>
              <a:pPr/>
              <a:t>38</a:t>
            </a:fld>
            <a:endParaRPr lang="en-US"/>
          </a:p>
        </p:txBody>
      </p:sp>
    </p:spTree>
    <p:extLst>
      <p:ext uri="{BB962C8B-B14F-4D97-AF65-F5344CB8AC3E}">
        <p14:creationId xmlns:p14="http://schemas.microsoft.com/office/powerpoint/2010/main" val="37472897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answers are encouraging!</a:t>
            </a:r>
          </a:p>
        </p:txBody>
      </p:sp>
      <p:sp>
        <p:nvSpPr>
          <p:cNvPr id="4" name="Slide Number Placeholder 3"/>
          <p:cNvSpPr>
            <a:spLocks noGrp="1"/>
          </p:cNvSpPr>
          <p:nvPr>
            <p:ph type="sldNum" sz="quarter" idx="5"/>
          </p:nvPr>
        </p:nvSpPr>
        <p:spPr/>
        <p:txBody>
          <a:bodyPr/>
          <a:lstStyle/>
          <a:p>
            <a:fld id="{26EFAA2B-FB58-7142-AFDE-5B00F2B0BE24}" type="slidenum">
              <a:rPr lang="en-US" smtClean="0"/>
              <a:pPr/>
              <a:t>39</a:t>
            </a:fld>
            <a:endParaRPr lang="en-US"/>
          </a:p>
        </p:txBody>
      </p:sp>
    </p:spTree>
    <p:extLst>
      <p:ext uri="{BB962C8B-B14F-4D97-AF65-F5344CB8AC3E}">
        <p14:creationId xmlns:p14="http://schemas.microsoft.com/office/powerpoint/2010/main" val="507682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7655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545867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7F4F11-C44B-B045-9727-901A2BC598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0310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85890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1663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516125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B41264-EE05-1F45-8945-9B2573573DAD}" type="slidenum">
              <a:rPr lang="en-US" sz="1200"/>
              <a:pPr eaLnBrk="1" hangingPunct="1"/>
              <a:t>46</a:t>
            </a:fld>
            <a:endParaRPr lang="en-US" sz="1200"/>
          </a:p>
        </p:txBody>
      </p:sp>
      <p:sp>
        <p:nvSpPr>
          <p:cNvPr id="244738" name="Rectangle 1026"/>
          <p:cNvSpPr>
            <a:spLocks noGrp="1" noRot="1" noChangeAspect="1" noChangeArrowheads="1" noTextEdit="1"/>
          </p:cNvSpPr>
          <p:nvPr>
            <p:ph type="sldImg"/>
          </p:nvPr>
        </p:nvSpPr>
        <p:spPr>
          <a:solidFill>
            <a:srgbClr val="FFFFFF"/>
          </a:solidFill>
          <a:ln/>
        </p:spPr>
      </p:sp>
      <p:sp>
        <p:nvSpPr>
          <p:cNvPr id="244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noTextEdit="1"/>
          </p:cNvSpPr>
          <p:nvPr>
            <p:ph type="sldImg"/>
          </p:nvPr>
        </p:nvSpPr>
        <p:spPr>
          <a:ln/>
        </p:spPr>
      </p:sp>
      <p:sp>
        <p:nvSpPr>
          <p:cNvPr id="24678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4678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08413A9-4C2B-A844-BF4F-0F433564F8EC}" type="slidenum">
              <a:rPr lang="en-US" sz="1200"/>
              <a:pPr eaLnBrk="1" hangingPunct="1"/>
              <a:t>47</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noTextEdit="1"/>
          </p:cNvSpPr>
          <p:nvPr>
            <p:ph type="sldImg"/>
          </p:nvPr>
        </p:nvSpPr>
        <p:spPr>
          <a:ln/>
        </p:spPr>
      </p:sp>
      <p:sp>
        <p:nvSpPr>
          <p:cNvPr id="2590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590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0AB371-E384-6E49-8C14-3FF7337F2B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317823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noTextEdit="1"/>
          </p:cNvSpPr>
          <p:nvPr>
            <p:ph type="sldImg"/>
          </p:nvPr>
        </p:nvSpPr>
        <p:spPr>
          <a:ln/>
        </p:spPr>
      </p:sp>
      <p:sp>
        <p:nvSpPr>
          <p:cNvPr id="25293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5293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75909C-3CFA-504D-A044-E39FBA07A45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449144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764490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306190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421466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052017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678408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361717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noTextEdit="1"/>
          </p:cNvSpPr>
          <p:nvPr>
            <p:ph type="sldImg"/>
          </p:nvPr>
        </p:nvSpPr>
        <p:spPr>
          <a:ln/>
        </p:spPr>
      </p:sp>
      <p:sp>
        <p:nvSpPr>
          <p:cNvPr id="2590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590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0AB371-E384-6E49-8C14-3FF7337F2BC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339193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168735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568609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Slide Image Placeholder 1"/>
          <p:cNvSpPr>
            <a:spLocks noGrp="1" noRot="1" noChangeAspect="1" noTextEdit="1"/>
          </p:cNvSpPr>
          <p:nvPr>
            <p:ph type="sldImg"/>
          </p:nvPr>
        </p:nvSpPr>
        <p:spPr>
          <a:ln/>
        </p:spPr>
      </p:sp>
      <p:sp>
        <p:nvSpPr>
          <p:cNvPr id="2662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662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252BC7-6876-8043-B163-B746A34ABA43}" type="slidenum">
              <a:rPr lang="en-US" sz="1200"/>
              <a:pPr eaLnBrk="1" hangingPunct="1"/>
              <a:t>66</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noTextEdit="1"/>
          </p:cNvSpPr>
          <p:nvPr>
            <p:ph type="sldImg"/>
          </p:nvPr>
        </p:nvSpPr>
        <p:spPr>
          <a:ln/>
        </p:spPr>
      </p:sp>
      <p:sp>
        <p:nvSpPr>
          <p:cNvPr id="2590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590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0AB371-E384-6E49-8C14-3FF7337F2BCF}" type="slidenum">
              <a:rPr lang="en-US" sz="1200">
                <a:solidFill>
                  <a:prstClr val="black"/>
                </a:solidFill>
              </a:rPr>
              <a:pPr eaLnBrk="1" hangingPunct="1"/>
              <a:t>10</a:t>
            </a:fld>
            <a:endParaRPr lang="en-US" sz="1200">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Slide Image Placeholder 1"/>
          <p:cNvSpPr>
            <a:spLocks noGrp="1" noRot="1" noChangeAspect="1" noTextEdit="1"/>
          </p:cNvSpPr>
          <p:nvPr>
            <p:ph type="sldImg"/>
          </p:nvPr>
        </p:nvSpPr>
        <p:spPr>
          <a:ln/>
        </p:spPr>
      </p:sp>
      <p:sp>
        <p:nvSpPr>
          <p:cNvPr id="2631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631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1245B4-592C-884B-A2BF-DC5FAAD7707E}" type="slidenum">
              <a:rPr lang="en-US" sz="1200"/>
              <a:pPr eaLnBrk="1" hangingPunct="1"/>
              <a:t>67</a:t>
            </a:fld>
            <a:endParaRPr lang="en-US" sz="120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noTextEdit="1"/>
          </p:cNvSpPr>
          <p:nvPr>
            <p:ph type="sldImg"/>
          </p:nvPr>
        </p:nvSpPr>
        <p:spPr>
          <a:ln/>
        </p:spPr>
      </p:sp>
      <p:sp>
        <p:nvSpPr>
          <p:cNvPr id="26829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682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8B5B92-D43E-564C-9A26-0ECB282114BC}" type="slidenum">
              <a:rPr lang="en-US" sz="1200"/>
              <a:pPr eaLnBrk="1" hangingPunct="1"/>
              <a:t>73</a:t>
            </a:fld>
            <a:endParaRPr lang="en-US" sz="12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2EE6912-27CE-7A46-9A00-1F1C1407145D}" type="slidenum">
              <a:rPr lang="en-US" sz="1200">
                <a:solidFill>
                  <a:srgbClr val="000000"/>
                </a:solidFill>
              </a:rPr>
              <a:pPr eaLnBrk="1" hangingPunct="1"/>
              <a:t>74</a:t>
            </a:fld>
            <a:endParaRPr lang="en-US" sz="1200">
              <a:solidFill>
                <a:srgbClr val="000000"/>
              </a:solidFill>
            </a:endParaRPr>
          </a:p>
        </p:txBody>
      </p:sp>
      <p:sp>
        <p:nvSpPr>
          <p:cNvPr id="270338" name="Rectangle 1026"/>
          <p:cNvSpPr>
            <a:spLocks noGrp="1" noRot="1" noChangeAspect="1" noChangeArrowheads="1" noTextEdit="1"/>
          </p:cNvSpPr>
          <p:nvPr>
            <p:ph type="sldImg"/>
          </p:nvPr>
        </p:nvSpPr>
        <p:spPr>
          <a:solidFill>
            <a:srgbClr val="FFFFFF"/>
          </a:solidFill>
          <a:ln/>
        </p:spPr>
      </p:sp>
      <p:sp>
        <p:nvSpPr>
          <p:cNvPr id="270339"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C9E427-8E41-3246-BC62-C277BAF41892}" type="slidenum">
              <a:rPr lang="en-US" sz="1200">
                <a:solidFill>
                  <a:srgbClr val="000000"/>
                </a:solidFill>
              </a:rPr>
              <a:pPr eaLnBrk="1" hangingPunct="1"/>
              <a:t>75</a:t>
            </a:fld>
            <a:endParaRPr lang="en-US" sz="1200">
              <a:solidFill>
                <a:srgbClr val="000000"/>
              </a:solidFill>
            </a:endParaRPr>
          </a:p>
        </p:txBody>
      </p:sp>
      <p:sp>
        <p:nvSpPr>
          <p:cNvPr id="272386" name="Rectangle 2"/>
          <p:cNvSpPr>
            <a:spLocks noGrp="1" noRot="1" noChangeAspect="1" noChangeArrowheads="1" noTextEdit="1"/>
          </p:cNvSpPr>
          <p:nvPr>
            <p:ph type="sldImg"/>
          </p:nvPr>
        </p:nvSpPr>
        <p:spPr>
          <a:solidFill>
            <a:srgbClr val="FFFFFF"/>
          </a:solidFill>
          <a:ln/>
        </p:spPr>
      </p:sp>
      <p:sp>
        <p:nvSpPr>
          <p:cNvPr id="27238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9191C3D-FD8B-6B42-ACC6-2A1767738F2E}" type="slidenum">
              <a:rPr lang="en-US" sz="1200">
                <a:solidFill>
                  <a:srgbClr val="000000"/>
                </a:solidFill>
              </a:rPr>
              <a:pPr eaLnBrk="1" hangingPunct="1"/>
              <a:t>76</a:t>
            </a:fld>
            <a:endParaRPr lang="en-US" sz="1200">
              <a:solidFill>
                <a:srgbClr val="000000"/>
              </a:solidFill>
            </a:endParaRPr>
          </a:p>
        </p:txBody>
      </p:sp>
      <p:sp>
        <p:nvSpPr>
          <p:cNvPr id="274434" name="Rectangle 2"/>
          <p:cNvSpPr>
            <a:spLocks noGrp="1" noRot="1" noChangeAspect="1" noChangeArrowheads="1" noTextEdit="1"/>
          </p:cNvSpPr>
          <p:nvPr>
            <p:ph type="sldImg"/>
          </p:nvPr>
        </p:nvSpPr>
        <p:spPr>
          <a:solidFill>
            <a:srgbClr val="FFFFFF"/>
          </a:solidFill>
          <a:ln/>
        </p:spPr>
      </p:sp>
      <p:sp>
        <p:nvSpPr>
          <p:cNvPr id="2744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F00B42-359B-B74D-8E4E-458623A45A14}" type="slidenum">
              <a:rPr lang="en-US" sz="1200">
                <a:solidFill>
                  <a:srgbClr val="000000"/>
                </a:solidFill>
              </a:rPr>
              <a:pPr eaLnBrk="1" hangingPunct="1"/>
              <a:t>77</a:t>
            </a:fld>
            <a:endParaRPr lang="en-US" sz="1200">
              <a:solidFill>
                <a:srgbClr val="000000"/>
              </a:solidFill>
            </a:endParaRPr>
          </a:p>
        </p:txBody>
      </p:sp>
      <p:sp>
        <p:nvSpPr>
          <p:cNvPr id="276482" name="Rectangle 2"/>
          <p:cNvSpPr>
            <a:spLocks noGrp="1" noRot="1" noChangeAspect="1" noChangeArrowheads="1" noTextEdit="1"/>
          </p:cNvSpPr>
          <p:nvPr>
            <p:ph type="sldImg"/>
          </p:nvPr>
        </p:nvSpPr>
        <p:spPr>
          <a:solidFill>
            <a:srgbClr val="FFFFFF"/>
          </a:solidFill>
          <a:ln/>
        </p:spPr>
      </p:sp>
      <p:sp>
        <p:nvSpPr>
          <p:cNvPr id="2764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Slide Image Placeholder 1"/>
          <p:cNvSpPr>
            <a:spLocks noGrp="1" noRot="1" noChangeAspect="1" noTextEdit="1"/>
          </p:cNvSpPr>
          <p:nvPr>
            <p:ph type="sldImg"/>
          </p:nvPr>
        </p:nvSpPr>
        <p:spPr>
          <a:ln/>
        </p:spPr>
      </p:sp>
      <p:sp>
        <p:nvSpPr>
          <p:cNvPr id="27853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7853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D688C1-C76A-D74D-8889-158FD82B09D5}" type="slidenum">
              <a:rPr lang="en-US" sz="1200">
                <a:solidFill>
                  <a:srgbClr val="000000"/>
                </a:solidFill>
              </a:rPr>
              <a:pPr eaLnBrk="1" hangingPunct="1"/>
              <a:t>78</a:t>
            </a:fld>
            <a:endParaRPr lang="en-US" sz="1200">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095127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64941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177851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681019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636717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390317-C7EB-2249-8144-07E3C0467ACB}" type="slidenum">
              <a:rPr lang="en-GB" sz="1200">
                <a:solidFill>
                  <a:srgbClr val="FFFFFF"/>
                </a:solidFill>
                <a:latin typeface="Comic Sans MS" charset="0"/>
              </a:rPr>
              <a:pPr eaLnBrk="1" hangingPunct="1"/>
              <a:t>89</a:t>
            </a:fld>
            <a:endParaRPr lang="en-GB" sz="1200">
              <a:solidFill>
                <a:srgbClr val="FFFFFF"/>
              </a:solidFill>
              <a:latin typeface="Comic Sans MS" charset="0"/>
            </a:endParaRPr>
          </a:p>
        </p:txBody>
      </p:sp>
      <p:sp>
        <p:nvSpPr>
          <p:cNvPr id="281602" name="Rectangle 1026"/>
          <p:cNvSpPr>
            <a:spLocks noGrp="1" noRot="1" noChangeAspect="1" noChangeArrowheads="1" noTextEdit="1"/>
          </p:cNvSpPr>
          <p:nvPr>
            <p:ph type="sldImg"/>
          </p:nvPr>
        </p:nvSpPr>
        <p:spPr>
          <a:ln/>
        </p:spPr>
      </p:sp>
      <p:sp>
        <p:nvSpPr>
          <p:cNvPr id="28160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Slide Image Placeholder 1"/>
          <p:cNvSpPr>
            <a:spLocks noGrp="1" noRot="1" noChangeAspect="1" noTextEdit="1"/>
          </p:cNvSpPr>
          <p:nvPr>
            <p:ph type="sldImg"/>
          </p:nvPr>
        </p:nvSpPr>
        <p:spPr>
          <a:ln/>
        </p:spPr>
      </p:sp>
      <p:sp>
        <p:nvSpPr>
          <p:cNvPr id="28672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867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A9B3F0-5AB5-4047-9954-78EBA4F2DD84}" type="slidenum">
              <a:rPr lang="en-US" sz="1200"/>
              <a:pPr eaLnBrk="1" hangingPunct="1"/>
              <a:t>102</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7623913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noTextEdit="1"/>
          </p:cNvSpPr>
          <p:nvPr>
            <p:ph type="sldImg"/>
          </p:nvPr>
        </p:nvSpPr>
        <p:spPr>
          <a:ln/>
        </p:spPr>
      </p:sp>
      <p:sp>
        <p:nvSpPr>
          <p:cNvPr id="28979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897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03F91F-1DF4-324D-9023-C090370DEFC8}" type="slidenum">
              <a:rPr lang="en-US" sz="1200"/>
              <a:pPr eaLnBrk="1" hangingPunct="1"/>
              <a:t>107</a:t>
            </a:fld>
            <a:endParaRPr lang="en-US" sz="12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462908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005705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b="1"/>
              <a:t>The Riches of Grace in Christ Jesus</a:t>
            </a:r>
          </a:p>
          <a:p>
            <a:r>
              <a:rPr lang="en-US" b="1"/>
              <a:t>(33 Divine Accomplishments in and for the Sinner</a:t>
            </a:r>
            <a:br>
              <a:rPr lang="en-US" b="1"/>
            </a:br>
            <a:r>
              <a:rPr lang="en-US" b="1"/>
              <a:t>upon Believing on the Lord Jesus Christ)</a:t>
            </a:r>
          </a:p>
          <a:p>
            <a:r>
              <a:rPr lang="en-US"/>
              <a:t>by Lewis S. Chafer</a:t>
            </a:r>
          </a:p>
          <a:p>
            <a:r>
              <a:rPr lang="en-US"/>
              <a:t>Accessed 9 July 2017</a:t>
            </a:r>
          </a:p>
          <a:p>
            <a:r>
              <a:rPr lang="en-US"/>
              <a:t>Copied for WholesomeWords.org from </a:t>
            </a:r>
            <a:r>
              <a:rPr lang="en-US" i="1"/>
              <a:t>Salvation</a:t>
            </a:r>
            <a:r>
              <a:rPr lang="en-US"/>
              <a:t> by Lewis Sperry Chafer. Philadelphia: Sunday School Times Company, ©1917.</a:t>
            </a:r>
          </a:p>
          <a:p>
            <a:r>
              <a:rPr lang="en-US"/>
              <a:t>http://www.wholesomewords.org/etexts/chafer/saved.html</a:t>
            </a:r>
          </a:p>
          <a:p>
            <a:endParaRPr lang="en-US"/>
          </a:p>
        </p:txBody>
      </p:sp>
    </p:spTree>
    <p:extLst>
      <p:ext uri="{BB962C8B-B14F-4D97-AF65-F5344CB8AC3E}">
        <p14:creationId xmlns:p14="http://schemas.microsoft.com/office/powerpoint/2010/main" val="32523548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b="1"/>
              <a:t>The Riches of Grace in Christ Jesus</a:t>
            </a:r>
          </a:p>
          <a:p>
            <a:r>
              <a:rPr lang="en-US" b="1"/>
              <a:t>(33 Divine Accomplishments in and for the Sinner</a:t>
            </a:r>
            <a:br>
              <a:rPr lang="en-US" b="1"/>
            </a:br>
            <a:r>
              <a:rPr lang="en-US" b="1"/>
              <a:t>upon Believing on the Lord Jesus Christ)</a:t>
            </a:r>
          </a:p>
          <a:p>
            <a:r>
              <a:rPr lang="en-US"/>
              <a:t>by Lewis S. Chafer</a:t>
            </a:r>
          </a:p>
          <a:p>
            <a:r>
              <a:rPr lang="en-US"/>
              <a:t>Accessed 9 July 2017</a:t>
            </a:r>
          </a:p>
          <a:p>
            <a:r>
              <a:rPr lang="en-US"/>
              <a:t>Copied for WholesomeWords.org from </a:t>
            </a:r>
            <a:r>
              <a:rPr lang="en-US" i="1"/>
              <a:t>Salvation</a:t>
            </a:r>
            <a:r>
              <a:rPr lang="en-US"/>
              <a:t> by Lewis Sperry Chafer. Philadelphia: Sunday School Times Company, ©1917.</a:t>
            </a:r>
          </a:p>
          <a:p>
            <a:r>
              <a:rPr lang="en-US"/>
              <a:t>http://www.wholesomewords.org/etexts/chafer/saved.html</a:t>
            </a:r>
          </a:p>
        </p:txBody>
      </p:sp>
    </p:spTree>
    <p:extLst>
      <p:ext uri="{BB962C8B-B14F-4D97-AF65-F5344CB8AC3E}">
        <p14:creationId xmlns:p14="http://schemas.microsoft.com/office/powerpoint/2010/main" val="3429175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b="1"/>
              <a:t>The Riches of Grace in Christ Jesus</a:t>
            </a:r>
          </a:p>
          <a:p>
            <a:r>
              <a:rPr lang="en-US" b="1"/>
              <a:t>(33 Divine Accomplishments in and for the Sinner</a:t>
            </a:r>
            <a:br>
              <a:rPr lang="en-US" b="1"/>
            </a:br>
            <a:r>
              <a:rPr lang="en-US" b="1"/>
              <a:t>upon Believing on the Lord Jesus Christ)</a:t>
            </a:r>
          </a:p>
          <a:p>
            <a:r>
              <a:rPr lang="en-US"/>
              <a:t>by Lewis S. Chafer</a:t>
            </a:r>
          </a:p>
          <a:p>
            <a:r>
              <a:rPr lang="en-US"/>
              <a:t>Accessed 9 July 2017</a:t>
            </a:r>
          </a:p>
          <a:p>
            <a:r>
              <a:rPr lang="en-US"/>
              <a:t>Copied for WholesomeWords.org from </a:t>
            </a:r>
            <a:r>
              <a:rPr lang="en-US" i="1"/>
              <a:t>Salvation</a:t>
            </a:r>
            <a:r>
              <a:rPr lang="en-US"/>
              <a:t> by Lewis Sperry Chafer. Philadelphia: Sunday School Times Company, ©1917.</a:t>
            </a:r>
          </a:p>
          <a:p>
            <a:r>
              <a:rPr lang="en-US"/>
              <a:t>http://www.wholesomewords.org/etexts/chafer/saved.html</a:t>
            </a:r>
          </a:p>
        </p:txBody>
      </p:sp>
    </p:spTree>
    <p:extLst>
      <p:ext uri="{BB962C8B-B14F-4D97-AF65-F5344CB8AC3E}">
        <p14:creationId xmlns:p14="http://schemas.microsoft.com/office/powerpoint/2010/main" val="30222446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b="1"/>
              <a:t>The Riches of Grace in Christ Jesus</a:t>
            </a:r>
          </a:p>
          <a:p>
            <a:r>
              <a:rPr lang="en-US" b="1"/>
              <a:t>(33 Divine Accomplishments in and for the Sinner</a:t>
            </a:r>
            <a:br>
              <a:rPr lang="en-US" b="1"/>
            </a:br>
            <a:r>
              <a:rPr lang="en-US" b="1"/>
              <a:t>upon Believing on the Lord Jesus Christ)</a:t>
            </a:r>
          </a:p>
          <a:p>
            <a:r>
              <a:rPr lang="en-US"/>
              <a:t>by Lewis S. Chafer</a:t>
            </a:r>
          </a:p>
          <a:p>
            <a:r>
              <a:rPr lang="en-US"/>
              <a:t>Accessed 9 July 2017</a:t>
            </a:r>
          </a:p>
          <a:p>
            <a:r>
              <a:rPr lang="en-US"/>
              <a:t>Copied for WholesomeWords.org from </a:t>
            </a:r>
            <a:r>
              <a:rPr lang="en-US" i="1"/>
              <a:t>Salvation</a:t>
            </a:r>
            <a:r>
              <a:rPr lang="en-US"/>
              <a:t> by Lewis Sperry Chafer. Philadelphia: Sunday School Times Company, ©1917.</a:t>
            </a:r>
          </a:p>
          <a:p>
            <a:r>
              <a:rPr lang="en-US"/>
              <a:t>http://www.wholesomewords.org/etexts/chafer/saved.html</a:t>
            </a:r>
          </a:p>
        </p:txBody>
      </p:sp>
    </p:spTree>
    <p:extLst>
      <p:ext uri="{BB962C8B-B14F-4D97-AF65-F5344CB8AC3E}">
        <p14:creationId xmlns:p14="http://schemas.microsoft.com/office/powerpoint/2010/main" val="29976575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866781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441959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343176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15104041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331610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466950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B41264-EE05-1F45-8945-9B2573573DAD}" type="slidenum">
              <a:rPr lang="en-US" sz="1200">
                <a:solidFill>
                  <a:prstClr val="black"/>
                </a:solidFill>
              </a:rPr>
              <a:pPr eaLnBrk="1" hangingPunct="1"/>
              <a:t>123</a:t>
            </a:fld>
            <a:endParaRPr lang="en-US" sz="1200">
              <a:solidFill>
                <a:prstClr val="black"/>
              </a:solidFill>
            </a:endParaRPr>
          </a:p>
        </p:txBody>
      </p:sp>
      <p:sp>
        <p:nvSpPr>
          <p:cNvPr id="244738" name="Rectangle 1026"/>
          <p:cNvSpPr>
            <a:spLocks noGrp="1" noRot="1" noChangeAspect="1" noChangeArrowheads="1" noTextEdit="1"/>
          </p:cNvSpPr>
          <p:nvPr>
            <p:ph type="sldImg"/>
          </p:nvPr>
        </p:nvSpPr>
        <p:spPr>
          <a:solidFill>
            <a:srgbClr val="FFFFFF"/>
          </a:solidFill>
          <a:ln/>
        </p:spPr>
      </p:sp>
      <p:sp>
        <p:nvSpPr>
          <p:cNvPr id="244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8426951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573884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noTextEdit="1"/>
          </p:cNvSpPr>
          <p:nvPr>
            <p:ph type="sldImg"/>
          </p:nvPr>
        </p:nvSpPr>
        <p:spPr>
          <a:ln/>
        </p:spPr>
      </p:sp>
      <p:sp>
        <p:nvSpPr>
          <p:cNvPr id="2590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590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0AB371-E384-6E49-8C14-3FF7337F2BCF}" type="slidenum">
              <a:rPr lang="en-US" sz="1200">
                <a:solidFill>
                  <a:prstClr val="black"/>
                </a:solidFill>
              </a:rPr>
              <a:pPr eaLnBrk="1" hangingPunct="1"/>
              <a:t>126</a:t>
            </a:fld>
            <a:endParaRPr lang="en-US" sz="1200">
              <a:solidFill>
                <a:prstClr val="black"/>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lide Image Placeholder 1"/>
          <p:cNvSpPr>
            <a:spLocks noGrp="1" noRot="1" noChangeAspect="1" noTextEdit="1"/>
          </p:cNvSpPr>
          <p:nvPr>
            <p:ph type="sldImg"/>
          </p:nvPr>
        </p:nvSpPr>
        <p:spPr>
          <a:ln/>
        </p:spPr>
      </p:sp>
      <p:sp>
        <p:nvSpPr>
          <p:cNvPr id="29184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9184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897E91-9866-0C40-9F1B-D9546D3AB1A9}" type="slidenum">
              <a:rPr lang="en-US" sz="1200"/>
              <a:pPr eaLnBrk="1" hangingPunct="1"/>
              <a:t>127</a:t>
            </a:fld>
            <a:endParaRPr lang="en-US" sz="120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779817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3036863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1498020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noTextEdit="1"/>
          </p:cNvSpPr>
          <p:nvPr>
            <p:ph type="sldImg"/>
          </p:nvPr>
        </p:nvSpPr>
        <p:spPr>
          <a:ln/>
        </p:spPr>
      </p:sp>
      <p:sp>
        <p:nvSpPr>
          <p:cNvPr id="2590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
        <p:nvSpPr>
          <p:cNvPr id="2590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30AB371-E384-6E49-8C14-3FF7337F2BCF}" type="slidenum">
              <a:rPr lang="en-US" sz="1200">
                <a:solidFill>
                  <a:prstClr val="black"/>
                </a:solidFill>
              </a:rPr>
              <a:pPr eaLnBrk="1" hangingPunct="1"/>
              <a:t>140</a:t>
            </a:fld>
            <a:endParaRPr lang="en-US" sz="1200">
              <a:solidFill>
                <a:prstClr val="black"/>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37774295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03309365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393240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8628599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075896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08.xml.rels><?xml version="1.0" encoding="UTF-8" standalone="yes"?>
<Relationships xmlns="http://schemas.openxmlformats.org/package/2006/relationships"><Relationship Id="rId2" Type="http://schemas.openxmlformats.org/officeDocument/2006/relationships/slideMaster" Target="../slideMasters/slideMaster26.xml"/><Relationship Id="rId1" Type="http://schemas.openxmlformats.org/officeDocument/2006/relationships/themeOverride" Target="../theme/themeOverride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495.xml.rels><?xml version="1.0" encoding="UTF-8" standalone="yes"?>
<Relationships xmlns="http://schemas.openxmlformats.org/package/2006/relationships"><Relationship Id="rId2" Type="http://schemas.openxmlformats.org/officeDocument/2006/relationships/slideMaster" Target="../slideMasters/slideMaster55.xml"/><Relationship Id="rId1" Type="http://schemas.openxmlformats.org/officeDocument/2006/relationships/themeOverride" Target="../theme/themeOverride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p>
        </p:txBody>
      </p:sp>
      <p:sp>
        <p:nvSpPr>
          <p:cNvPr id="6" name="Freeform 9"/>
          <p:cNvSpPr>
            <a:spLocks/>
          </p:cNvSpPr>
          <p:nvPr/>
        </p:nvSpPr>
        <p:spPr bwMode="auto">
          <a:xfrm>
            <a:off x="3022600"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 name="Freeform 10"/>
          <p:cNvSpPr>
            <a:spLocks/>
          </p:cNvSpPr>
          <p:nvPr/>
        </p:nvSpPr>
        <p:spPr bwMode="auto">
          <a:xfrm>
            <a:off x="3022600"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8" name="Freeform 11"/>
          <p:cNvSpPr>
            <a:spLocks/>
          </p:cNvSpPr>
          <p:nvPr/>
        </p:nvSpPr>
        <p:spPr bwMode="auto">
          <a:xfrm>
            <a:off x="3044825" y="850900"/>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9" name="Freeform 12"/>
          <p:cNvSpPr>
            <a:spLocks/>
          </p:cNvSpPr>
          <p:nvPr/>
        </p:nvSpPr>
        <p:spPr bwMode="auto">
          <a:xfrm>
            <a:off x="5057775"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 name="Freeform 13"/>
          <p:cNvSpPr>
            <a:spLocks/>
          </p:cNvSpPr>
          <p:nvPr/>
        </p:nvSpPr>
        <p:spPr bwMode="auto">
          <a:xfrm>
            <a:off x="3052763" y="4763"/>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1" name="Freeform 14"/>
          <p:cNvSpPr>
            <a:spLocks/>
          </p:cNvSpPr>
          <p:nvPr/>
        </p:nvSpPr>
        <p:spPr bwMode="auto">
          <a:xfrm>
            <a:off x="3981450" y="334963"/>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28"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fld id="{0864B9AE-50CA-C54B-8103-2FEEA796F803}" type="slidenum">
              <a:rPr lang="en-US"/>
              <a:pPr/>
              <a:t>‹#›</a:t>
            </a:fld>
            <a:endParaRPr lang="en-US"/>
          </a:p>
        </p:txBody>
      </p:sp>
    </p:spTree>
    <p:extLst>
      <p:ext uri="{BB962C8B-B14F-4D97-AF65-F5344CB8AC3E}">
        <p14:creationId xmlns:p14="http://schemas.microsoft.com/office/powerpoint/2010/main" val="3007719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3D907D6A-9FD7-8446-AE08-42CD53B2768F}" type="slidenum">
              <a:rPr lang="en-US"/>
              <a:pPr/>
              <a:t>‹#›</a:t>
            </a:fld>
            <a:endParaRPr lang="en-US"/>
          </a:p>
        </p:txBody>
      </p:sp>
    </p:spTree>
    <p:extLst>
      <p:ext uri="{BB962C8B-B14F-4D97-AF65-F5344CB8AC3E}">
        <p14:creationId xmlns:p14="http://schemas.microsoft.com/office/powerpoint/2010/main" val="11252615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A371E7E7-558A-D643-883D-9A5A3DFD7A53}" type="slidenum">
              <a:rPr lang="en-US"/>
              <a:pPr/>
              <a:t>‹#›</a:t>
            </a:fld>
            <a:endParaRPr lang="en-US"/>
          </a:p>
        </p:txBody>
      </p:sp>
    </p:spTree>
    <p:extLst>
      <p:ext uri="{BB962C8B-B14F-4D97-AF65-F5344CB8AC3E}">
        <p14:creationId xmlns:p14="http://schemas.microsoft.com/office/powerpoint/2010/main" val="227524672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83D50FB3-4320-9946-BE6B-33588874E106}" type="slidenum">
              <a:rPr lang="en-US"/>
              <a:pPr/>
              <a:t>‹#›</a:t>
            </a:fld>
            <a:endParaRPr lang="en-US"/>
          </a:p>
        </p:txBody>
      </p:sp>
    </p:spTree>
    <p:extLst>
      <p:ext uri="{BB962C8B-B14F-4D97-AF65-F5344CB8AC3E}">
        <p14:creationId xmlns:p14="http://schemas.microsoft.com/office/powerpoint/2010/main" val="3923224686"/>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CAF4305B-2029-6541-9465-C5E6FFF767B4}" type="slidenum">
              <a:rPr lang="en-US"/>
              <a:pPr/>
              <a:t>‹#›</a:t>
            </a:fld>
            <a:endParaRPr lang="en-US"/>
          </a:p>
        </p:txBody>
      </p:sp>
    </p:spTree>
    <p:extLst>
      <p:ext uri="{BB962C8B-B14F-4D97-AF65-F5344CB8AC3E}">
        <p14:creationId xmlns:p14="http://schemas.microsoft.com/office/powerpoint/2010/main" val="223041582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8AC68D90-5D90-E747-A9C8-F867E6B26C4E}" type="slidenum">
              <a:rPr lang="en-US"/>
              <a:pPr/>
              <a:t>‹#›</a:t>
            </a:fld>
            <a:endParaRPr lang="en-US"/>
          </a:p>
        </p:txBody>
      </p:sp>
    </p:spTree>
    <p:extLst>
      <p:ext uri="{BB962C8B-B14F-4D97-AF65-F5344CB8AC3E}">
        <p14:creationId xmlns:p14="http://schemas.microsoft.com/office/powerpoint/2010/main" val="3277202307"/>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BC3EE29D-ABB0-C943-BFEA-BF198CC966E8}" type="slidenum">
              <a:rPr lang="en-US"/>
              <a:pPr/>
              <a:t>‹#›</a:t>
            </a:fld>
            <a:endParaRPr lang="en-US"/>
          </a:p>
        </p:txBody>
      </p:sp>
    </p:spTree>
    <p:extLst>
      <p:ext uri="{BB962C8B-B14F-4D97-AF65-F5344CB8AC3E}">
        <p14:creationId xmlns:p14="http://schemas.microsoft.com/office/powerpoint/2010/main" val="2084946627"/>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EBA7F02B-769E-294E-A310-595D91E0CA07}" type="slidenum">
              <a:rPr lang="en-US"/>
              <a:pPr/>
              <a:t>‹#›</a:t>
            </a:fld>
            <a:endParaRPr lang="en-US"/>
          </a:p>
        </p:txBody>
      </p:sp>
    </p:spTree>
    <p:extLst>
      <p:ext uri="{BB962C8B-B14F-4D97-AF65-F5344CB8AC3E}">
        <p14:creationId xmlns:p14="http://schemas.microsoft.com/office/powerpoint/2010/main" val="1342249564"/>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2B8433DB-E90B-2A47-9E32-D9B95411839A}" type="slidenum">
              <a:rPr lang="en-US"/>
              <a:pPr/>
              <a:t>‹#›</a:t>
            </a:fld>
            <a:endParaRPr lang="en-US"/>
          </a:p>
        </p:txBody>
      </p:sp>
    </p:spTree>
    <p:extLst>
      <p:ext uri="{BB962C8B-B14F-4D97-AF65-F5344CB8AC3E}">
        <p14:creationId xmlns:p14="http://schemas.microsoft.com/office/powerpoint/2010/main" val="3067348018"/>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3E17C806-8798-3D45-96E6-56E6041F0171}" type="slidenum">
              <a:rPr lang="en-US"/>
              <a:pPr/>
              <a:t>‹#›</a:t>
            </a:fld>
            <a:endParaRPr lang="en-US"/>
          </a:p>
        </p:txBody>
      </p:sp>
    </p:spTree>
    <p:extLst>
      <p:ext uri="{BB962C8B-B14F-4D97-AF65-F5344CB8AC3E}">
        <p14:creationId xmlns:p14="http://schemas.microsoft.com/office/powerpoint/2010/main" val="3528362034"/>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FFFFFF"/>
                  </a:outerShdw>
                </a:effectLst>
              </a:defRPr>
            </a:lvl1pPr>
          </a:lstStyle>
          <a:p>
            <a:fld id="{ADC55450-8343-CA41-873E-7FE8033FEFBA}" type="slidenum">
              <a:rPr lang="en-US"/>
              <a:pPr/>
              <a:t>‹#›</a:t>
            </a:fld>
            <a:endParaRPr lang="en-US"/>
          </a:p>
        </p:txBody>
      </p:sp>
    </p:spTree>
    <p:extLst>
      <p:ext uri="{BB962C8B-B14F-4D97-AF65-F5344CB8AC3E}">
        <p14:creationId xmlns:p14="http://schemas.microsoft.com/office/powerpoint/2010/main" val="1932925270"/>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FFFFFF"/>
                  </a:outerShdw>
                </a:effectLst>
              </a:defRPr>
            </a:lvl1pPr>
          </a:lstStyle>
          <a:p>
            <a:fld id="{7E53489F-E8C3-F74C-8025-70421CA4BE76}" type="slidenum">
              <a:rPr lang="en-US"/>
              <a:pPr/>
              <a:t>‹#›</a:t>
            </a:fld>
            <a:endParaRPr lang="en-US"/>
          </a:p>
        </p:txBody>
      </p:sp>
    </p:spTree>
    <p:extLst>
      <p:ext uri="{BB962C8B-B14F-4D97-AF65-F5344CB8AC3E}">
        <p14:creationId xmlns:p14="http://schemas.microsoft.com/office/powerpoint/2010/main" val="844735544"/>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3D0A311E-72BC-CE45-919C-BE0343566A57}" type="slidenum">
              <a:rPr lang="en-US"/>
              <a:pPr/>
              <a:t>‹#›</a:t>
            </a:fld>
            <a:endParaRPr lang="en-US"/>
          </a:p>
        </p:txBody>
      </p:sp>
    </p:spTree>
    <p:extLst>
      <p:ext uri="{BB962C8B-B14F-4D97-AF65-F5344CB8AC3E}">
        <p14:creationId xmlns:p14="http://schemas.microsoft.com/office/powerpoint/2010/main" val="1291404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FFFFFF"/>
                  </a:outerShdw>
                </a:effectLst>
              </a:defRPr>
            </a:lvl1pPr>
          </a:lstStyle>
          <a:p>
            <a:fld id="{18F09133-99BD-544A-884A-A1BE6F14769D}" type="slidenum">
              <a:rPr lang="en-US"/>
              <a:pPr/>
              <a:t>‹#›</a:t>
            </a:fld>
            <a:endParaRPr lang="en-US"/>
          </a:p>
        </p:txBody>
      </p:sp>
    </p:spTree>
    <p:extLst>
      <p:ext uri="{BB962C8B-B14F-4D97-AF65-F5344CB8AC3E}">
        <p14:creationId xmlns:p14="http://schemas.microsoft.com/office/powerpoint/2010/main" val="3093895035"/>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6" name="Footer Placeholder 5"/>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FFFFFF"/>
                  </a:outerShdw>
                </a:effectLst>
              </a:defRPr>
            </a:lvl1pPr>
          </a:lstStyle>
          <a:p>
            <a:fld id="{EED206A2-2913-614D-BA7A-265CDB59891B}" type="slidenum">
              <a:rPr lang="en-US"/>
              <a:pPr/>
              <a:t>‹#›</a:t>
            </a:fld>
            <a:endParaRPr lang="en-US"/>
          </a:p>
        </p:txBody>
      </p:sp>
    </p:spTree>
    <p:extLst>
      <p:ext uri="{BB962C8B-B14F-4D97-AF65-F5344CB8AC3E}">
        <p14:creationId xmlns:p14="http://schemas.microsoft.com/office/powerpoint/2010/main" val="3016770159"/>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8" name="Footer Placeholder 7"/>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9" name="Slide Number Placeholder 8"/>
          <p:cNvSpPr>
            <a:spLocks noGrp="1"/>
          </p:cNvSpPr>
          <p:nvPr>
            <p:ph type="sldNum" sz="quarter" idx="12"/>
          </p:nvPr>
        </p:nvSpPr>
        <p:spPr/>
        <p:txBody>
          <a:bodyPr/>
          <a:lstStyle>
            <a:lvl1pPr>
              <a:defRPr>
                <a:effectLst>
                  <a:outerShdw blurRad="38100" dist="38100" dir="2700000" algn="tl">
                    <a:srgbClr val="FFFFFF"/>
                  </a:outerShdw>
                </a:effectLst>
              </a:defRPr>
            </a:lvl1pPr>
          </a:lstStyle>
          <a:p>
            <a:fld id="{7A4860D2-13A2-684C-8379-C6AFA470DA3F}" type="slidenum">
              <a:rPr lang="en-US"/>
              <a:pPr/>
              <a:t>‹#›</a:t>
            </a:fld>
            <a:endParaRPr lang="en-US"/>
          </a:p>
        </p:txBody>
      </p:sp>
    </p:spTree>
    <p:extLst>
      <p:ext uri="{BB962C8B-B14F-4D97-AF65-F5344CB8AC3E}">
        <p14:creationId xmlns:p14="http://schemas.microsoft.com/office/powerpoint/2010/main" val="2893151475"/>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4" name="Footer Placeholder 3"/>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5" name="Slide Number Placeholder 4"/>
          <p:cNvSpPr>
            <a:spLocks noGrp="1"/>
          </p:cNvSpPr>
          <p:nvPr>
            <p:ph type="sldNum" sz="quarter" idx="12"/>
          </p:nvPr>
        </p:nvSpPr>
        <p:spPr/>
        <p:txBody>
          <a:bodyPr/>
          <a:lstStyle>
            <a:lvl1pPr>
              <a:defRPr>
                <a:effectLst>
                  <a:outerShdw blurRad="38100" dist="38100" dir="2700000" algn="tl">
                    <a:srgbClr val="FFFFFF"/>
                  </a:outerShdw>
                </a:effectLst>
              </a:defRPr>
            </a:lvl1pPr>
          </a:lstStyle>
          <a:p>
            <a:fld id="{08BF9ADD-BB9C-C34E-A7AC-6D2289CA90E1}" type="slidenum">
              <a:rPr lang="en-US"/>
              <a:pPr/>
              <a:t>‹#›</a:t>
            </a:fld>
            <a:endParaRPr lang="en-US"/>
          </a:p>
        </p:txBody>
      </p:sp>
    </p:spTree>
    <p:extLst>
      <p:ext uri="{BB962C8B-B14F-4D97-AF65-F5344CB8AC3E}">
        <p14:creationId xmlns:p14="http://schemas.microsoft.com/office/powerpoint/2010/main" val="2201184750"/>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3" name="Footer Placeholder 2"/>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4" name="Slide Number Placeholder 3"/>
          <p:cNvSpPr>
            <a:spLocks noGrp="1"/>
          </p:cNvSpPr>
          <p:nvPr>
            <p:ph type="sldNum" sz="quarter" idx="12"/>
          </p:nvPr>
        </p:nvSpPr>
        <p:spPr/>
        <p:txBody>
          <a:bodyPr/>
          <a:lstStyle>
            <a:lvl1pPr>
              <a:defRPr>
                <a:effectLst>
                  <a:outerShdw blurRad="38100" dist="38100" dir="2700000" algn="tl">
                    <a:srgbClr val="FFFFFF"/>
                  </a:outerShdw>
                </a:effectLst>
              </a:defRPr>
            </a:lvl1pPr>
          </a:lstStyle>
          <a:p>
            <a:fld id="{72E3ACB5-F7C1-8A42-A8AA-62041C371C09}" type="slidenum">
              <a:rPr lang="en-US"/>
              <a:pPr/>
              <a:t>‹#›</a:t>
            </a:fld>
            <a:endParaRPr lang="en-US"/>
          </a:p>
        </p:txBody>
      </p:sp>
    </p:spTree>
    <p:extLst>
      <p:ext uri="{BB962C8B-B14F-4D97-AF65-F5344CB8AC3E}">
        <p14:creationId xmlns:p14="http://schemas.microsoft.com/office/powerpoint/2010/main" val="15980871"/>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6" name="Footer Placeholder 5"/>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FFFFFF"/>
                  </a:outerShdw>
                </a:effectLst>
              </a:defRPr>
            </a:lvl1pPr>
          </a:lstStyle>
          <a:p>
            <a:fld id="{E6B0B8BE-E4D4-014D-8A59-D70C170EE715}" type="slidenum">
              <a:rPr lang="en-US"/>
              <a:pPr/>
              <a:t>‹#›</a:t>
            </a:fld>
            <a:endParaRPr lang="en-US"/>
          </a:p>
        </p:txBody>
      </p:sp>
    </p:spTree>
    <p:extLst>
      <p:ext uri="{BB962C8B-B14F-4D97-AF65-F5344CB8AC3E}">
        <p14:creationId xmlns:p14="http://schemas.microsoft.com/office/powerpoint/2010/main" val="3498250992"/>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6" name="Footer Placeholder 5"/>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7" name="Slide Number Placeholder 6"/>
          <p:cNvSpPr>
            <a:spLocks noGrp="1"/>
          </p:cNvSpPr>
          <p:nvPr>
            <p:ph type="sldNum" sz="quarter" idx="12"/>
          </p:nvPr>
        </p:nvSpPr>
        <p:spPr/>
        <p:txBody>
          <a:bodyPr/>
          <a:lstStyle>
            <a:lvl1pPr>
              <a:defRPr>
                <a:effectLst>
                  <a:outerShdw blurRad="38100" dist="38100" dir="2700000" algn="tl">
                    <a:srgbClr val="FFFFFF"/>
                  </a:outerShdw>
                </a:effectLst>
              </a:defRPr>
            </a:lvl1pPr>
          </a:lstStyle>
          <a:p>
            <a:fld id="{F0207C54-B18A-EB4C-8F18-66783B1B1076}" type="slidenum">
              <a:rPr lang="en-US"/>
              <a:pPr/>
              <a:t>‹#›</a:t>
            </a:fld>
            <a:endParaRPr lang="en-US"/>
          </a:p>
        </p:txBody>
      </p:sp>
    </p:spTree>
    <p:extLst>
      <p:ext uri="{BB962C8B-B14F-4D97-AF65-F5344CB8AC3E}">
        <p14:creationId xmlns:p14="http://schemas.microsoft.com/office/powerpoint/2010/main" val="1907469369"/>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FFFFFF"/>
                  </a:outerShdw>
                </a:effectLst>
              </a:defRPr>
            </a:lvl1pPr>
          </a:lstStyle>
          <a:p>
            <a:fld id="{A673D383-5D7D-A342-A4D7-D6A5226125C2}" type="slidenum">
              <a:rPr lang="en-US"/>
              <a:pPr/>
              <a:t>‹#›</a:t>
            </a:fld>
            <a:endParaRPr lang="en-US"/>
          </a:p>
        </p:txBody>
      </p:sp>
    </p:spTree>
    <p:extLst>
      <p:ext uri="{BB962C8B-B14F-4D97-AF65-F5344CB8AC3E}">
        <p14:creationId xmlns:p14="http://schemas.microsoft.com/office/powerpoint/2010/main" val="2703221376"/>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FFFFFF"/>
                  </a:outerShdw>
                </a:effectLst>
              </a:defRPr>
            </a:lvl1pPr>
          </a:lstStyle>
          <a:p>
            <a:pPr>
              <a:defRPr/>
            </a:pPr>
            <a:endParaRPr lang="en-US"/>
          </a:p>
        </p:txBody>
      </p:sp>
      <p:sp>
        <p:nvSpPr>
          <p:cNvPr id="5" name="Footer Placeholder 4"/>
          <p:cNvSpPr>
            <a:spLocks noGrp="1"/>
          </p:cNvSpPr>
          <p:nvPr>
            <p:ph type="ftr" sz="quarter" idx="11"/>
          </p:nvPr>
        </p:nvSpPr>
        <p:spPr/>
        <p:txBody>
          <a:bodyPr/>
          <a:lstStyle>
            <a:lvl1pPr>
              <a:defRPr>
                <a:effectLst>
                  <a:outerShdw blurRad="38100" dist="38100" dir="2700000" algn="tl">
                    <a:srgbClr val="FFFFFF"/>
                  </a:outerShdw>
                </a:effectLst>
              </a:defRPr>
            </a:lvl1pPr>
          </a:lstStyle>
          <a:p>
            <a:pPr>
              <a:defRPr/>
            </a:pPr>
            <a:endParaRPr lang="en-US"/>
          </a:p>
        </p:txBody>
      </p:sp>
      <p:sp>
        <p:nvSpPr>
          <p:cNvPr id="6" name="Slide Number Placeholder 5"/>
          <p:cNvSpPr>
            <a:spLocks noGrp="1"/>
          </p:cNvSpPr>
          <p:nvPr>
            <p:ph type="sldNum" sz="quarter" idx="12"/>
          </p:nvPr>
        </p:nvSpPr>
        <p:spPr/>
        <p:txBody>
          <a:bodyPr/>
          <a:lstStyle>
            <a:lvl1pPr>
              <a:defRPr>
                <a:effectLst>
                  <a:outerShdw blurRad="38100" dist="38100" dir="2700000" algn="tl">
                    <a:srgbClr val="FFFFFF"/>
                  </a:outerShdw>
                </a:effectLst>
              </a:defRPr>
            </a:lvl1pPr>
          </a:lstStyle>
          <a:p>
            <a:fld id="{7A2B08CE-7278-BA43-8F82-6F017F28BD05}" type="slidenum">
              <a:rPr lang="en-US"/>
              <a:pPr/>
              <a:t>‹#›</a:t>
            </a:fld>
            <a:endParaRPr lang="en-US"/>
          </a:p>
        </p:txBody>
      </p:sp>
    </p:spTree>
    <p:extLst>
      <p:ext uri="{BB962C8B-B14F-4D97-AF65-F5344CB8AC3E}">
        <p14:creationId xmlns:p14="http://schemas.microsoft.com/office/powerpoint/2010/main" val="1622616907"/>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fld id="{88A0996D-27DC-3347-852B-0940FEE05A64}" type="slidenum">
              <a:rPr lang="en-US"/>
              <a:pPr/>
              <a:t>‹#›</a:t>
            </a:fld>
            <a:endParaRPr lang="en-US"/>
          </a:p>
        </p:txBody>
      </p:sp>
    </p:spTree>
    <p:extLst>
      <p:ext uri="{BB962C8B-B14F-4D97-AF65-F5344CB8AC3E}">
        <p14:creationId xmlns:p14="http://schemas.microsoft.com/office/powerpoint/2010/main" val="2197492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8787" name="Rectangle 3"/>
          <p:cNvSpPr>
            <a:spLocks noGrp="1" noChangeArrowheads="1"/>
          </p:cNvSpPr>
          <p:nvPr>
            <p:ph type="subTitle" idx="1"/>
          </p:nvPr>
        </p:nvSpPr>
        <p:spPr>
          <a:xfrm>
            <a:off x="1371600" y="3886200"/>
            <a:ext cx="6400800" cy="1752600"/>
          </a:xfrm>
        </p:spPr>
        <p:txBody>
          <a:bodyPr/>
          <a:lstStyle>
            <a:lvl1pPr marL="0" indent="0" algn="ctr">
              <a:buFont typeface="Time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7779A1-BFA7-1B46-A7EE-A38134C3096A}" type="slidenum">
              <a:rPr lang="en-US"/>
              <a:pPr>
                <a:defRPr/>
              </a:pPr>
              <a:t>‹#›</a:t>
            </a:fld>
            <a:endParaRPr lang="en-US"/>
          </a:p>
        </p:txBody>
      </p:sp>
    </p:spTree>
    <p:extLst>
      <p:ext uri="{BB962C8B-B14F-4D97-AF65-F5344CB8AC3E}">
        <p14:creationId xmlns:p14="http://schemas.microsoft.com/office/powerpoint/2010/main" val="25883623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D4C5F29E-180A-CE4A-A7A9-D641FD457E1A}" type="slidenum">
              <a:rPr lang="en-US"/>
              <a:pPr/>
              <a:t>‹#›</a:t>
            </a:fld>
            <a:endParaRPr lang="en-US"/>
          </a:p>
        </p:txBody>
      </p:sp>
    </p:spTree>
    <p:extLst>
      <p:ext uri="{BB962C8B-B14F-4D97-AF65-F5344CB8AC3E}">
        <p14:creationId xmlns:p14="http://schemas.microsoft.com/office/powerpoint/2010/main" val="13254784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5EC6372A-6348-D040-8257-054182D23738}" type="slidenum">
              <a:rPr lang="en-US"/>
              <a:pPr/>
              <a:t>‹#›</a:t>
            </a:fld>
            <a:endParaRPr lang="en-US"/>
          </a:p>
        </p:txBody>
      </p:sp>
    </p:spTree>
    <p:extLst>
      <p:ext uri="{BB962C8B-B14F-4D97-AF65-F5344CB8AC3E}">
        <p14:creationId xmlns:p14="http://schemas.microsoft.com/office/powerpoint/2010/main" val="7565791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1DCC6945-A78A-6D46-A0EA-F7E116C672F7}" type="slidenum">
              <a:rPr lang="en-US"/>
              <a:pPr/>
              <a:t>‹#›</a:t>
            </a:fld>
            <a:endParaRPr lang="en-US"/>
          </a:p>
        </p:txBody>
      </p:sp>
    </p:spTree>
    <p:extLst>
      <p:ext uri="{BB962C8B-B14F-4D97-AF65-F5344CB8AC3E}">
        <p14:creationId xmlns:p14="http://schemas.microsoft.com/office/powerpoint/2010/main" val="9153393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fld id="{AA1D0833-EAF5-8940-B2DF-DC85042A68CD}" type="slidenum">
              <a:rPr lang="en-US"/>
              <a:pPr/>
              <a:t>‹#›</a:t>
            </a:fld>
            <a:endParaRPr lang="en-US"/>
          </a:p>
        </p:txBody>
      </p:sp>
    </p:spTree>
    <p:extLst>
      <p:ext uri="{BB962C8B-B14F-4D97-AF65-F5344CB8AC3E}">
        <p14:creationId xmlns:p14="http://schemas.microsoft.com/office/powerpoint/2010/main" val="33543633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fld id="{D0FF353F-0590-2849-8210-E75E3329A6B4}" type="slidenum">
              <a:rPr lang="en-US"/>
              <a:pPr/>
              <a:t>‹#›</a:t>
            </a:fld>
            <a:endParaRPr lang="en-US"/>
          </a:p>
        </p:txBody>
      </p:sp>
    </p:spTree>
    <p:extLst>
      <p:ext uri="{BB962C8B-B14F-4D97-AF65-F5344CB8AC3E}">
        <p14:creationId xmlns:p14="http://schemas.microsoft.com/office/powerpoint/2010/main" val="3915878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fld id="{9F11A177-177A-3D43-A8DF-B96720D048F6}" type="slidenum">
              <a:rPr lang="en-US"/>
              <a:pPr/>
              <a:t>‹#›</a:t>
            </a:fld>
            <a:endParaRPr lang="en-US"/>
          </a:p>
        </p:txBody>
      </p:sp>
    </p:spTree>
    <p:extLst>
      <p:ext uri="{BB962C8B-B14F-4D97-AF65-F5344CB8AC3E}">
        <p14:creationId xmlns:p14="http://schemas.microsoft.com/office/powerpoint/2010/main" val="10167231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DE15B5E3-33EF-3E43-8AB0-0B95837C8B9D}" type="slidenum">
              <a:rPr lang="en-US"/>
              <a:pPr/>
              <a:t>‹#›</a:t>
            </a:fld>
            <a:endParaRPr lang="en-US"/>
          </a:p>
        </p:txBody>
      </p:sp>
    </p:spTree>
    <p:extLst>
      <p:ext uri="{BB962C8B-B14F-4D97-AF65-F5344CB8AC3E}">
        <p14:creationId xmlns:p14="http://schemas.microsoft.com/office/powerpoint/2010/main" val="18732900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EE6E868A-DDAC-B84A-B9D5-AE2060665910}" type="slidenum">
              <a:rPr lang="en-US"/>
              <a:pPr/>
              <a:t>‹#›</a:t>
            </a:fld>
            <a:endParaRPr lang="en-US"/>
          </a:p>
        </p:txBody>
      </p:sp>
    </p:spTree>
    <p:extLst>
      <p:ext uri="{BB962C8B-B14F-4D97-AF65-F5344CB8AC3E}">
        <p14:creationId xmlns:p14="http://schemas.microsoft.com/office/powerpoint/2010/main" val="63292186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83D6D273-D6DF-E641-BDF0-F49C7D39A5D4}" type="slidenum">
              <a:rPr lang="en-US"/>
              <a:pPr/>
              <a:t>‹#›</a:t>
            </a:fld>
            <a:endParaRPr lang="en-US"/>
          </a:p>
        </p:txBody>
      </p:sp>
    </p:spTree>
    <p:extLst>
      <p:ext uri="{BB962C8B-B14F-4D97-AF65-F5344CB8AC3E}">
        <p14:creationId xmlns:p14="http://schemas.microsoft.com/office/powerpoint/2010/main" val="19915244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2E18C039-05B2-8142-9C3C-59B9C4A8AC62}" type="slidenum">
              <a:rPr lang="en-US"/>
              <a:pPr/>
              <a:t>‹#›</a:t>
            </a:fld>
            <a:endParaRPr lang="en-US"/>
          </a:p>
        </p:txBody>
      </p:sp>
    </p:spTree>
    <p:extLst>
      <p:ext uri="{BB962C8B-B14F-4D97-AF65-F5344CB8AC3E}">
        <p14:creationId xmlns:p14="http://schemas.microsoft.com/office/powerpoint/2010/main" val="3675003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93E4F0-BE38-B04C-AB3F-0920765FE868}" type="slidenum">
              <a:rPr lang="en-US"/>
              <a:pPr>
                <a:defRPr/>
              </a:pPr>
              <a:t>‹#›</a:t>
            </a:fld>
            <a:endParaRPr lang="en-US"/>
          </a:p>
        </p:txBody>
      </p:sp>
    </p:spTree>
    <p:extLst>
      <p:ext uri="{BB962C8B-B14F-4D97-AF65-F5344CB8AC3E}">
        <p14:creationId xmlns:p14="http://schemas.microsoft.com/office/powerpoint/2010/main" val="21977067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78CC4EEF-A703-5B45-8686-EE6E13CDDA29}" type="slidenum">
              <a:rPr lang="en-US"/>
              <a:pPr/>
              <a:t>‹#›</a:t>
            </a:fld>
            <a:endParaRPr lang="en-US"/>
          </a:p>
        </p:txBody>
      </p:sp>
    </p:spTree>
    <p:extLst>
      <p:ext uri="{BB962C8B-B14F-4D97-AF65-F5344CB8AC3E}">
        <p14:creationId xmlns:p14="http://schemas.microsoft.com/office/powerpoint/2010/main" val="1276351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fld id="{D6A5BEB5-2C4B-524C-955E-8D818E0C9932}" type="slidenum">
              <a:rPr lang="en-US"/>
              <a:pPr/>
              <a:t>‹#›</a:t>
            </a:fld>
            <a:endParaRPr lang="en-US"/>
          </a:p>
        </p:txBody>
      </p:sp>
    </p:spTree>
    <p:extLst>
      <p:ext uri="{BB962C8B-B14F-4D97-AF65-F5344CB8AC3E}">
        <p14:creationId xmlns:p14="http://schemas.microsoft.com/office/powerpoint/2010/main" val="255051504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D715A530-D27B-AE42-BFB3-04CD90718685}" type="slidenum">
              <a:rPr lang="en-US"/>
              <a:pPr/>
              <a:t>‹#›</a:t>
            </a:fld>
            <a:endParaRPr lang="en-US"/>
          </a:p>
        </p:txBody>
      </p:sp>
    </p:spTree>
    <p:extLst>
      <p:ext uri="{BB962C8B-B14F-4D97-AF65-F5344CB8AC3E}">
        <p14:creationId xmlns:p14="http://schemas.microsoft.com/office/powerpoint/2010/main" val="25485326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CE1AA9E3-C0B8-9D49-B83A-B4B320D64B47}" type="slidenum">
              <a:rPr lang="en-US"/>
              <a:pPr/>
              <a:t>‹#›</a:t>
            </a:fld>
            <a:endParaRPr lang="en-US"/>
          </a:p>
        </p:txBody>
      </p:sp>
    </p:spTree>
    <p:extLst>
      <p:ext uri="{BB962C8B-B14F-4D97-AF65-F5344CB8AC3E}">
        <p14:creationId xmlns:p14="http://schemas.microsoft.com/office/powerpoint/2010/main" val="422056048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F5CFA029-2A7E-7E47-934A-1E07C5959D40}" type="slidenum">
              <a:rPr lang="en-US"/>
              <a:pPr/>
              <a:t>‹#›</a:t>
            </a:fld>
            <a:endParaRPr lang="en-US"/>
          </a:p>
        </p:txBody>
      </p:sp>
    </p:spTree>
    <p:extLst>
      <p:ext uri="{BB962C8B-B14F-4D97-AF65-F5344CB8AC3E}">
        <p14:creationId xmlns:p14="http://schemas.microsoft.com/office/powerpoint/2010/main" val="19167668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fld id="{BA231424-330F-3C4D-986E-58186EE95455}" type="slidenum">
              <a:rPr lang="en-US"/>
              <a:pPr/>
              <a:t>‹#›</a:t>
            </a:fld>
            <a:endParaRPr lang="en-US"/>
          </a:p>
        </p:txBody>
      </p:sp>
    </p:spTree>
    <p:extLst>
      <p:ext uri="{BB962C8B-B14F-4D97-AF65-F5344CB8AC3E}">
        <p14:creationId xmlns:p14="http://schemas.microsoft.com/office/powerpoint/2010/main" val="17075810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fld id="{B374EF3E-B947-7E46-8A68-57DE98C77829}" type="slidenum">
              <a:rPr lang="en-US"/>
              <a:pPr/>
              <a:t>‹#›</a:t>
            </a:fld>
            <a:endParaRPr lang="en-US"/>
          </a:p>
        </p:txBody>
      </p:sp>
    </p:spTree>
    <p:extLst>
      <p:ext uri="{BB962C8B-B14F-4D97-AF65-F5344CB8AC3E}">
        <p14:creationId xmlns:p14="http://schemas.microsoft.com/office/powerpoint/2010/main" val="21858787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fld id="{8FBFAD4E-6F87-5B4D-8CC4-457154BB54B9}" type="slidenum">
              <a:rPr lang="en-US"/>
              <a:pPr/>
              <a:t>‹#›</a:t>
            </a:fld>
            <a:endParaRPr lang="en-US"/>
          </a:p>
        </p:txBody>
      </p:sp>
    </p:spTree>
    <p:extLst>
      <p:ext uri="{BB962C8B-B14F-4D97-AF65-F5344CB8AC3E}">
        <p14:creationId xmlns:p14="http://schemas.microsoft.com/office/powerpoint/2010/main" val="9539118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B7513F0E-3E50-504B-A596-08AB333E1A98}" type="slidenum">
              <a:rPr lang="en-US"/>
              <a:pPr/>
              <a:t>‹#›</a:t>
            </a:fld>
            <a:endParaRPr lang="en-US"/>
          </a:p>
        </p:txBody>
      </p:sp>
    </p:spTree>
    <p:extLst>
      <p:ext uri="{BB962C8B-B14F-4D97-AF65-F5344CB8AC3E}">
        <p14:creationId xmlns:p14="http://schemas.microsoft.com/office/powerpoint/2010/main" val="20792262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93B2839A-B651-464D-ADBB-58BD63955BE3}" type="slidenum">
              <a:rPr lang="en-US"/>
              <a:pPr/>
              <a:t>‹#›</a:t>
            </a:fld>
            <a:endParaRPr lang="en-US"/>
          </a:p>
        </p:txBody>
      </p:sp>
    </p:spTree>
    <p:extLst>
      <p:ext uri="{BB962C8B-B14F-4D97-AF65-F5344CB8AC3E}">
        <p14:creationId xmlns:p14="http://schemas.microsoft.com/office/powerpoint/2010/main" val="3253802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91A2E5-A3F9-5447-9683-437B1AC1F662}" type="slidenum">
              <a:rPr lang="en-US"/>
              <a:pPr>
                <a:defRPr/>
              </a:pPr>
              <a:t>‹#›</a:t>
            </a:fld>
            <a:endParaRPr lang="en-US"/>
          </a:p>
        </p:txBody>
      </p:sp>
    </p:spTree>
    <p:extLst>
      <p:ext uri="{BB962C8B-B14F-4D97-AF65-F5344CB8AC3E}">
        <p14:creationId xmlns:p14="http://schemas.microsoft.com/office/powerpoint/2010/main" val="37657283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3DCC36FF-3028-9749-8F52-B4EE5E5836BE}" type="slidenum">
              <a:rPr lang="en-US"/>
              <a:pPr/>
              <a:t>‹#›</a:t>
            </a:fld>
            <a:endParaRPr lang="en-US"/>
          </a:p>
        </p:txBody>
      </p:sp>
    </p:spTree>
    <p:extLst>
      <p:ext uri="{BB962C8B-B14F-4D97-AF65-F5344CB8AC3E}">
        <p14:creationId xmlns:p14="http://schemas.microsoft.com/office/powerpoint/2010/main" val="16549017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DD5B90A6-51E7-6548-BD0C-EE567B72C96A}" type="slidenum">
              <a:rPr lang="en-US"/>
              <a:pPr/>
              <a:t>‹#›</a:t>
            </a:fld>
            <a:endParaRPr lang="en-US"/>
          </a:p>
        </p:txBody>
      </p:sp>
    </p:spTree>
    <p:extLst>
      <p:ext uri="{BB962C8B-B14F-4D97-AF65-F5344CB8AC3E}">
        <p14:creationId xmlns:p14="http://schemas.microsoft.com/office/powerpoint/2010/main" val="19264051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C7271CCF-7CE0-7E4B-8801-7F4B356F9B29}" type="slidenum">
              <a:rPr lang="en-US"/>
              <a:pPr/>
              <a:t>‹#›</a:t>
            </a:fld>
            <a:endParaRPr lang="en-US"/>
          </a:p>
        </p:txBody>
      </p:sp>
    </p:spTree>
    <p:extLst>
      <p:ext uri="{BB962C8B-B14F-4D97-AF65-F5344CB8AC3E}">
        <p14:creationId xmlns:p14="http://schemas.microsoft.com/office/powerpoint/2010/main" val="399291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3" name="Rectangle 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94F15B23-D001-0443-9416-132BCF1151E6}" type="slidenum">
              <a:rPr lang="en-US"/>
              <a:pPr/>
              <a:t>‹#›</a:t>
            </a:fld>
            <a:endParaRPr lang="en-US"/>
          </a:p>
        </p:txBody>
      </p:sp>
    </p:spTree>
    <p:extLst>
      <p:ext uri="{BB962C8B-B14F-4D97-AF65-F5344CB8AC3E}">
        <p14:creationId xmlns:p14="http://schemas.microsoft.com/office/powerpoint/2010/main" val="23628848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fld id="{2F9FCAF0-CD56-3740-8107-0EE8160DC4CE}" type="slidenum">
              <a:rPr lang="en-GB"/>
              <a:pPr/>
              <a:t>‹#›</a:t>
            </a:fld>
            <a:endParaRPr lang="en-GB"/>
          </a:p>
        </p:txBody>
      </p:sp>
    </p:spTree>
    <p:extLst>
      <p:ext uri="{BB962C8B-B14F-4D97-AF65-F5344CB8AC3E}">
        <p14:creationId xmlns:p14="http://schemas.microsoft.com/office/powerpoint/2010/main" val="385829636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effectLst>
                  <a:outerShdw blurRad="38100" dist="38100" dir="2700000" algn="tl">
                    <a:srgbClr val="DDDDDD"/>
                  </a:outerShdw>
                </a:effectLst>
                <a:latin typeface="Arial" charset="0"/>
              </a:defRPr>
            </a:lvl1pPr>
          </a:lstStyle>
          <a:p>
            <a:fld id="{282EB4CF-6601-DF4B-81BA-A0FA8B1BF2FB}" type="slidenum">
              <a:rPr lang="en-GB"/>
              <a:pPr/>
              <a:t>‹#›</a:t>
            </a:fld>
            <a:endParaRPr lang="en-GB"/>
          </a:p>
        </p:txBody>
      </p:sp>
    </p:spTree>
    <p:extLst>
      <p:ext uri="{BB962C8B-B14F-4D97-AF65-F5344CB8AC3E}">
        <p14:creationId xmlns:p14="http://schemas.microsoft.com/office/powerpoint/2010/main" val="26918082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5"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4A1255F7-D226-214C-9988-6943BDDD4C5E}" type="slidenum">
              <a:rPr lang="en-US"/>
              <a:pPr/>
              <a:t>‹#›</a:t>
            </a:fld>
            <a:endParaRPr lang="en-US"/>
          </a:p>
        </p:txBody>
      </p:sp>
    </p:spTree>
    <p:extLst>
      <p:ext uri="{BB962C8B-B14F-4D97-AF65-F5344CB8AC3E}">
        <p14:creationId xmlns:p14="http://schemas.microsoft.com/office/powerpoint/2010/main" val="334319792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5"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91E0472B-2136-0B44-89CC-AEB7B943D848}" type="slidenum">
              <a:rPr lang="en-US"/>
              <a:pPr/>
              <a:t>‹#›</a:t>
            </a:fld>
            <a:endParaRPr lang="en-US"/>
          </a:p>
        </p:txBody>
      </p:sp>
    </p:spTree>
    <p:extLst>
      <p:ext uri="{BB962C8B-B14F-4D97-AF65-F5344CB8AC3E}">
        <p14:creationId xmlns:p14="http://schemas.microsoft.com/office/powerpoint/2010/main" val="21158824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6"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7"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A430F61A-CD90-7D4A-BD9F-F4E3DF9879F3}" type="slidenum">
              <a:rPr lang="en-US"/>
              <a:pPr/>
              <a:t>‹#›</a:t>
            </a:fld>
            <a:endParaRPr lang="en-US"/>
          </a:p>
        </p:txBody>
      </p:sp>
    </p:spTree>
    <p:extLst>
      <p:ext uri="{BB962C8B-B14F-4D97-AF65-F5344CB8AC3E}">
        <p14:creationId xmlns:p14="http://schemas.microsoft.com/office/powerpoint/2010/main" val="390720164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8"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9"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449A0C9A-687B-7648-A0D7-52038D7C1393}" type="slidenum">
              <a:rPr lang="en-US"/>
              <a:pPr/>
              <a:t>‹#›</a:t>
            </a:fld>
            <a:endParaRPr lang="en-US"/>
          </a:p>
        </p:txBody>
      </p:sp>
    </p:spTree>
    <p:extLst>
      <p:ext uri="{BB962C8B-B14F-4D97-AF65-F5344CB8AC3E}">
        <p14:creationId xmlns:p14="http://schemas.microsoft.com/office/powerpoint/2010/main" val="212871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61E4595-7222-3C40-B60B-E119B9D0AECA}" type="slidenum">
              <a:rPr lang="en-US"/>
              <a:pPr>
                <a:defRPr/>
              </a:pPr>
              <a:t>‹#›</a:t>
            </a:fld>
            <a:endParaRPr lang="en-US"/>
          </a:p>
        </p:txBody>
      </p:sp>
    </p:spTree>
    <p:extLst>
      <p:ext uri="{BB962C8B-B14F-4D97-AF65-F5344CB8AC3E}">
        <p14:creationId xmlns:p14="http://schemas.microsoft.com/office/powerpoint/2010/main" val="159494293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4"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5"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F68A9D71-E1D9-AC4B-BD58-5AFFF8C63B9A}" type="slidenum">
              <a:rPr lang="en-US"/>
              <a:pPr/>
              <a:t>‹#›</a:t>
            </a:fld>
            <a:endParaRPr lang="en-US"/>
          </a:p>
        </p:txBody>
      </p:sp>
    </p:spTree>
    <p:extLst>
      <p:ext uri="{BB962C8B-B14F-4D97-AF65-F5344CB8AC3E}">
        <p14:creationId xmlns:p14="http://schemas.microsoft.com/office/powerpoint/2010/main" val="11727935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3"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4"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BE76420F-3783-BC49-902C-586D38401BA1}" type="slidenum">
              <a:rPr lang="en-US"/>
              <a:pPr/>
              <a:t>‹#›</a:t>
            </a:fld>
            <a:endParaRPr lang="en-US"/>
          </a:p>
        </p:txBody>
      </p:sp>
    </p:spTree>
    <p:extLst>
      <p:ext uri="{BB962C8B-B14F-4D97-AF65-F5344CB8AC3E}">
        <p14:creationId xmlns:p14="http://schemas.microsoft.com/office/powerpoint/2010/main" val="27328634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6"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7"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C76EB17F-A053-9C42-AE28-809FB6F6D314}" type="slidenum">
              <a:rPr lang="en-US"/>
              <a:pPr/>
              <a:t>‹#›</a:t>
            </a:fld>
            <a:endParaRPr lang="en-US"/>
          </a:p>
        </p:txBody>
      </p:sp>
    </p:spTree>
    <p:extLst>
      <p:ext uri="{BB962C8B-B14F-4D97-AF65-F5344CB8AC3E}">
        <p14:creationId xmlns:p14="http://schemas.microsoft.com/office/powerpoint/2010/main" val="16179313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6"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7"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D2501BBD-FB1C-F249-90C6-FCD80495AD65}" type="slidenum">
              <a:rPr lang="en-US"/>
              <a:pPr/>
              <a:t>‹#›</a:t>
            </a:fld>
            <a:endParaRPr lang="en-US"/>
          </a:p>
        </p:txBody>
      </p:sp>
    </p:spTree>
    <p:extLst>
      <p:ext uri="{BB962C8B-B14F-4D97-AF65-F5344CB8AC3E}">
        <p14:creationId xmlns:p14="http://schemas.microsoft.com/office/powerpoint/2010/main" val="347422635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5"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81E2F6B6-528B-344E-A3ED-203EEB54EF13}" type="slidenum">
              <a:rPr lang="en-US"/>
              <a:pPr/>
              <a:t>‹#›</a:t>
            </a:fld>
            <a:endParaRPr lang="en-US"/>
          </a:p>
        </p:txBody>
      </p:sp>
    </p:spTree>
    <p:extLst>
      <p:ext uri="{BB962C8B-B14F-4D97-AF65-F5344CB8AC3E}">
        <p14:creationId xmlns:p14="http://schemas.microsoft.com/office/powerpoint/2010/main" val="3270899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5" name="Rectangle 25"/>
          <p:cNvSpPr>
            <a:spLocks noGrp="1" noChangeArrowheads="1"/>
          </p:cNvSpPr>
          <p:nvPr>
            <p:ph type="ftr" sz="quarter" idx="11"/>
          </p:nvPr>
        </p:nvSpPr>
        <p:spPr/>
        <p:txBody>
          <a:bodyPr/>
          <a:lstStyle>
            <a:lvl1pPr>
              <a:defRPr>
                <a:effectLst>
                  <a:outerShdw blurRad="38100" dist="38100" dir="2700000" algn="tl">
                    <a:srgbClr val="000000"/>
                  </a:outerShdw>
                </a:effectLst>
              </a:defRPr>
            </a:lvl1pPr>
          </a:lstStyle>
          <a:p>
            <a:pPr>
              <a:defRPr/>
            </a:pPr>
            <a:endParaRPr lang="en-US"/>
          </a:p>
        </p:txBody>
      </p:sp>
      <p:sp>
        <p:nvSpPr>
          <p:cNvPr id="6" name="Rectangle 26"/>
          <p:cNvSpPr>
            <a:spLocks noGrp="1" noChangeArrowheads="1"/>
          </p:cNvSpPr>
          <p:nvPr>
            <p:ph type="sldNum" sz="quarter" idx="12"/>
          </p:nvPr>
        </p:nvSpPr>
        <p:spPr/>
        <p:txBody>
          <a:bodyPr/>
          <a:lstStyle>
            <a:lvl1pPr>
              <a:defRPr>
                <a:effectLst>
                  <a:outerShdw blurRad="38100" dist="38100" dir="2700000" algn="tl">
                    <a:srgbClr val="000000"/>
                  </a:outerShdw>
                </a:effectLst>
              </a:defRPr>
            </a:lvl1pPr>
          </a:lstStyle>
          <a:p>
            <a:fld id="{E925BDAC-5B0B-5746-95AC-B356D5132CE8}" type="slidenum">
              <a:rPr lang="en-US"/>
              <a:pPr/>
              <a:t>‹#›</a:t>
            </a:fld>
            <a:endParaRPr lang="en-US"/>
          </a:p>
        </p:txBody>
      </p:sp>
    </p:spTree>
    <p:extLst>
      <p:ext uri="{BB962C8B-B14F-4D97-AF65-F5344CB8AC3E}">
        <p14:creationId xmlns:p14="http://schemas.microsoft.com/office/powerpoint/2010/main" val="425675607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p:txBody>
          <a:bodyPr/>
          <a:lstStyle>
            <a:lvl1pPr>
              <a:defRPr>
                <a:effectLst>
                  <a:outerShdw blurRad="38100" dist="38100" dir="2700000" algn="tl">
                    <a:srgbClr val="808080"/>
                  </a:outerShdw>
                </a:effectLst>
              </a:defRPr>
            </a:lvl1pPr>
          </a:lstStyle>
          <a:p>
            <a:pPr>
              <a:defRPr/>
            </a:pPr>
            <a:endParaRPr lang="en-US" altLang="ja-JP"/>
          </a:p>
        </p:txBody>
      </p:sp>
      <p:sp>
        <p:nvSpPr>
          <p:cNvPr id="3" name="Rectangle 69"/>
          <p:cNvSpPr>
            <a:spLocks noGrp="1" noChangeArrowheads="1"/>
          </p:cNvSpPr>
          <p:nvPr>
            <p:ph type="ftr" sz="quarter" idx="11"/>
          </p:nvPr>
        </p:nvSpPr>
        <p:spPr/>
        <p:txBody>
          <a:bodyPr/>
          <a:lstStyle>
            <a:lvl1pPr>
              <a:defRPr>
                <a:effectLst>
                  <a:outerShdw blurRad="38100" dist="38100" dir="2700000" algn="tl">
                    <a:srgbClr val="808080"/>
                  </a:outerShdw>
                </a:effectLst>
              </a:defRPr>
            </a:lvl1pPr>
          </a:lstStyle>
          <a:p>
            <a:pPr>
              <a:defRPr/>
            </a:pPr>
            <a:endParaRPr lang="en-US" altLang="ja-JP"/>
          </a:p>
        </p:txBody>
      </p:sp>
      <p:sp>
        <p:nvSpPr>
          <p:cNvPr id="4" name="Rectangle 70"/>
          <p:cNvSpPr>
            <a:spLocks noGrp="1" noChangeArrowheads="1"/>
          </p:cNvSpPr>
          <p:nvPr>
            <p:ph type="sldNum" sz="quarter" idx="12"/>
          </p:nvPr>
        </p:nvSpPr>
        <p:spPr/>
        <p:txBody>
          <a:bodyPr/>
          <a:lstStyle>
            <a:lvl1pPr>
              <a:defRPr>
                <a:effectLst>
                  <a:outerShdw blurRad="38100" dist="38100" dir="2700000" algn="tl">
                    <a:srgbClr val="808080"/>
                  </a:outerShdw>
                </a:effectLst>
              </a:defRPr>
            </a:lvl1pPr>
          </a:lstStyle>
          <a:p>
            <a:pPr>
              <a:defRPr/>
            </a:pPr>
            <a:fld id="{2BA13FA5-D2D4-8844-8AEB-4BCDBEF3DD81}" type="slidenum">
              <a:rPr lang="en-US" altLang="ja-JP"/>
              <a:pPr>
                <a:defRPr/>
              </a:pPr>
              <a:t>‹#›</a:t>
            </a:fld>
            <a:endParaRPr lang="en-US" altLang="ja-JP"/>
          </a:p>
        </p:txBody>
      </p:sp>
    </p:spTree>
    <p:extLst>
      <p:ext uri="{BB962C8B-B14F-4D97-AF65-F5344CB8AC3E}">
        <p14:creationId xmlns:p14="http://schemas.microsoft.com/office/powerpoint/2010/main" val="34091604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6"/>
          <p:cNvSpPr>
            <a:spLocks noGrp="1" noChangeArrowheads="1"/>
          </p:cNvSpPr>
          <p:nvPr>
            <p:ph type="dt" sz="half" idx="10"/>
          </p:nvPr>
        </p:nvSpPr>
        <p:spPr/>
        <p:txBody>
          <a:bodyPr/>
          <a:lstStyle>
            <a:lvl1pPr>
              <a:defRPr>
                <a:effectLst>
                  <a:outerShdw blurRad="38100" dist="38100" dir="2700000" algn="tl">
                    <a:srgbClr val="000000"/>
                  </a:outerShdw>
                </a:effectLst>
              </a:defRPr>
            </a:lvl1pPr>
          </a:lstStyle>
          <a:p>
            <a:pPr>
              <a:defRPr/>
            </a:pPr>
            <a:endParaRPr lang="en-US"/>
          </a:p>
        </p:txBody>
      </p:sp>
      <p:sp>
        <p:nvSpPr>
          <p:cNvPr id="3" name="Rectangle 1027"/>
          <p:cNvSpPr>
            <a:spLocks noGrp="1" noChangeArrowheads="1"/>
          </p:cNvSpPr>
          <p:nvPr>
            <p:ph type="sldNum" sz="quarter" idx="11"/>
          </p:nvPr>
        </p:nvSpPr>
        <p:spPr/>
        <p:txBody>
          <a:bodyPr/>
          <a:lstStyle>
            <a:lvl1pPr>
              <a:defRPr>
                <a:effectLst>
                  <a:outerShdw blurRad="38100" dist="38100" dir="2700000" algn="tl">
                    <a:srgbClr val="000000"/>
                  </a:outerShdw>
                </a:effectLst>
              </a:defRPr>
            </a:lvl1pPr>
          </a:lstStyle>
          <a:p>
            <a:fld id="{F1904044-ADCF-A24B-83D4-1268604A3DAE}" type="slidenum">
              <a:rPr lang="en-US"/>
              <a:pPr/>
              <a:t>‹#›</a:t>
            </a:fld>
            <a:endParaRPr lang="en-US"/>
          </a:p>
        </p:txBody>
      </p:sp>
      <p:sp>
        <p:nvSpPr>
          <p:cNvPr id="4" name="Rectangle 1038"/>
          <p:cNvSpPr>
            <a:spLocks noGrp="1" noChangeArrowheads="1"/>
          </p:cNvSpPr>
          <p:nvPr>
            <p:ph type="ftr" sz="quarter" idx="12"/>
          </p:nvPr>
        </p:nvSpPr>
        <p:spPr/>
        <p:txBody>
          <a:bodyPr/>
          <a:lstStyle>
            <a:lvl1pPr>
              <a:defRPr>
                <a:effectLst>
                  <a:outerShdw blurRad="38100" dist="38100" dir="2700000" algn="tl">
                    <a:srgbClr val="000000"/>
                  </a:outerShdw>
                </a:effectLst>
              </a:defRPr>
            </a:lvl1pPr>
          </a:lstStyle>
          <a:p>
            <a:pPr>
              <a:defRPr/>
            </a:pPr>
            <a:endParaRPr lang="en-US"/>
          </a:p>
        </p:txBody>
      </p:sp>
    </p:spTree>
    <p:extLst>
      <p:ext uri="{BB962C8B-B14F-4D97-AF65-F5344CB8AC3E}">
        <p14:creationId xmlns:p14="http://schemas.microsoft.com/office/powerpoint/2010/main" val="169868273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FFFFCC"/>
                </a:solidFill>
                <a:latin typeface="Arial" charset="0"/>
                <a:ea typeface="PMingLiU" charset="0"/>
                <a:cs typeface="PMingLiU" charset="0"/>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FFFFCC"/>
                </a:solidFill>
                <a:latin typeface="Arial" charset="0"/>
                <a:ea typeface="PMingLiU" charset="0"/>
                <a:cs typeface="PMingLiU" charset="0"/>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eaLnBrk="0" hangingPunct="0">
              <a:defRPr sz="1800">
                <a:solidFill>
                  <a:srgbClr val="FFFFCC"/>
                </a:solidFill>
                <a:latin typeface="Arial" charset="0"/>
                <a:cs typeface="PMingLiU" charset="0"/>
              </a:defRPr>
            </a:lvl1pPr>
          </a:lstStyle>
          <a:p>
            <a:fld id="{08781F2D-ABE1-2B45-ACCF-4E04D89FD7AE}" type="slidenum">
              <a:rPr lang="en-US" altLang="zh-TW"/>
              <a:pPr/>
              <a:t>‹#›</a:t>
            </a:fld>
            <a:endParaRPr lang="en-US" altLang="zh-TW"/>
          </a:p>
        </p:txBody>
      </p:sp>
    </p:spTree>
    <p:extLst>
      <p:ext uri="{BB962C8B-B14F-4D97-AF65-F5344CB8AC3E}">
        <p14:creationId xmlns:p14="http://schemas.microsoft.com/office/powerpoint/2010/main" val="29877094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375493EC-E740-1543-9225-C15DF83E837C}" type="slidenum">
              <a:rPr lang="en-US"/>
              <a:pPr>
                <a:defRPr/>
              </a:pPr>
              <a:t>‹#›</a:t>
            </a:fld>
            <a:endParaRPr lang="en-US"/>
          </a:p>
        </p:txBody>
      </p:sp>
    </p:spTree>
    <p:extLst>
      <p:ext uri="{BB962C8B-B14F-4D97-AF65-F5344CB8AC3E}">
        <p14:creationId xmlns:p14="http://schemas.microsoft.com/office/powerpoint/2010/main" val="18876791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3CC35A-D8AD-F44B-AD46-1713BD39385F}" type="slidenum">
              <a:rPr lang="en-US"/>
              <a:pPr>
                <a:defRPr/>
              </a:pPr>
              <a:t>‹#›</a:t>
            </a:fld>
            <a:endParaRPr lang="en-US"/>
          </a:p>
        </p:txBody>
      </p:sp>
    </p:spTree>
    <p:extLst>
      <p:ext uri="{BB962C8B-B14F-4D97-AF65-F5344CB8AC3E}">
        <p14:creationId xmlns:p14="http://schemas.microsoft.com/office/powerpoint/2010/main" val="138001768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875A43D8-3965-C140-9B89-60B33B9828A5}" type="slidenum">
              <a:rPr lang="en-US"/>
              <a:pPr>
                <a:defRPr/>
              </a:pPr>
              <a:t>‹#›</a:t>
            </a:fld>
            <a:endParaRPr lang="en-US"/>
          </a:p>
        </p:txBody>
      </p:sp>
    </p:spTree>
    <p:extLst>
      <p:ext uri="{BB962C8B-B14F-4D97-AF65-F5344CB8AC3E}">
        <p14:creationId xmlns:p14="http://schemas.microsoft.com/office/powerpoint/2010/main" val="1100308889"/>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B849AC50-45A3-B549-954E-36BE5587CE01}" type="slidenum">
              <a:rPr lang="en-US"/>
              <a:pPr>
                <a:defRPr/>
              </a:pPr>
              <a:t>‹#›</a:t>
            </a:fld>
            <a:endParaRPr lang="en-US"/>
          </a:p>
        </p:txBody>
      </p:sp>
    </p:spTree>
    <p:extLst>
      <p:ext uri="{BB962C8B-B14F-4D97-AF65-F5344CB8AC3E}">
        <p14:creationId xmlns:p14="http://schemas.microsoft.com/office/powerpoint/2010/main" val="1779353742"/>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B44F8CD1-AB44-0241-94B5-63E90B3717D4}" type="slidenum">
              <a:rPr lang="en-US"/>
              <a:pPr>
                <a:defRPr/>
              </a:pPr>
              <a:t>‹#›</a:t>
            </a:fld>
            <a:endParaRPr lang="en-US"/>
          </a:p>
        </p:txBody>
      </p:sp>
    </p:spTree>
    <p:extLst>
      <p:ext uri="{BB962C8B-B14F-4D97-AF65-F5344CB8AC3E}">
        <p14:creationId xmlns:p14="http://schemas.microsoft.com/office/powerpoint/2010/main" val="1686691047"/>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3EA612D0-2F75-8C4A-BDE6-4F2D06871642}" type="slidenum">
              <a:rPr lang="en-US"/>
              <a:pPr>
                <a:defRPr/>
              </a:pPr>
              <a:t>‹#›</a:t>
            </a:fld>
            <a:endParaRPr lang="en-US"/>
          </a:p>
        </p:txBody>
      </p:sp>
    </p:spTree>
    <p:extLst>
      <p:ext uri="{BB962C8B-B14F-4D97-AF65-F5344CB8AC3E}">
        <p14:creationId xmlns:p14="http://schemas.microsoft.com/office/powerpoint/2010/main" val="302175441"/>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1ED15C34-806A-604B-8BFA-BA21EFA6227A}" type="slidenum">
              <a:rPr lang="en-US"/>
              <a:pPr>
                <a:defRPr/>
              </a:pPr>
              <a:t>‹#›</a:t>
            </a:fld>
            <a:endParaRPr lang="en-US"/>
          </a:p>
        </p:txBody>
      </p:sp>
    </p:spTree>
    <p:extLst>
      <p:ext uri="{BB962C8B-B14F-4D97-AF65-F5344CB8AC3E}">
        <p14:creationId xmlns:p14="http://schemas.microsoft.com/office/powerpoint/2010/main" val="860747552"/>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2124F959-058F-D94A-BF22-F5753F15B071}" type="slidenum">
              <a:rPr lang="en-US"/>
              <a:pPr>
                <a:defRPr/>
              </a:pPr>
              <a:t>‹#›</a:t>
            </a:fld>
            <a:endParaRPr lang="en-US"/>
          </a:p>
        </p:txBody>
      </p:sp>
    </p:spTree>
    <p:extLst>
      <p:ext uri="{BB962C8B-B14F-4D97-AF65-F5344CB8AC3E}">
        <p14:creationId xmlns:p14="http://schemas.microsoft.com/office/powerpoint/2010/main" val="3402938617"/>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4BB007CE-64CE-DC4C-9DD3-0476FE55BE6D}" type="slidenum">
              <a:rPr lang="en-US"/>
              <a:pPr>
                <a:defRPr/>
              </a:pPr>
              <a:t>‹#›</a:t>
            </a:fld>
            <a:endParaRPr lang="en-US"/>
          </a:p>
        </p:txBody>
      </p:sp>
    </p:spTree>
    <p:extLst>
      <p:ext uri="{BB962C8B-B14F-4D97-AF65-F5344CB8AC3E}">
        <p14:creationId xmlns:p14="http://schemas.microsoft.com/office/powerpoint/2010/main" val="199225740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B9115758-284E-B845-A637-5B47CFA65BFE}" type="slidenum">
              <a:rPr lang="en-US"/>
              <a:pPr>
                <a:defRPr/>
              </a:pPr>
              <a:t>‹#›</a:t>
            </a:fld>
            <a:endParaRPr lang="en-US"/>
          </a:p>
        </p:txBody>
      </p:sp>
    </p:spTree>
    <p:extLst>
      <p:ext uri="{BB962C8B-B14F-4D97-AF65-F5344CB8AC3E}">
        <p14:creationId xmlns:p14="http://schemas.microsoft.com/office/powerpoint/2010/main" val="1596856702"/>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13C9BA65-A2A3-E847-9152-6633FB07BB3F}" type="slidenum">
              <a:rPr lang="en-US"/>
              <a:pPr>
                <a:defRPr/>
              </a:pPr>
              <a:t>‹#›</a:t>
            </a:fld>
            <a:endParaRPr lang="en-US"/>
          </a:p>
        </p:txBody>
      </p:sp>
    </p:spTree>
    <p:extLst>
      <p:ext uri="{BB962C8B-B14F-4D97-AF65-F5344CB8AC3E}">
        <p14:creationId xmlns:p14="http://schemas.microsoft.com/office/powerpoint/2010/main" val="272239566"/>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F370E5DD-F721-B547-A3EB-7AE1135AB16D}" type="slidenum">
              <a:rPr lang="en-US"/>
              <a:pPr>
                <a:defRPr/>
              </a:pPr>
              <a:t>‹#›</a:t>
            </a:fld>
            <a:endParaRPr lang="en-US"/>
          </a:p>
        </p:txBody>
      </p:sp>
    </p:spTree>
    <p:extLst>
      <p:ext uri="{BB962C8B-B14F-4D97-AF65-F5344CB8AC3E}">
        <p14:creationId xmlns:p14="http://schemas.microsoft.com/office/powerpoint/2010/main" val="416946741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81C34B4-C0A9-0F4F-B47C-11AB629631DA}" type="slidenum">
              <a:rPr lang="en-US"/>
              <a:pPr>
                <a:defRPr/>
              </a:pPr>
              <a:t>‹#›</a:t>
            </a:fld>
            <a:endParaRPr lang="en-US"/>
          </a:p>
        </p:txBody>
      </p:sp>
    </p:spTree>
    <p:extLst>
      <p:ext uri="{BB962C8B-B14F-4D97-AF65-F5344CB8AC3E}">
        <p14:creationId xmlns:p14="http://schemas.microsoft.com/office/powerpoint/2010/main" val="398827300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87721CEB-EEF2-5A4E-B4BE-4588D5463205}" type="slidenum">
              <a:rPr lang="en-US"/>
              <a:pPr>
                <a:defRPr/>
              </a:pPr>
              <a:t>‹#›</a:t>
            </a:fld>
            <a:endParaRPr lang="en-US"/>
          </a:p>
        </p:txBody>
      </p:sp>
    </p:spTree>
    <p:extLst>
      <p:ext uri="{BB962C8B-B14F-4D97-AF65-F5344CB8AC3E}">
        <p14:creationId xmlns:p14="http://schemas.microsoft.com/office/powerpoint/2010/main" val="950994653"/>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effectLst>
                  <a:outerShdw blurRad="38100" dist="38100" dir="2700000" algn="tl">
                    <a:srgbClr val="000000">
                      <a:alpha val="43137"/>
                    </a:srgbClr>
                  </a:outerShdw>
                </a:effectLst>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effectLst>
                  <a:outerShdw blurRad="38100" dist="38100" dir="2700000" algn="tl">
                    <a:srgbClr val="000000">
                      <a:alpha val="43137"/>
                    </a:srgbClr>
                  </a:outerShdw>
                </a:effectLst>
              </a:defRPr>
            </a:lvl1pPr>
          </a:lstStyle>
          <a:p>
            <a:pPr>
              <a:defRPr/>
            </a:pPr>
            <a:fld id="{0C1D35E0-E56B-CC40-9DBC-54F9CB5FDFB2}" type="slidenum">
              <a:rPr lang="en-US"/>
              <a:pPr>
                <a:defRPr/>
              </a:pPr>
              <a:t>‹#›</a:t>
            </a:fld>
            <a:endParaRPr lang="en-US"/>
          </a:p>
        </p:txBody>
      </p:sp>
    </p:spTree>
    <p:extLst>
      <p:ext uri="{BB962C8B-B14F-4D97-AF65-F5344CB8AC3E}">
        <p14:creationId xmlns:p14="http://schemas.microsoft.com/office/powerpoint/2010/main" val="732445157"/>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80202572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2474204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687194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20981255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9157960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3618777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713794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335129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7CA0808-F4CF-084F-AB47-32B81EF4DD94}" type="slidenum">
              <a:rPr lang="en-US"/>
              <a:pPr>
                <a:defRPr/>
              </a:pPr>
              <a:t>‹#›</a:t>
            </a:fld>
            <a:endParaRPr lang="en-US"/>
          </a:p>
        </p:txBody>
      </p:sp>
    </p:spTree>
    <p:extLst>
      <p:ext uri="{BB962C8B-B14F-4D97-AF65-F5344CB8AC3E}">
        <p14:creationId xmlns:p14="http://schemas.microsoft.com/office/powerpoint/2010/main" val="1263355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2208363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25192918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746831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5351700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1053615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98789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9918433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1943085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11/16/19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6154946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11/16/19</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77004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ED12F5-CCDD-5A44-88F8-87F7A4DB23A9}" type="slidenum">
              <a:rPr lang="en-US"/>
              <a:pPr>
                <a:defRPr/>
              </a:pPr>
              <a:t>‹#›</a:t>
            </a:fld>
            <a:endParaRPr lang="en-US"/>
          </a:p>
        </p:txBody>
      </p:sp>
    </p:spTree>
    <p:extLst>
      <p:ext uri="{BB962C8B-B14F-4D97-AF65-F5344CB8AC3E}">
        <p14:creationId xmlns:p14="http://schemas.microsoft.com/office/powerpoint/2010/main" val="219473567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11/16/19</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6436641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11/16/19</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479205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11/16/19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3707432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11/16/19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3358200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0402297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9471946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6364679"/>
      </p:ext>
    </p:extLst>
  </p:cSld>
  <p:clrMapOvr>
    <a:masterClrMapping/>
  </p:clrMapOvr>
  <p:transition spd="med">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5343184"/>
      </p:ext>
    </p:extLst>
  </p:cSld>
  <p:clrMapOvr>
    <a:masterClrMapping/>
  </p:clrMapOvr>
  <p:transition spd="med">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52761650"/>
      </p:ext>
    </p:extLst>
  </p:cSld>
  <p:clrMapOvr>
    <a:masterClrMapping/>
  </p:clrMapOvr>
  <p:transition spd="med">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46438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7523EF11-730C-AB48-963E-A03AA0F6A654}" type="slidenum">
              <a:rPr lang="en-US"/>
              <a:pPr/>
              <a:t>‹#›</a:t>
            </a:fld>
            <a:endParaRPr lang="en-US"/>
          </a:p>
        </p:txBody>
      </p:sp>
    </p:spTree>
    <p:extLst>
      <p:ext uri="{BB962C8B-B14F-4D97-AF65-F5344CB8AC3E}">
        <p14:creationId xmlns:p14="http://schemas.microsoft.com/office/powerpoint/2010/main" val="1919501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AFFCB2-8BB3-FF49-9063-228573ADBA8A}" type="slidenum">
              <a:rPr lang="en-US"/>
              <a:pPr>
                <a:defRPr/>
              </a:pPr>
              <a:t>‹#›</a:t>
            </a:fld>
            <a:endParaRPr lang="en-US"/>
          </a:p>
        </p:txBody>
      </p:sp>
    </p:spTree>
    <p:extLst>
      <p:ext uri="{BB962C8B-B14F-4D97-AF65-F5344CB8AC3E}">
        <p14:creationId xmlns:p14="http://schemas.microsoft.com/office/powerpoint/2010/main" val="6966516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2645186"/>
      </p:ext>
    </p:extLst>
  </p:cSld>
  <p:clrMapOvr>
    <a:masterClrMapping/>
  </p:clrMapOvr>
  <p:transition spd="med">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046013251"/>
      </p:ext>
    </p:extLst>
  </p:cSld>
  <p:clrMapOvr>
    <a:masterClrMapping/>
  </p:clrMapOvr>
  <p:transition spd="med">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3199351"/>
      </p:ext>
    </p:extLst>
  </p:cSld>
  <p:clrMapOvr>
    <a:masterClrMapping/>
  </p:clrMapOvr>
  <p:transition spd="med">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70822283"/>
      </p:ext>
    </p:extLst>
  </p:cSld>
  <p:clrMapOvr>
    <a:masterClrMapping/>
  </p:clrMapOvr>
  <p:transition spd="med">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84148693"/>
      </p:ext>
    </p:extLst>
  </p:cSld>
  <p:clrMapOvr>
    <a:masterClrMapping/>
  </p:clrMapOvr>
  <p:transition spd="med">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9602055"/>
      </p:ext>
    </p:extLst>
  </p:cSld>
  <p:clrMapOvr>
    <a:masterClrMapping/>
  </p:clrMapOvr>
  <p:transition spd="med">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7427532"/>
      </p:ext>
    </p:extLst>
  </p:cSld>
  <p:clrMapOvr>
    <a:masterClrMapping/>
  </p:clrMapOvr>
  <p:transition spd="med">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141583163"/>
      </p:ext>
    </p:extLst>
  </p:cSld>
  <p:clrMapOvr>
    <a:masterClrMapping/>
  </p:clrMapOvr>
  <p:transition spd="med">
    <p:cu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16/11/19</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4288124152"/>
      </p:ext>
    </p:extLst>
  </p:cSld>
  <p:clrMapOvr>
    <a:overrideClrMapping bg1="dk1" tx1="lt1" bg2="dk2" tx2="lt2" accent1="accent1" accent2="accent2" accent3="accent3" accent4="accent4" accent5="accent5" accent6="accent6" hlink="hlink" folHlink="folHlink"/>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16/11/19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5112655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6AE65D-B13F-D640-A20E-6F86E31E4D81}" type="slidenum">
              <a:rPr lang="en-US"/>
              <a:pPr>
                <a:defRPr/>
              </a:pPr>
              <a:t>‹#›</a:t>
            </a:fld>
            <a:endParaRPr lang="en-US"/>
          </a:p>
        </p:txBody>
      </p:sp>
    </p:spTree>
    <p:extLst>
      <p:ext uri="{BB962C8B-B14F-4D97-AF65-F5344CB8AC3E}">
        <p14:creationId xmlns:p14="http://schemas.microsoft.com/office/powerpoint/2010/main" val="64237416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16/11/19</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859815300"/>
      </p:ext>
    </p:extLst>
  </p:cSld>
  <p:clrMapOvr>
    <a:overrideClrMapping bg1="lt1" tx1="dk1" bg2="lt2" tx2="dk2" accent1="accent1" accent2="accent2" accent3="accent3" accent4="accent4" accent5="accent5" accent6="accent6" hlink="hlink" folHlink="folHlink"/>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16/11/19</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34896550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16/11/19</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9598557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16/11/19</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70595146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16/11/19</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9872985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16/11/19</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26481242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16/11/19</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257915197"/>
      </p:ext>
    </p:extLst>
  </p:cSld>
  <p:clrMapOvr>
    <a:overrideClrMapping bg1="lt1" tx1="dk1" bg2="lt2" tx2="dk2" accent1="accent1" accent2="accent2" accent3="accent3" accent4="accent4" accent5="accent5" accent6="accent6" hlink="hlink" folHlink="folHlink"/>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16/11/19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39565704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16/11/19</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96676008"/>
      </p:ext>
    </p:extLst>
  </p:cSld>
  <p:clrMapOvr>
    <a:overrideClrMapping bg1="lt1" tx1="dk1" bg2="lt2" tx2="dk2" accent1="accent1" accent2="accent2" accent3="accent3" accent4="accent4" accent5="accent5" accent6="accent6" hlink="hlink" folHlink="folHlink"/>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7802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1E1486-ACF3-4B4E-9131-1CBFFA252D1F}" type="slidenum">
              <a:rPr lang="en-US"/>
              <a:pPr>
                <a:defRPr/>
              </a:pPr>
              <a:t>‹#›</a:t>
            </a:fld>
            <a:endParaRPr lang="en-US"/>
          </a:p>
        </p:txBody>
      </p:sp>
    </p:spTree>
    <p:extLst>
      <p:ext uri="{BB962C8B-B14F-4D97-AF65-F5344CB8AC3E}">
        <p14:creationId xmlns:p14="http://schemas.microsoft.com/office/powerpoint/2010/main" val="403489096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743173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633716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624909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612565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250198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07480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369510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552056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416684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0673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SG">
                <a:latin typeface="Times New Roman" pitchFamily="-128" charset="0"/>
                <a:ea typeface="+mn-ea"/>
                <a:cs typeface="+mn-cs"/>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0661" name="Rectangle 5"/>
          <p:cNvSpPr>
            <a:spLocks noGrp="1" noChangeArrowheads="1"/>
          </p:cNvSpPr>
          <p:nvPr>
            <p:ph type="ctrTitle" sz="quarter"/>
          </p:nvPr>
        </p:nvSpPr>
        <p:spPr>
          <a:xfrm>
            <a:off x="1293813" y="762000"/>
            <a:ext cx="7772400" cy="1143000"/>
          </a:xfrm>
        </p:spPr>
        <p:txBody>
          <a:bodyPr anchor="b"/>
          <a:lstStyle>
            <a:lvl1pPr>
              <a:defRPr/>
            </a:lvl1pPr>
          </a:lstStyle>
          <a:p>
            <a:r>
              <a:rPr lang="en-GB"/>
              <a:t>Click to edit Master title style</a:t>
            </a:r>
          </a:p>
        </p:txBody>
      </p:sp>
      <p:sp>
        <p:nvSpPr>
          <p:cNvPr id="70662"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28" charset="2"/>
              <a:buNone/>
              <a:defRPr/>
            </a:lvl1pPr>
          </a:lstStyle>
          <a:p>
            <a:r>
              <a:rPr lang="en-GB"/>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GB"/>
          </a:p>
        </p:txBody>
      </p:sp>
      <p:sp>
        <p:nvSpPr>
          <p:cNvPr id="8" name="Rectangle 8"/>
          <p:cNvSpPr>
            <a:spLocks noGrp="1" noChangeArrowheads="1"/>
          </p:cNvSpPr>
          <p:nvPr>
            <p:ph type="ftr" sz="quarter" idx="11"/>
          </p:nvPr>
        </p:nvSpPr>
        <p:spPr/>
        <p:txBody>
          <a:bodyPr/>
          <a:lstStyle>
            <a:lvl1pPr>
              <a:defRPr/>
            </a:lvl1pPr>
          </a:lstStyle>
          <a:p>
            <a:pPr>
              <a:defRPr/>
            </a:pPr>
            <a:endParaRPr lang="en-GB"/>
          </a:p>
        </p:txBody>
      </p:sp>
      <p:sp>
        <p:nvSpPr>
          <p:cNvPr id="9" name="Rectangle 9"/>
          <p:cNvSpPr>
            <a:spLocks noGrp="1" noChangeArrowheads="1"/>
          </p:cNvSpPr>
          <p:nvPr>
            <p:ph type="sldNum" sz="quarter" idx="12"/>
          </p:nvPr>
        </p:nvSpPr>
        <p:spPr/>
        <p:txBody>
          <a:bodyPr/>
          <a:lstStyle>
            <a:lvl1pPr>
              <a:defRPr/>
            </a:lvl1pPr>
          </a:lstStyle>
          <a:p>
            <a:fld id="{DE451042-7963-0346-B2E9-B0D8ADAAA0A4}" type="slidenum">
              <a:rPr lang="en-GB"/>
              <a:pPr/>
              <a:t>‹#›</a:t>
            </a:fld>
            <a:endParaRPr lang="en-GB"/>
          </a:p>
        </p:txBody>
      </p:sp>
    </p:spTree>
    <p:extLst>
      <p:ext uri="{BB962C8B-B14F-4D97-AF65-F5344CB8AC3E}">
        <p14:creationId xmlns:p14="http://schemas.microsoft.com/office/powerpoint/2010/main" val="115131407"/>
      </p:ext>
    </p:extLst>
  </p:cSld>
  <p:clrMapOvr>
    <a:masterClrMapping/>
  </p:clrMapOvr>
  <p:transition>
    <p:blinds/>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136223791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000000"/>
              </a:solidFill>
              <a:effectLst>
                <a:outerShdw blurRad="38100" dist="38100" dir="2700000" algn="tl">
                  <a:srgbClr val="000000">
                    <a:alpha val="43137"/>
                  </a:srgbClr>
                </a:outerShdw>
              </a:effectLst>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solidFill>
                <a:srgbClr val="000000"/>
              </a:solidFill>
              <a:effectLst>
                <a:outerShdw blurRad="38100" dist="38100" dir="2700000" algn="tl">
                  <a:srgbClr val="000000">
                    <a:alpha val="43137"/>
                  </a:srgbClr>
                </a:outerShdw>
              </a:effectLst>
            </a:endParaRPr>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386287676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8395386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7889486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487092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738298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6896262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3180850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4670495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851790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fld id="{7AF0B14E-5BB9-FF43-8403-D569AE25AE86}" type="slidenum">
              <a:rPr lang="en-GB"/>
              <a:pPr/>
              <a:t>‹#›</a:t>
            </a:fld>
            <a:endParaRPr lang="en-GB"/>
          </a:p>
        </p:txBody>
      </p:sp>
    </p:spTree>
    <p:extLst>
      <p:ext uri="{BB962C8B-B14F-4D97-AF65-F5344CB8AC3E}">
        <p14:creationId xmlns:p14="http://schemas.microsoft.com/office/powerpoint/2010/main" val="2955798940"/>
      </p:ext>
    </p:extLst>
  </p:cSld>
  <p:clrMapOvr>
    <a:masterClrMapping/>
  </p:clrMapOvr>
  <p:transition>
    <p:blinds/>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2364077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2997620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0691086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7549858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307174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437311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195113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935243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017159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27143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fld id="{C2CAA6DE-1A0C-AB45-954C-49CCB368B327}" type="slidenum">
              <a:rPr lang="en-GB"/>
              <a:pPr/>
              <a:t>‹#›</a:t>
            </a:fld>
            <a:endParaRPr lang="en-GB"/>
          </a:p>
        </p:txBody>
      </p:sp>
    </p:spTree>
    <p:extLst>
      <p:ext uri="{BB962C8B-B14F-4D97-AF65-F5344CB8AC3E}">
        <p14:creationId xmlns:p14="http://schemas.microsoft.com/office/powerpoint/2010/main" val="1195231744"/>
      </p:ext>
    </p:extLst>
  </p:cSld>
  <p:clrMapOvr>
    <a:masterClrMapping/>
  </p:clrMapOvr>
  <p:transition>
    <p:blinds/>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606423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73684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276783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97993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506547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391189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536469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644495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4395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6038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6"/>
          <p:cNvSpPr>
            <a:spLocks noGrp="1" noChangeArrowheads="1"/>
          </p:cNvSpPr>
          <p:nvPr>
            <p:ph type="dt" sz="half" idx="10"/>
          </p:nvPr>
        </p:nvSpPr>
        <p:spPr>
          <a:ln/>
        </p:spPr>
        <p:txBody>
          <a:bodyPr/>
          <a:lstStyle>
            <a:lvl1pPr>
              <a:defRPr/>
            </a:lvl1pPr>
          </a:lstStyle>
          <a:p>
            <a:pPr>
              <a:defRPr/>
            </a:pPr>
            <a:endParaRPr lang="en-GB"/>
          </a:p>
        </p:txBody>
      </p:sp>
      <p:sp>
        <p:nvSpPr>
          <p:cNvPr id="6" name="Rectangle 7"/>
          <p:cNvSpPr>
            <a:spLocks noGrp="1" noChangeArrowheads="1"/>
          </p:cNvSpPr>
          <p:nvPr>
            <p:ph type="ftr" sz="quarter" idx="11"/>
          </p:nvPr>
        </p:nvSpPr>
        <p:spPr>
          <a:ln/>
        </p:spPr>
        <p:txBody>
          <a:bodyPr/>
          <a:lstStyle>
            <a:lvl1pPr>
              <a:defRPr/>
            </a:lvl1pPr>
          </a:lstStyle>
          <a:p>
            <a:pPr>
              <a:defRPr/>
            </a:pPr>
            <a:endParaRPr lang="en-GB"/>
          </a:p>
        </p:txBody>
      </p:sp>
      <p:sp>
        <p:nvSpPr>
          <p:cNvPr id="7" name="Rectangle 8"/>
          <p:cNvSpPr>
            <a:spLocks noGrp="1" noChangeArrowheads="1"/>
          </p:cNvSpPr>
          <p:nvPr>
            <p:ph type="sldNum" sz="quarter" idx="12"/>
          </p:nvPr>
        </p:nvSpPr>
        <p:spPr>
          <a:ln/>
        </p:spPr>
        <p:txBody>
          <a:bodyPr/>
          <a:lstStyle>
            <a:lvl1pPr>
              <a:defRPr/>
            </a:lvl1pPr>
          </a:lstStyle>
          <a:p>
            <a:fld id="{51A25801-D28D-A246-99B8-C0677C7EB688}" type="slidenum">
              <a:rPr lang="en-GB"/>
              <a:pPr/>
              <a:t>‹#›</a:t>
            </a:fld>
            <a:endParaRPr lang="en-GB"/>
          </a:p>
        </p:txBody>
      </p:sp>
    </p:spTree>
    <p:extLst>
      <p:ext uri="{BB962C8B-B14F-4D97-AF65-F5344CB8AC3E}">
        <p14:creationId xmlns:p14="http://schemas.microsoft.com/office/powerpoint/2010/main" val="3807270057"/>
      </p:ext>
    </p:extLst>
  </p:cSld>
  <p:clrMapOvr>
    <a:masterClrMapping/>
  </p:clrMapOvr>
  <p:transition>
    <p:blinds/>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737301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072356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597542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046229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63799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083780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88015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783920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196680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0585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6"/>
          <p:cNvSpPr>
            <a:spLocks noGrp="1" noChangeArrowheads="1"/>
          </p:cNvSpPr>
          <p:nvPr>
            <p:ph type="dt" sz="half" idx="10"/>
          </p:nvPr>
        </p:nvSpPr>
        <p:spPr>
          <a:ln/>
        </p:spPr>
        <p:txBody>
          <a:bodyPr/>
          <a:lstStyle>
            <a:lvl1pPr>
              <a:defRPr/>
            </a:lvl1pPr>
          </a:lstStyle>
          <a:p>
            <a:pPr>
              <a:defRPr/>
            </a:pPr>
            <a:endParaRPr lang="en-GB"/>
          </a:p>
        </p:txBody>
      </p:sp>
      <p:sp>
        <p:nvSpPr>
          <p:cNvPr id="8" name="Rectangle 7"/>
          <p:cNvSpPr>
            <a:spLocks noGrp="1" noChangeArrowheads="1"/>
          </p:cNvSpPr>
          <p:nvPr>
            <p:ph type="ftr" sz="quarter" idx="11"/>
          </p:nvPr>
        </p:nvSpPr>
        <p:spPr>
          <a:ln/>
        </p:spPr>
        <p:txBody>
          <a:bodyPr/>
          <a:lstStyle>
            <a:lvl1pPr>
              <a:defRPr/>
            </a:lvl1pPr>
          </a:lstStyle>
          <a:p>
            <a:pPr>
              <a:defRPr/>
            </a:pPr>
            <a:endParaRPr lang="en-GB"/>
          </a:p>
        </p:txBody>
      </p:sp>
      <p:sp>
        <p:nvSpPr>
          <p:cNvPr id="9" name="Rectangle 8"/>
          <p:cNvSpPr>
            <a:spLocks noGrp="1" noChangeArrowheads="1"/>
          </p:cNvSpPr>
          <p:nvPr>
            <p:ph type="sldNum" sz="quarter" idx="12"/>
          </p:nvPr>
        </p:nvSpPr>
        <p:spPr>
          <a:ln/>
        </p:spPr>
        <p:txBody>
          <a:bodyPr/>
          <a:lstStyle>
            <a:lvl1pPr>
              <a:defRPr/>
            </a:lvl1pPr>
          </a:lstStyle>
          <a:p>
            <a:fld id="{45C04DE6-5B64-9D4C-AAF4-6498CF3D9D71}" type="slidenum">
              <a:rPr lang="en-GB"/>
              <a:pPr/>
              <a:t>‹#›</a:t>
            </a:fld>
            <a:endParaRPr lang="en-GB"/>
          </a:p>
        </p:txBody>
      </p:sp>
    </p:spTree>
    <p:extLst>
      <p:ext uri="{BB962C8B-B14F-4D97-AF65-F5344CB8AC3E}">
        <p14:creationId xmlns:p14="http://schemas.microsoft.com/office/powerpoint/2010/main" val="4091972397"/>
      </p:ext>
    </p:extLst>
  </p:cSld>
  <p:clrMapOvr>
    <a:masterClrMapping/>
  </p:clrMapOvr>
  <p:transition>
    <p:blinds/>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440618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685472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086079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032501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892277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727370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491559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449245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627316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9333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6"/>
          <p:cNvSpPr>
            <a:spLocks noGrp="1" noChangeArrowheads="1"/>
          </p:cNvSpPr>
          <p:nvPr>
            <p:ph type="dt" sz="half" idx="10"/>
          </p:nvPr>
        </p:nvSpPr>
        <p:spPr>
          <a:ln/>
        </p:spPr>
        <p:txBody>
          <a:bodyPr/>
          <a:lstStyle>
            <a:lvl1pPr>
              <a:defRPr/>
            </a:lvl1pPr>
          </a:lstStyle>
          <a:p>
            <a:pPr>
              <a:defRPr/>
            </a:pPr>
            <a:endParaRPr lang="en-GB"/>
          </a:p>
        </p:txBody>
      </p:sp>
      <p:sp>
        <p:nvSpPr>
          <p:cNvPr id="4" name="Rectangle 7"/>
          <p:cNvSpPr>
            <a:spLocks noGrp="1" noChangeArrowheads="1"/>
          </p:cNvSpPr>
          <p:nvPr>
            <p:ph type="ftr" sz="quarter" idx="11"/>
          </p:nvPr>
        </p:nvSpPr>
        <p:spPr>
          <a:ln/>
        </p:spPr>
        <p:txBody>
          <a:bodyPr/>
          <a:lstStyle>
            <a:lvl1pPr>
              <a:defRPr/>
            </a:lvl1pPr>
          </a:lstStyle>
          <a:p>
            <a:pPr>
              <a:defRPr/>
            </a:pPr>
            <a:endParaRPr lang="en-GB"/>
          </a:p>
        </p:txBody>
      </p:sp>
      <p:sp>
        <p:nvSpPr>
          <p:cNvPr id="5" name="Rectangle 8"/>
          <p:cNvSpPr>
            <a:spLocks noGrp="1" noChangeArrowheads="1"/>
          </p:cNvSpPr>
          <p:nvPr>
            <p:ph type="sldNum" sz="quarter" idx="12"/>
          </p:nvPr>
        </p:nvSpPr>
        <p:spPr>
          <a:ln/>
        </p:spPr>
        <p:txBody>
          <a:bodyPr/>
          <a:lstStyle>
            <a:lvl1pPr>
              <a:defRPr/>
            </a:lvl1pPr>
          </a:lstStyle>
          <a:p>
            <a:fld id="{E4710F2D-9F98-584A-91CF-B8AC31115B0F}" type="slidenum">
              <a:rPr lang="en-GB"/>
              <a:pPr/>
              <a:t>‹#›</a:t>
            </a:fld>
            <a:endParaRPr lang="en-GB"/>
          </a:p>
        </p:txBody>
      </p:sp>
    </p:spTree>
    <p:extLst>
      <p:ext uri="{BB962C8B-B14F-4D97-AF65-F5344CB8AC3E}">
        <p14:creationId xmlns:p14="http://schemas.microsoft.com/office/powerpoint/2010/main" val="1768364765"/>
      </p:ext>
    </p:extLst>
  </p:cSld>
  <p:clrMapOvr>
    <a:masterClrMapping/>
  </p:clrMapOvr>
  <p:transition>
    <p:blinds/>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341756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986545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678982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982994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067946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100904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9215294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617277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3142605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85446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GB"/>
          </a:p>
        </p:txBody>
      </p:sp>
      <p:sp>
        <p:nvSpPr>
          <p:cNvPr id="3" name="Rectangle 7"/>
          <p:cNvSpPr>
            <a:spLocks noGrp="1" noChangeArrowheads="1"/>
          </p:cNvSpPr>
          <p:nvPr>
            <p:ph type="ftr" sz="quarter" idx="11"/>
          </p:nvPr>
        </p:nvSpPr>
        <p:spPr>
          <a:ln/>
        </p:spPr>
        <p:txBody>
          <a:bodyPr/>
          <a:lstStyle>
            <a:lvl1pPr>
              <a:defRPr/>
            </a:lvl1pPr>
          </a:lstStyle>
          <a:p>
            <a:pPr>
              <a:defRPr/>
            </a:pPr>
            <a:endParaRPr lang="en-GB"/>
          </a:p>
        </p:txBody>
      </p:sp>
      <p:sp>
        <p:nvSpPr>
          <p:cNvPr id="4" name="Rectangle 8"/>
          <p:cNvSpPr>
            <a:spLocks noGrp="1" noChangeArrowheads="1"/>
          </p:cNvSpPr>
          <p:nvPr>
            <p:ph type="sldNum" sz="quarter" idx="12"/>
          </p:nvPr>
        </p:nvSpPr>
        <p:spPr>
          <a:ln/>
        </p:spPr>
        <p:txBody>
          <a:bodyPr/>
          <a:lstStyle>
            <a:lvl1pPr>
              <a:defRPr/>
            </a:lvl1pPr>
          </a:lstStyle>
          <a:p>
            <a:fld id="{0D463EFF-0FD4-E946-9DAC-F8761D9B70FD}" type="slidenum">
              <a:rPr lang="en-GB"/>
              <a:pPr/>
              <a:t>‹#›</a:t>
            </a:fld>
            <a:endParaRPr lang="en-GB"/>
          </a:p>
        </p:txBody>
      </p:sp>
    </p:spTree>
    <p:extLst>
      <p:ext uri="{BB962C8B-B14F-4D97-AF65-F5344CB8AC3E}">
        <p14:creationId xmlns:p14="http://schemas.microsoft.com/office/powerpoint/2010/main" val="3012638151"/>
      </p:ext>
    </p:extLst>
  </p:cSld>
  <p:clrMapOvr>
    <a:masterClrMapping/>
  </p:clrMapOvr>
  <p:transition>
    <p:blinds/>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9162968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5864354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24460135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0440662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0793112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9660154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7154220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9805449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4275175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04199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A5164CE2-6A1C-D440-B99B-A41ADC48C470}" type="slidenum">
              <a:rPr lang="en-US"/>
              <a:pPr/>
              <a:t>‹#›</a:t>
            </a:fld>
            <a:endParaRPr lang="en-US"/>
          </a:p>
        </p:txBody>
      </p:sp>
    </p:spTree>
    <p:extLst>
      <p:ext uri="{BB962C8B-B14F-4D97-AF65-F5344CB8AC3E}">
        <p14:creationId xmlns:p14="http://schemas.microsoft.com/office/powerpoint/2010/main" val="20550606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GB"/>
          </a:p>
        </p:txBody>
      </p:sp>
      <p:sp>
        <p:nvSpPr>
          <p:cNvPr id="6" name="Rectangle 7"/>
          <p:cNvSpPr>
            <a:spLocks noGrp="1" noChangeArrowheads="1"/>
          </p:cNvSpPr>
          <p:nvPr>
            <p:ph type="ftr" sz="quarter" idx="11"/>
          </p:nvPr>
        </p:nvSpPr>
        <p:spPr>
          <a:ln/>
        </p:spPr>
        <p:txBody>
          <a:bodyPr/>
          <a:lstStyle>
            <a:lvl1pPr>
              <a:defRPr/>
            </a:lvl1pPr>
          </a:lstStyle>
          <a:p>
            <a:pPr>
              <a:defRPr/>
            </a:pPr>
            <a:endParaRPr lang="en-GB"/>
          </a:p>
        </p:txBody>
      </p:sp>
      <p:sp>
        <p:nvSpPr>
          <p:cNvPr id="7" name="Rectangle 8"/>
          <p:cNvSpPr>
            <a:spLocks noGrp="1" noChangeArrowheads="1"/>
          </p:cNvSpPr>
          <p:nvPr>
            <p:ph type="sldNum" sz="quarter" idx="12"/>
          </p:nvPr>
        </p:nvSpPr>
        <p:spPr>
          <a:ln/>
        </p:spPr>
        <p:txBody>
          <a:bodyPr/>
          <a:lstStyle>
            <a:lvl1pPr>
              <a:defRPr/>
            </a:lvl1pPr>
          </a:lstStyle>
          <a:p>
            <a:fld id="{07F01E13-4847-A344-B647-8AAB9955395A}" type="slidenum">
              <a:rPr lang="en-GB"/>
              <a:pPr/>
              <a:t>‹#›</a:t>
            </a:fld>
            <a:endParaRPr lang="en-GB"/>
          </a:p>
        </p:txBody>
      </p:sp>
    </p:spTree>
    <p:extLst>
      <p:ext uri="{BB962C8B-B14F-4D97-AF65-F5344CB8AC3E}">
        <p14:creationId xmlns:p14="http://schemas.microsoft.com/office/powerpoint/2010/main" val="1944346252"/>
      </p:ext>
    </p:extLst>
  </p:cSld>
  <p:clrMapOvr>
    <a:masterClrMapping/>
  </p:clrMapOvr>
  <p:transition>
    <p:blinds/>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535820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233706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890852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499089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548656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714026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245929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323582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700841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6077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GB"/>
          </a:p>
        </p:txBody>
      </p:sp>
      <p:sp>
        <p:nvSpPr>
          <p:cNvPr id="6" name="Rectangle 7"/>
          <p:cNvSpPr>
            <a:spLocks noGrp="1" noChangeArrowheads="1"/>
          </p:cNvSpPr>
          <p:nvPr>
            <p:ph type="ftr" sz="quarter" idx="11"/>
          </p:nvPr>
        </p:nvSpPr>
        <p:spPr>
          <a:ln/>
        </p:spPr>
        <p:txBody>
          <a:bodyPr/>
          <a:lstStyle>
            <a:lvl1pPr>
              <a:defRPr/>
            </a:lvl1pPr>
          </a:lstStyle>
          <a:p>
            <a:pPr>
              <a:defRPr/>
            </a:pPr>
            <a:endParaRPr lang="en-GB"/>
          </a:p>
        </p:txBody>
      </p:sp>
      <p:sp>
        <p:nvSpPr>
          <p:cNvPr id="7" name="Rectangle 8"/>
          <p:cNvSpPr>
            <a:spLocks noGrp="1" noChangeArrowheads="1"/>
          </p:cNvSpPr>
          <p:nvPr>
            <p:ph type="sldNum" sz="quarter" idx="12"/>
          </p:nvPr>
        </p:nvSpPr>
        <p:spPr>
          <a:ln/>
        </p:spPr>
        <p:txBody>
          <a:bodyPr/>
          <a:lstStyle>
            <a:lvl1pPr>
              <a:defRPr/>
            </a:lvl1pPr>
          </a:lstStyle>
          <a:p>
            <a:fld id="{F3E48892-8442-3644-A581-4EAB0E878C1D}" type="slidenum">
              <a:rPr lang="en-GB"/>
              <a:pPr/>
              <a:t>‹#›</a:t>
            </a:fld>
            <a:endParaRPr lang="en-GB"/>
          </a:p>
        </p:txBody>
      </p:sp>
    </p:spTree>
    <p:extLst>
      <p:ext uri="{BB962C8B-B14F-4D97-AF65-F5344CB8AC3E}">
        <p14:creationId xmlns:p14="http://schemas.microsoft.com/office/powerpoint/2010/main" val="1286920403"/>
      </p:ext>
    </p:extLst>
  </p:cSld>
  <p:clrMapOvr>
    <a:masterClrMapping/>
  </p:clrMapOvr>
  <p:transition>
    <p:blinds/>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362325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6757561"/>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08993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779816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623908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423303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199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78361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900288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13736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fld id="{6B33F54E-DB57-9048-B100-14C22470EF75}" type="slidenum">
              <a:rPr lang="en-GB"/>
              <a:pPr/>
              <a:t>‹#›</a:t>
            </a:fld>
            <a:endParaRPr lang="en-GB"/>
          </a:p>
        </p:txBody>
      </p:sp>
    </p:spTree>
    <p:extLst>
      <p:ext uri="{BB962C8B-B14F-4D97-AF65-F5344CB8AC3E}">
        <p14:creationId xmlns:p14="http://schemas.microsoft.com/office/powerpoint/2010/main" val="3954556125"/>
      </p:ext>
    </p:extLst>
  </p:cSld>
  <p:clrMapOvr>
    <a:masterClrMapping/>
  </p:clrMapOvr>
  <p:transition>
    <p:blinds/>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116005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44410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916635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399676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843080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116591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930322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727023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702336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23261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6"/>
          <p:cNvSpPr>
            <a:spLocks noGrp="1" noChangeArrowheads="1"/>
          </p:cNvSpPr>
          <p:nvPr>
            <p:ph type="dt" sz="half" idx="10"/>
          </p:nvPr>
        </p:nvSpPr>
        <p:spPr>
          <a:ln/>
        </p:spPr>
        <p:txBody>
          <a:bodyPr/>
          <a:lstStyle>
            <a:lvl1pPr>
              <a:defRPr/>
            </a:lvl1pPr>
          </a:lstStyle>
          <a:p>
            <a:pPr>
              <a:defRPr/>
            </a:pPr>
            <a:endParaRPr lang="en-GB"/>
          </a:p>
        </p:txBody>
      </p:sp>
      <p:sp>
        <p:nvSpPr>
          <p:cNvPr id="5" name="Rectangle 7"/>
          <p:cNvSpPr>
            <a:spLocks noGrp="1" noChangeArrowheads="1"/>
          </p:cNvSpPr>
          <p:nvPr>
            <p:ph type="ftr" sz="quarter" idx="11"/>
          </p:nvPr>
        </p:nvSpPr>
        <p:spPr>
          <a:ln/>
        </p:spPr>
        <p:txBody>
          <a:bodyPr/>
          <a:lstStyle>
            <a:lvl1pPr>
              <a:defRPr/>
            </a:lvl1pPr>
          </a:lstStyle>
          <a:p>
            <a:pPr>
              <a:defRPr/>
            </a:pPr>
            <a:endParaRPr lang="en-GB"/>
          </a:p>
        </p:txBody>
      </p:sp>
      <p:sp>
        <p:nvSpPr>
          <p:cNvPr id="6" name="Rectangle 8"/>
          <p:cNvSpPr>
            <a:spLocks noGrp="1" noChangeArrowheads="1"/>
          </p:cNvSpPr>
          <p:nvPr>
            <p:ph type="sldNum" sz="quarter" idx="12"/>
          </p:nvPr>
        </p:nvSpPr>
        <p:spPr>
          <a:ln/>
        </p:spPr>
        <p:txBody>
          <a:bodyPr/>
          <a:lstStyle>
            <a:lvl1pPr>
              <a:defRPr/>
            </a:lvl1pPr>
          </a:lstStyle>
          <a:p>
            <a:fld id="{F67F8742-B7A9-9141-A8E1-62D3A6246554}" type="slidenum">
              <a:rPr lang="en-GB"/>
              <a:pPr/>
              <a:t>‹#›</a:t>
            </a:fld>
            <a:endParaRPr lang="en-GB"/>
          </a:p>
        </p:txBody>
      </p:sp>
    </p:spTree>
    <p:extLst>
      <p:ext uri="{BB962C8B-B14F-4D97-AF65-F5344CB8AC3E}">
        <p14:creationId xmlns:p14="http://schemas.microsoft.com/office/powerpoint/2010/main" val="3461659714"/>
      </p:ext>
    </p:extLst>
  </p:cSld>
  <p:clrMapOvr>
    <a:masterClrMapping/>
  </p:clrMapOvr>
  <p:transition>
    <p:blinds/>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935270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147028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055298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546200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072246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9254936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35196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764105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54082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40816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813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3B76E01-C05A-E64B-BB8C-90A15E18A218}" type="slidenum">
              <a:rPr lang="en-US"/>
              <a:pPr/>
              <a:t>‹#›</a:t>
            </a:fld>
            <a:endParaRPr lang="en-US"/>
          </a:p>
        </p:txBody>
      </p:sp>
    </p:spTree>
    <p:extLst>
      <p:ext uri="{BB962C8B-B14F-4D97-AF65-F5344CB8AC3E}">
        <p14:creationId xmlns:p14="http://schemas.microsoft.com/office/powerpoint/2010/main" val="204665398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881483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986405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685974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915476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150232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05737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554195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859211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418178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33017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BE515B1-8288-9C4B-B5B6-DF42C2996C75}" type="slidenum">
              <a:rPr lang="en-US"/>
              <a:pPr/>
              <a:t>‹#›</a:t>
            </a:fld>
            <a:endParaRPr lang="en-US"/>
          </a:p>
        </p:txBody>
      </p:sp>
    </p:spTree>
    <p:extLst>
      <p:ext uri="{BB962C8B-B14F-4D97-AF65-F5344CB8AC3E}">
        <p14:creationId xmlns:p14="http://schemas.microsoft.com/office/powerpoint/2010/main" val="1926304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164700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964597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8482842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2970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9062373"/>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368700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480923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474800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790278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33056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D7D50E-926C-824C-8E15-8FB646E29256}" type="slidenum">
              <a:rPr lang="en-US"/>
              <a:pPr/>
              <a:t>‹#›</a:t>
            </a:fld>
            <a:endParaRPr lang="en-US"/>
          </a:p>
        </p:txBody>
      </p:sp>
    </p:spTree>
    <p:extLst>
      <p:ext uri="{BB962C8B-B14F-4D97-AF65-F5344CB8AC3E}">
        <p14:creationId xmlns:p14="http://schemas.microsoft.com/office/powerpoint/2010/main" val="375907458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11784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886063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749540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914274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75425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328907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625460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171793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640576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69006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F468693-DEA3-864D-B39D-BDCA8CD891FD}" type="slidenum">
              <a:rPr lang="en-US"/>
              <a:pPr/>
              <a:t>‹#›</a:t>
            </a:fld>
            <a:endParaRPr lang="en-US"/>
          </a:p>
        </p:txBody>
      </p:sp>
    </p:spTree>
    <p:extLst>
      <p:ext uri="{BB962C8B-B14F-4D97-AF65-F5344CB8AC3E}">
        <p14:creationId xmlns:p14="http://schemas.microsoft.com/office/powerpoint/2010/main" val="281179918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817403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2415798"/>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520763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825331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292364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750688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249762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EE4079-2F6C-7F45-91E1-61B83922B3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697325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C3B68E-A9EB-E648-AC8C-2FFE6664FC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3517179"/>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33AEBD-D62F-4640-BED8-B11CD63CB0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09308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76F2EDF3-8695-2B4C-9646-D0579A7402FE}" type="slidenum">
              <a:rPr lang="en-US"/>
              <a:pPr/>
              <a:t>‹#›</a:t>
            </a:fld>
            <a:endParaRPr lang="en-US"/>
          </a:p>
        </p:txBody>
      </p:sp>
    </p:spTree>
    <p:extLst>
      <p:ext uri="{BB962C8B-B14F-4D97-AF65-F5344CB8AC3E}">
        <p14:creationId xmlns:p14="http://schemas.microsoft.com/office/powerpoint/2010/main" val="429388463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3ED8B54-97D6-4849-93F0-B350C44B74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664910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B975272-7037-214F-9305-5ED920429B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355526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EAF86-12B7-714C-9D2E-CBCCFC3334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659024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CB04416-82C8-364F-98AC-9FB1E7873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505480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731C23-16A8-C04A-80F3-DA2287D275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031618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3E12F1-9E4D-134F-85E1-B69FB82868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425626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8B5214-940E-B54D-B2CF-65A3A67FC1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2090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76876-BBEE-5748-9EE8-732D5F2797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481701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090859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00880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815C4F9-D0AF-C749-ACEF-707579AB9530}" type="slidenum">
              <a:rPr lang="en-US"/>
              <a:pPr/>
              <a:t>‹#›</a:t>
            </a:fld>
            <a:endParaRPr lang="en-US"/>
          </a:p>
        </p:txBody>
      </p:sp>
    </p:spTree>
    <p:extLst>
      <p:ext uri="{BB962C8B-B14F-4D97-AF65-F5344CB8AC3E}">
        <p14:creationId xmlns:p14="http://schemas.microsoft.com/office/powerpoint/2010/main" val="300754069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480014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883720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244564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216178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324400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2455416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792061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258355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801682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5093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8AD7D149-60A8-DC46-B37A-E2C405768E95}" type="slidenum">
              <a:rPr lang="en-US"/>
              <a:pPr/>
              <a:t>‹#›</a:t>
            </a:fld>
            <a:endParaRPr lang="en-US"/>
          </a:p>
        </p:txBody>
      </p:sp>
    </p:spTree>
    <p:extLst>
      <p:ext uri="{BB962C8B-B14F-4D97-AF65-F5344CB8AC3E}">
        <p14:creationId xmlns:p14="http://schemas.microsoft.com/office/powerpoint/2010/main" val="8832740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A8BFBB8-A7C2-1B42-9BF2-CCAA18D119D1}" type="slidenum">
              <a:rPr lang="en-US"/>
              <a:pPr/>
              <a:t>‹#›</a:t>
            </a:fld>
            <a:endParaRPr lang="en-US"/>
          </a:p>
        </p:txBody>
      </p:sp>
    </p:spTree>
    <p:extLst>
      <p:ext uri="{BB962C8B-B14F-4D97-AF65-F5344CB8AC3E}">
        <p14:creationId xmlns:p14="http://schemas.microsoft.com/office/powerpoint/2010/main" val="33120624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422814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245549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841196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285274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458972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465026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54632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241318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77887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4109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E81D0C7-25EA-AF48-A976-8BBF06FAEF3D}" type="slidenum">
              <a:rPr lang="en-US"/>
              <a:pPr/>
              <a:t>‹#›</a:t>
            </a:fld>
            <a:endParaRPr lang="en-US"/>
          </a:p>
        </p:txBody>
      </p:sp>
    </p:spTree>
    <p:extLst>
      <p:ext uri="{BB962C8B-B14F-4D97-AF65-F5344CB8AC3E}">
        <p14:creationId xmlns:p14="http://schemas.microsoft.com/office/powerpoint/2010/main" val="343353450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51575"/>
            <a:ext cx="2133600" cy="476250"/>
          </a:xfrm>
          <a:prstGeom prst="rect">
            <a:avLst/>
          </a:prstGeom>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solidFill>
                <a:srgbClr val="FFFFFF"/>
              </a:solidFill>
            </a:endParaRPr>
          </a:p>
        </p:txBody>
      </p:sp>
      <p:sp>
        <p:nvSpPr>
          <p:cNvPr id="5" name="Slide Number Placeholder 4"/>
          <p:cNvSpPr>
            <a:spLocks noGrp="1"/>
          </p:cNvSpPr>
          <p:nvPr>
            <p:ph type="sldNum" sz="quarter" idx="11"/>
          </p:nvPr>
        </p:nvSpPr>
        <p:spPr>
          <a:xfrm>
            <a:off x="6553200" y="6248400"/>
            <a:ext cx="2133600" cy="476250"/>
          </a:xfrm>
          <a:prstGeom prst="rect">
            <a:avLst/>
          </a:prstGeom>
        </p:spPr>
        <p:txBody>
          <a:bodyPr/>
          <a:lstStyle>
            <a:lvl1pPr>
              <a:defRPr>
                <a:effectLst>
                  <a:outerShdw blurRad="38100" dist="38100" dir="2700000" algn="tl">
                    <a:srgbClr val="000000"/>
                  </a:outerShdw>
                </a:effectLst>
                <a:latin typeface="Times New Roman" charset="0"/>
              </a:defRPr>
            </a:lvl1pPr>
          </a:lstStyle>
          <a:p>
            <a:pPr>
              <a:defRPr/>
            </a:pPr>
            <a:fld id="{7CD351A6-F258-8D4E-9D28-A391EDCF6C00}" type="slidenum">
              <a:rPr lang="en-US">
                <a:solidFill>
                  <a:srgbClr val="FFFFFF"/>
                </a:solidFill>
              </a:rPr>
              <a:pPr>
                <a:defRPr/>
              </a:pPr>
              <a:t>‹#›</a:t>
            </a:fld>
            <a:endParaRPr lang="en-US">
              <a:solidFill>
                <a:srgbClr val="FFFFFF"/>
              </a:solidFill>
            </a:endParaRPr>
          </a:p>
        </p:txBody>
      </p:sp>
      <p:sp>
        <p:nvSpPr>
          <p:cNvPr id="6" name="Footer Placeholder 5"/>
          <p:cNvSpPr>
            <a:spLocks noGrp="1"/>
          </p:cNvSpPr>
          <p:nvPr>
            <p:ph type="ftr" sz="quarter" idx="12"/>
          </p:nvPr>
        </p:nvSpPr>
        <p:spPr>
          <a:xfrm>
            <a:off x="3124200" y="6248400"/>
            <a:ext cx="2895600" cy="476250"/>
          </a:xfrm>
          <a:prstGeom prst="rect">
            <a:avLst/>
          </a:prstGeom>
        </p:spPr>
        <p:txBody>
          <a:bodyPr/>
          <a:lstStyle>
            <a:lvl1pPr>
              <a:defRPr>
                <a:effectLst>
                  <a:outerShdw blurRad="38100" dist="38100" dir="2700000" algn="tl">
                    <a:srgbClr val="000000">
                      <a:alpha val="43137"/>
                    </a:srgbClr>
                  </a:outerShdw>
                </a:effectLst>
                <a:latin typeface="Times New Roman" charset="0"/>
                <a:ea typeface="+mn-ea"/>
                <a:cs typeface="+mn-cs"/>
              </a:defRPr>
            </a:lvl1pPr>
          </a:lstStyle>
          <a:p>
            <a:pPr>
              <a:defRPr/>
            </a:pPr>
            <a:endParaRPr lang="en-US">
              <a:solidFill>
                <a:srgbClr val="FFFFFF"/>
              </a:solidFill>
            </a:endParaRPr>
          </a:p>
        </p:txBody>
      </p:sp>
    </p:spTree>
    <p:extLst>
      <p:ext uri="{BB962C8B-B14F-4D97-AF65-F5344CB8AC3E}">
        <p14:creationId xmlns:p14="http://schemas.microsoft.com/office/powerpoint/2010/main" val="56313110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370348517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268061768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272823234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160712138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50133901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69578797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328529541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315035004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10789370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4D0FA1B-142C-4E40-BDB2-7F4821DD7959}" type="slidenum">
              <a:rPr lang="en-US"/>
              <a:pPr/>
              <a:t>‹#›</a:t>
            </a:fld>
            <a:endParaRPr lang="en-US"/>
          </a:p>
        </p:txBody>
      </p:sp>
    </p:spTree>
    <p:extLst>
      <p:ext uri="{BB962C8B-B14F-4D97-AF65-F5344CB8AC3E}">
        <p14:creationId xmlns:p14="http://schemas.microsoft.com/office/powerpoint/2010/main" val="47794602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81195021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336054350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324858865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217668851"/>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585266403"/>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216756883"/>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840778703"/>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729088361"/>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052079927"/>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90378804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0223A04-412A-7540-A670-C46783A5D28C}" type="slidenum">
              <a:rPr lang="en-US"/>
              <a:pPr/>
              <a:t>‹#›</a:t>
            </a:fld>
            <a:endParaRPr lang="en-US"/>
          </a:p>
        </p:txBody>
      </p:sp>
    </p:spTree>
    <p:extLst>
      <p:ext uri="{BB962C8B-B14F-4D97-AF65-F5344CB8AC3E}">
        <p14:creationId xmlns:p14="http://schemas.microsoft.com/office/powerpoint/2010/main" val="291830481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577153624"/>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140074420"/>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46379079"/>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465763767"/>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813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13B76E01-C05A-E64B-BB8C-90A15E18A21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4188015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BE515B1-8288-9C4B-B5B6-DF42C2996C7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955859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5D7D50E-926C-824C-8E15-8FB646E2925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99692044"/>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0F468693-DEA3-864D-B39D-BDCA8CD891F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4800975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76F2EDF3-8695-2B4C-9646-D0579A7402F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9170788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B815C4F9-D0AF-C749-ACEF-707579AB953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590618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4E4AAD1-2464-E344-BAA7-6DE121AD6743}" type="slidenum">
              <a:rPr lang="en-US"/>
              <a:pPr/>
              <a:t>‹#›</a:t>
            </a:fld>
            <a:endParaRPr lang="en-US"/>
          </a:p>
        </p:txBody>
      </p:sp>
    </p:spTree>
    <p:extLst>
      <p:ext uri="{BB962C8B-B14F-4D97-AF65-F5344CB8AC3E}">
        <p14:creationId xmlns:p14="http://schemas.microsoft.com/office/powerpoint/2010/main" val="180538469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6A8BFBB8-A7C2-1B42-9BF2-CCAA18D119D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963284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5E81D0C7-25EA-AF48-A976-8BBF06FAEF3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0152942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D4D0FA1B-142C-4E40-BDB2-7F4821DD795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8065767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0223A04-412A-7540-A670-C46783A5D28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4179041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54E4AAD1-2464-E344-BAA7-6DE121AD674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9370153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813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13B76E01-C05A-E64B-BB8C-90A15E18A21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67239142"/>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BE515B1-8288-9C4B-B5B6-DF42C2996C7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7867030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5D7D50E-926C-824C-8E15-8FB646E2925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8488080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0F468693-DEA3-864D-B39D-BDCA8CD891F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40014769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76F2EDF3-8695-2B4C-9646-D0579A7402F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86657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C1ABB50-921E-0345-8E38-180505AAC0B1}" type="slidenum">
              <a:rPr lang="en-US"/>
              <a:pPr>
                <a:defRPr/>
              </a:pPr>
              <a:t>‹#›</a:t>
            </a:fld>
            <a:endParaRPr lang="en-US"/>
          </a:p>
        </p:txBody>
      </p:sp>
    </p:spTree>
    <p:extLst>
      <p:ext uri="{BB962C8B-B14F-4D97-AF65-F5344CB8AC3E}">
        <p14:creationId xmlns:p14="http://schemas.microsoft.com/office/powerpoint/2010/main" val="55783686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B815C4F9-D0AF-C749-ACEF-707579AB953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10745756"/>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6A8BFBB8-A7C2-1B42-9BF2-CCAA18D119D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5106790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5E81D0C7-25EA-AF48-A976-8BBF06FAEF3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98492210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D4D0FA1B-142C-4E40-BDB2-7F4821DD795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25210102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0223A04-412A-7540-A670-C46783A5D28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0625476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54E4AAD1-2464-E344-BAA7-6DE121AD674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1404946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1465513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7038904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053074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408705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0409C533-7987-EF48-B72B-3ECF0DF891B6}" type="slidenum">
              <a:rPr lang="en-US"/>
              <a:pPr>
                <a:defRPr/>
              </a:pPr>
              <a:t>‹#›</a:t>
            </a:fld>
            <a:endParaRPr lang="en-US"/>
          </a:p>
        </p:txBody>
      </p:sp>
    </p:spTree>
    <p:extLst>
      <p:ext uri="{BB962C8B-B14F-4D97-AF65-F5344CB8AC3E}">
        <p14:creationId xmlns:p14="http://schemas.microsoft.com/office/powerpoint/2010/main" val="300400430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3130687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0454841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82959698"/>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182659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6932960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10581826"/>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49957422"/>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1028450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4430565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014838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A420D137-2B75-B042-AD77-14A7815CAD9A}" type="slidenum">
              <a:rPr lang="en-US"/>
              <a:pPr>
                <a:defRPr/>
              </a:pPr>
              <a:t>‹#›</a:t>
            </a:fld>
            <a:endParaRPr lang="en-US"/>
          </a:p>
        </p:txBody>
      </p:sp>
    </p:spTree>
    <p:extLst>
      <p:ext uri="{BB962C8B-B14F-4D97-AF65-F5344CB8AC3E}">
        <p14:creationId xmlns:p14="http://schemas.microsoft.com/office/powerpoint/2010/main" val="10428800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1332829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0105413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11/16/19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4993696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11/16/19</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5642373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11/16/19</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7455163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11/16/19</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09017243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11/16/19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8495446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11/16/19</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1110775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8470220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11/16/19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117920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88947FD7-F082-7148-BA6E-9854A54AC1E4}" type="slidenum">
              <a:rPr lang="en-US"/>
              <a:pPr>
                <a:defRPr/>
              </a:pPr>
              <a:t>‹#›</a:t>
            </a:fld>
            <a:endParaRPr lang="en-US"/>
          </a:p>
        </p:txBody>
      </p:sp>
    </p:spTree>
    <p:extLst>
      <p:ext uri="{BB962C8B-B14F-4D97-AF65-F5344CB8AC3E}">
        <p14:creationId xmlns:p14="http://schemas.microsoft.com/office/powerpoint/2010/main" val="374784474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94194713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423347019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10227895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90398506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08886668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4109260208"/>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62655607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70755174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111238289"/>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553498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B7EC20BD-9294-C546-9474-91306AA67D26}" type="slidenum">
              <a:rPr lang="en-US"/>
              <a:pPr>
                <a:defRPr/>
              </a:pPr>
              <a:t>‹#›</a:t>
            </a:fld>
            <a:endParaRPr lang="en-US"/>
          </a:p>
        </p:txBody>
      </p:sp>
    </p:spTree>
    <p:extLst>
      <p:ext uri="{BB962C8B-B14F-4D97-AF65-F5344CB8AC3E}">
        <p14:creationId xmlns:p14="http://schemas.microsoft.com/office/powerpoint/2010/main" val="207488082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81500622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79964476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174704085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285413542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3561643168"/>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16/11/19</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334442850"/>
      </p:ext>
    </p:extLst>
  </p:cSld>
  <p:clrMapOvr>
    <a:overrideClrMapping bg1="dk1" tx1="lt1" bg2="dk2" tx2="lt2" accent1="accent1" accent2="accent2" accent3="accent3" accent4="accent4" accent5="accent5" accent6="accent6" hlink="hlink" folHlink="folHlink"/>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16/11/19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413748953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16/11/19</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781309094"/>
      </p:ext>
    </p:extLst>
  </p:cSld>
  <p:clrMapOvr>
    <a:overrideClrMapping bg1="lt1" tx1="dk1" bg2="lt2" tx2="dk2" accent1="accent1" accent2="accent2" accent3="accent3" accent4="accent4" accent5="accent5" accent6="accent6" hlink="hlink" folHlink="folHlink"/>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16/11/19</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1200374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16/11/19</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48369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fld id="{B1E994C0-BFBB-144A-926B-9DDE36C7CC4D}" type="slidenum">
              <a:rPr lang="en-US"/>
              <a:pPr/>
              <a:t>‹#›</a:t>
            </a:fld>
            <a:endParaRPr lang="en-US"/>
          </a:p>
        </p:txBody>
      </p:sp>
    </p:spTree>
    <p:extLst>
      <p:ext uri="{BB962C8B-B14F-4D97-AF65-F5344CB8AC3E}">
        <p14:creationId xmlns:p14="http://schemas.microsoft.com/office/powerpoint/2010/main" val="7339452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56299D41-BC8D-2F46-97A8-76EF32A9CFFE}" type="slidenum">
              <a:rPr lang="en-US"/>
              <a:pPr>
                <a:defRPr/>
              </a:pPr>
              <a:t>‹#›</a:t>
            </a:fld>
            <a:endParaRPr lang="en-US"/>
          </a:p>
        </p:txBody>
      </p:sp>
    </p:spTree>
    <p:extLst>
      <p:ext uri="{BB962C8B-B14F-4D97-AF65-F5344CB8AC3E}">
        <p14:creationId xmlns:p14="http://schemas.microsoft.com/office/powerpoint/2010/main" val="4007821902"/>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16/11/19</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18359665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16/11/19</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731103537"/>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16/11/19</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69758942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16/11/19</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875818808"/>
      </p:ext>
    </p:extLst>
  </p:cSld>
  <p:clrMapOvr>
    <a:overrideClrMapping bg1="lt1" tx1="dk1" bg2="lt2" tx2="dk2" accent1="accent1" accent2="accent2" accent3="accent3" accent4="accent4" accent5="accent5" accent6="accent6" hlink="hlink" folHlink="folHlink"/>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16/11/19</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33294569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16/11/19</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3039022196"/>
      </p:ext>
    </p:extLst>
  </p:cSld>
  <p:clrMapOvr>
    <a:overrideClrMapping bg1="lt1" tx1="dk1" bg2="lt2" tx2="dk2" accent1="accent1" accent2="accent2" accent3="accent3" accent4="accent4" accent5="accent5" accent6="accent6" hlink="hlink" folHlink="folHlink"/>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7212996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77268799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fld id="{6954131E-A254-3F4C-8870-789329FC9311}" type="slidenum">
              <a:rPr lang="en-US"/>
              <a:pPr/>
              <a:t>‹#›</a:t>
            </a:fld>
            <a:endParaRPr lang="en-US"/>
          </a:p>
        </p:txBody>
      </p:sp>
    </p:spTree>
    <p:extLst>
      <p:ext uri="{BB962C8B-B14F-4D97-AF65-F5344CB8AC3E}">
        <p14:creationId xmlns:p14="http://schemas.microsoft.com/office/powerpoint/2010/main" val="2670455101"/>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23B86B41-3F60-6F4C-AA27-66764E1A0900}" type="slidenum">
              <a:rPr lang="en-US"/>
              <a:pPr/>
              <a:t>‹#›</a:t>
            </a:fld>
            <a:endParaRPr lang="en-US"/>
          </a:p>
        </p:txBody>
      </p:sp>
    </p:spTree>
    <p:extLst>
      <p:ext uri="{BB962C8B-B14F-4D97-AF65-F5344CB8AC3E}">
        <p14:creationId xmlns:p14="http://schemas.microsoft.com/office/powerpoint/2010/main" val="10845954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4972BA51-72E5-744C-A85F-55D9DDA5C4FF}" type="slidenum">
              <a:rPr lang="en-US"/>
              <a:pPr>
                <a:defRPr/>
              </a:pPr>
              <a:t>‹#›</a:t>
            </a:fld>
            <a:endParaRPr lang="en-US"/>
          </a:p>
        </p:txBody>
      </p:sp>
    </p:spTree>
    <p:extLst>
      <p:ext uri="{BB962C8B-B14F-4D97-AF65-F5344CB8AC3E}">
        <p14:creationId xmlns:p14="http://schemas.microsoft.com/office/powerpoint/2010/main" val="108804848"/>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F471B001-9C36-B741-B399-194FB579A8B0}" type="slidenum">
              <a:rPr lang="en-US"/>
              <a:pPr/>
              <a:t>‹#›</a:t>
            </a:fld>
            <a:endParaRPr lang="en-US"/>
          </a:p>
        </p:txBody>
      </p:sp>
    </p:spTree>
    <p:extLst>
      <p:ext uri="{BB962C8B-B14F-4D97-AF65-F5344CB8AC3E}">
        <p14:creationId xmlns:p14="http://schemas.microsoft.com/office/powerpoint/2010/main" val="418722965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7C93DCF9-CC0A-924C-B9B8-D68D81EACAAE}" type="slidenum">
              <a:rPr lang="en-US"/>
              <a:pPr/>
              <a:t>‹#›</a:t>
            </a:fld>
            <a:endParaRPr lang="en-US"/>
          </a:p>
        </p:txBody>
      </p:sp>
    </p:spTree>
    <p:extLst>
      <p:ext uri="{BB962C8B-B14F-4D97-AF65-F5344CB8AC3E}">
        <p14:creationId xmlns:p14="http://schemas.microsoft.com/office/powerpoint/2010/main" val="2903763171"/>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fld id="{09F63996-D177-5443-8828-86DA90843B54}" type="slidenum">
              <a:rPr lang="en-US"/>
              <a:pPr/>
              <a:t>‹#›</a:t>
            </a:fld>
            <a:endParaRPr lang="en-US"/>
          </a:p>
        </p:txBody>
      </p:sp>
    </p:spTree>
    <p:extLst>
      <p:ext uri="{BB962C8B-B14F-4D97-AF65-F5344CB8AC3E}">
        <p14:creationId xmlns:p14="http://schemas.microsoft.com/office/powerpoint/2010/main" val="1946043871"/>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fld id="{9365FAAF-2E53-4342-BF43-6D4DB9F5045B}" type="slidenum">
              <a:rPr lang="en-US"/>
              <a:pPr/>
              <a:t>‹#›</a:t>
            </a:fld>
            <a:endParaRPr lang="en-US"/>
          </a:p>
        </p:txBody>
      </p:sp>
    </p:spTree>
    <p:extLst>
      <p:ext uri="{BB962C8B-B14F-4D97-AF65-F5344CB8AC3E}">
        <p14:creationId xmlns:p14="http://schemas.microsoft.com/office/powerpoint/2010/main" val="234280140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fld id="{753362F8-3D2C-5D46-8619-DF1C3FC75FF3}" type="slidenum">
              <a:rPr lang="en-US"/>
              <a:pPr/>
              <a:t>‹#›</a:t>
            </a:fld>
            <a:endParaRPr lang="en-US"/>
          </a:p>
        </p:txBody>
      </p:sp>
    </p:spTree>
    <p:extLst>
      <p:ext uri="{BB962C8B-B14F-4D97-AF65-F5344CB8AC3E}">
        <p14:creationId xmlns:p14="http://schemas.microsoft.com/office/powerpoint/2010/main" val="362509570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B82EEA4C-72EF-8044-B302-813ED2B3C6E6}" type="slidenum">
              <a:rPr lang="en-US"/>
              <a:pPr/>
              <a:t>‹#›</a:t>
            </a:fld>
            <a:endParaRPr lang="en-US"/>
          </a:p>
        </p:txBody>
      </p:sp>
    </p:spTree>
    <p:extLst>
      <p:ext uri="{BB962C8B-B14F-4D97-AF65-F5344CB8AC3E}">
        <p14:creationId xmlns:p14="http://schemas.microsoft.com/office/powerpoint/2010/main" val="181659848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0F4F325F-5D49-244D-82D6-38640C906466}" type="slidenum">
              <a:rPr lang="en-US"/>
              <a:pPr/>
              <a:t>‹#›</a:t>
            </a:fld>
            <a:endParaRPr lang="en-US"/>
          </a:p>
        </p:txBody>
      </p:sp>
    </p:spTree>
    <p:extLst>
      <p:ext uri="{BB962C8B-B14F-4D97-AF65-F5344CB8AC3E}">
        <p14:creationId xmlns:p14="http://schemas.microsoft.com/office/powerpoint/2010/main" val="327032991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D23739B1-41B4-1D46-B11A-84F19FAD1454}" type="slidenum">
              <a:rPr lang="en-US"/>
              <a:pPr/>
              <a:t>‹#›</a:t>
            </a:fld>
            <a:endParaRPr lang="en-US"/>
          </a:p>
        </p:txBody>
      </p:sp>
    </p:spTree>
    <p:extLst>
      <p:ext uri="{BB962C8B-B14F-4D97-AF65-F5344CB8AC3E}">
        <p14:creationId xmlns:p14="http://schemas.microsoft.com/office/powerpoint/2010/main" val="795036207"/>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3CB078E6-F717-B74D-8AD4-B3A9A9378FB4}" type="slidenum">
              <a:rPr lang="en-US"/>
              <a:pPr/>
              <a:t>‹#›</a:t>
            </a:fld>
            <a:endParaRPr lang="en-US"/>
          </a:p>
        </p:txBody>
      </p:sp>
    </p:spTree>
    <p:extLst>
      <p:ext uri="{BB962C8B-B14F-4D97-AF65-F5344CB8AC3E}">
        <p14:creationId xmlns:p14="http://schemas.microsoft.com/office/powerpoint/2010/main" val="1479628334"/>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1F3128F4-494B-CD4D-B2D1-404A5C5F3CD3}" type="slidenum">
              <a:rPr lang="en-US"/>
              <a:pPr/>
              <a:t>‹#›</a:t>
            </a:fld>
            <a:endParaRPr lang="en-US"/>
          </a:p>
        </p:txBody>
      </p:sp>
    </p:spTree>
    <p:extLst>
      <p:ext uri="{BB962C8B-B14F-4D97-AF65-F5344CB8AC3E}">
        <p14:creationId xmlns:p14="http://schemas.microsoft.com/office/powerpoint/2010/main" val="28204324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68C08B4A-1CB4-2D45-A9B7-035C553A7BD8}" type="slidenum">
              <a:rPr lang="en-US"/>
              <a:pPr>
                <a:defRPr/>
              </a:pPr>
              <a:t>‹#›</a:t>
            </a:fld>
            <a:endParaRPr lang="en-US"/>
          </a:p>
        </p:txBody>
      </p:sp>
    </p:spTree>
    <p:extLst>
      <p:ext uri="{BB962C8B-B14F-4D97-AF65-F5344CB8AC3E}">
        <p14:creationId xmlns:p14="http://schemas.microsoft.com/office/powerpoint/2010/main" val="157777853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pPr>
                <a:defRPr/>
              </a:pPr>
              <a:t>‹#›</a:t>
            </a:fld>
            <a:endParaRPr lang="en-US"/>
          </a:p>
        </p:txBody>
      </p:sp>
    </p:spTree>
    <p:extLst>
      <p:ext uri="{BB962C8B-B14F-4D97-AF65-F5344CB8AC3E}">
        <p14:creationId xmlns:p14="http://schemas.microsoft.com/office/powerpoint/2010/main" val="271606564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pPr>
                <a:defRPr/>
              </a:pPr>
              <a:t>‹#›</a:t>
            </a:fld>
            <a:endParaRPr lang="en-US"/>
          </a:p>
        </p:txBody>
      </p:sp>
    </p:spTree>
    <p:extLst>
      <p:ext uri="{BB962C8B-B14F-4D97-AF65-F5344CB8AC3E}">
        <p14:creationId xmlns:p14="http://schemas.microsoft.com/office/powerpoint/2010/main" val="405565842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pPr>
                <a:defRPr/>
              </a:pPr>
              <a:t>‹#›</a:t>
            </a:fld>
            <a:endParaRPr lang="en-US"/>
          </a:p>
        </p:txBody>
      </p:sp>
    </p:spTree>
    <p:extLst>
      <p:ext uri="{BB962C8B-B14F-4D97-AF65-F5344CB8AC3E}">
        <p14:creationId xmlns:p14="http://schemas.microsoft.com/office/powerpoint/2010/main" val="355534267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pPr>
                <a:defRPr/>
              </a:pPr>
              <a:t>‹#›</a:t>
            </a:fld>
            <a:endParaRPr lang="en-US"/>
          </a:p>
        </p:txBody>
      </p:sp>
    </p:spTree>
    <p:extLst>
      <p:ext uri="{BB962C8B-B14F-4D97-AF65-F5344CB8AC3E}">
        <p14:creationId xmlns:p14="http://schemas.microsoft.com/office/powerpoint/2010/main" val="2752996679"/>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pPr>
                <a:defRPr/>
              </a:pPr>
              <a:t>‹#›</a:t>
            </a:fld>
            <a:endParaRPr lang="en-US"/>
          </a:p>
        </p:txBody>
      </p:sp>
    </p:spTree>
    <p:extLst>
      <p:ext uri="{BB962C8B-B14F-4D97-AF65-F5344CB8AC3E}">
        <p14:creationId xmlns:p14="http://schemas.microsoft.com/office/powerpoint/2010/main" val="605224311"/>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pPr>
                <a:defRPr/>
              </a:pPr>
              <a:t>‹#›</a:t>
            </a:fld>
            <a:endParaRPr lang="en-US"/>
          </a:p>
        </p:txBody>
      </p:sp>
    </p:spTree>
    <p:extLst>
      <p:ext uri="{BB962C8B-B14F-4D97-AF65-F5344CB8AC3E}">
        <p14:creationId xmlns:p14="http://schemas.microsoft.com/office/powerpoint/2010/main" val="388914614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pPr>
                <a:defRPr/>
              </a:pPr>
              <a:t>‹#›</a:t>
            </a:fld>
            <a:endParaRPr lang="en-US"/>
          </a:p>
        </p:txBody>
      </p:sp>
    </p:spTree>
    <p:extLst>
      <p:ext uri="{BB962C8B-B14F-4D97-AF65-F5344CB8AC3E}">
        <p14:creationId xmlns:p14="http://schemas.microsoft.com/office/powerpoint/2010/main" val="150046488"/>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pPr>
                <a:defRPr/>
              </a:pPr>
              <a:t>‹#›</a:t>
            </a:fld>
            <a:endParaRPr lang="en-US"/>
          </a:p>
        </p:txBody>
      </p:sp>
    </p:spTree>
    <p:extLst>
      <p:ext uri="{BB962C8B-B14F-4D97-AF65-F5344CB8AC3E}">
        <p14:creationId xmlns:p14="http://schemas.microsoft.com/office/powerpoint/2010/main" val="137926367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pPr>
                <a:defRPr/>
              </a:pPr>
              <a:t>‹#›</a:t>
            </a:fld>
            <a:endParaRPr lang="en-US"/>
          </a:p>
        </p:txBody>
      </p:sp>
    </p:spTree>
    <p:extLst>
      <p:ext uri="{BB962C8B-B14F-4D97-AF65-F5344CB8AC3E}">
        <p14:creationId xmlns:p14="http://schemas.microsoft.com/office/powerpoint/2010/main" val="11159880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pPr>
                <a:defRPr/>
              </a:pPr>
              <a:t>‹#›</a:t>
            </a:fld>
            <a:endParaRPr lang="en-US"/>
          </a:p>
        </p:txBody>
      </p:sp>
    </p:spTree>
    <p:extLst>
      <p:ext uri="{BB962C8B-B14F-4D97-AF65-F5344CB8AC3E}">
        <p14:creationId xmlns:p14="http://schemas.microsoft.com/office/powerpoint/2010/main" val="19835391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CA49AAF1-8E7F-3344-B9EF-D645D7B718C6}" type="slidenum">
              <a:rPr lang="en-US"/>
              <a:pPr>
                <a:defRPr/>
              </a:pPr>
              <a:t>‹#›</a:t>
            </a:fld>
            <a:endParaRPr lang="en-US"/>
          </a:p>
        </p:txBody>
      </p:sp>
    </p:spTree>
    <p:extLst>
      <p:ext uri="{BB962C8B-B14F-4D97-AF65-F5344CB8AC3E}">
        <p14:creationId xmlns:p14="http://schemas.microsoft.com/office/powerpoint/2010/main" val="110274581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pPr>
                <a:defRPr/>
              </a:pPr>
              <a:t>‹#›</a:t>
            </a:fld>
            <a:endParaRPr lang="en-US"/>
          </a:p>
        </p:txBody>
      </p:sp>
    </p:spTree>
    <p:extLst>
      <p:ext uri="{BB962C8B-B14F-4D97-AF65-F5344CB8AC3E}">
        <p14:creationId xmlns:p14="http://schemas.microsoft.com/office/powerpoint/2010/main" val="1989679523"/>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pPr>
                <a:defRPr/>
              </a:pPr>
              <a:t>‹#›</a:t>
            </a:fld>
            <a:endParaRPr lang="en-US"/>
          </a:p>
        </p:txBody>
      </p:sp>
    </p:spTree>
    <p:extLst>
      <p:ext uri="{BB962C8B-B14F-4D97-AF65-F5344CB8AC3E}">
        <p14:creationId xmlns:p14="http://schemas.microsoft.com/office/powerpoint/2010/main" val="2101854254"/>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CC69E9F-B9DA-2F4F-9A36-BFB8E80A5277}" type="datetimeFigureOut">
              <a:rPr lang="en-US" smtClean="0">
                <a:solidFill>
                  <a:prstClr val="black">
                    <a:tint val="75000"/>
                  </a:prstClr>
                </a:solidFill>
                <a:latin typeface="Calibri"/>
              </a:rPr>
              <a:pPr/>
              <a:t>11/16/19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7B927D9-13C7-2345-AFDF-22E8D7B40D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0860689"/>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C69E9F-B9DA-2F4F-9A36-BFB8E80A5277}" type="datetimeFigureOut">
              <a:rPr lang="en-US" smtClean="0">
                <a:solidFill>
                  <a:prstClr val="black">
                    <a:tint val="75000"/>
                  </a:prstClr>
                </a:solidFill>
                <a:latin typeface="Calibri"/>
              </a:rPr>
              <a:pPr/>
              <a:t>11/16/19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7B927D9-13C7-2345-AFDF-22E8D7B40D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038514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C69E9F-B9DA-2F4F-9A36-BFB8E80A5277}" type="datetimeFigureOut">
              <a:rPr lang="en-US" smtClean="0">
                <a:solidFill>
                  <a:prstClr val="black">
                    <a:tint val="75000"/>
                  </a:prstClr>
                </a:solidFill>
                <a:latin typeface="Calibri"/>
              </a:rPr>
              <a:pPr/>
              <a:t>11/16/19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7B927D9-13C7-2345-AFDF-22E8D7B40D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93071933"/>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C69E9F-B9DA-2F4F-9A36-BFB8E80A5277}" type="datetimeFigureOut">
              <a:rPr lang="en-US" smtClean="0">
                <a:solidFill>
                  <a:prstClr val="black">
                    <a:tint val="75000"/>
                  </a:prstClr>
                </a:solidFill>
                <a:latin typeface="Calibri"/>
              </a:rPr>
              <a:pPr/>
              <a:t>11/16/19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7B927D9-13C7-2345-AFDF-22E8D7B40D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85602138"/>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C69E9F-B9DA-2F4F-9A36-BFB8E80A5277}" type="datetimeFigureOut">
              <a:rPr lang="en-US" smtClean="0">
                <a:solidFill>
                  <a:prstClr val="black">
                    <a:tint val="75000"/>
                  </a:prstClr>
                </a:solidFill>
                <a:latin typeface="Calibri"/>
              </a:rPr>
              <a:pPr/>
              <a:t>11/16/19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7B927D9-13C7-2345-AFDF-22E8D7B40D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9643363"/>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C69E9F-B9DA-2F4F-9A36-BFB8E80A5277}" type="datetimeFigureOut">
              <a:rPr lang="en-US" smtClean="0">
                <a:solidFill>
                  <a:prstClr val="black">
                    <a:tint val="75000"/>
                  </a:prstClr>
                </a:solidFill>
                <a:latin typeface="Calibri"/>
              </a:rPr>
              <a:pPr/>
              <a:t>11/16/19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7B927D9-13C7-2345-AFDF-22E8D7B40D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7991543"/>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C69E9F-B9DA-2F4F-9A36-BFB8E80A5277}" type="datetimeFigureOut">
              <a:rPr lang="en-US" smtClean="0">
                <a:solidFill>
                  <a:prstClr val="black">
                    <a:tint val="75000"/>
                  </a:prstClr>
                </a:solidFill>
                <a:latin typeface="Calibri"/>
              </a:rPr>
              <a:pPr/>
              <a:t>11/16/19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7B927D9-13C7-2345-AFDF-22E8D7B40D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165104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C69E9F-B9DA-2F4F-9A36-BFB8E80A5277}" type="datetimeFigureOut">
              <a:rPr lang="en-US" smtClean="0">
                <a:solidFill>
                  <a:prstClr val="black">
                    <a:tint val="75000"/>
                  </a:prstClr>
                </a:solidFill>
                <a:latin typeface="Calibri"/>
              </a:rPr>
              <a:pPr/>
              <a:t>11/16/19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7B927D9-13C7-2345-AFDF-22E8D7B40D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92891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8C3B72C-347C-7140-9A07-C701F71641CF}" type="slidenum">
              <a:rPr lang="en-US"/>
              <a:pPr>
                <a:defRPr/>
              </a:pPr>
              <a:t>‹#›</a:t>
            </a:fld>
            <a:endParaRPr lang="en-US"/>
          </a:p>
        </p:txBody>
      </p:sp>
    </p:spTree>
    <p:extLst>
      <p:ext uri="{BB962C8B-B14F-4D97-AF65-F5344CB8AC3E}">
        <p14:creationId xmlns:p14="http://schemas.microsoft.com/office/powerpoint/2010/main" val="414279796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C69E9F-B9DA-2F4F-9A36-BFB8E80A5277}" type="datetimeFigureOut">
              <a:rPr lang="en-US" smtClean="0">
                <a:solidFill>
                  <a:prstClr val="black">
                    <a:tint val="75000"/>
                  </a:prstClr>
                </a:solidFill>
                <a:latin typeface="Calibri"/>
              </a:rPr>
              <a:pPr/>
              <a:t>11/16/19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7B927D9-13C7-2345-AFDF-22E8D7B40D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6610989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C69E9F-B9DA-2F4F-9A36-BFB8E80A5277}" type="datetimeFigureOut">
              <a:rPr lang="en-US" smtClean="0">
                <a:solidFill>
                  <a:prstClr val="black">
                    <a:tint val="75000"/>
                  </a:prstClr>
                </a:solidFill>
                <a:latin typeface="Calibri"/>
              </a:rPr>
              <a:pPr/>
              <a:t>11/16/19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7B927D9-13C7-2345-AFDF-22E8D7B40D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246264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C69E9F-B9DA-2F4F-9A36-BFB8E80A5277}" type="datetimeFigureOut">
              <a:rPr lang="en-US" smtClean="0">
                <a:solidFill>
                  <a:prstClr val="black">
                    <a:tint val="75000"/>
                  </a:prstClr>
                </a:solidFill>
                <a:latin typeface="Calibri"/>
              </a:rPr>
              <a:pPr/>
              <a:t>11/16/19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7B927D9-13C7-2345-AFDF-22E8D7B40D5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4318787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01301149"/>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3676805"/>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167114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86657025"/>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45124904"/>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1565432"/>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79533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FF76EB9-C69D-8B49-9C4C-CF9351AF8162}" type="slidenum">
              <a:rPr lang="en-US"/>
              <a:pPr>
                <a:defRPr/>
              </a:pPr>
              <a:t>‹#›</a:t>
            </a:fld>
            <a:endParaRPr lang="en-US"/>
          </a:p>
        </p:txBody>
      </p:sp>
    </p:spTree>
    <p:extLst>
      <p:ext uri="{BB962C8B-B14F-4D97-AF65-F5344CB8AC3E}">
        <p14:creationId xmlns:p14="http://schemas.microsoft.com/office/powerpoint/2010/main" val="2920206230"/>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37396100"/>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133480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6297693"/>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596996"/>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53CD5960-DE58-9549-9D1E-9977B1E46550}" type="slidenum">
              <a:rPr lang="en-US" sz="1800">
                <a:solidFill>
                  <a:srgbClr val="000000"/>
                </a:solidFill>
                <a:effectLst/>
                <a:latin typeface="Arial" charset="0"/>
              </a:rPr>
              <a:pPr eaLnBrk="0" hangingPunct="0">
                <a:defRPr/>
              </a:pPr>
              <a:t>‹#›</a:t>
            </a:fld>
            <a:endParaRPr lang="en-US" sz="1800">
              <a:solidFill>
                <a:srgbClr val="000000"/>
              </a:solidFill>
              <a:effectLst/>
              <a:latin typeface="Arial" charset="0"/>
            </a:endParaRPr>
          </a:p>
        </p:txBody>
      </p:sp>
    </p:spTree>
    <p:extLst>
      <p:ext uri="{BB962C8B-B14F-4D97-AF65-F5344CB8AC3E}">
        <p14:creationId xmlns:p14="http://schemas.microsoft.com/office/powerpoint/2010/main" val="2538400558"/>
      </p:ext>
    </p:extLst>
  </p:cSld>
  <p:clrMapOvr>
    <a:masterClrMapping/>
  </p:clrMapOvr>
  <p:transition spd="med">
    <p:randomBar dir="vert"/>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8E2AC4BD-ACA5-1742-B980-96D34637DAFF}" type="slidenum">
              <a:rPr lang="en-US" sz="1800">
                <a:solidFill>
                  <a:srgbClr val="000000"/>
                </a:solidFill>
                <a:effectLst/>
                <a:latin typeface="Arial" charset="0"/>
              </a:rPr>
              <a:pPr eaLnBrk="0" hangingPunct="0">
                <a:defRPr/>
              </a:pPr>
              <a:t>‹#›</a:t>
            </a:fld>
            <a:endParaRPr lang="en-US" sz="1800">
              <a:solidFill>
                <a:srgbClr val="000000"/>
              </a:solidFill>
              <a:effectLst/>
              <a:latin typeface="Arial" charset="0"/>
            </a:endParaRPr>
          </a:p>
        </p:txBody>
      </p:sp>
    </p:spTree>
    <p:extLst>
      <p:ext uri="{BB962C8B-B14F-4D97-AF65-F5344CB8AC3E}">
        <p14:creationId xmlns:p14="http://schemas.microsoft.com/office/powerpoint/2010/main" val="1947263998"/>
      </p:ext>
    </p:extLst>
  </p:cSld>
  <p:clrMapOvr>
    <a:masterClrMapping/>
  </p:clrMapOvr>
  <p:transition spd="med">
    <p:randomBar dir="vert"/>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E1435CDD-509D-714C-A80F-7530A5D2713B}" type="slidenum">
              <a:rPr lang="en-US" sz="1800">
                <a:solidFill>
                  <a:srgbClr val="000000"/>
                </a:solidFill>
                <a:effectLst/>
                <a:latin typeface="Arial" charset="0"/>
              </a:rPr>
              <a:pPr eaLnBrk="0" hangingPunct="0">
                <a:defRPr/>
              </a:pPr>
              <a:t>‹#›</a:t>
            </a:fld>
            <a:endParaRPr lang="en-US" sz="1800">
              <a:solidFill>
                <a:srgbClr val="000000"/>
              </a:solidFill>
              <a:effectLst/>
              <a:latin typeface="Arial" charset="0"/>
            </a:endParaRPr>
          </a:p>
        </p:txBody>
      </p:sp>
    </p:spTree>
    <p:extLst>
      <p:ext uri="{BB962C8B-B14F-4D97-AF65-F5344CB8AC3E}">
        <p14:creationId xmlns:p14="http://schemas.microsoft.com/office/powerpoint/2010/main" val="164593914"/>
      </p:ext>
    </p:extLst>
  </p:cSld>
  <p:clrMapOvr>
    <a:masterClrMapping/>
  </p:clrMapOvr>
  <p:transition spd="med">
    <p:randomBar dir="vert"/>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9AA48C59-6889-A94B-A32E-C1872191FB51}" type="slidenum">
              <a:rPr lang="en-US" sz="1800">
                <a:solidFill>
                  <a:srgbClr val="000000"/>
                </a:solidFill>
                <a:effectLst/>
                <a:latin typeface="Arial" charset="0"/>
              </a:rPr>
              <a:pPr eaLnBrk="0" hangingPunct="0">
                <a:defRPr/>
              </a:pPr>
              <a:t>‹#›</a:t>
            </a:fld>
            <a:endParaRPr lang="en-US" sz="1800">
              <a:solidFill>
                <a:srgbClr val="000000"/>
              </a:solidFill>
              <a:effectLst/>
              <a:latin typeface="Arial" charset="0"/>
            </a:endParaRPr>
          </a:p>
        </p:txBody>
      </p:sp>
    </p:spTree>
    <p:extLst>
      <p:ext uri="{BB962C8B-B14F-4D97-AF65-F5344CB8AC3E}">
        <p14:creationId xmlns:p14="http://schemas.microsoft.com/office/powerpoint/2010/main" val="2185259010"/>
      </p:ext>
    </p:extLst>
  </p:cSld>
  <p:clrMapOvr>
    <a:masterClrMapping/>
  </p:clrMapOvr>
  <p:transition spd="med">
    <p:randomBar dir="vert"/>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2F7579BF-60A4-7F4A-8582-C0CFBFEE3485}" type="slidenum">
              <a:rPr lang="en-US" sz="1800">
                <a:solidFill>
                  <a:srgbClr val="000000"/>
                </a:solidFill>
                <a:effectLst/>
                <a:latin typeface="Arial" charset="0"/>
              </a:rPr>
              <a:pPr eaLnBrk="0" hangingPunct="0">
                <a:defRPr/>
              </a:pPr>
              <a:t>‹#›</a:t>
            </a:fld>
            <a:endParaRPr lang="en-US" sz="1800">
              <a:solidFill>
                <a:srgbClr val="000000"/>
              </a:solidFill>
              <a:effectLst/>
              <a:latin typeface="Arial" charset="0"/>
            </a:endParaRPr>
          </a:p>
        </p:txBody>
      </p:sp>
    </p:spTree>
    <p:extLst>
      <p:ext uri="{BB962C8B-B14F-4D97-AF65-F5344CB8AC3E}">
        <p14:creationId xmlns:p14="http://schemas.microsoft.com/office/powerpoint/2010/main" val="1362104191"/>
      </p:ext>
    </p:extLst>
  </p:cSld>
  <p:clrMapOvr>
    <a:masterClrMapping/>
  </p:clrMapOvr>
  <p:transition spd="med">
    <p:randomBar dir="vert"/>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C4FF0426-95B7-0C4E-BD70-7BCDA2379B19}" type="slidenum">
              <a:rPr lang="en-US" sz="1800">
                <a:solidFill>
                  <a:srgbClr val="000000"/>
                </a:solidFill>
                <a:effectLst/>
                <a:latin typeface="Arial" charset="0"/>
              </a:rPr>
              <a:pPr eaLnBrk="0" hangingPunct="0">
                <a:defRPr/>
              </a:pPr>
              <a:t>‹#›</a:t>
            </a:fld>
            <a:endParaRPr lang="en-US" sz="1800">
              <a:solidFill>
                <a:srgbClr val="000000"/>
              </a:solidFill>
              <a:effectLst/>
              <a:latin typeface="Arial" charset="0"/>
            </a:endParaRPr>
          </a:p>
        </p:txBody>
      </p:sp>
    </p:spTree>
    <p:extLst>
      <p:ext uri="{BB962C8B-B14F-4D97-AF65-F5344CB8AC3E}">
        <p14:creationId xmlns:p14="http://schemas.microsoft.com/office/powerpoint/2010/main" val="3452792261"/>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4EA11B5A-3F3D-9249-B85F-B7778180AF4E}" type="slidenum">
              <a:rPr lang="en-US"/>
              <a:pPr>
                <a:defRPr/>
              </a:pPr>
              <a:t>‹#›</a:t>
            </a:fld>
            <a:endParaRPr lang="en-US"/>
          </a:p>
        </p:txBody>
      </p:sp>
    </p:spTree>
    <p:extLst>
      <p:ext uri="{BB962C8B-B14F-4D97-AF65-F5344CB8AC3E}">
        <p14:creationId xmlns:p14="http://schemas.microsoft.com/office/powerpoint/2010/main" val="2228262501"/>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6E38683F-DEE4-5844-8D80-5DD23667B768}" type="slidenum">
              <a:rPr lang="en-US" sz="1800">
                <a:solidFill>
                  <a:srgbClr val="000000"/>
                </a:solidFill>
                <a:effectLst/>
                <a:latin typeface="Arial" charset="0"/>
              </a:rPr>
              <a:pPr eaLnBrk="0" hangingPunct="0">
                <a:defRPr/>
              </a:pPr>
              <a:t>‹#›</a:t>
            </a:fld>
            <a:endParaRPr lang="en-US" sz="1800">
              <a:solidFill>
                <a:srgbClr val="000000"/>
              </a:solidFill>
              <a:effectLst/>
              <a:latin typeface="Arial" charset="0"/>
            </a:endParaRPr>
          </a:p>
        </p:txBody>
      </p:sp>
    </p:spTree>
    <p:extLst>
      <p:ext uri="{BB962C8B-B14F-4D97-AF65-F5344CB8AC3E}">
        <p14:creationId xmlns:p14="http://schemas.microsoft.com/office/powerpoint/2010/main" val="1225245976"/>
      </p:ext>
    </p:extLst>
  </p:cSld>
  <p:clrMapOvr>
    <a:masterClrMapping/>
  </p:clrMapOvr>
  <p:transition spd="med">
    <p:randomBar dir="vert"/>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B0E2CB0F-D506-4849-8809-7B22F00A106F}" type="slidenum">
              <a:rPr lang="en-US" sz="1800">
                <a:solidFill>
                  <a:srgbClr val="000000"/>
                </a:solidFill>
                <a:effectLst/>
                <a:latin typeface="Arial" charset="0"/>
              </a:rPr>
              <a:pPr eaLnBrk="0" hangingPunct="0">
                <a:defRPr/>
              </a:pPr>
              <a:t>‹#›</a:t>
            </a:fld>
            <a:endParaRPr lang="en-US" sz="1800">
              <a:solidFill>
                <a:srgbClr val="000000"/>
              </a:solidFill>
              <a:effectLst/>
              <a:latin typeface="Arial" charset="0"/>
            </a:endParaRPr>
          </a:p>
        </p:txBody>
      </p:sp>
    </p:spTree>
    <p:extLst>
      <p:ext uri="{BB962C8B-B14F-4D97-AF65-F5344CB8AC3E}">
        <p14:creationId xmlns:p14="http://schemas.microsoft.com/office/powerpoint/2010/main" val="299315260"/>
      </p:ext>
    </p:extLst>
  </p:cSld>
  <p:clrMapOvr>
    <a:masterClrMapping/>
  </p:clrMapOvr>
  <p:transition spd="med">
    <p:randomBar dir="vert"/>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22AB7C18-1181-5A4C-A52A-C747D58A3FED}" type="slidenum">
              <a:rPr lang="en-US" sz="1800">
                <a:solidFill>
                  <a:srgbClr val="000000"/>
                </a:solidFill>
                <a:effectLst/>
                <a:latin typeface="Arial" charset="0"/>
              </a:rPr>
              <a:pPr eaLnBrk="0" hangingPunct="0">
                <a:defRPr/>
              </a:pPr>
              <a:t>‹#›</a:t>
            </a:fld>
            <a:endParaRPr lang="en-US" sz="1800">
              <a:solidFill>
                <a:srgbClr val="000000"/>
              </a:solidFill>
              <a:effectLst/>
              <a:latin typeface="Arial" charset="0"/>
            </a:endParaRPr>
          </a:p>
        </p:txBody>
      </p:sp>
    </p:spTree>
    <p:extLst>
      <p:ext uri="{BB962C8B-B14F-4D97-AF65-F5344CB8AC3E}">
        <p14:creationId xmlns:p14="http://schemas.microsoft.com/office/powerpoint/2010/main" val="1128944516"/>
      </p:ext>
    </p:extLst>
  </p:cSld>
  <p:clrMapOvr>
    <a:masterClrMapping/>
  </p:clrMapOvr>
  <p:transition spd="med">
    <p:randomBar dir="vert"/>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F8DE9536-7A89-1245-8034-B4013A423F98}" type="slidenum">
              <a:rPr lang="en-US" sz="1800">
                <a:solidFill>
                  <a:srgbClr val="000000"/>
                </a:solidFill>
                <a:effectLst/>
                <a:latin typeface="Arial" charset="0"/>
              </a:rPr>
              <a:pPr eaLnBrk="0" hangingPunct="0">
                <a:defRPr/>
              </a:pPr>
              <a:t>‹#›</a:t>
            </a:fld>
            <a:endParaRPr lang="en-US" sz="1800">
              <a:solidFill>
                <a:srgbClr val="000000"/>
              </a:solidFill>
              <a:effectLst/>
              <a:latin typeface="Arial" charset="0"/>
            </a:endParaRPr>
          </a:p>
        </p:txBody>
      </p:sp>
    </p:spTree>
    <p:extLst>
      <p:ext uri="{BB962C8B-B14F-4D97-AF65-F5344CB8AC3E}">
        <p14:creationId xmlns:p14="http://schemas.microsoft.com/office/powerpoint/2010/main" val="3610810548"/>
      </p:ext>
    </p:extLst>
  </p:cSld>
  <p:clrMapOvr>
    <a:masterClrMapping/>
  </p:clrMapOvr>
  <p:transition spd="med">
    <p:randomBar dir="vert"/>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0B79D637-9252-0645-9228-66DAD93D573D}" type="slidenum">
              <a:rPr lang="en-US" sz="1800">
                <a:solidFill>
                  <a:srgbClr val="000000"/>
                </a:solidFill>
                <a:effectLst/>
                <a:latin typeface="Arial" charset="0"/>
              </a:rPr>
              <a:pPr eaLnBrk="0" hangingPunct="0">
                <a:defRPr/>
              </a:pPr>
              <a:t>‹#›</a:t>
            </a:fld>
            <a:endParaRPr lang="en-US" sz="1800">
              <a:solidFill>
                <a:srgbClr val="000000"/>
              </a:solidFill>
              <a:effectLst/>
              <a:latin typeface="Arial" charset="0"/>
            </a:endParaRPr>
          </a:p>
        </p:txBody>
      </p:sp>
    </p:spTree>
    <p:extLst>
      <p:ext uri="{BB962C8B-B14F-4D97-AF65-F5344CB8AC3E}">
        <p14:creationId xmlns:p14="http://schemas.microsoft.com/office/powerpoint/2010/main" val="1771201326"/>
      </p:ext>
    </p:extLst>
  </p:cSld>
  <p:clrMapOvr>
    <a:masterClrMapping/>
  </p:clrMapOvr>
  <p:transition spd="med">
    <p:randomBar dir="vert"/>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eaLnBrk="0" hangingPunct="0">
              <a:defRPr/>
            </a:pPr>
            <a:endParaRPr lang="en-US" sz="1800">
              <a:solidFill>
                <a:srgbClr val="000000"/>
              </a:solidFill>
              <a:effectLst/>
              <a:latin typeface="Arial"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eaLnBrk="0" hangingPunct="0">
              <a:defRPr/>
            </a:pPr>
            <a:fld id="{5ACB891B-C895-1549-93E8-4C2F5329292B}" type="slidenum">
              <a:rPr lang="en-US" sz="1800">
                <a:solidFill>
                  <a:srgbClr val="000000"/>
                </a:solidFill>
                <a:effectLst/>
                <a:latin typeface="Arial" charset="0"/>
              </a:rPr>
              <a:pPr eaLnBrk="0" hangingPunct="0">
                <a:defRPr/>
              </a:pPr>
              <a:t>‹#›</a:t>
            </a:fld>
            <a:endParaRPr lang="en-US" sz="1800">
              <a:solidFill>
                <a:srgbClr val="000000"/>
              </a:solidFill>
              <a:effectLst/>
              <a:latin typeface="Arial" charset="0"/>
            </a:endParaRPr>
          </a:p>
        </p:txBody>
      </p:sp>
    </p:spTree>
    <p:extLst>
      <p:ext uri="{BB962C8B-B14F-4D97-AF65-F5344CB8AC3E}">
        <p14:creationId xmlns:p14="http://schemas.microsoft.com/office/powerpoint/2010/main" val="3022525904"/>
      </p:ext>
    </p:extLst>
  </p:cSld>
  <p:clrMapOvr>
    <a:masterClrMapping/>
  </p:clrMapOvr>
  <p:transition spd="med">
    <p:randomBar dir="vert"/>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8787" name="Rectangle 3"/>
          <p:cNvSpPr>
            <a:spLocks noGrp="1" noChangeArrowheads="1"/>
          </p:cNvSpPr>
          <p:nvPr>
            <p:ph type="subTitle" idx="1"/>
          </p:nvPr>
        </p:nvSpPr>
        <p:spPr>
          <a:xfrm>
            <a:off x="1371600" y="3886200"/>
            <a:ext cx="6400800" cy="1752600"/>
          </a:xfrm>
        </p:spPr>
        <p:txBody>
          <a:bodyPr/>
          <a:lstStyle>
            <a:lvl1pPr marL="0" indent="0" algn="ctr">
              <a:buFont typeface="Time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7779A1-BFA7-1B46-A7EE-A38134C3096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114687"/>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E93E4F0-BE38-B04C-AB3F-0920765FE868}"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38566185"/>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1A2E5-A3F9-5447-9683-437B1AC1F66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108858065"/>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1E4595-7222-3C40-B60B-E119B9D0AEC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9413407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54C16582-F80A-EC4A-A676-D253C03057D0}" type="slidenum">
              <a:rPr lang="en-US"/>
              <a:pPr>
                <a:defRPr/>
              </a:pPr>
              <a:t>‹#›</a:t>
            </a:fld>
            <a:endParaRPr lang="en-US"/>
          </a:p>
        </p:txBody>
      </p:sp>
    </p:spTree>
    <p:extLst>
      <p:ext uri="{BB962C8B-B14F-4D97-AF65-F5344CB8AC3E}">
        <p14:creationId xmlns:p14="http://schemas.microsoft.com/office/powerpoint/2010/main" val="3950541030"/>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63CC35A-D8AD-F44B-AD46-1713BD39385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612209444"/>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81C34B4-C0A9-0F4F-B47C-11AB629631D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039149067"/>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7CA0808-F4CF-084F-AB47-32B81EF4DD9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869921904"/>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ED12F5-CCDD-5A44-88F8-87F7A4DB23A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687770986"/>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AFFCB2-8BB3-FF49-9063-228573ADBA8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814407165"/>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6AE65D-B13F-D640-A20E-6F86E31E4D8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21054865"/>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1E1486-ACF3-4B4E-9131-1CBFFA252D1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160974394"/>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86555937"/>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656596971"/>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696233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9"/>
          <p:cNvSpPr>
            <a:spLocks/>
          </p:cNvSpPr>
          <p:nvPr/>
        </p:nvSpPr>
        <p:spPr bwMode="auto">
          <a:xfrm>
            <a:off x="3022600"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 name="Freeform 10"/>
          <p:cNvSpPr>
            <a:spLocks/>
          </p:cNvSpPr>
          <p:nvPr/>
        </p:nvSpPr>
        <p:spPr bwMode="auto">
          <a:xfrm>
            <a:off x="3022600"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8" name="Freeform 11"/>
          <p:cNvSpPr>
            <a:spLocks/>
          </p:cNvSpPr>
          <p:nvPr/>
        </p:nvSpPr>
        <p:spPr bwMode="auto">
          <a:xfrm>
            <a:off x="3044825" y="850900"/>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9" name="Freeform 12"/>
          <p:cNvSpPr>
            <a:spLocks/>
          </p:cNvSpPr>
          <p:nvPr/>
        </p:nvSpPr>
        <p:spPr bwMode="auto">
          <a:xfrm>
            <a:off x="5057775"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 name="Freeform 13"/>
          <p:cNvSpPr>
            <a:spLocks/>
          </p:cNvSpPr>
          <p:nvPr/>
        </p:nvSpPr>
        <p:spPr bwMode="auto">
          <a:xfrm>
            <a:off x="3052763" y="4763"/>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1" name="Freeform 14"/>
          <p:cNvSpPr>
            <a:spLocks/>
          </p:cNvSpPr>
          <p:nvPr/>
        </p:nvSpPr>
        <p:spPr bwMode="auto">
          <a:xfrm>
            <a:off x="3981450" y="334963"/>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28"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fld id="{BEC55AF3-0F1E-6847-B9D9-F2B0C600CC6D}" type="slidenum">
              <a:rPr lang="en-US"/>
              <a:pPr/>
              <a:t>‹#›</a:t>
            </a:fld>
            <a:endParaRPr lang="en-US"/>
          </a:p>
        </p:txBody>
      </p:sp>
    </p:spTree>
    <p:extLst>
      <p:ext uri="{BB962C8B-B14F-4D97-AF65-F5344CB8AC3E}">
        <p14:creationId xmlns:p14="http://schemas.microsoft.com/office/powerpoint/2010/main" val="3377855394"/>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18404938"/>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01045449"/>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38987918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4577001"/>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14598373"/>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96917818"/>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79941763"/>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81385060"/>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65617893"/>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146806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4FD5E218-CF26-CE4D-86B4-2DE2034B7E39}" type="slidenum">
              <a:rPr lang="en-US"/>
              <a:pPr/>
              <a:t>‹#›</a:t>
            </a:fld>
            <a:endParaRPr lang="en-US"/>
          </a:p>
        </p:txBody>
      </p:sp>
    </p:spTree>
    <p:extLst>
      <p:ext uri="{BB962C8B-B14F-4D97-AF65-F5344CB8AC3E}">
        <p14:creationId xmlns:p14="http://schemas.microsoft.com/office/powerpoint/2010/main" val="9860573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3372375825"/>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3427663758"/>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1431032170"/>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1174388762"/>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3281862472"/>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1858493790"/>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102781451"/>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2477541280"/>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2587386452"/>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4119807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fld id="{B6A1010C-5EFE-C149-9586-90AF5225B9E7}" type="slidenum">
              <a:rPr lang="en-US"/>
              <a:pPr/>
              <a:t>‹#›</a:t>
            </a:fld>
            <a:endParaRPr lang="en-US"/>
          </a:p>
        </p:txBody>
      </p:sp>
    </p:spTree>
    <p:extLst>
      <p:ext uri="{BB962C8B-B14F-4D97-AF65-F5344CB8AC3E}">
        <p14:creationId xmlns:p14="http://schemas.microsoft.com/office/powerpoint/2010/main" val="24161720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541C1E45-5353-6449-A299-E778B5272FDF}" type="slidenum">
              <a:rPr lang="en-US"/>
              <a:pPr/>
              <a:t>‹#›</a:t>
            </a:fld>
            <a:endParaRPr lang="en-US"/>
          </a:p>
        </p:txBody>
      </p:sp>
    </p:spTree>
    <p:extLst>
      <p:ext uri="{BB962C8B-B14F-4D97-AF65-F5344CB8AC3E}">
        <p14:creationId xmlns:p14="http://schemas.microsoft.com/office/powerpoint/2010/main" val="420201077"/>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2088661018"/>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1322079610"/>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498066624"/>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01731473"/>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42846123"/>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315047"/>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1329048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02988826"/>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77489013"/>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8815472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DE050956-C8E4-2B40-B476-4706D135A192}" type="slidenum">
              <a:rPr lang="en-US"/>
              <a:pPr/>
              <a:t>‹#›</a:t>
            </a:fld>
            <a:endParaRPr lang="en-US"/>
          </a:p>
        </p:txBody>
      </p:sp>
    </p:spTree>
    <p:extLst>
      <p:ext uri="{BB962C8B-B14F-4D97-AF65-F5344CB8AC3E}">
        <p14:creationId xmlns:p14="http://schemas.microsoft.com/office/powerpoint/2010/main" val="3084398298"/>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26196082"/>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851730678"/>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27851277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27681652"/>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996718050"/>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846825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fld id="{D926CEDA-784C-CE4F-A12A-343EC2C5F957}" type="slidenum">
              <a:rPr lang="en-US"/>
              <a:pPr/>
              <a:t>‹#›</a:t>
            </a:fld>
            <a:endParaRPr lang="en-US"/>
          </a:p>
        </p:txBody>
      </p:sp>
    </p:spTree>
    <p:extLst>
      <p:ext uri="{BB962C8B-B14F-4D97-AF65-F5344CB8AC3E}">
        <p14:creationId xmlns:p14="http://schemas.microsoft.com/office/powerpoint/2010/main" val="42602278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fld id="{0A515764-2353-2B4D-9F7E-39265F35B65A}" type="slidenum">
              <a:rPr lang="en-US"/>
              <a:pPr/>
              <a:t>‹#›</a:t>
            </a:fld>
            <a:endParaRPr lang="en-US"/>
          </a:p>
        </p:txBody>
      </p:sp>
    </p:spTree>
    <p:extLst>
      <p:ext uri="{BB962C8B-B14F-4D97-AF65-F5344CB8AC3E}">
        <p14:creationId xmlns:p14="http://schemas.microsoft.com/office/powerpoint/2010/main" val="3909142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fld id="{C78E9DE8-EB10-584C-BE87-6B0ED0CDA576}" type="slidenum">
              <a:rPr lang="en-US"/>
              <a:pPr/>
              <a:t>‹#›</a:t>
            </a:fld>
            <a:endParaRPr lang="en-US"/>
          </a:p>
        </p:txBody>
      </p:sp>
    </p:spTree>
    <p:extLst>
      <p:ext uri="{BB962C8B-B14F-4D97-AF65-F5344CB8AC3E}">
        <p14:creationId xmlns:p14="http://schemas.microsoft.com/office/powerpoint/2010/main" val="7683967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E15C9E3C-E9FC-5547-A0B8-E0298F938F78}" type="slidenum">
              <a:rPr lang="en-US"/>
              <a:pPr/>
              <a:t>‹#›</a:t>
            </a:fld>
            <a:endParaRPr lang="en-US"/>
          </a:p>
        </p:txBody>
      </p:sp>
    </p:spTree>
    <p:extLst>
      <p:ext uri="{BB962C8B-B14F-4D97-AF65-F5344CB8AC3E}">
        <p14:creationId xmlns:p14="http://schemas.microsoft.com/office/powerpoint/2010/main" val="17513477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6F8B570A-704D-DA48-9275-4CDC046B9ADE}" type="slidenum">
              <a:rPr lang="en-US"/>
              <a:pPr/>
              <a:t>‹#›</a:t>
            </a:fld>
            <a:endParaRPr lang="en-US"/>
          </a:p>
        </p:txBody>
      </p:sp>
    </p:spTree>
    <p:extLst>
      <p:ext uri="{BB962C8B-B14F-4D97-AF65-F5344CB8AC3E}">
        <p14:creationId xmlns:p14="http://schemas.microsoft.com/office/powerpoint/2010/main" val="37372389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14224521-7558-1740-B1DC-BAC291C45837}" type="slidenum">
              <a:rPr lang="en-US"/>
              <a:pPr/>
              <a:t>‹#›</a:t>
            </a:fld>
            <a:endParaRPr lang="en-US"/>
          </a:p>
        </p:txBody>
      </p:sp>
    </p:spTree>
    <p:extLst>
      <p:ext uri="{BB962C8B-B14F-4D97-AF65-F5344CB8AC3E}">
        <p14:creationId xmlns:p14="http://schemas.microsoft.com/office/powerpoint/2010/main" val="338171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1205C43D-65D3-A846-8360-8489CD0F2238}" type="slidenum">
              <a:rPr lang="en-US"/>
              <a:pPr/>
              <a:t>‹#›</a:t>
            </a:fld>
            <a:endParaRPr lang="en-US"/>
          </a:p>
        </p:txBody>
      </p:sp>
    </p:spTree>
    <p:extLst>
      <p:ext uri="{BB962C8B-B14F-4D97-AF65-F5344CB8AC3E}">
        <p14:creationId xmlns:p14="http://schemas.microsoft.com/office/powerpoint/2010/main" val="28675216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fld id="{848A329F-2058-214C-BFBF-3CAAF346873D}" type="slidenum">
              <a:rPr lang="en-US"/>
              <a:pPr/>
              <a:t>‹#›</a:t>
            </a:fld>
            <a:endParaRPr lang="en-US"/>
          </a:p>
        </p:txBody>
      </p:sp>
    </p:spTree>
    <p:extLst>
      <p:ext uri="{BB962C8B-B14F-4D97-AF65-F5344CB8AC3E}">
        <p14:creationId xmlns:p14="http://schemas.microsoft.com/office/powerpoint/2010/main" val="1480263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fld id="{9676DB57-CC2F-FA44-B4CC-3C95A8855577}" type="slidenum">
              <a:rPr lang="en-US"/>
              <a:pPr/>
              <a:t>‹#›</a:t>
            </a:fld>
            <a:endParaRPr lang="en-US"/>
          </a:p>
        </p:txBody>
      </p:sp>
    </p:spTree>
    <p:extLst>
      <p:ext uri="{BB962C8B-B14F-4D97-AF65-F5344CB8AC3E}">
        <p14:creationId xmlns:p14="http://schemas.microsoft.com/office/powerpoint/2010/main" val="32121869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06DCB7BE-1A08-8C4C-B1F6-3E649ECFE20F}" type="slidenum">
              <a:rPr lang="en-US"/>
              <a:pPr/>
              <a:t>‹#›</a:t>
            </a:fld>
            <a:endParaRPr lang="en-US"/>
          </a:p>
        </p:txBody>
      </p:sp>
    </p:spTree>
    <p:extLst>
      <p:ext uri="{BB962C8B-B14F-4D97-AF65-F5344CB8AC3E}">
        <p14:creationId xmlns:p14="http://schemas.microsoft.com/office/powerpoint/2010/main" val="41766621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1F7F79C7-B96C-6248-8423-C7527B558B49}" type="slidenum">
              <a:rPr lang="en-US"/>
              <a:pPr/>
              <a:t>‹#›</a:t>
            </a:fld>
            <a:endParaRPr lang="en-US"/>
          </a:p>
        </p:txBody>
      </p:sp>
    </p:spTree>
    <p:extLst>
      <p:ext uri="{BB962C8B-B14F-4D97-AF65-F5344CB8AC3E}">
        <p14:creationId xmlns:p14="http://schemas.microsoft.com/office/powerpoint/2010/main" val="17538513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1CBEEB2B-CC44-4741-B602-85C174EE012E}" type="slidenum">
              <a:rPr lang="en-US"/>
              <a:pPr/>
              <a:t>‹#›</a:t>
            </a:fld>
            <a:endParaRPr lang="en-US"/>
          </a:p>
        </p:txBody>
      </p:sp>
    </p:spTree>
    <p:extLst>
      <p:ext uri="{BB962C8B-B14F-4D97-AF65-F5344CB8AC3E}">
        <p14:creationId xmlns:p14="http://schemas.microsoft.com/office/powerpoint/2010/main" val="28038893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fld id="{C56DCFCD-55BA-8349-B38E-958B0F6B5350}" type="slidenum">
              <a:rPr lang="en-US"/>
              <a:pPr/>
              <a:t>‹#›</a:t>
            </a:fld>
            <a:endParaRPr lang="en-US"/>
          </a:p>
        </p:txBody>
      </p:sp>
    </p:spTree>
    <p:extLst>
      <p:ext uri="{BB962C8B-B14F-4D97-AF65-F5344CB8AC3E}">
        <p14:creationId xmlns:p14="http://schemas.microsoft.com/office/powerpoint/2010/main" val="1210639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fld id="{6F7A30F3-8FB2-E448-8444-D791500E5D1D}" type="slidenum">
              <a:rPr lang="en-US"/>
              <a:pPr/>
              <a:t>‹#›</a:t>
            </a:fld>
            <a:endParaRPr lang="en-US"/>
          </a:p>
        </p:txBody>
      </p:sp>
    </p:spTree>
    <p:extLst>
      <p:ext uri="{BB962C8B-B14F-4D97-AF65-F5344CB8AC3E}">
        <p14:creationId xmlns:p14="http://schemas.microsoft.com/office/powerpoint/2010/main" val="17731079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fld id="{626098CB-D609-274B-9A1D-FD9EBBFC86F7}" type="slidenum">
              <a:rPr lang="en-US"/>
              <a:pPr/>
              <a:t>‹#›</a:t>
            </a:fld>
            <a:endParaRPr lang="en-US"/>
          </a:p>
        </p:txBody>
      </p:sp>
    </p:spTree>
    <p:extLst>
      <p:ext uri="{BB962C8B-B14F-4D97-AF65-F5344CB8AC3E}">
        <p14:creationId xmlns:p14="http://schemas.microsoft.com/office/powerpoint/2010/main" val="39047528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85638D8C-CA3C-D941-93B5-1E61B4B02280}" type="slidenum">
              <a:rPr lang="en-US"/>
              <a:pPr/>
              <a:t>‹#›</a:t>
            </a:fld>
            <a:endParaRPr lang="en-US"/>
          </a:p>
        </p:txBody>
      </p:sp>
    </p:spTree>
    <p:extLst>
      <p:ext uri="{BB962C8B-B14F-4D97-AF65-F5344CB8AC3E}">
        <p14:creationId xmlns:p14="http://schemas.microsoft.com/office/powerpoint/2010/main" val="24235185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500FE657-EB0F-A744-A3C9-1127D1DED592}" type="slidenum">
              <a:rPr lang="en-US"/>
              <a:pPr/>
              <a:t>‹#›</a:t>
            </a:fld>
            <a:endParaRPr lang="en-US"/>
          </a:p>
        </p:txBody>
      </p:sp>
    </p:spTree>
    <p:extLst>
      <p:ext uri="{BB962C8B-B14F-4D97-AF65-F5344CB8AC3E}">
        <p14:creationId xmlns:p14="http://schemas.microsoft.com/office/powerpoint/2010/main" val="84716818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26347104-EB83-4C41-A0A7-FE204A8B74AF}" type="slidenum">
              <a:rPr lang="en-US"/>
              <a:pPr/>
              <a:t>‹#›</a:t>
            </a:fld>
            <a:endParaRPr lang="en-US"/>
          </a:p>
        </p:txBody>
      </p:sp>
    </p:spTree>
    <p:extLst>
      <p:ext uri="{BB962C8B-B14F-4D97-AF65-F5344CB8AC3E}">
        <p14:creationId xmlns:p14="http://schemas.microsoft.com/office/powerpoint/2010/main" val="10464299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17955CE3-E000-B546-9CCC-11FCFF5F96D0}" type="slidenum">
              <a:rPr lang="en-US"/>
              <a:pPr/>
              <a:t>‹#›</a:t>
            </a:fld>
            <a:endParaRPr lang="en-US"/>
          </a:p>
        </p:txBody>
      </p:sp>
    </p:spTree>
    <p:extLst>
      <p:ext uri="{BB962C8B-B14F-4D97-AF65-F5344CB8AC3E}">
        <p14:creationId xmlns:p14="http://schemas.microsoft.com/office/powerpoint/2010/main" val="2806950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7BA790A1-9DC5-A441-BDA5-A8074A4F2C9B}" type="slidenum">
              <a:rPr lang="en-US"/>
              <a:pPr/>
              <a:t>‹#›</a:t>
            </a:fld>
            <a:endParaRPr lang="en-US"/>
          </a:p>
        </p:txBody>
      </p:sp>
    </p:spTree>
    <p:extLst>
      <p:ext uri="{BB962C8B-B14F-4D97-AF65-F5344CB8AC3E}">
        <p14:creationId xmlns:p14="http://schemas.microsoft.com/office/powerpoint/2010/main" val="14748738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fld id="{332A4290-9056-984A-A1BD-F0CE205EDC72}" type="slidenum">
              <a:rPr lang="en-US"/>
              <a:pPr/>
              <a:t>‹#›</a:t>
            </a:fld>
            <a:endParaRPr lang="en-US"/>
          </a:p>
        </p:txBody>
      </p:sp>
    </p:spTree>
    <p:extLst>
      <p:ext uri="{BB962C8B-B14F-4D97-AF65-F5344CB8AC3E}">
        <p14:creationId xmlns:p14="http://schemas.microsoft.com/office/powerpoint/2010/main" val="14477103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fld id="{3B2BF067-3848-5549-8D09-B7CB7883CC4F}" type="slidenum">
              <a:rPr lang="en-GB"/>
              <a:pPr/>
              <a:t>‹#›</a:t>
            </a:fld>
            <a:endParaRPr lang="en-GB"/>
          </a:p>
        </p:txBody>
      </p:sp>
    </p:spTree>
    <p:extLst>
      <p:ext uri="{BB962C8B-B14F-4D97-AF65-F5344CB8AC3E}">
        <p14:creationId xmlns:p14="http://schemas.microsoft.com/office/powerpoint/2010/main" val="35580208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E0118BAC-2607-1849-B885-0FF92A3126AD}" type="slidenum">
              <a:rPr lang="en-GB"/>
              <a:pPr>
                <a:defRPr/>
              </a:pPr>
              <a:t>‹#›</a:t>
            </a:fld>
            <a:endParaRPr lang="en-GB"/>
          </a:p>
        </p:txBody>
      </p:sp>
    </p:spTree>
    <p:extLst>
      <p:ext uri="{BB962C8B-B14F-4D97-AF65-F5344CB8AC3E}">
        <p14:creationId xmlns:p14="http://schemas.microsoft.com/office/powerpoint/2010/main" val="186395843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2EBB4EAD-47EE-3D46-8483-3816EB853CC9}" type="slidenum">
              <a:rPr lang="en-GB"/>
              <a:pPr>
                <a:defRPr/>
              </a:pPr>
              <a:t>‹#›</a:t>
            </a:fld>
            <a:endParaRPr lang="en-GB"/>
          </a:p>
        </p:txBody>
      </p:sp>
    </p:spTree>
    <p:extLst>
      <p:ext uri="{BB962C8B-B14F-4D97-AF65-F5344CB8AC3E}">
        <p14:creationId xmlns:p14="http://schemas.microsoft.com/office/powerpoint/2010/main" val="14927558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defRPr/>
            </a:lvl1pPr>
          </a:lstStyle>
          <a:p>
            <a:pPr>
              <a:defRPr/>
            </a:pPr>
            <a:fld id="{A477BFC8-CA3F-DF40-B2A8-176E3C01EC60}" type="slidenum">
              <a:rPr lang="en-GB"/>
              <a:pPr>
                <a:defRPr/>
              </a:pPr>
              <a:t>‹#›</a:t>
            </a:fld>
            <a:endParaRPr lang="en-GB"/>
          </a:p>
        </p:txBody>
      </p:sp>
    </p:spTree>
    <p:extLst>
      <p:ext uri="{BB962C8B-B14F-4D97-AF65-F5344CB8AC3E}">
        <p14:creationId xmlns:p14="http://schemas.microsoft.com/office/powerpoint/2010/main" val="3362943702"/>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defRPr/>
            </a:lvl1pPr>
          </a:lstStyle>
          <a:p>
            <a:pPr>
              <a:defRPr/>
            </a:pPr>
            <a:fld id="{6A4458B8-D41B-4245-9DA7-4A935E0937A1}" type="slidenum">
              <a:rPr lang="en-GB"/>
              <a:pPr>
                <a:defRPr/>
              </a:pPr>
              <a:t>‹#›</a:t>
            </a:fld>
            <a:endParaRPr lang="en-GB"/>
          </a:p>
        </p:txBody>
      </p:sp>
    </p:spTree>
    <p:extLst>
      <p:ext uri="{BB962C8B-B14F-4D97-AF65-F5344CB8AC3E}">
        <p14:creationId xmlns:p14="http://schemas.microsoft.com/office/powerpoint/2010/main" val="135544027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defRPr/>
            </a:lvl1pPr>
          </a:lstStyle>
          <a:p>
            <a:pPr>
              <a:defRPr/>
            </a:pPr>
            <a:fld id="{0C081CF9-9A44-0141-AD57-608FEA4DD5D8}" type="slidenum">
              <a:rPr lang="en-GB"/>
              <a:pPr>
                <a:defRPr/>
              </a:pPr>
              <a:t>‹#›</a:t>
            </a:fld>
            <a:endParaRPr lang="en-GB"/>
          </a:p>
        </p:txBody>
      </p:sp>
    </p:spTree>
    <p:extLst>
      <p:ext uri="{BB962C8B-B14F-4D97-AF65-F5344CB8AC3E}">
        <p14:creationId xmlns:p14="http://schemas.microsoft.com/office/powerpoint/2010/main" val="3622881744"/>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defRPr/>
            </a:lvl1pPr>
          </a:lstStyle>
          <a:p>
            <a:pPr>
              <a:defRPr/>
            </a:pPr>
            <a:fld id="{0EFE776A-96D3-424F-908C-DC9BBAA15243}" type="slidenum">
              <a:rPr lang="en-GB"/>
              <a:pPr>
                <a:defRPr/>
              </a:pPr>
              <a:t>‹#›</a:t>
            </a:fld>
            <a:endParaRPr lang="en-GB"/>
          </a:p>
        </p:txBody>
      </p:sp>
    </p:spTree>
    <p:extLst>
      <p:ext uri="{BB962C8B-B14F-4D97-AF65-F5344CB8AC3E}">
        <p14:creationId xmlns:p14="http://schemas.microsoft.com/office/powerpoint/2010/main" val="416963726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lvl1pPr>
          </a:lstStyle>
          <a:p>
            <a:pPr>
              <a:defRPr/>
            </a:pPr>
            <a:fld id="{B6D77A32-7A3E-E747-BCD3-9EEBEE7F537F}" type="slidenum">
              <a:rPr lang="en-GB"/>
              <a:pPr>
                <a:defRPr/>
              </a:pPr>
              <a:t>‹#›</a:t>
            </a:fld>
            <a:endParaRPr lang="en-GB"/>
          </a:p>
        </p:txBody>
      </p:sp>
    </p:spTree>
    <p:extLst>
      <p:ext uri="{BB962C8B-B14F-4D97-AF65-F5344CB8AC3E}">
        <p14:creationId xmlns:p14="http://schemas.microsoft.com/office/powerpoint/2010/main" val="367694688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FAA95C26-1488-D54F-B888-D6372FDDF1D6}" type="slidenum">
              <a:rPr lang="en-GB"/>
              <a:pPr>
                <a:defRPr/>
              </a:pPr>
              <a:t>‹#›</a:t>
            </a:fld>
            <a:endParaRPr lang="en-GB"/>
          </a:p>
        </p:txBody>
      </p:sp>
    </p:spTree>
    <p:extLst>
      <p:ext uri="{BB962C8B-B14F-4D97-AF65-F5344CB8AC3E}">
        <p14:creationId xmlns:p14="http://schemas.microsoft.com/office/powerpoint/2010/main" val="108110706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fld id="{6DEC4208-F959-834E-A662-272412820BFB}" type="slidenum">
              <a:rPr lang="en-US"/>
              <a:pPr/>
              <a:t>‹#›</a:t>
            </a:fld>
            <a:endParaRPr lang="en-US"/>
          </a:p>
        </p:txBody>
      </p:sp>
    </p:spTree>
    <p:extLst>
      <p:ext uri="{BB962C8B-B14F-4D97-AF65-F5344CB8AC3E}">
        <p14:creationId xmlns:p14="http://schemas.microsoft.com/office/powerpoint/2010/main" val="40876486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lvl1pPr>
          </a:lstStyle>
          <a:p>
            <a:pPr>
              <a:defRPr/>
            </a:pPr>
            <a:fld id="{E99FB235-6B0C-774A-80EA-7174F7B84E55}" type="slidenum">
              <a:rPr lang="en-GB"/>
              <a:pPr>
                <a:defRPr/>
              </a:pPr>
              <a:t>‹#›</a:t>
            </a:fld>
            <a:endParaRPr lang="en-GB"/>
          </a:p>
        </p:txBody>
      </p:sp>
    </p:spTree>
    <p:extLst>
      <p:ext uri="{BB962C8B-B14F-4D97-AF65-F5344CB8AC3E}">
        <p14:creationId xmlns:p14="http://schemas.microsoft.com/office/powerpoint/2010/main" val="299321424"/>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DC3F61DF-9B10-2649-9D87-7F50A5EFC525}" type="slidenum">
              <a:rPr lang="en-GB"/>
              <a:pPr>
                <a:defRPr/>
              </a:pPr>
              <a:t>‹#›</a:t>
            </a:fld>
            <a:endParaRPr lang="en-GB"/>
          </a:p>
        </p:txBody>
      </p:sp>
    </p:spTree>
    <p:extLst>
      <p:ext uri="{BB962C8B-B14F-4D97-AF65-F5344CB8AC3E}">
        <p14:creationId xmlns:p14="http://schemas.microsoft.com/office/powerpoint/2010/main" val="118544205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lvl1pPr>
          </a:lstStyle>
          <a:p>
            <a:pPr>
              <a:defRPr/>
            </a:pPr>
            <a:fld id="{0F3092A9-8904-AD42-8DB4-EF18B97DE0EC}" type="slidenum">
              <a:rPr lang="en-GB"/>
              <a:pPr>
                <a:defRPr/>
              </a:pPr>
              <a:t>‹#›</a:t>
            </a:fld>
            <a:endParaRPr lang="en-GB"/>
          </a:p>
        </p:txBody>
      </p:sp>
    </p:spTree>
    <p:extLst>
      <p:ext uri="{BB962C8B-B14F-4D97-AF65-F5344CB8AC3E}">
        <p14:creationId xmlns:p14="http://schemas.microsoft.com/office/powerpoint/2010/main" val="96813776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effectLst>
                  <a:outerShdw blurRad="38100" dist="38100" dir="2700000" algn="tl">
                    <a:srgbClr val="000000"/>
                  </a:outerShdw>
                </a:effectLst>
                <a:latin typeface="Times New Roman" charset="0"/>
              </a:defRPr>
            </a:lvl1pPr>
          </a:lstStyle>
          <a:p>
            <a:pPr>
              <a:defRPr/>
            </a:pPr>
            <a:endParaRPr lang="en-US"/>
          </a:p>
        </p:txBody>
      </p:sp>
      <p:sp>
        <p:nvSpPr>
          <p:cNvPr id="5" name="Slide Number Placeholder 4"/>
          <p:cNvSpPr>
            <a:spLocks noGrp="1"/>
          </p:cNvSpPr>
          <p:nvPr>
            <p:ph type="sldNum" sz="quarter" idx="11"/>
          </p:nvPr>
        </p:nvSpPr>
        <p:spPr/>
        <p:txBody>
          <a:bodyPr/>
          <a:lstStyle>
            <a:lvl1pPr>
              <a:defRPr>
                <a:effectLst>
                  <a:outerShdw blurRad="38100" dist="38100" dir="2700000" algn="tl">
                    <a:srgbClr val="000000"/>
                  </a:outerShdw>
                </a:effectLst>
                <a:latin typeface="Times New Roman" charset="0"/>
              </a:defRPr>
            </a:lvl1pPr>
          </a:lstStyle>
          <a:p>
            <a:fld id="{92F87273-F7A9-9E42-9CA8-C65F1B61C395}" type="slidenum">
              <a:rPr lang="en-US"/>
              <a:pPr/>
              <a:t>‹#›</a:t>
            </a:fld>
            <a:endParaRPr lang="en-US"/>
          </a:p>
        </p:txBody>
      </p:sp>
      <p:sp>
        <p:nvSpPr>
          <p:cNvPr id="6" name="Footer Placeholder 5"/>
          <p:cNvSpPr>
            <a:spLocks noGrp="1"/>
          </p:cNvSpPr>
          <p:nvPr>
            <p:ph type="ftr" sz="quarter" idx="12"/>
          </p:nvPr>
        </p:nvSpPr>
        <p:spPr/>
        <p:txBody>
          <a:bodyPr/>
          <a:lstStyle>
            <a:lvl1pPr>
              <a:defRPr>
                <a:effectLst>
                  <a:outerShdw blurRad="38100" dist="38100" dir="2700000" algn="tl">
                    <a:srgbClr val="000000"/>
                  </a:outerShdw>
                </a:effectLst>
                <a:latin typeface="Times New Roman" charset="0"/>
              </a:defRPr>
            </a:lvl1pPr>
          </a:lstStyle>
          <a:p>
            <a:pPr>
              <a:defRPr/>
            </a:pPr>
            <a:endParaRPr lang="en-US"/>
          </a:p>
        </p:txBody>
      </p:sp>
    </p:spTree>
    <p:extLst>
      <p:ext uri="{BB962C8B-B14F-4D97-AF65-F5344CB8AC3E}">
        <p14:creationId xmlns:p14="http://schemas.microsoft.com/office/powerpoint/2010/main" val="31787193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ffectLst>
                  <a:outerShdw blurRad="38100" dist="38100" dir="2700000" algn="tl">
                    <a:srgbClr val="000000"/>
                  </a:outerShdw>
                </a:effectLst>
                <a:latin typeface="Times New Roman" charset="0"/>
              </a:defRPr>
            </a:lvl1pPr>
          </a:lstStyle>
          <a:p>
            <a:pPr>
              <a:defRPr/>
            </a:pPr>
            <a:endParaRPr lang="en-US"/>
          </a:p>
        </p:txBody>
      </p:sp>
      <p:sp>
        <p:nvSpPr>
          <p:cNvPr id="3" name="Slide Number Placeholder 2"/>
          <p:cNvSpPr>
            <a:spLocks noGrp="1"/>
          </p:cNvSpPr>
          <p:nvPr>
            <p:ph type="sldNum" sz="quarter" idx="11"/>
          </p:nvPr>
        </p:nvSpPr>
        <p:spPr/>
        <p:txBody>
          <a:bodyPr/>
          <a:lstStyle>
            <a:lvl1pPr>
              <a:defRPr>
                <a:effectLst>
                  <a:outerShdw blurRad="38100" dist="38100" dir="2700000" algn="tl">
                    <a:srgbClr val="000000"/>
                  </a:outerShdw>
                </a:effectLst>
                <a:latin typeface="Times New Roman" charset="0"/>
              </a:defRPr>
            </a:lvl1pPr>
          </a:lstStyle>
          <a:p>
            <a:fld id="{0D2C984C-C7E9-C545-B326-BCD9E82219E6}" type="slidenum">
              <a:rPr lang="en-US"/>
              <a:pPr/>
              <a:t>‹#›</a:t>
            </a:fld>
            <a:endParaRPr lang="en-US"/>
          </a:p>
        </p:txBody>
      </p:sp>
      <p:sp>
        <p:nvSpPr>
          <p:cNvPr id="4" name="Footer Placeholder 3"/>
          <p:cNvSpPr>
            <a:spLocks noGrp="1"/>
          </p:cNvSpPr>
          <p:nvPr>
            <p:ph type="ftr" sz="quarter" idx="12"/>
          </p:nvPr>
        </p:nvSpPr>
        <p:spPr/>
        <p:txBody>
          <a:bodyPr/>
          <a:lstStyle>
            <a:lvl1pPr>
              <a:defRPr>
                <a:effectLst>
                  <a:outerShdw blurRad="38100" dist="38100" dir="2700000" algn="tl">
                    <a:srgbClr val="000000"/>
                  </a:outerShdw>
                </a:effectLst>
                <a:latin typeface="Times New Roman" charset="0"/>
              </a:defRPr>
            </a:lvl1pPr>
          </a:lstStyle>
          <a:p>
            <a:pPr>
              <a:defRPr/>
            </a:pPr>
            <a:endParaRPr lang="en-US"/>
          </a:p>
        </p:txBody>
      </p:sp>
    </p:spTree>
    <p:extLst>
      <p:ext uri="{BB962C8B-B14F-4D97-AF65-F5344CB8AC3E}">
        <p14:creationId xmlns:p14="http://schemas.microsoft.com/office/powerpoint/2010/main" val="35619179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7265367E-B28D-C341-AE79-216CB9D9A681}" type="slidenum">
              <a:rPr lang="en-US"/>
              <a:pPr/>
              <a:t>‹#›</a:t>
            </a:fld>
            <a:endParaRPr lang="en-US"/>
          </a:p>
        </p:txBody>
      </p:sp>
    </p:spTree>
    <p:extLst>
      <p:ext uri="{BB962C8B-B14F-4D97-AF65-F5344CB8AC3E}">
        <p14:creationId xmlns:p14="http://schemas.microsoft.com/office/powerpoint/2010/main" val="3115463192"/>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8A35D957-AC63-2F4D-9183-EA50BE791CA4}" type="slidenum">
              <a:rPr lang="en-US"/>
              <a:pPr/>
              <a:t>‹#›</a:t>
            </a:fld>
            <a:endParaRPr lang="en-US"/>
          </a:p>
        </p:txBody>
      </p:sp>
    </p:spTree>
    <p:extLst>
      <p:ext uri="{BB962C8B-B14F-4D97-AF65-F5344CB8AC3E}">
        <p14:creationId xmlns:p14="http://schemas.microsoft.com/office/powerpoint/2010/main" val="1046921038"/>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2D2E159F-AC79-F444-8289-A99C8D2EF36E}" type="slidenum">
              <a:rPr lang="en-US"/>
              <a:pPr/>
              <a:t>‹#›</a:t>
            </a:fld>
            <a:endParaRPr lang="en-US"/>
          </a:p>
        </p:txBody>
      </p:sp>
    </p:spTree>
    <p:extLst>
      <p:ext uri="{BB962C8B-B14F-4D97-AF65-F5344CB8AC3E}">
        <p14:creationId xmlns:p14="http://schemas.microsoft.com/office/powerpoint/2010/main" val="1633492089"/>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6B2A1CEC-815E-5E42-9C5A-2CBF2C46FCF5}" type="slidenum">
              <a:rPr lang="en-US"/>
              <a:pPr/>
              <a:t>‹#›</a:t>
            </a:fld>
            <a:endParaRPr lang="en-US"/>
          </a:p>
        </p:txBody>
      </p:sp>
    </p:spTree>
    <p:extLst>
      <p:ext uri="{BB962C8B-B14F-4D97-AF65-F5344CB8AC3E}">
        <p14:creationId xmlns:p14="http://schemas.microsoft.com/office/powerpoint/2010/main" val="73065002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effectLst>
                  <a:outerShdw blurRad="38100" dist="38100" dir="2700000" algn="tl">
                    <a:srgbClr val="FFFFFF"/>
                  </a:outerShdw>
                </a:effectLst>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ffectLst>
                  <a:outerShdw blurRad="38100" dist="38100" dir="2700000" algn="tl">
                    <a:srgbClr val="FFFFFF"/>
                  </a:outerShdw>
                </a:effectLst>
              </a:defRPr>
            </a:lvl1pPr>
          </a:lstStyle>
          <a:p>
            <a:fld id="{0CBC4DD2-EC8A-934C-919E-7504EA934B3A}" type="slidenum">
              <a:rPr lang="en-US"/>
              <a:pPr/>
              <a:t>‹#›</a:t>
            </a:fld>
            <a:endParaRPr lang="en-US"/>
          </a:p>
        </p:txBody>
      </p:sp>
    </p:spTree>
    <p:extLst>
      <p:ext uri="{BB962C8B-B14F-4D97-AF65-F5344CB8AC3E}">
        <p14:creationId xmlns:p14="http://schemas.microsoft.com/office/powerpoint/2010/main" val="255434146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2.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3.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4.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15.xml"/><Relationship Id="rId1" Type="http://schemas.openxmlformats.org/officeDocument/2006/relationships/slideLayout" Target="../slideLayouts/slideLayout143.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44.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4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theme" Target="../theme/theme18.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19.xml"/><Relationship Id="rId1"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157.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5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24.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25.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6.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7.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231.xml"/><Relationship Id="rId1" Type="http://schemas.openxmlformats.org/officeDocument/2006/relationships/slideLayout" Target="../slideLayouts/slideLayout23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theme" Target="../theme/theme2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30.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31.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73.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32.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33.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theme" Target="../theme/theme34.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35.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18.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6.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7.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8.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51.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9.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62.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40.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41.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42.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43.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06.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44.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410.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411.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19.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theme" Target="../theme/theme47.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30.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theme" Target="../theme/theme48.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image" Target="../media/image2.jpeg"/><Relationship Id="rId3" Type="http://schemas.openxmlformats.org/officeDocument/2006/relationships/slideLayout" Target="../slideLayouts/slideLayout436.xml"/><Relationship Id="rId7" Type="http://schemas.openxmlformats.org/officeDocument/2006/relationships/slideLayout" Target="../slideLayouts/slideLayout440.xml"/><Relationship Id="rId12" Type="http://schemas.openxmlformats.org/officeDocument/2006/relationships/theme" Target="../theme/theme49.xml"/><Relationship Id="rId2" Type="http://schemas.openxmlformats.org/officeDocument/2006/relationships/slideLayout" Target="../slideLayouts/slideLayout435.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5" Type="http://schemas.openxmlformats.org/officeDocument/2006/relationships/slideLayout" Target="../slideLayouts/slideLayout438.xml"/><Relationship Id="rId10" Type="http://schemas.openxmlformats.org/officeDocument/2006/relationships/slideLayout" Target="../slideLayouts/slideLayout443.xml"/><Relationship Id="rId4" Type="http://schemas.openxmlformats.org/officeDocument/2006/relationships/slideLayout" Target="../slideLayouts/slideLayout437.xml"/><Relationship Id="rId9" Type="http://schemas.openxmlformats.org/officeDocument/2006/relationships/slideLayout" Target="../slideLayouts/slideLayout4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image" Target="../media/image2.jpeg"/><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50.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63.xml"/><Relationship Id="rId13" Type="http://schemas.openxmlformats.org/officeDocument/2006/relationships/slideLayout" Target="../slideLayouts/slideLayout468.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slideLayout" Target="../slideLayouts/slideLayout467.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76.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theme" Target="../theme/theme52.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87.xml"/><Relationship Id="rId13" Type="http://schemas.openxmlformats.org/officeDocument/2006/relationships/theme" Target="../theme/theme53.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slideLayout" Target="../slideLayouts/slideLayout491.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54.xml.rels><?xml version="1.0" encoding="UTF-8" standalone="yes"?>
<Relationships xmlns="http://schemas.openxmlformats.org/package/2006/relationships"><Relationship Id="rId3" Type="http://schemas.openxmlformats.org/officeDocument/2006/relationships/slideLayout" Target="../slideLayouts/slideLayout494.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4"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02.xml"/><Relationship Id="rId3" Type="http://schemas.openxmlformats.org/officeDocument/2006/relationships/slideLayout" Target="../slideLayouts/slideLayout497.xml"/><Relationship Id="rId7" Type="http://schemas.openxmlformats.org/officeDocument/2006/relationships/slideLayout" Target="../slideLayouts/slideLayout501.xml"/><Relationship Id="rId12" Type="http://schemas.openxmlformats.org/officeDocument/2006/relationships/theme" Target="../theme/theme55.xml"/><Relationship Id="rId2" Type="http://schemas.openxmlformats.org/officeDocument/2006/relationships/slideLayout" Target="../slideLayouts/slideLayout496.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11" Type="http://schemas.openxmlformats.org/officeDocument/2006/relationships/slideLayout" Target="../slideLayouts/slideLayout505.xml"/><Relationship Id="rId5" Type="http://schemas.openxmlformats.org/officeDocument/2006/relationships/slideLayout" Target="../slideLayouts/slideLayout499.xml"/><Relationship Id="rId10" Type="http://schemas.openxmlformats.org/officeDocument/2006/relationships/slideLayout" Target="../slideLayouts/slideLayout504.xml"/><Relationship Id="rId4" Type="http://schemas.openxmlformats.org/officeDocument/2006/relationships/slideLayout" Target="../slideLayouts/slideLayout498.xml"/><Relationship Id="rId9" Type="http://schemas.openxmlformats.org/officeDocument/2006/relationships/slideLayout" Target="../slideLayouts/slideLayout503.xml"/></Relationships>
</file>

<file path=ppt/slideMasters/_rels/slideMaster56.xml.rels><?xml version="1.0" encoding="UTF-8" standalone="yes"?>
<Relationships xmlns="http://schemas.openxmlformats.org/package/2006/relationships"><Relationship Id="rId3" Type="http://schemas.openxmlformats.org/officeDocument/2006/relationships/theme" Target="../theme/theme56.xml"/><Relationship Id="rId2" Type="http://schemas.openxmlformats.org/officeDocument/2006/relationships/slideLayout" Target="../slideLayouts/slideLayout507.xml"/><Relationship Id="rId1" Type="http://schemas.openxmlformats.org/officeDocument/2006/relationships/slideLayout" Target="../slideLayouts/slideLayout506.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15.xml"/><Relationship Id="rId13" Type="http://schemas.openxmlformats.org/officeDocument/2006/relationships/theme" Target="../theme/theme57.xml"/><Relationship Id="rId3" Type="http://schemas.openxmlformats.org/officeDocument/2006/relationships/slideLayout" Target="../slideLayouts/slideLayout510.xml"/><Relationship Id="rId7" Type="http://schemas.openxmlformats.org/officeDocument/2006/relationships/slideLayout" Target="../slideLayouts/slideLayout514.xml"/><Relationship Id="rId12" Type="http://schemas.openxmlformats.org/officeDocument/2006/relationships/slideLayout" Target="../slideLayouts/slideLayout519.xml"/><Relationship Id="rId2" Type="http://schemas.openxmlformats.org/officeDocument/2006/relationships/slideLayout" Target="../slideLayouts/slideLayout509.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slideLayout" Target="../slideLayouts/slideLayout518.xml"/><Relationship Id="rId5" Type="http://schemas.openxmlformats.org/officeDocument/2006/relationships/slideLayout" Target="../slideLayouts/slideLayout512.xml"/><Relationship Id="rId10" Type="http://schemas.openxmlformats.org/officeDocument/2006/relationships/slideLayout" Target="../slideLayouts/slideLayout517.xml"/><Relationship Id="rId4" Type="http://schemas.openxmlformats.org/officeDocument/2006/relationships/slideLayout" Target="../slideLayouts/slideLayout511.xml"/><Relationship Id="rId9" Type="http://schemas.openxmlformats.org/officeDocument/2006/relationships/slideLayout" Target="../slideLayouts/slideLayout516.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27.xml"/><Relationship Id="rId13" Type="http://schemas.openxmlformats.org/officeDocument/2006/relationships/theme" Target="../theme/theme58.xml"/><Relationship Id="rId3" Type="http://schemas.openxmlformats.org/officeDocument/2006/relationships/slideLayout" Target="../slideLayouts/slideLayout522.xml"/><Relationship Id="rId7" Type="http://schemas.openxmlformats.org/officeDocument/2006/relationships/slideLayout" Target="../slideLayouts/slideLayout526.xml"/><Relationship Id="rId12" Type="http://schemas.openxmlformats.org/officeDocument/2006/relationships/slideLayout" Target="../slideLayouts/slideLayout531.xml"/><Relationship Id="rId2" Type="http://schemas.openxmlformats.org/officeDocument/2006/relationships/slideLayout" Target="../slideLayouts/slideLayout521.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1" Type="http://schemas.openxmlformats.org/officeDocument/2006/relationships/slideLayout" Target="../slideLayouts/slideLayout530.xml"/><Relationship Id="rId5" Type="http://schemas.openxmlformats.org/officeDocument/2006/relationships/slideLayout" Target="../slideLayouts/slideLayout524.xml"/><Relationship Id="rId10" Type="http://schemas.openxmlformats.org/officeDocument/2006/relationships/slideLayout" Target="../slideLayouts/slideLayout529.xml"/><Relationship Id="rId4" Type="http://schemas.openxmlformats.org/officeDocument/2006/relationships/slideLayout" Target="../slideLayouts/slideLayout523.xml"/><Relationship Id="rId9" Type="http://schemas.openxmlformats.org/officeDocument/2006/relationships/slideLayout" Target="../slideLayouts/slideLayout528.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39.xml"/><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theme" Target="../theme/theme59.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0" Type="http://schemas.openxmlformats.org/officeDocument/2006/relationships/slideLayout" Target="../slideLayouts/slideLayout541.xml"/><Relationship Id="rId4" Type="http://schemas.openxmlformats.org/officeDocument/2006/relationships/slideLayout" Target="../slideLayouts/slideLayout535.xml"/><Relationship Id="rId9" Type="http://schemas.openxmlformats.org/officeDocument/2006/relationships/slideLayout" Target="../slideLayouts/slideLayout5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550.xml"/><Relationship Id="rId3" Type="http://schemas.openxmlformats.org/officeDocument/2006/relationships/slideLayout" Target="../slideLayouts/slideLayout545.xml"/><Relationship Id="rId7" Type="http://schemas.openxmlformats.org/officeDocument/2006/relationships/slideLayout" Target="../slideLayouts/slideLayout549.xml"/><Relationship Id="rId12" Type="http://schemas.openxmlformats.org/officeDocument/2006/relationships/theme" Target="../theme/theme60.xml"/><Relationship Id="rId2" Type="http://schemas.openxmlformats.org/officeDocument/2006/relationships/slideLayout" Target="../slideLayouts/slideLayout544.xml"/><Relationship Id="rId1" Type="http://schemas.openxmlformats.org/officeDocument/2006/relationships/slideLayout" Target="../slideLayouts/slideLayout543.xml"/><Relationship Id="rId6" Type="http://schemas.openxmlformats.org/officeDocument/2006/relationships/slideLayout" Target="../slideLayouts/slideLayout548.xml"/><Relationship Id="rId11" Type="http://schemas.openxmlformats.org/officeDocument/2006/relationships/slideLayout" Target="../slideLayouts/slideLayout553.xml"/><Relationship Id="rId5" Type="http://schemas.openxmlformats.org/officeDocument/2006/relationships/slideLayout" Target="../slideLayouts/slideLayout547.xml"/><Relationship Id="rId10" Type="http://schemas.openxmlformats.org/officeDocument/2006/relationships/slideLayout" Target="../slideLayouts/slideLayout552.xml"/><Relationship Id="rId4" Type="http://schemas.openxmlformats.org/officeDocument/2006/relationships/slideLayout" Target="../slideLayouts/slideLayout546.xml"/><Relationship Id="rId9" Type="http://schemas.openxmlformats.org/officeDocument/2006/relationships/slideLayout" Target="../slideLayouts/slideLayout551.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561.xml"/><Relationship Id="rId13" Type="http://schemas.openxmlformats.org/officeDocument/2006/relationships/theme" Target="../theme/theme61.xml"/><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slideLayout" Target="../slideLayouts/slideLayout565.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573.xml"/><Relationship Id="rId13" Type="http://schemas.openxmlformats.org/officeDocument/2006/relationships/image" Target="../media/image1.jpeg"/><Relationship Id="rId3" Type="http://schemas.openxmlformats.org/officeDocument/2006/relationships/slideLayout" Target="../slideLayouts/slideLayout568.xml"/><Relationship Id="rId7" Type="http://schemas.openxmlformats.org/officeDocument/2006/relationships/slideLayout" Target="../slideLayouts/slideLayout572.xml"/><Relationship Id="rId12" Type="http://schemas.openxmlformats.org/officeDocument/2006/relationships/theme" Target="../theme/theme62.xml"/><Relationship Id="rId2" Type="http://schemas.openxmlformats.org/officeDocument/2006/relationships/slideLayout" Target="../slideLayouts/slideLayout567.xml"/><Relationship Id="rId1" Type="http://schemas.openxmlformats.org/officeDocument/2006/relationships/slideLayout" Target="../slideLayouts/slideLayout566.xml"/><Relationship Id="rId6" Type="http://schemas.openxmlformats.org/officeDocument/2006/relationships/slideLayout" Target="../slideLayouts/slideLayout571.xml"/><Relationship Id="rId11" Type="http://schemas.openxmlformats.org/officeDocument/2006/relationships/slideLayout" Target="../slideLayouts/slideLayout576.xml"/><Relationship Id="rId5" Type="http://schemas.openxmlformats.org/officeDocument/2006/relationships/slideLayout" Target="../slideLayouts/slideLayout570.xml"/><Relationship Id="rId10" Type="http://schemas.openxmlformats.org/officeDocument/2006/relationships/slideLayout" Target="../slideLayouts/slideLayout575.xml"/><Relationship Id="rId4" Type="http://schemas.openxmlformats.org/officeDocument/2006/relationships/slideLayout" Target="../slideLayouts/slideLayout569.xml"/><Relationship Id="rId9" Type="http://schemas.openxmlformats.org/officeDocument/2006/relationships/slideLayout" Target="../slideLayouts/slideLayout574.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584.xml"/><Relationship Id="rId13" Type="http://schemas.openxmlformats.org/officeDocument/2006/relationships/slideLayout" Target="../slideLayouts/slideLayout589.xml"/><Relationship Id="rId3" Type="http://schemas.openxmlformats.org/officeDocument/2006/relationships/slideLayout" Target="../slideLayouts/slideLayout579.xml"/><Relationship Id="rId7" Type="http://schemas.openxmlformats.org/officeDocument/2006/relationships/slideLayout" Target="../slideLayouts/slideLayout583.xml"/><Relationship Id="rId12" Type="http://schemas.openxmlformats.org/officeDocument/2006/relationships/slideLayout" Target="../slideLayouts/slideLayout588.xml"/><Relationship Id="rId2" Type="http://schemas.openxmlformats.org/officeDocument/2006/relationships/slideLayout" Target="../slideLayouts/slideLayout578.xml"/><Relationship Id="rId1" Type="http://schemas.openxmlformats.org/officeDocument/2006/relationships/slideLayout" Target="../slideLayouts/slideLayout577.xml"/><Relationship Id="rId6" Type="http://schemas.openxmlformats.org/officeDocument/2006/relationships/slideLayout" Target="../slideLayouts/slideLayout582.xml"/><Relationship Id="rId11" Type="http://schemas.openxmlformats.org/officeDocument/2006/relationships/slideLayout" Target="../slideLayouts/slideLayout587.xml"/><Relationship Id="rId5" Type="http://schemas.openxmlformats.org/officeDocument/2006/relationships/slideLayout" Target="../slideLayouts/slideLayout581.xml"/><Relationship Id="rId10" Type="http://schemas.openxmlformats.org/officeDocument/2006/relationships/slideLayout" Target="../slideLayouts/slideLayout586.xml"/><Relationship Id="rId4" Type="http://schemas.openxmlformats.org/officeDocument/2006/relationships/slideLayout" Target="../slideLayouts/slideLayout580.xml"/><Relationship Id="rId9" Type="http://schemas.openxmlformats.org/officeDocument/2006/relationships/slideLayout" Target="../slideLayouts/slideLayout585.xml"/><Relationship Id="rId14" Type="http://schemas.openxmlformats.org/officeDocument/2006/relationships/theme" Target="../theme/theme63.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597.xml"/><Relationship Id="rId13" Type="http://schemas.openxmlformats.org/officeDocument/2006/relationships/slideLayout" Target="../slideLayouts/slideLayout602.xml"/><Relationship Id="rId3" Type="http://schemas.openxmlformats.org/officeDocument/2006/relationships/slideLayout" Target="../slideLayouts/slideLayout592.xml"/><Relationship Id="rId7" Type="http://schemas.openxmlformats.org/officeDocument/2006/relationships/slideLayout" Target="../slideLayouts/slideLayout596.xml"/><Relationship Id="rId12" Type="http://schemas.openxmlformats.org/officeDocument/2006/relationships/slideLayout" Target="../slideLayouts/slideLayout601.xml"/><Relationship Id="rId2" Type="http://schemas.openxmlformats.org/officeDocument/2006/relationships/slideLayout" Target="../slideLayouts/slideLayout591.xml"/><Relationship Id="rId1" Type="http://schemas.openxmlformats.org/officeDocument/2006/relationships/slideLayout" Target="../slideLayouts/slideLayout590.xml"/><Relationship Id="rId6" Type="http://schemas.openxmlformats.org/officeDocument/2006/relationships/slideLayout" Target="../slideLayouts/slideLayout595.xml"/><Relationship Id="rId11" Type="http://schemas.openxmlformats.org/officeDocument/2006/relationships/slideLayout" Target="../slideLayouts/slideLayout600.xml"/><Relationship Id="rId5" Type="http://schemas.openxmlformats.org/officeDocument/2006/relationships/slideLayout" Target="../slideLayouts/slideLayout594.xml"/><Relationship Id="rId10" Type="http://schemas.openxmlformats.org/officeDocument/2006/relationships/slideLayout" Target="../slideLayouts/slideLayout599.xml"/><Relationship Id="rId4" Type="http://schemas.openxmlformats.org/officeDocument/2006/relationships/slideLayout" Target="../slideLayouts/slideLayout593.xml"/><Relationship Id="rId9" Type="http://schemas.openxmlformats.org/officeDocument/2006/relationships/slideLayout" Target="../slideLayouts/slideLayout598.xml"/><Relationship Id="rId14" Type="http://schemas.openxmlformats.org/officeDocument/2006/relationships/theme" Target="../theme/theme64.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10.xml"/><Relationship Id="rId13" Type="http://schemas.openxmlformats.org/officeDocument/2006/relationships/slideLayout" Target="../slideLayouts/slideLayout615.xml"/><Relationship Id="rId3" Type="http://schemas.openxmlformats.org/officeDocument/2006/relationships/slideLayout" Target="../slideLayouts/slideLayout605.xml"/><Relationship Id="rId7" Type="http://schemas.openxmlformats.org/officeDocument/2006/relationships/slideLayout" Target="../slideLayouts/slideLayout609.xml"/><Relationship Id="rId12" Type="http://schemas.openxmlformats.org/officeDocument/2006/relationships/slideLayout" Target="../slideLayouts/slideLayout614.xml"/><Relationship Id="rId2" Type="http://schemas.openxmlformats.org/officeDocument/2006/relationships/slideLayout" Target="../slideLayouts/slideLayout604.xml"/><Relationship Id="rId1" Type="http://schemas.openxmlformats.org/officeDocument/2006/relationships/slideLayout" Target="../slideLayouts/slideLayout603.xml"/><Relationship Id="rId6" Type="http://schemas.openxmlformats.org/officeDocument/2006/relationships/slideLayout" Target="../slideLayouts/slideLayout608.xml"/><Relationship Id="rId11" Type="http://schemas.openxmlformats.org/officeDocument/2006/relationships/slideLayout" Target="../slideLayouts/slideLayout613.xml"/><Relationship Id="rId5" Type="http://schemas.openxmlformats.org/officeDocument/2006/relationships/slideLayout" Target="../slideLayouts/slideLayout607.xml"/><Relationship Id="rId10" Type="http://schemas.openxmlformats.org/officeDocument/2006/relationships/slideLayout" Target="../slideLayouts/slideLayout612.xml"/><Relationship Id="rId4" Type="http://schemas.openxmlformats.org/officeDocument/2006/relationships/slideLayout" Target="../slideLayouts/slideLayout606.xml"/><Relationship Id="rId9" Type="http://schemas.openxmlformats.org/officeDocument/2006/relationships/slideLayout" Target="../slideLayouts/slideLayout611.xml"/><Relationship Id="rId14" Type="http://schemas.openxmlformats.org/officeDocument/2006/relationships/theme" Target="../theme/theme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p>
        </p:txBody>
      </p:sp>
      <p:sp>
        <p:nvSpPr>
          <p:cNvPr id="1030" name="Freeform 9"/>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1" name="Freeform 10"/>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2" name="Freeform 11"/>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3" name="Freeform 12"/>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4" name="Freeform 13"/>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35" name="Freeform 14"/>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cs typeface="MS PGothic" charset="0"/>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cs typeface="MS PGothic" charset="0"/>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a typeface="MS PGothic" charset="0"/>
                <a:cs typeface="MS PGothic" charset="0"/>
              </a:defRPr>
            </a:lvl1pPr>
          </a:lstStyle>
          <a:p>
            <a:fld id="{A367AF34-C4B7-3A4E-B753-7CD2B2F54EC7}"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317" r:id="rId1"/>
    <p:sldLayoutId id="2147485208" r:id="rId2"/>
    <p:sldLayoutId id="2147485209" r:id="rId3"/>
    <p:sldLayoutId id="2147485210" r:id="rId4"/>
    <p:sldLayoutId id="2147485211" r:id="rId5"/>
    <p:sldLayoutId id="2147485212" r:id="rId6"/>
    <p:sldLayoutId id="2147485213" r:id="rId7"/>
    <p:sldLayoutId id="2147485214" r:id="rId8"/>
    <p:sldLayoutId id="2147485215" r:id="rId9"/>
    <p:sldLayoutId id="2147485216" r:id="rId10"/>
    <p:sldLayoutId id="214748521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SzPct val="75000"/>
        <a:buFont typeface="Wingdings" pitchFamily="-128" charset="2"/>
        <a:buChar char="v"/>
        <a:defRPr sz="2000">
          <a:solidFill>
            <a:schemeClr val="tx1"/>
          </a:solidFill>
          <a:latin typeface="+mn-lt"/>
        </a:defRPr>
      </a:lvl6pPr>
      <a:lvl7pPr marL="2971800" indent="-228600" algn="l" rtl="0" fontAlgn="base">
        <a:spcBef>
          <a:spcPct val="20000"/>
        </a:spcBef>
        <a:spcAft>
          <a:spcPct val="0"/>
        </a:spcAft>
        <a:buSzPct val="75000"/>
        <a:buFont typeface="Wingdings" pitchFamily="-128" charset="2"/>
        <a:buChar char="v"/>
        <a:defRPr sz="2000">
          <a:solidFill>
            <a:schemeClr val="tx1"/>
          </a:solidFill>
          <a:latin typeface="+mn-lt"/>
        </a:defRPr>
      </a:lvl7pPr>
      <a:lvl8pPr marL="3429000" indent="-228600" algn="l" rtl="0" fontAlgn="base">
        <a:spcBef>
          <a:spcPct val="20000"/>
        </a:spcBef>
        <a:spcAft>
          <a:spcPct val="0"/>
        </a:spcAft>
        <a:buSzPct val="75000"/>
        <a:buFont typeface="Wingdings" pitchFamily="-128" charset="2"/>
        <a:buChar char="v"/>
        <a:defRPr sz="2000">
          <a:solidFill>
            <a:schemeClr val="tx1"/>
          </a:solidFill>
          <a:latin typeface="+mn-lt"/>
        </a:defRPr>
      </a:lvl8pPr>
      <a:lvl9pPr marL="3886200" indent="-228600" algn="l" rtl="0" fontAlgn="base">
        <a:spcBef>
          <a:spcPct val="20000"/>
        </a:spcBef>
        <a:spcAft>
          <a:spcPct val="0"/>
        </a:spcAft>
        <a:buSzPct val="75000"/>
        <a:buFont typeface="Wingdings" pitchFamily="-128" charset="2"/>
        <a:buChar char="v"/>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Arial" charset="0"/>
                <a:cs typeface="MS PGothic" charset="0"/>
              </a:defRPr>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charset="0"/>
                <a:ea typeface="MS PGothic" charset="0"/>
                <a:cs typeface="MS PGothic" charset="0"/>
              </a:defRPr>
            </a:lvl1pPr>
          </a:lstStyle>
          <a:p>
            <a:fld id="{F46C4CA5-DFAC-2D49-9C99-17936FC63E75}" type="slidenum">
              <a:rPr lang="en-US"/>
              <a:pPr/>
              <a:t>‹#›</a:t>
            </a:fld>
            <a:endParaRPr lang="en-US"/>
          </a:p>
        </p:txBody>
      </p:sp>
      <p:grpSp>
        <p:nvGrpSpPr>
          <p:cNvPr id="117764" name="Group 4"/>
          <p:cNvGrpSpPr>
            <a:grpSpLocks/>
          </p:cNvGrpSpPr>
          <p:nvPr/>
        </p:nvGrpSpPr>
        <p:grpSpPr bwMode="auto">
          <a:xfrm>
            <a:off x="0" y="0"/>
            <a:ext cx="9140825" cy="6850063"/>
            <a:chOff x="0" y="0"/>
            <a:chExt cx="5758" cy="4315"/>
          </a:xfrm>
        </p:grpSpPr>
        <p:grpSp>
          <p:nvGrpSpPr>
            <p:cNvPr id="117768"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charset="-128"/>
                  <a:cs typeface="ＭＳ Ｐゴシック" charset="-128"/>
                </a:endParaRPr>
              </a:p>
            </p:txBody>
          </p:sp>
          <p:sp>
            <p:nvSpPr>
              <p:cNvPr id="655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charset="-128"/>
                <a:cs typeface="ＭＳ Ｐゴシック" charset="-128"/>
              </a:endParaRPr>
            </a:p>
          </p:txBody>
        </p:sp>
        <p:sp>
          <p:nvSpPr>
            <p:cNvPr id="65546" name="Freeform 12"/>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charset="0"/>
                <a:cs typeface="MS PGothic" charset="0"/>
              </a:defRPr>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347" r:id="rId1"/>
    <p:sldLayoutId id="2147485348" r:id="rId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MS PGothic" pitchFamily="34" charset="-128"/>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MS PGothic" pitchFamily="34"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MS PGothic" pitchFamily="34"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MS PGothic" pitchFamily="34"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MS PGothic" pitchFamily="34"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MS PGothic" pitchFamily="34"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08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cs typeface="MS PGothic"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cs typeface="MS PGothic"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MS PGothic" charset="0"/>
                <a:cs typeface="MS PGothic" charset="0"/>
              </a:defRPr>
            </a:lvl1pPr>
          </a:lstStyle>
          <a:p>
            <a:fld id="{436245A5-B996-AB47-A613-5297D133C33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349" r:id="rId1"/>
    <p:sldLayoutId id="2147485350" r:id="rId2"/>
    <p:sldLayoutId id="2147485351" r:id="rId3"/>
    <p:sldLayoutId id="2147485352" r:id="rId4"/>
    <p:sldLayoutId id="2147485353" r:id="rId5"/>
    <p:sldLayoutId id="2147485354" r:id="rId6"/>
    <p:sldLayoutId id="2147485355" r:id="rId7"/>
    <p:sldLayoutId id="2147485356" r:id="rId8"/>
    <p:sldLayoutId id="2147485357" r:id="rId9"/>
    <p:sldLayoutId id="2147485358" r:id="rId10"/>
    <p:sldLayoutId id="2147485359" r:id="rId11"/>
    <p:sldLayoutId id="2147485360" r:id="rId12"/>
    <p:sldLayoutId id="2147485361"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S PGothic"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S PGothic"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ea typeface="MS PGothic" charset="0"/>
                <a:cs typeface="MS PGothic" charset="0"/>
              </a:defRPr>
            </a:lvl1pPr>
          </a:lstStyle>
          <a:p>
            <a:fld id="{71EC0519-255A-414D-B33D-08BC04B8B09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362" r:id="rId1"/>
    <p:sldLayoutId id="2147485363" r:id="rId2"/>
    <p:sldLayoutId id="2147485364" r:id="rId3"/>
    <p:sldLayoutId id="2147485365" r:id="rId4"/>
    <p:sldLayoutId id="2147485366" r:id="rId5"/>
    <p:sldLayoutId id="2147485367" r:id="rId6"/>
    <p:sldLayoutId id="2147485368" r:id="rId7"/>
    <p:sldLayoutId id="2147485369" r:id="rId8"/>
    <p:sldLayoutId id="2147485370" r:id="rId9"/>
    <p:sldLayoutId id="2147485371" r:id="rId10"/>
    <p:sldLayoutId id="214748537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47461"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47468"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47469"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cs typeface="MS PGothic" charset="0"/>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cs typeface="MS PGothic" charset="0"/>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solidFill>
                  <a:srgbClr val="FFFFCC"/>
                </a:solidFill>
                <a:ea typeface="MS PGothic" charset="0"/>
                <a:cs typeface="MS PGothic" charset="0"/>
              </a:defRPr>
            </a:lvl1pPr>
          </a:lstStyle>
          <a:p>
            <a:fld id="{0FD90037-4DBE-9C4B-A177-2ED7823999EC}"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373" r:id="rId1"/>
    <p:sldLayoutId id="2147485282" r:id="rId2"/>
    <p:sldLayoutId id="2147485283" r:id="rId3"/>
    <p:sldLayoutId id="2147485284" r:id="rId4"/>
    <p:sldLayoutId id="2147485285" r:id="rId5"/>
    <p:sldLayoutId id="2147485286" r:id="rId6"/>
    <p:sldLayoutId id="2147485287" r:id="rId7"/>
    <p:sldLayoutId id="2147485288" r:id="rId8"/>
    <p:sldLayoutId id="2147485289" r:id="rId9"/>
    <p:sldLayoutId id="2147485290" r:id="rId10"/>
    <p:sldLayoutId id="2147485291" r:id="rId11"/>
    <p:sldLayoutId id="214748529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74085"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74092"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74093"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cs typeface="MS PGothic" charset="0"/>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cs typeface="MS PGothic" charset="0"/>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solidFill>
                  <a:srgbClr val="FFFFCC"/>
                </a:solidFill>
                <a:ea typeface="MS PGothic" charset="0"/>
                <a:cs typeface="MS PGothic" charset="0"/>
              </a:defRPr>
            </a:lvl1pPr>
          </a:lstStyle>
          <a:p>
            <a:fld id="{B1CBE22F-396D-6A43-83B2-6322AAF65615}"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375" r:id="rId1"/>
    <p:sldLayoutId id="2147485304" r:id="rId2"/>
    <p:sldLayoutId id="2147485305" r:id="rId3"/>
    <p:sldLayoutId id="2147485306" r:id="rId4"/>
    <p:sldLayoutId id="2147485307" r:id="rId5"/>
    <p:sldLayoutId id="2147485308" r:id="rId6"/>
    <p:sldLayoutId id="2147485309" r:id="rId7"/>
    <p:sldLayoutId id="2147485310" r:id="rId8"/>
    <p:sldLayoutId id="2147485311" r:id="rId9"/>
    <p:sldLayoutId id="2147485312" r:id="rId10"/>
    <p:sldLayoutId id="2147485313" r:id="rId11"/>
    <p:sldLayoutId id="214748531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4754"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4755"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47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charset="0"/>
                <a:cs typeface="MS PGothic" charset="0"/>
              </a:defRPr>
            </a:lvl1pPr>
          </a:lstStyle>
          <a:p>
            <a:pPr>
              <a:defRPr/>
            </a:pPr>
            <a:endParaRPr lang="en-US"/>
          </a:p>
        </p:txBody>
      </p:sp>
      <p:sp>
        <p:nvSpPr>
          <p:cNvPr id="7147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charset="0"/>
                <a:cs typeface="MS PGothic" charset="0"/>
              </a:defRPr>
            </a:lvl1pPr>
          </a:lstStyle>
          <a:p>
            <a:pPr>
              <a:defRPr/>
            </a:pPr>
            <a:endParaRPr lang="en-US"/>
          </a:p>
        </p:txBody>
      </p:sp>
      <p:sp>
        <p:nvSpPr>
          <p:cNvPr id="7147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0"/>
                <a:ea typeface="MS PGothic" charset="0"/>
                <a:cs typeface="MS PGothic" charset="0"/>
              </a:defRPr>
            </a:lvl1pPr>
          </a:lstStyle>
          <a:p>
            <a:fld id="{EAE236B5-7C98-0945-BDD7-06B776481956}"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376" r:id="rId1"/>
  </p:sldLayoutIdLst>
  <p:txStyles>
    <p:titleStyle>
      <a:lvl1pPr algn="ctr" rtl="0" eaLnBrk="0" fontAlgn="base" hangingPunct="0">
        <a:spcBef>
          <a:spcPct val="0"/>
        </a:spcBef>
        <a:spcAft>
          <a:spcPct val="0"/>
        </a:spcAft>
        <a:defRPr sz="4400" i="1">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i="1">
          <a:solidFill>
            <a:schemeClr val="tx2"/>
          </a:solidFill>
          <a:latin typeface="Tahoma" pitchFamily="-111" charset="-52"/>
          <a:ea typeface="ＭＳ Ｐゴシック" charset="0"/>
          <a:cs typeface="MS PGothic" charset="0"/>
        </a:defRPr>
      </a:lvl2pPr>
      <a:lvl3pPr algn="ctr" rtl="0" eaLnBrk="0" fontAlgn="base" hangingPunct="0">
        <a:spcBef>
          <a:spcPct val="0"/>
        </a:spcBef>
        <a:spcAft>
          <a:spcPct val="0"/>
        </a:spcAft>
        <a:defRPr sz="4400" i="1">
          <a:solidFill>
            <a:schemeClr val="tx2"/>
          </a:solidFill>
          <a:latin typeface="Tahoma" pitchFamily="-111" charset="-52"/>
          <a:ea typeface="ＭＳ Ｐゴシック" charset="0"/>
          <a:cs typeface="MS PGothic" charset="0"/>
        </a:defRPr>
      </a:lvl3pPr>
      <a:lvl4pPr algn="ctr" rtl="0" eaLnBrk="0" fontAlgn="base" hangingPunct="0">
        <a:spcBef>
          <a:spcPct val="0"/>
        </a:spcBef>
        <a:spcAft>
          <a:spcPct val="0"/>
        </a:spcAft>
        <a:defRPr sz="4400" i="1">
          <a:solidFill>
            <a:schemeClr val="tx2"/>
          </a:solidFill>
          <a:latin typeface="Tahoma" pitchFamily="-111" charset="-52"/>
          <a:ea typeface="ＭＳ Ｐゴシック" charset="0"/>
          <a:cs typeface="MS PGothic" charset="0"/>
        </a:defRPr>
      </a:lvl4pPr>
      <a:lvl5pPr algn="ctr" rtl="0" eaLnBrk="0" fontAlgn="base" hangingPunct="0">
        <a:spcBef>
          <a:spcPct val="0"/>
        </a:spcBef>
        <a:spcAft>
          <a:spcPct val="0"/>
        </a:spcAft>
        <a:defRPr sz="4400" i="1">
          <a:solidFill>
            <a:schemeClr val="tx2"/>
          </a:solidFill>
          <a:latin typeface="Tahoma" pitchFamily="-111" charset="-52"/>
          <a:ea typeface="ＭＳ Ｐゴシック" charset="0"/>
          <a:cs typeface="MS PGothic" charset="0"/>
        </a:defRPr>
      </a:lvl5pPr>
      <a:lvl6pPr marL="4572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6pPr>
      <a:lvl7pPr marL="9144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7pPr>
      <a:lvl8pPr marL="13716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8pPr>
      <a:lvl9pPr marL="1828800" algn="ctr" rtl="0" fontAlgn="base">
        <a:spcBef>
          <a:spcPct val="0"/>
        </a:spcBef>
        <a:spcAft>
          <a:spcPct val="0"/>
        </a:spcAft>
        <a:defRPr sz="44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pitchFamily="-111"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11"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11"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11"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944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120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5120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a typeface="MS PGothic" charset="0"/>
                <a:cs typeface="MS PGothic" charset="0"/>
              </a:defRPr>
            </a:lvl1pPr>
          </a:lstStyle>
          <a:p>
            <a:fld id="{231EA157-BB6D-D34C-8D70-2DBD46E9E747}"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5377"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4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914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buClr>
                <a:srgbClr val="000000"/>
              </a:buClr>
              <a:buSzPct val="100000"/>
              <a:buFont typeface="Times New Roman" charset="0"/>
              <a:buNone/>
              <a:defRPr sz="1400">
                <a:solidFill>
                  <a:srgbClr val="000000"/>
                </a:solidFill>
                <a:ea typeface="MS PGothic" charset="0"/>
                <a:cs typeface="MS PGothic" charset="0"/>
              </a:defRPr>
            </a:lvl1pPr>
          </a:lstStyle>
          <a:p>
            <a:fld id="{B3388126-87C4-A64E-B429-ED606F07A300}"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5378"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48"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9354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82950"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51"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52"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53"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54"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55"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93548" name="Group 12"/>
          <p:cNvGrpSpPr>
            <a:grpSpLocks/>
          </p:cNvGrpSpPr>
          <p:nvPr/>
        </p:nvGrpSpPr>
        <p:grpSpPr bwMode="auto">
          <a:xfrm>
            <a:off x="63500" y="153988"/>
            <a:ext cx="3435350" cy="520700"/>
            <a:chOff x="40" y="97"/>
            <a:chExt cx="2164" cy="328"/>
          </a:xfrm>
        </p:grpSpPr>
        <p:sp>
          <p:nvSpPr>
            <p:cNvPr id="82966"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67"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68"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69"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70"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93549" name="Group 18"/>
          <p:cNvGrpSpPr>
            <a:grpSpLocks/>
          </p:cNvGrpSpPr>
          <p:nvPr/>
        </p:nvGrpSpPr>
        <p:grpSpPr bwMode="auto">
          <a:xfrm>
            <a:off x="5646738" y="153988"/>
            <a:ext cx="3435350" cy="552450"/>
            <a:chOff x="3557" y="97"/>
            <a:chExt cx="2164" cy="348"/>
          </a:xfrm>
        </p:grpSpPr>
        <p:sp>
          <p:nvSpPr>
            <p:cNvPr id="82961"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62"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63"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64"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82965"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cs typeface="MS PGothic" charset="0"/>
              </a:defRPr>
            </a:lvl1pPr>
          </a:lstStyle>
          <a:p>
            <a:pPr>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cs typeface="MS PGothic" charset="0"/>
              </a:defRPr>
            </a:lvl1pPr>
          </a:lstStyle>
          <a:p>
            <a:pPr>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solidFill>
                  <a:srgbClr val="FFFFCC"/>
                </a:solidFill>
                <a:ea typeface="MS PGothic" charset="0"/>
                <a:cs typeface="MS PGothic" charset="0"/>
              </a:defRPr>
            </a:lvl1pPr>
          </a:lstStyle>
          <a:p>
            <a:fld id="{14FAA3B9-CF6B-F14F-B527-DF17E79F3C8D}"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379" r:id="rId1"/>
    <p:sldLayoutId id="2147485380" r:id="rId2"/>
    <p:sldLayoutId id="2147485381" r:id="rId3"/>
    <p:sldLayoutId id="2147485382" r:id="rId4"/>
    <p:sldLayoutId id="2147485383" r:id="rId5"/>
    <p:sldLayoutId id="2147485384" r:id="rId6"/>
    <p:sldLayoutId id="2147485385" r:id="rId7"/>
    <p:sldLayoutId id="2147485386" r:id="rId8"/>
    <p:sldLayoutId id="2147485387" r:id="rId9"/>
    <p:sldLayoutId id="2147485388" r:id="rId10"/>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Times New Roman" pitchFamily="-108"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MS PGothic" pitchFamily="34" charset="-128"/>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6850" name="Group 2"/>
          <p:cNvGrpSpPr>
            <a:grpSpLocks/>
          </p:cNvGrpSpPr>
          <p:nvPr/>
        </p:nvGrpSpPr>
        <p:grpSpPr bwMode="auto">
          <a:xfrm>
            <a:off x="0" y="2286000"/>
            <a:ext cx="9144000" cy="3581400"/>
            <a:chOff x="0" y="1968"/>
            <a:chExt cx="5760" cy="2256"/>
          </a:xfrm>
        </p:grpSpPr>
        <p:sp>
          <p:nvSpPr>
            <p:cNvPr id="20685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5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5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6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7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8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89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0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20691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Arial" charset="0"/>
                <a:ea typeface="Osaka" charset="0"/>
                <a:cs typeface="Osaka" charset="0"/>
              </a:endParaRPr>
            </a:p>
          </p:txBody>
        </p:sp>
      </p:grpSp>
      <p:sp>
        <p:nvSpPr>
          <p:cNvPr id="20685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0685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8740"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1" sz="1400">
                <a:solidFill>
                  <a:srgbClr val="FFFFFF"/>
                </a:solidFill>
                <a:latin typeface="Helvetica" charset="0"/>
                <a:ea typeface="Osaka" charset="0"/>
                <a:cs typeface="Osaka" charset="0"/>
              </a:defRPr>
            </a:lvl1pPr>
          </a:lstStyle>
          <a:p>
            <a:pPr>
              <a:defRPr/>
            </a:pPr>
            <a:endParaRPr lang="en-US" altLang="ja-JP"/>
          </a:p>
        </p:txBody>
      </p:sp>
      <p:sp>
        <p:nvSpPr>
          <p:cNvPr id="28741"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a:defRPr/>
            </a:pPr>
            <a:endParaRPr lang="en-US" altLang="ja-JP"/>
          </a:p>
        </p:txBody>
      </p:sp>
      <p:sp>
        <p:nvSpPr>
          <p:cNvPr id="28742"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a:defRPr/>
            </a:pPr>
            <a:fld id="{7D76BFB0-38D0-9F42-B8C3-26BA904A8A1B}" type="slidenum">
              <a:rPr lang="en-US" altLang="ja-JP"/>
              <a:pPr>
                <a:defRPr/>
              </a:pPr>
              <a:t>‹#›</a:t>
            </a:fld>
            <a:endParaRPr lang="en-US" altLang="ja-JP"/>
          </a:p>
        </p:txBody>
      </p:sp>
      <p:pic>
        <p:nvPicPr>
          <p:cNvPr id="206856" name="Picture 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5389"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6858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latin typeface="Trebuchet MS" charset="0"/>
                <a:ea typeface="Osaka" charset="0"/>
                <a:cs typeface="Osaka" charset="0"/>
              </a:defRPr>
            </a:lvl1pPr>
          </a:lstStyle>
          <a:p>
            <a:pPr>
              <a:defRPr/>
            </a:pPr>
            <a:endParaRPr lang="en-US"/>
          </a:p>
        </p:txBody>
      </p:sp>
      <p:sp>
        <p:nvSpPr>
          <p:cNvPr id="117765" name="Rectangle 5"/>
          <p:cNvSpPr>
            <a:spLocks noGrp="1" noChangeArrowheads="1"/>
          </p:cNvSpPr>
          <p:nvPr>
            <p:ph type="ftr" sz="quarter" idx="3"/>
          </p:nvPr>
        </p:nvSpPr>
        <p:spPr bwMode="auto">
          <a:xfrm>
            <a:off x="3124200" y="6248400"/>
            <a:ext cx="28956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latin typeface="Trebuchet MS" charset="0"/>
                <a:ea typeface="Osaka" charset="0"/>
                <a:cs typeface="Osaka" charset="0"/>
              </a:defRPr>
            </a:lvl1pPr>
          </a:lstStyle>
          <a:p>
            <a:pPr>
              <a:defRPr/>
            </a:pPr>
            <a:endParaRPr lang="en-US"/>
          </a:p>
        </p:txBody>
      </p:sp>
      <p:sp>
        <p:nvSpPr>
          <p:cNvPr id="117766" name="Rectangle 6"/>
          <p:cNvSpPr>
            <a:spLocks noGrp="1" noChangeArrowheads="1"/>
          </p:cNvSpPr>
          <p:nvPr>
            <p:ph type="sldNum" sz="quarter" idx="4"/>
          </p:nvPr>
        </p:nvSpPr>
        <p:spPr bwMode="auto">
          <a:xfrm>
            <a:off x="65532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pPr>
              <a:defRPr/>
            </a:pPr>
            <a:fld id="{11B41A2C-E402-CC4C-81F3-311B9B45AC0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218" r:id="rId1"/>
    <p:sldLayoutId id="2147485219" r:id="rId2"/>
    <p:sldLayoutId id="2147485220" r:id="rId3"/>
    <p:sldLayoutId id="2147485221" r:id="rId4"/>
    <p:sldLayoutId id="2147485222" r:id="rId5"/>
    <p:sldLayoutId id="2147485223" r:id="rId6"/>
    <p:sldLayoutId id="2147485224" r:id="rId7"/>
    <p:sldLayoutId id="2147485225" r:id="rId8"/>
    <p:sldLayoutId id="2147485226" r:id="rId9"/>
    <p:sldLayoutId id="2147485227" r:id="rId10"/>
    <p:sldLayoutId id="2147485228"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Osaka" charset="0"/>
        </a:defRPr>
      </a:lvl1pPr>
      <a:lvl2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2pPr>
      <a:lvl3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3pPr>
      <a:lvl4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4pPr>
      <a:lvl5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5pPr>
      <a:lvl6pPr marL="457200" algn="ctr" rtl="0" fontAlgn="base">
        <a:spcBef>
          <a:spcPct val="0"/>
        </a:spcBef>
        <a:spcAft>
          <a:spcPct val="0"/>
        </a:spcAft>
        <a:defRPr sz="4400" b="1">
          <a:solidFill>
            <a:schemeClr val="tx2"/>
          </a:solidFill>
          <a:latin typeface="Trebuchet MS" pitchFamily="-128" charset="0"/>
          <a:ea typeface="Osaka" pitchFamily="-128" charset="-128"/>
        </a:defRPr>
      </a:lvl6pPr>
      <a:lvl7pPr marL="914400" algn="ctr" rtl="0" fontAlgn="base">
        <a:spcBef>
          <a:spcPct val="0"/>
        </a:spcBef>
        <a:spcAft>
          <a:spcPct val="0"/>
        </a:spcAft>
        <a:defRPr sz="4400" b="1">
          <a:solidFill>
            <a:schemeClr val="tx2"/>
          </a:solidFill>
          <a:latin typeface="Trebuchet MS" pitchFamily="-128" charset="0"/>
          <a:ea typeface="Osaka" pitchFamily="-128" charset="-128"/>
        </a:defRPr>
      </a:lvl7pPr>
      <a:lvl8pPr marL="1371600" algn="ctr" rtl="0" fontAlgn="base">
        <a:spcBef>
          <a:spcPct val="0"/>
        </a:spcBef>
        <a:spcAft>
          <a:spcPct val="0"/>
        </a:spcAft>
        <a:defRPr sz="4400" b="1">
          <a:solidFill>
            <a:schemeClr val="tx2"/>
          </a:solidFill>
          <a:latin typeface="Trebuchet MS" pitchFamily="-128" charset="0"/>
          <a:ea typeface="Osaka" pitchFamily="-128" charset="-128"/>
        </a:defRPr>
      </a:lvl8pPr>
      <a:lvl9pPr marL="1828800" algn="ctr" rtl="0" fontAlgn="base">
        <a:spcBef>
          <a:spcPct val="0"/>
        </a:spcBef>
        <a:spcAft>
          <a:spcPct val="0"/>
        </a:spcAft>
        <a:defRPr sz="4400" b="1">
          <a:solidFill>
            <a:schemeClr val="tx2"/>
          </a:solidFill>
          <a:latin typeface="Trebuchet MS" pitchFamily="-128" charset="0"/>
          <a:ea typeface="Osaka" pitchFamily="-12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Osaka" charset="0"/>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Osaka" charset="0"/>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Osaka" charset="0"/>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5pPr>
      <a:lvl6pPr marL="2514600" indent="-228600" algn="l" rtl="0" fontAlgn="base">
        <a:spcBef>
          <a:spcPct val="20000"/>
        </a:spcBef>
        <a:spcAft>
          <a:spcPct val="0"/>
        </a:spcAft>
        <a:buFont typeface="Times" pitchFamily="-128"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128"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128"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128"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1026"/>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Arial" charset="0"/>
                <a:cs typeface="MS PGothic" charset="0"/>
              </a:defRPr>
            </a:lvl1pPr>
          </a:lstStyle>
          <a:p>
            <a:pPr>
              <a:defRPr/>
            </a:pPr>
            <a:endParaRPr lang="en-US"/>
          </a:p>
        </p:txBody>
      </p:sp>
      <p:sp>
        <p:nvSpPr>
          <p:cNvPr id="157699" name="Rectangle 1027"/>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charset="0"/>
                <a:ea typeface="MS PGothic" charset="0"/>
                <a:cs typeface="MS PGothic" charset="0"/>
              </a:defRPr>
            </a:lvl1pPr>
          </a:lstStyle>
          <a:p>
            <a:fld id="{5A342DC9-B492-934D-840A-2E92C4265D96}" type="slidenum">
              <a:rPr lang="en-US"/>
              <a:pPr/>
              <a:t>‹#›</a:t>
            </a:fld>
            <a:endParaRPr lang="en-US"/>
          </a:p>
        </p:txBody>
      </p:sp>
      <p:grpSp>
        <p:nvGrpSpPr>
          <p:cNvPr id="208900" name="Group 1028"/>
          <p:cNvGrpSpPr>
            <a:grpSpLocks/>
          </p:cNvGrpSpPr>
          <p:nvPr/>
        </p:nvGrpSpPr>
        <p:grpSpPr bwMode="auto">
          <a:xfrm>
            <a:off x="0" y="0"/>
            <a:ext cx="9140825" cy="6850063"/>
            <a:chOff x="0" y="0"/>
            <a:chExt cx="5758" cy="4315"/>
          </a:xfrm>
        </p:grpSpPr>
        <p:grpSp>
          <p:nvGrpSpPr>
            <p:cNvPr id="208904" name="Group 1029"/>
            <p:cNvGrpSpPr>
              <a:grpSpLocks/>
            </p:cNvGrpSpPr>
            <p:nvPr userDrawn="1"/>
          </p:nvGrpSpPr>
          <p:grpSpPr bwMode="auto">
            <a:xfrm>
              <a:off x="1728" y="2230"/>
              <a:ext cx="4027" cy="2085"/>
              <a:chOff x="1728" y="2230"/>
              <a:chExt cx="4027" cy="2085"/>
            </a:xfrm>
          </p:grpSpPr>
          <p:sp>
            <p:nvSpPr>
              <p:cNvPr id="157702" name="Freeform 1030"/>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pitchFamily="-112" charset="0"/>
                  <a:ea typeface="MS PGothic" pitchFamily="34" charset="-128"/>
                  <a:cs typeface="+mn-cs"/>
                </a:endParaRPr>
              </a:p>
            </p:txBody>
          </p:sp>
          <p:sp>
            <p:nvSpPr>
              <p:cNvPr id="157703" name="Freeform 1031"/>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a typeface="MS PGothic" pitchFamily="34" charset="-128"/>
                  <a:cs typeface="+mn-cs"/>
                </a:endParaRPr>
              </a:p>
            </p:txBody>
          </p:sp>
          <p:sp>
            <p:nvSpPr>
              <p:cNvPr id="157704" name="Freeform 1032"/>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sz="1800">
                  <a:solidFill>
                    <a:srgbClr val="FFFFFF"/>
                  </a:solidFill>
                  <a:latin typeface="Arial" pitchFamily="-112" charset="0"/>
                  <a:ea typeface="MS PGothic" pitchFamily="34" charset="-128"/>
                  <a:cs typeface="+mn-cs"/>
                </a:endParaRPr>
              </a:p>
            </p:txBody>
          </p:sp>
          <p:sp>
            <p:nvSpPr>
              <p:cNvPr id="59406" name="Freeform 1033"/>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157706" name="Freeform 1034"/>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a typeface="MS PGothic" pitchFamily="34" charset="-128"/>
                  <a:cs typeface="+mn-cs"/>
                </a:endParaRPr>
              </a:p>
            </p:txBody>
          </p:sp>
        </p:grpSp>
        <p:sp>
          <p:nvSpPr>
            <p:cNvPr id="157707" name="Freeform 1035"/>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pitchFamily="-112" charset="0"/>
                <a:ea typeface="MS PGothic" pitchFamily="34" charset="-128"/>
                <a:cs typeface="+mn-cs"/>
              </a:endParaRPr>
            </a:p>
          </p:txBody>
        </p:sp>
        <p:sp>
          <p:nvSpPr>
            <p:cNvPr id="59402" name="Freeform 1036"/>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grpSp>
      <p:sp>
        <p:nvSpPr>
          <p:cNvPr id="157709" name="Rectangle 1037"/>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10" name="Rectangle 1038"/>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charset="0"/>
                <a:cs typeface="MS PGothic" charset="0"/>
              </a:defRPr>
            </a:lvl1pPr>
          </a:lstStyle>
          <a:p>
            <a:pPr>
              <a:defRPr/>
            </a:pPr>
            <a:endParaRPr lang="en-US"/>
          </a:p>
        </p:txBody>
      </p:sp>
      <p:sp>
        <p:nvSpPr>
          <p:cNvPr id="157711" name="Rectangle 1039"/>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390"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0"/>
          <a:cs typeface="MS PGothic"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S PGothic" pitchFamily="34" charset="-128"/>
          <a:cs typeface="Geneva"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pitchFamily="34"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4258" name="Group 2"/>
          <p:cNvGrpSpPr>
            <a:grpSpLocks/>
          </p:cNvGrpSpPr>
          <p:nvPr/>
        </p:nvGrpSpPr>
        <p:grpSpPr bwMode="auto">
          <a:xfrm>
            <a:off x="457200" y="992188"/>
            <a:ext cx="8153400" cy="1600200"/>
            <a:chOff x="288" y="625"/>
            <a:chExt cx="5136" cy="1008"/>
          </a:xfrm>
        </p:grpSpPr>
        <p:sp>
          <p:nvSpPr>
            <p:cNvPr id="22426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22426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22426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22426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FFCC"/>
                </a:solidFill>
                <a:latin typeface="Arial" charset="0"/>
                <a:cs typeface="PMingLiU" charset="0"/>
              </a:endParaRPr>
            </a:p>
          </p:txBody>
        </p:sp>
      </p:grpSp>
      <p:sp>
        <p:nvSpPr>
          <p:cNvPr id="22425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22426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cSld>
  <p:clrMap bg1="dk2" tx1="lt1" bg2="dk1" tx2="lt2" accent1="accent1" accent2="accent2" accent3="accent3" accent4="accent4" accent5="accent5" accent6="accent6" hlink="hlink" folHlink="folHlink"/>
  <p:sldLayoutIdLst>
    <p:sldLayoutId id="2147485402" r:id="rId1"/>
  </p:sldLayoutIdLst>
  <p:txStyles>
    <p:titleStyle>
      <a:lvl1pPr algn="r" rtl="0" eaLnBrk="0" fontAlgn="base" hangingPunct="0">
        <a:spcBef>
          <a:spcPct val="0"/>
        </a:spcBef>
        <a:spcAft>
          <a:spcPct val="0"/>
        </a:spcAft>
        <a:defRPr sz="4000" i="1">
          <a:solidFill>
            <a:schemeClr val="tx2"/>
          </a:solidFill>
          <a:latin typeface="Arial"/>
          <a:ea typeface="PMingLiU" pitchFamily="18" charset="-120"/>
          <a:cs typeface="Arial"/>
        </a:defRPr>
      </a:lvl1pPr>
      <a:lvl2pPr algn="r" rtl="0" eaLnBrk="0" fontAlgn="base" hangingPunct="0">
        <a:spcBef>
          <a:spcPct val="0"/>
        </a:spcBef>
        <a:spcAft>
          <a:spcPct val="0"/>
        </a:spcAft>
        <a:defRPr sz="4000" i="1">
          <a:solidFill>
            <a:schemeClr val="tx2"/>
          </a:solidFill>
          <a:latin typeface="Arial" pitchFamily="-107" charset="0"/>
          <a:ea typeface="PMingLiU" pitchFamily="18" charset="-120"/>
          <a:cs typeface="Arial" pitchFamily="34" charset="0"/>
        </a:defRPr>
      </a:lvl2pPr>
      <a:lvl3pPr algn="r" rtl="0" eaLnBrk="0" fontAlgn="base" hangingPunct="0">
        <a:spcBef>
          <a:spcPct val="0"/>
        </a:spcBef>
        <a:spcAft>
          <a:spcPct val="0"/>
        </a:spcAft>
        <a:defRPr sz="4000" i="1">
          <a:solidFill>
            <a:schemeClr val="tx2"/>
          </a:solidFill>
          <a:latin typeface="Arial" pitchFamily="-107" charset="0"/>
          <a:ea typeface="PMingLiU" pitchFamily="18" charset="-120"/>
          <a:cs typeface="Arial" pitchFamily="34" charset="0"/>
        </a:defRPr>
      </a:lvl3pPr>
      <a:lvl4pPr algn="r" rtl="0" eaLnBrk="0" fontAlgn="base" hangingPunct="0">
        <a:spcBef>
          <a:spcPct val="0"/>
        </a:spcBef>
        <a:spcAft>
          <a:spcPct val="0"/>
        </a:spcAft>
        <a:defRPr sz="4000" i="1">
          <a:solidFill>
            <a:schemeClr val="tx2"/>
          </a:solidFill>
          <a:latin typeface="Arial" pitchFamily="-107" charset="0"/>
          <a:ea typeface="PMingLiU" pitchFamily="18" charset="-120"/>
          <a:cs typeface="Arial" pitchFamily="34" charset="0"/>
        </a:defRPr>
      </a:lvl4pPr>
      <a:lvl5pPr algn="r" rtl="0" eaLnBrk="0" fontAlgn="base" hangingPunct="0">
        <a:spcBef>
          <a:spcPct val="0"/>
        </a:spcBef>
        <a:spcAft>
          <a:spcPct val="0"/>
        </a:spcAft>
        <a:defRPr sz="4000" i="1">
          <a:solidFill>
            <a:schemeClr val="tx2"/>
          </a:solidFill>
          <a:latin typeface="Arial" pitchFamily="-107" charset="0"/>
          <a:ea typeface="PMingLiU" pitchFamily="18" charset="-120"/>
          <a:cs typeface="Arial" pitchFamily="34" charset="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PMingLiU" pitchFamily="18" charset="-120"/>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PMingLiU" pitchFamily="18" charset="-120"/>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PMingLiU" pitchFamily="18" charset="-120"/>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PMingLiU" pitchFamily="18" charset="-120"/>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PMingLiU" pitchFamily="18" charset="-120"/>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6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ffectLst/>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ffectLst/>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ffectLst/>
                <a:latin typeface="Times New Roman" charset="0"/>
              </a:defRPr>
            </a:lvl1pPr>
          </a:lstStyle>
          <a:p>
            <a:pPr>
              <a:defRPr/>
            </a:pPr>
            <a:fld id="{B81DFA4B-6925-5443-84C2-924C893D85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03" r:id="rId1"/>
    <p:sldLayoutId id="2147485404" r:id="rId2"/>
    <p:sldLayoutId id="2147485405" r:id="rId3"/>
    <p:sldLayoutId id="2147485406" r:id="rId4"/>
    <p:sldLayoutId id="2147485407" r:id="rId5"/>
    <p:sldLayoutId id="2147485408" r:id="rId6"/>
    <p:sldLayoutId id="2147485409" r:id="rId7"/>
    <p:sldLayoutId id="2147485410" r:id="rId8"/>
    <p:sldLayoutId id="2147485411" r:id="rId9"/>
    <p:sldLayoutId id="2147485412" r:id="rId10"/>
    <p:sldLayoutId id="2147485413" r:id="rId11"/>
    <p:sldLayoutId id="2147485414" r:id="rId12"/>
    <p:sldLayoutId id="2147485415"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291985175"/>
      </p:ext>
    </p:extLst>
  </p:cSld>
  <p:clrMap bg1="lt1" tx1="dk1" bg2="lt2" tx2="dk2" accent1="accent1" accent2="accent2" accent3="accent3" accent4="accent4" accent5="accent5" accent6="accent6" hlink="hlink" folHlink="folHlink"/>
  <p:sldLayoutIdLst>
    <p:sldLayoutId id="2147485417" r:id="rId1"/>
    <p:sldLayoutId id="2147485418" r:id="rId2"/>
    <p:sldLayoutId id="2147485419" r:id="rId3"/>
    <p:sldLayoutId id="2147485420" r:id="rId4"/>
    <p:sldLayoutId id="2147485421" r:id="rId5"/>
    <p:sldLayoutId id="2147485422" r:id="rId6"/>
    <p:sldLayoutId id="2147485423" r:id="rId7"/>
    <p:sldLayoutId id="2147485424" r:id="rId8"/>
    <p:sldLayoutId id="2147485425" r:id="rId9"/>
    <p:sldLayoutId id="2147485426" r:id="rId10"/>
    <p:sldLayoutId id="2147485427" r:id="rId11"/>
    <p:sldLayoutId id="2147485428" r:id="rId12"/>
    <p:sldLayoutId id="214748542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11/16/19</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741975826"/>
      </p:ext>
    </p:extLst>
  </p:cSld>
  <p:clrMap bg1="lt1" tx1="dk1" bg2="lt2" tx2="dk2" accent1="accent1" accent2="accent2" accent3="accent3" accent4="accent4" accent5="accent5" accent6="accent6" hlink="hlink" folHlink="folHlink"/>
  <p:sldLayoutIdLst>
    <p:sldLayoutId id="2147485431" r:id="rId1"/>
    <p:sldLayoutId id="2147485432" r:id="rId2"/>
    <p:sldLayoutId id="2147485433" r:id="rId3"/>
    <p:sldLayoutId id="2147485434" r:id="rId4"/>
    <p:sldLayoutId id="2147485435" r:id="rId5"/>
    <p:sldLayoutId id="2147485436" r:id="rId6"/>
    <p:sldLayoutId id="2147485437" r:id="rId7"/>
    <p:sldLayoutId id="2147485438" r:id="rId8"/>
    <p:sldLayoutId id="2147485439" r:id="rId9"/>
    <p:sldLayoutId id="2147485440" r:id="rId10"/>
    <p:sldLayoutId id="214748544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grpSp>
    </p:spTree>
    <p:extLst>
      <p:ext uri="{BB962C8B-B14F-4D97-AF65-F5344CB8AC3E}">
        <p14:creationId xmlns:p14="http://schemas.microsoft.com/office/powerpoint/2010/main" val="1286896500"/>
      </p:ext>
    </p:extLst>
  </p:cSld>
  <p:clrMap bg1="dk2" tx1="lt1" bg2="dk1" tx2="lt2" accent1="accent1" accent2="accent2" accent3="accent3" accent4="accent4" accent5="accent5" accent6="accent6" hlink="hlink" folHlink="folHlink"/>
  <p:sldLayoutIdLst>
    <p:sldLayoutId id="2147485443" r:id="rId1"/>
    <p:sldLayoutId id="2147485444" r:id="rId2"/>
    <p:sldLayoutId id="2147485445" r:id="rId3"/>
    <p:sldLayoutId id="2147485446" r:id="rId4"/>
    <p:sldLayoutId id="2147485447" r:id="rId5"/>
    <p:sldLayoutId id="2147485448" r:id="rId6"/>
    <p:sldLayoutId id="2147485449" r:id="rId7"/>
    <p:sldLayoutId id="2147485450" r:id="rId8"/>
    <p:sldLayoutId id="2147485451" r:id="rId9"/>
    <p:sldLayoutId id="2147485452" r:id="rId10"/>
    <p:sldLayoutId id="2147485453" r:id="rId11"/>
    <p:sldLayoutId id="2147485454"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16/11/19</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3023706574"/>
      </p:ext>
    </p:extLst>
  </p:cSld>
  <p:clrMap bg1="lt1" tx1="dk1" bg2="lt2" tx2="dk2" accent1="accent1" accent2="accent2" accent3="accent3" accent4="accent4" accent5="accent5" accent6="accent6" hlink="hlink" folHlink="folHlink"/>
  <p:sldLayoutIdLst>
    <p:sldLayoutId id="2147485468" r:id="rId1"/>
    <p:sldLayoutId id="2147485469" r:id="rId2"/>
    <p:sldLayoutId id="2147485470" r:id="rId3"/>
    <p:sldLayoutId id="2147485471" r:id="rId4"/>
    <p:sldLayoutId id="2147485472" r:id="rId5"/>
    <p:sldLayoutId id="2147485473" r:id="rId6"/>
    <p:sldLayoutId id="2147485474" r:id="rId7"/>
    <p:sldLayoutId id="2147485475" r:id="rId8"/>
    <p:sldLayoutId id="2147485476" r:id="rId9"/>
    <p:sldLayoutId id="2147485477" r:id="rId10"/>
    <p:sldLayoutId id="214748547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23102669"/>
      </p:ext>
    </p:extLst>
  </p:cSld>
  <p:clrMap bg1="lt1" tx1="dk1" bg2="lt2" tx2="dk2" accent1="accent1" accent2="accent2" accent3="accent3" accent4="accent4" accent5="accent5" accent6="accent6" hlink="hlink" folHlink="folHlink"/>
  <p:sldLayoutIdLst>
    <p:sldLayoutId id="2147485480" r:id="rId1"/>
    <p:sldLayoutId id="2147485481" r:id="rId2"/>
    <p:sldLayoutId id="2147485482" r:id="rId3"/>
    <p:sldLayoutId id="2147485483" r:id="rId4"/>
    <p:sldLayoutId id="2147485484" r:id="rId5"/>
    <p:sldLayoutId id="2147485485" r:id="rId6"/>
    <p:sldLayoutId id="2147485486" r:id="rId7"/>
    <p:sldLayoutId id="2147485487" r:id="rId8"/>
    <p:sldLayoutId id="2147485488" r:id="rId9"/>
    <p:sldLayoutId id="2147485489" r:id="rId10"/>
    <p:sldLayoutId id="214748549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1464641425"/>
      </p:ext>
    </p:extLst>
  </p:cSld>
  <p:clrMap bg1="lt1" tx1="dk1" bg2="lt2" tx2="dk2" accent1="accent1" accent2="accent2" accent3="accent3" accent4="accent4" accent5="accent5" accent6="accent6" hlink="hlink" folHlink="folHlink"/>
  <p:sldLayoutIdLst>
    <p:sldLayoutId id="2147485492" r:id="rId1"/>
    <p:sldLayoutId id="2147485493"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43753903"/>
      </p:ext>
    </p:extLst>
  </p:cSld>
  <p:clrMap bg1="dk2" tx1="lt1" bg2="dk1" tx2="lt2" accent1="accent1" accent2="accent2" accent3="accent3" accent4="accent4" accent5="accent5" accent6="accent6" hlink="hlink" folHlink="folHlink"/>
  <p:sldLayoutIdLst>
    <p:sldLayoutId id="2147485495" r:id="rId1"/>
    <p:sldLayoutId id="2147485496" r:id="rId2"/>
    <p:sldLayoutId id="2147485497" r:id="rId3"/>
    <p:sldLayoutId id="2147485498" r:id="rId4"/>
    <p:sldLayoutId id="2147485499" r:id="rId5"/>
    <p:sldLayoutId id="2147485500" r:id="rId6"/>
    <p:sldLayoutId id="2147485501" r:id="rId7"/>
    <p:sldLayoutId id="2147485502" r:id="rId8"/>
    <p:sldLayoutId id="2147485503" r:id="rId9"/>
    <p:sldLayoutId id="2147485504" r:id="rId10"/>
    <p:sldLayoutId id="2147485505" r:id="rId11"/>
    <p:sldLayoutId id="2147485506"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1588"/>
            <a:ext cx="9132888" cy="6845300"/>
            <a:chOff x="0" y="1"/>
            <a:chExt cx="5753" cy="4312"/>
          </a:xfrm>
        </p:grpSpPr>
        <p:sp>
          <p:nvSpPr>
            <p:cNvPr id="69635"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SG">
                <a:latin typeface="Times New Roman" pitchFamily="-128" charset="0"/>
                <a:ea typeface="+mn-ea"/>
                <a:cs typeface="+mn-cs"/>
              </a:endParaRPr>
            </a:p>
          </p:txBody>
        </p:sp>
        <p:sp>
          <p:nvSpPr>
            <p:cNvPr id="25609" name="Arc 4"/>
            <p:cNvSpPr>
              <a:spLocks/>
            </p:cNvSpPr>
            <p:nvPr/>
          </p:nvSpPr>
          <p:spPr bwMode="auto">
            <a:xfrm>
              <a:off x="0" y="1"/>
              <a:ext cx="5298" cy="4312"/>
            </a:xfrm>
            <a:custGeom>
              <a:avLst/>
              <a:gdLst>
                <a:gd name="T0" fmla="*/ 0 w 21600"/>
                <a:gd name="T1" fmla="*/ 0 h 21600"/>
                <a:gd name="T2" fmla="*/ 1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9637"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GB"/>
              <a:t>Click to edit Master title style</a:t>
            </a:r>
          </a:p>
        </p:txBody>
      </p:sp>
      <p:sp>
        <p:nvSpPr>
          <p:cNvPr id="69638"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cs typeface="MS PGothic" charset="0"/>
              </a:defRPr>
            </a:lvl1pPr>
          </a:lstStyle>
          <a:p>
            <a:pPr>
              <a:defRPr/>
            </a:pPr>
            <a:endParaRPr lang="en-GB"/>
          </a:p>
        </p:txBody>
      </p:sp>
      <p:sp>
        <p:nvSpPr>
          <p:cNvPr id="69639"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cs typeface="MS PGothic" charset="0"/>
              </a:defRPr>
            </a:lvl1pPr>
          </a:lstStyle>
          <a:p>
            <a:pPr>
              <a:defRPr/>
            </a:pPr>
            <a:endParaRPr lang="en-GB"/>
          </a:p>
        </p:txBody>
      </p:sp>
      <p:sp>
        <p:nvSpPr>
          <p:cNvPr id="69640"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ea typeface="MS PGothic" charset="0"/>
                <a:cs typeface="MS PGothic" charset="0"/>
              </a:defRPr>
            </a:lvl1pPr>
          </a:lstStyle>
          <a:p>
            <a:fld id="{7931FC71-2257-B244-AB4D-34D872CD00E6}" type="slidenum">
              <a:rPr lang="en-GB"/>
              <a:pPr/>
              <a:t>‹#›</a:t>
            </a:fld>
            <a:endParaRPr lang="en-GB"/>
          </a:p>
        </p:txBody>
      </p:sp>
      <p:sp>
        <p:nvSpPr>
          <p:cNvPr id="256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dk2" tx1="lt1" bg2="dk1" tx2="lt2" accent1="accent1" accent2="accent2" accent3="accent3" accent4="accent4" accent5="accent5" accent6="accent6" hlink="hlink" folHlink="folHlink"/>
  <p:sldLayoutIdLst>
    <p:sldLayoutId id="2147485318" r:id="rId1"/>
    <p:sldLayoutId id="2147485229" r:id="rId2"/>
    <p:sldLayoutId id="2147485230" r:id="rId3"/>
    <p:sldLayoutId id="2147485231" r:id="rId4"/>
    <p:sldLayoutId id="2147485232" r:id="rId5"/>
    <p:sldLayoutId id="2147485233" r:id="rId6"/>
    <p:sldLayoutId id="2147485234" r:id="rId7"/>
    <p:sldLayoutId id="2147485235" r:id="rId8"/>
    <p:sldLayoutId id="2147485236" r:id="rId9"/>
    <p:sldLayoutId id="2147485237" r:id="rId10"/>
    <p:sldLayoutId id="2147485238" r:id="rId11"/>
  </p:sldLayoutIdLst>
  <p:transition>
    <p:blinds/>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accent1"/>
        </a:buClr>
        <a:buChar char="•"/>
        <a:defRPr sz="2000">
          <a:solidFill>
            <a:schemeClr val="tx1"/>
          </a:solidFill>
          <a:latin typeface="+mn-lt"/>
        </a:defRPr>
      </a:lvl6pPr>
      <a:lvl7pPr marL="2971800" indent="-228600" algn="l" rtl="0" fontAlgn="base">
        <a:spcBef>
          <a:spcPct val="20000"/>
        </a:spcBef>
        <a:spcAft>
          <a:spcPct val="0"/>
        </a:spcAft>
        <a:buClr>
          <a:schemeClr val="accent1"/>
        </a:buClr>
        <a:buChar char="•"/>
        <a:defRPr sz="2000">
          <a:solidFill>
            <a:schemeClr val="tx1"/>
          </a:solidFill>
          <a:latin typeface="+mn-lt"/>
        </a:defRPr>
      </a:lvl7pPr>
      <a:lvl8pPr marL="3429000" indent="-228600" algn="l" rtl="0" fontAlgn="base">
        <a:spcBef>
          <a:spcPct val="20000"/>
        </a:spcBef>
        <a:spcAft>
          <a:spcPct val="0"/>
        </a:spcAft>
        <a:buClr>
          <a:schemeClr val="accent1"/>
        </a:buClr>
        <a:buChar char="•"/>
        <a:defRPr sz="2000">
          <a:solidFill>
            <a:schemeClr val="tx1"/>
          </a:solidFill>
          <a:latin typeface="+mn-lt"/>
        </a:defRPr>
      </a:lvl8pPr>
      <a:lvl9pPr marL="3886200" indent="-228600" algn="l" rtl="0" fontAlgn="base">
        <a:spcBef>
          <a:spcPct val="20000"/>
        </a:spcBef>
        <a:spcAft>
          <a:spcPct val="0"/>
        </a:spcAft>
        <a:buClr>
          <a:schemeClr val="accent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73963950"/>
      </p:ext>
    </p:extLst>
  </p:cSld>
  <p:clrMap bg1="lt1" tx1="dk1" bg2="lt2" tx2="dk2" accent1="accent1" accent2="accent2" accent3="accent3" accent4="accent4" accent5="accent5" accent6="accent6" hlink="hlink" folHlink="folHlink"/>
  <p:sldLayoutIdLst>
    <p:sldLayoutId id="2147485508" r:id="rId1"/>
    <p:sldLayoutId id="2147485509" r:id="rId2"/>
    <p:sldLayoutId id="2147485510" r:id="rId3"/>
    <p:sldLayoutId id="2147485511" r:id="rId4"/>
    <p:sldLayoutId id="2147485512" r:id="rId5"/>
    <p:sldLayoutId id="2147485513" r:id="rId6"/>
    <p:sldLayoutId id="2147485514" r:id="rId7"/>
    <p:sldLayoutId id="2147485515" r:id="rId8"/>
    <p:sldLayoutId id="2147485516" r:id="rId9"/>
    <p:sldLayoutId id="2147485517" r:id="rId10"/>
    <p:sldLayoutId id="214748551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58805441"/>
      </p:ext>
    </p:extLst>
  </p:cSld>
  <p:clrMap bg1="lt1" tx1="dk1" bg2="lt2" tx2="dk2" accent1="accent1" accent2="accent2" accent3="accent3" accent4="accent4" accent5="accent5" accent6="accent6" hlink="hlink" folHlink="folHlink"/>
  <p:sldLayoutIdLst>
    <p:sldLayoutId id="2147485520" r:id="rId1"/>
    <p:sldLayoutId id="2147485521" r:id="rId2"/>
    <p:sldLayoutId id="2147485522" r:id="rId3"/>
    <p:sldLayoutId id="2147485523" r:id="rId4"/>
    <p:sldLayoutId id="2147485524" r:id="rId5"/>
    <p:sldLayoutId id="2147485525" r:id="rId6"/>
    <p:sldLayoutId id="2147485526" r:id="rId7"/>
    <p:sldLayoutId id="2147485527" r:id="rId8"/>
    <p:sldLayoutId id="2147485528" r:id="rId9"/>
    <p:sldLayoutId id="2147485529" r:id="rId10"/>
    <p:sldLayoutId id="21474855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088001305"/>
      </p:ext>
    </p:extLst>
  </p:cSld>
  <p:clrMap bg1="lt1" tx1="dk1" bg2="lt2" tx2="dk2" accent1="accent1" accent2="accent2" accent3="accent3" accent4="accent4" accent5="accent5" accent6="accent6" hlink="hlink" folHlink="folHlink"/>
  <p:sldLayoutIdLst>
    <p:sldLayoutId id="2147485532" r:id="rId1"/>
    <p:sldLayoutId id="2147485533" r:id="rId2"/>
    <p:sldLayoutId id="2147485534" r:id="rId3"/>
    <p:sldLayoutId id="2147485535" r:id="rId4"/>
    <p:sldLayoutId id="2147485536" r:id="rId5"/>
    <p:sldLayoutId id="2147485537" r:id="rId6"/>
    <p:sldLayoutId id="2147485538" r:id="rId7"/>
    <p:sldLayoutId id="2147485539" r:id="rId8"/>
    <p:sldLayoutId id="2147485540" r:id="rId9"/>
    <p:sldLayoutId id="2147485541" r:id="rId10"/>
    <p:sldLayoutId id="214748554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854842170"/>
      </p:ext>
    </p:extLst>
  </p:cSld>
  <p:clrMap bg1="lt1" tx1="dk1" bg2="lt2" tx2="dk2" accent1="accent1" accent2="accent2" accent3="accent3" accent4="accent4" accent5="accent5" accent6="accent6" hlink="hlink" folHlink="folHlink"/>
  <p:sldLayoutIdLst>
    <p:sldLayoutId id="2147485544" r:id="rId1"/>
    <p:sldLayoutId id="2147485545" r:id="rId2"/>
    <p:sldLayoutId id="2147485546" r:id="rId3"/>
    <p:sldLayoutId id="2147485547" r:id="rId4"/>
    <p:sldLayoutId id="2147485548" r:id="rId5"/>
    <p:sldLayoutId id="2147485549" r:id="rId6"/>
    <p:sldLayoutId id="2147485550" r:id="rId7"/>
    <p:sldLayoutId id="2147485551" r:id="rId8"/>
    <p:sldLayoutId id="2147485552" r:id="rId9"/>
    <p:sldLayoutId id="2147485553" r:id="rId10"/>
    <p:sldLayoutId id="214748555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70960944"/>
      </p:ext>
    </p:extLst>
  </p:cSld>
  <p:clrMap bg1="dk2" tx1="lt1" bg2="dk1" tx2="lt2" accent1="accent1" accent2="accent2" accent3="accent3" accent4="accent4" accent5="accent5" accent6="accent6" hlink="hlink" folHlink="folHlink"/>
  <p:sldLayoutIdLst>
    <p:sldLayoutId id="2147485556" r:id="rId1"/>
    <p:sldLayoutId id="2147485557" r:id="rId2"/>
    <p:sldLayoutId id="2147485558" r:id="rId3"/>
    <p:sldLayoutId id="2147485559" r:id="rId4"/>
    <p:sldLayoutId id="2147485560" r:id="rId5"/>
    <p:sldLayoutId id="2147485561" r:id="rId6"/>
    <p:sldLayoutId id="2147485562" r:id="rId7"/>
    <p:sldLayoutId id="2147485563" r:id="rId8"/>
    <p:sldLayoutId id="2147485564" r:id="rId9"/>
    <p:sldLayoutId id="2147485565" r:id="rId10"/>
    <p:sldLayoutId id="2147485566" r:id="rId11"/>
    <p:sldLayoutId id="214748556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31384621"/>
      </p:ext>
    </p:extLst>
  </p:cSld>
  <p:clrMap bg1="lt1" tx1="dk1" bg2="lt2" tx2="dk2" accent1="accent1" accent2="accent2" accent3="accent3" accent4="accent4" accent5="accent5" accent6="accent6" hlink="hlink" folHlink="folHlink"/>
  <p:sldLayoutIdLst>
    <p:sldLayoutId id="2147485569" r:id="rId1"/>
    <p:sldLayoutId id="2147485570" r:id="rId2"/>
    <p:sldLayoutId id="2147485571" r:id="rId3"/>
    <p:sldLayoutId id="2147485572" r:id="rId4"/>
    <p:sldLayoutId id="2147485573" r:id="rId5"/>
    <p:sldLayoutId id="2147485574" r:id="rId6"/>
    <p:sldLayoutId id="2147485575" r:id="rId7"/>
    <p:sldLayoutId id="2147485576" r:id="rId8"/>
    <p:sldLayoutId id="2147485577" r:id="rId9"/>
    <p:sldLayoutId id="2147485578" r:id="rId10"/>
    <p:sldLayoutId id="214748557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623681619"/>
      </p:ext>
    </p:extLst>
  </p:cSld>
  <p:clrMap bg1="lt1" tx1="dk1" bg2="lt2" tx2="dk2" accent1="accent1" accent2="accent2" accent3="accent3" accent4="accent4" accent5="accent5" accent6="accent6" hlink="hlink" folHlink="folHlink"/>
  <p:sldLayoutIdLst>
    <p:sldLayoutId id="2147485581" r:id="rId1"/>
    <p:sldLayoutId id="2147485582" r:id="rId2"/>
    <p:sldLayoutId id="2147485583" r:id="rId3"/>
    <p:sldLayoutId id="2147485584" r:id="rId4"/>
    <p:sldLayoutId id="2147485585" r:id="rId5"/>
    <p:sldLayoutId id="2147485586" r:id="rId6"/>
    <p:sldLayoutId id="2147485587" r:id="rId7"/>
    <p:sldLayoutId id="2147485588" r:id="rId8"/>
    <p:sldLayoutId id="2147485589" r:id="rId9"/>
    <p:sldLayoutId id="2147485590" r:id="rId10"/>
    <p:sldLayoutId id="21474855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61279376"/>
      </p:ext>
    </p:extLst>
  </p:cSld>
  <p:clrMap bg1="lt1" tx1="dk1" bg2="lt2" tx2="dk2" accent1="accent1" accent2="accent2" accent3="accent3" accent4="accent4" accent5="accent5" accent6="accent6" hlink="hlink" folHlink="folHlink"/>
  <p:sldLayoutIdLst>
    <p:sldLayoutId id="2147485593" r:id="rId1"/>
    <p:sldLayoutId id="2147485594" r:id="rId2"/>
    <p:sldLayoutId id="2147485595" r:id="rId3"/>
    <p:sldLayoutId id="2147485596" r:id="rId4"/>
    <p:sldLayoutId id="2147485597" r:id="rId5"/>
    <p:sldLayoutId id="2147485598" r:id="rId6"/>
    <p:sldLayoutId id="2147485599" r:id="rId7"/>
    <p:sldLayoutId id="2147485600" r:id="rId8"/>
    <p:sldLayoutId id="2147485601" r:id="rId9"/>
    <p:sldLayoutId id="2147485602" r:id="rId10"/>
    <p:sldLayoutId id="214748560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999535211"/>
      </p:ext>
    </p:extLst>
  </p:cSld>
  <p:clrMap bg1="lt1" tx1="dk1" bg2="lt2" tx2="dk2" accent1="accent1" accent2="accent2" accent3="accent3" accent4="accent4" accent5="accent5" accent6="accent6" hlink="hlink" folHlink="folHlink"/>
  <p:sldLayoutIdLst>
    <p:sldLayoutId id="2147485605" r:id="rId1"/>
    <p:sldLayoutId id="2147485606" r:id="rId2"/>
    <p:sldLayoutId id="2147485607" r:id="rId3"/>
    <p:sldLayoutId id="2147485608" r:id="rId4"/>
    <p:sldLayoutId id="2147485609" r:id="rId5"/>
    <p:sldLayoutId id="2147485610" r:id="rId6"/>
    <p:sldLayoutId id="2147485611" r:id="rId7"/>
    <p:sldLayoutId id="2147485612" r:id="rId8"/>
    <p:sldLayoutId id="2147485613" r:id="rId9"/>
    <p:sldLayoutId id="2147485614" r:id="rId10"/>
    <p:sldLayoutId id="214748561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929395632"/>
      </p:ext>
    </p:extLst>
  </p:cSld>
  <p:clrMap bg1="lt1" tx1="dk1" bg2="lt2" tx2="dk2" accent1="accent1" accent2="accent2" accent3="accent3" accent4="accent4" accent5="accent5" accent6="accent6" hlink="hlink" folHlink="folHlink"/>
  <p:sldLayoutIdLst>
    <p:sldLayoutId id="2147485629" r:id="rId1"/>
    <p:sldLayoutId id="2147485630" r:id="rId2"/>
    <p:sldLayoutId id="2147485631" r:id="rId3"/>
    <p:sldLayoutId id="2147485632" r:id="rId4"/>
    <p:sldLayoutId id="2147485633" r:id="rId5"/>
    <p:sldLayoutId id="2147485634" r:id="rId6"/>
    <p:sldLayoutId id="2147485635" r:id="rId7"/>
    <p:sldLayoutId id="2147485636" r:id="rId8"/>
    <p:sldLayoutId id="2147485637" r:id="rId9"/>
    <p:sldLayoutId id="2147485638" r:id="rId10"/>
    <p:sldLayoutId id="214748563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cs typeface="MS PGothic" charset="0"/>
              </a:defRPr>
            </a:lvl1pPr>
          </a:lstStyle>
          <a:p>
            <a:pPr>
              <a:defRPr/>
            </a:pPr>
            <a:endParaRPr lang="en-US"/>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cs typeface="MS PGothic" charset="0"/>
              </a:defRPr>
            </a:lvl1pPr>
          </a:lstStyle>
          <a:p>
            <a:pPr>
              <a:defRPr/>
            </a:pPr>
            <a:endParaRPr lang="en-US"/>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ea typeface="MS PGothic" charset="0"/>
                <a:cs typeface="MS PGothic" charset="0"/>
              </a:defRPr>
            </a:lvl1pPr>
          </a:lstStyle>
          <a:p>
            <a:fld id="{FC013C19-338E-C644-ABEB-2BEA01CC3D63}"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239" r:id="rId1"/>
    <p:sldLayoutId id="2147485240" r:id="rId2"/>
    <p:sldLayoutId id="2147485241" r:id="rId3"/>
    <p:sldLayoutId id="2147485242" r:id="rId4"/>
    <p:sldLayoutId id="2147485243" r:id="rId5"/>
    <p:sldLayoutId id="2147485244" r:id="rId6"/>
    <p:sldLayoutId id="2147485245" r:id="rId7"/>
    <p:sldLayoutId id="2147485246" r:id="rId8"/>
    <p:sldLayoutId id="2147485247" r:id="rId9"/>
    <p:sldLayoutId id="2147485248" r:id="rId10"/>
    <p:sldLayoutId id="214748524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353576255"/>
      </p:ext>
    </p:extLst>
  </p:cSld>
  <p:clrMap bg1="lt1" tx1="dk1" bg2="lt2" tx2="dk2" accent1="accent1" accent2="accent2" accent3="accent3" accent4="accent4" accent5="accent5" accent6="accent6" hlink="hlink" folHlink="folHlink"/>
  <p:sldLayoutIdLst>
    <p:sldLayoutId id="2147485641" r:id="rId1"/>
    <p:sldLayoutId id="2147485642" r:id="rId2"/>
    <p:sldLayoutId id="2147485643" r:id="rId3"/>
    <p:sldLayoutId id="2147485644" r:id="rId4"/>
    <p:sldLayoutId id="2147485645" r:id="rId5"/>
    <p:sldLayoutId id="2147485646" r:id="rId6"/>
    <p:sldLayoutId id="2147485647" r:id="rId7"/>
    <p:sldLayoutId id="2147485648" r:id="rId8"/>
    <p:sldLayoutId id="2147485649" r:id="rId9"/>
    <p:sldLayoutId id="2147485650" r:id="rId10"/>
    <p:sldLayoutId id="214748565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21221670"/>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solidFill>
                <a:srgbClr val="000000"/>
              </a:solidFill>
            </a:endParaRPr>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solidFill>
                <a:srgbClr val="000000"/>
              </a:solidFill>
            </a:endParaRPr>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9703D659-D832-0F40-A1F9-3777443E63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71935"/>
      </p:ext>
    </p:extLst>
  </p:cSld>
  <p:clrMap bg1="lt1" tx1="dk1" bg2="lt2" tx2="dk2" accent1="accent1" accent2="accent2" accent3="accent3" accent4="accent4" accent5="accent5" accent6="accent6" hlink="hlink" folHlink="folHlink"/>
  <p:sldLayoutIdLst>
    <p:sldLayoutId id="2147485665" r:id="rId1"/>
    <p:sldLayoutId id="2147485666" r:id="rId2"/>
    <p:sldLayoutId id="2147485667" r:id="rId3"/>
    <p:sldLayoutId id="2147485668" r:id="rId4"/>
    <p:sldLayoutId id="2147485669" r:id="rId5"/>
    <p:sldLayoutId id="2147485670" r:id="rId6"/>
    <p:sldLayoutId id="2147485671" r:id="rId7"/>
    <p:sldLayoutId id="2147485672" r:id="rId8"/>
    <p:sldLayoutId id="2147485673" r:id="rId9"/>
    <p:sldLayoutId id="2147485674" r:id="rId10"/>
    <p:sldLayoutId id="214748567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22553690"/>
      </p:ext>
    </p:extLst>
  </p:cSld>
  <p:clrMap bg1="lt1" tx1="dk1" bg2="lt2" tx2="dk2" accent1="accent1" accent2="accent2" accent3="accent3" accent4="accent4" accent5="accent5" accent6="accent6" hlink="hlink" folHlink="folHlink"/>
  <p:sldLayoutIdLst>
    <p:sldLayoutId id="2147485677" r:id="rId1"/>
    <p:sldLayoutId id="2147485678" r:id="rId2"/>
    <p:sldLayoutId id="2147485679" r:id="rId3"/>
    <p:sldLayoutId id="2147485680" r:id="rId4"/>
    <p:sldLayoutId id="2147485681" r:id="rId5"/>
    <p:sldLayoutId id="2147485682" r:id="rId6"/>
    <p:sldLayoutId id="2147485683" r:id="rId7"/>
    <p:sldLayoutId id="2147485684" r:id="rId8"/>
    <p:sldLayoutId id="2147485685" r:id="rId9"/>
    <p:sldLayoutId id="2147485686" r:id="rId10"/>
    <p:sldLayoutId id="214748568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452545315"/>
      </p:ext>
    </p:extLst>
  </p:cSld>
  <p:clrMap bg1="lt1" tx1="dk1" bg2="lt2" tx2="dk2" accent1="accent1" accent2="accent2" accent3="accent3" accent4="accent4" accent5="accent5" accent6="accent6" hlink="hlink" folHlink="folHlink"/>
  <p:sldLayoutIdLst>
    <p:sldLayoutId id="2147485689" r:id="rId1"/>
    <p:sldLayoutId id="2147485690" r:id="rId2"/>
    <p:sldLayoutId id="2147485691" r:id="rId3"/>
    <p:sldLayoutId id="2147485692" r:id="rId4"/>
    <p:sldLayoutId id="2147485693" r:id="rId5"/>
    <p:sldLayoutId id="2147485694" r:id="rId6"/>
    <p:sldLayoutId id="2147485695" r:id="rId7"/>
    <p:sldLayoutId id="2147485696" r:id="rId8"/>
    <p:sldLayoutId id="2147485697" r:id="rId9"/>
    <p:sldLayoutId id="2147485698" r:id="rId10"/>
    <p:sldLayoutId id="214748569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96258" name="Group 2"/>
          <p:cNvGrpSpPr>
            <a:grpSpLocks/>
          </p:cNvGrpSpPr>
          <p:nvPr/>
        </p:nvGrpSpPr>
        <p:grpSpPr bwMode="auto">
          <a:xfrm>
            <a:off x="0" y="0"/>
            <a:ext cx="9145588" cy="6845300"/>
            <a:chOff x="0" y="0"/>
            <a:chExt cx="5761" cy="4312"/>
          </a:xfrm>
        </p:grpSpPr>
        <p:sp>
          <p:nvSpPr>
            <p:cNvPr id="9626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9626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defRPr/>
              </a:pPr>
              <a:endParaRPr lang="en-US">
                <a:solidFill>
                  <a:srgbClr val="FFFFFF"/>
                </a:solidFill>
                <a:effectLst>
                  <a:outerShdw blurRad="38100" dist="38100" dir="2700000" algn="tl">
                    <a:srgbClr val="000000">
                      <a:alpha val="43137"/>
                    </a:srgbClr>
                  </a:outerShdw>
                </a:effectLst>
              </a:endParaRPr>
            </a:p>
          </p:txBody>
        </p:sp>
      </p:grpSp>
      <p:sp>
        <p:nvSpPr>
          <p:cNvPr id="96259"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96260"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0699394"/>
      </p:ext>
    </p:extLst>
  </p:cSld>
  <p:clrMap bg1="dk2" tx1="lt1" bg2="dk1" tx2="lt2" accent1="accent1" accent2="accent2" accent3="accent3" accent4="accent4" accent5="accent5" accent6="accent6" hlink="hlink" folHlink="folHlink"/>
  <p:sldLayoutIdLst>
    <p:sldLayoutId id="214748570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pPr defTabSz="449263">
                <a:defRPr/>
              </a:pPr>
              <a:t>‹#›</a:t>
            </a:fld>
            <a:endParaRPr lang="en-GB"/>
          </a:p>
        </p:txBody>
      </p:sp>
    </p:spTree>
    <p:extLst>
      <p:ext uri="{BB962C8B-B14F-4D97-AF65-F5344CB8AC3E}">
        <p14:creationId xmlns:p14="http://schemas.microsoft.com/office/powerpoint/2010/main" val="3670587181"/>
      </p:ext>
    </p:extLst>
  </p:cSld>
  <p:clrMap bg1="lt1" tx1="dk1" bg2="lt2" tx2="dk2" accent1="accent1" accent2="accent2" accent3="accent3" accent4="accent4" accent5="accent5" accent6="accent6" hlink="hlink" folHlink="folHlink"/>
  <p:sldLayoutIdLst>
    <p:sldLayoutId id="2147485703"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fld id="{1356DC06-D135-8541-95BD-7C882F18835B}" type="slidenum">
              <a:rPr lang="en-US" smtClean="0">
                <a:cs typeface="MS PGothic" charset="0"/>
              </a:rPr>
              <a:pPr/>
              <a:t>‹#›</a:t>
            </a:fld>
            <a:endParaRPr lang="en-US">
              <a:cs typeface="MS PGothic" charset="0"/>
            </a:endParaRPr>
          </a:p>
        </p:txBody>
      </p:sp>
    </p:spTree>
    <p:extLst>
      <p:ext uri="{BB962C8B-B14F-4D97-AF65-F5344CB8AC3E}">
        <p14:creationId xmlns:p14="http://schemas.microsoft.com/office/powerpoint/2010/main" val="2588790801"/>
      </p:ext>
    </p:extLst>
  </p:cSld>
  <p:clrMap bg1="lt1" tx1="dk1" bg2="lt2" tx2="dk2" accent1="accent1" accent2="accent2" accent3="accent3" accent4="accent4" accent5="accent5" accent6="accent6" hlink="hlink" folHlink="folHlink"/>
  <p:sldLayoutIdLst>
    <p:sldLayoutId id="2147485705" r:id="rId1"/>
    <p:sldLayoutId id="2147485706" r:id="rId2"/>
    <p:sldLayoutId id="2147485707" r:id="rId3"/>
    <p:sldLayoutId id="2147485708" r:id="rId4"/>
    <p:sldLayoutId id="2147485709" r:id="rId5"/>
    <p:sldLayoutId id="2147485710" r:id="rId6"/>
    <p:sldLayoutId id="2147485711" r:id="rId7"/>
    <p:sldLayoutId id="2147485712" r:id="rId8"/>
    <p:sldLayoutId id="2147485713" r:id="rId9"/>
    <p:sldLayoutId id="2147485714" r:id="rId10"/>
    <p:sldLayoutId id="214748571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mn-cs"/>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015163283"/>
      </p:ext>
    </p:extLst>
  </p:cSld>
  <p:clrMap bg1="dk2" tx1="lt1" bg2="dk1" tx2="lt2" accent1="accent1" accent2="accent2" accent3="accent3" accent4="accent4" accent5="accent5" accent6="accent6" hlink="hlink" folHlink="folHlink"/>
  <p:sldLayoutIdLst>
    <p:sldLayoutId id="2147485717" r:id="rId1"/>
    <p:sldLayoutId id="2147485718" r:id="rId2"/>
    <p:sldLayoutId id="2147485719" r:id="rId3"/>
    <p:sldLayoutId id="2147485720" r:id="rId4"/>
    <p:sldLayoutId id="2147485721" r:id="rId5"/>
    <p:sldLayoutId id="2147485722" r:id="rId6"/>
    <p:sldLayoutId id="2147485723" r:id="rId7"/>
    <p:sldLayoutId id="2147485724" r:id="rId8"/>
    <p:sldLayoutId id="2147485725" r:id="rId9"/>
    <p:sldLayoutId id="2147485726" r:id="rId10"/>
    <p:sldLayoutId id="214748572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cs typeface="MS PGothic" charset="0"/>
              </a:defRPr>
            </a:lvl1pPr>
          </a:lstStyle>
          <a:p>
            <a:pPr>
              <a:defRPr/>
            </a:pPr>
            <a:endParaRPr lang="en-US">
              <a:solidFill>
                <a:srgbClr val="FFFFFF"/>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cs typeface="MS PGothic" charset="0"/>
              </a:defRPr>
            </a:lvl1pPr>
          </a:lstStyle>
          <a:p>
            <a:pPr>
              <a:defRPr/>
            </a:pPr>
            <a:endParaRPr lang="en-US">
              <a:solidFill>
                <a:srgbClr val="FFFFFF"/>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ea typeface="MS PGothic" charset="0"/>
                <a:cs typeface="MS PGothic" charset="0"/>
              </a:defRPr>
            </a:lvl1pPr>
          </a:lstStyle>
          <a:p>
            <a:fld id="{FC013C19-338E-C644-ABEB-2BEA01CC3D6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52137630"/>
      </p:ext>
    </p:extLst>
  </p:cSld>
  <p:clrMap bg1="dk2" tx1="lt1" bg2="dk1" tx2="lt2" accent1="accent1" accent2="accent2" accent3="accent3" accent4="accent4" accent5="accent5" accent6="accent6" hlink="hlink" folHlink="folHlink"/>
  <p:sldLayoutIdLst>
    <p:sldLayoutId id="2147485729" r:id="rId1"/>
    <p:sldLayoutId id="2147485730" r:id="rId2"/>
    <p:sldLayoutId id="2147485731" r:id="rId3"/>
    <p:sldLayoutId id="2147485732" r:id="rId4"/>
    <p:sldLayoutId id="2147485733" r:id="rId5"/>
    <p:sldLayoutId id="2147485734" r:id="rId6"/>
    <p:sldLayoutId id="2147485735" r:id="rId7"/>
    <p:sldLayoutId id="2147485736" r:id="rId8"/>
    <p:sldLayoutId id="2147485737" r:id="rId9"/>
    <p:sldLayoutId id="2147485738" r:id="rId10"/>
    <p:sldLayoutId id="214748573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669ACF4B-CDBA-2D46-8AC8-75E36025A4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19" r:id="rId1"/>
    <p:sldLayoutId id="2147485320" r:id="rId2"/>
    <p:sldLayoutId id="2147485321" r:id="rId3"/>
    <p:sldLayoutId id="2147485322" r:id="rId4"/>
    <p:sldLayoutId id="2147485323" r:id="rId5"/>
    <p:sldLayoutId id="2147485324" r:id="rId6"/>
    <p:sldLayoutId id="2147485325" r:id="rId7"/>
    <p:sldLayoutId id="2147485326" r:id="rId8"/>
    <p:sldLayoutId id="2147485327" r:id="rId9"/>
    <p:sldLayoutId id="2147485328" r:id="rId10"/>
    <p:sldLayoutId id="2147485329" r:id="rId11"/>
    <p:sldLayoutId id="2147485330" r:id="rId12"/>
    <p:sldLayoutId id="2147485331"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cs typeface="MS PGothic" charset="0"/>
              </a:defRPr>
            </a:lvl1pPr>
          </a:lstStyle>
          <a:p>
            <a:pPr>
              <a:defRPr/>
            </a:pPr>
            <a:endParaRPr lang="en-US">
              <a:solidFill>
                <a:srgbClr val="FFFFFF"/>
              </a:solidFill>
            </a:endParaRPr>
          </a:p>
        </p:txBody>
      </p:sp>
      <p:sp>
        <p:nvSpPr>
          <p:cNvPr id="47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cs typeface="MS PGothic" charset="0"/>
              </a:defRPr>
            </a:lvl1pPr>
          </a:lstStyle>
          <a:p>
            <a:pPr>
              <a:defRPr/>
            </a:pPr>
            <a:endParaRPr lang="en-US">
              <a:solidFill>
                <a:srgbClr val="FFFFFF"/>
              </a:solidFill>
            </a:endParaRPr>
          </a:p>
        </p:txBody>
      </p:sp>
      <p:sp>
        <p:nvSpPr>
          <p:cNvPr id="47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ea typeface="MS PGothic" charset="0"/>
                <a:cs typeface="MS PGothic" charset="0"/>
              </a:defRPr>
            </a:lvl1pPr>
          </a:lstStyle>
          <a:p>
            <a:fld id="{FC013C19-338E-C644-ABEB-2BEA01CC3D6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7146949"/>
      </p:ext>
    </p:extLst>
  </p:cSld>
  <p:clrMap bg1="dk2" tx1="lt1" bg2="dk1" tx2="lt2" accent1="accent1" accent2="accent2" accent3="accent3" accent4="accent4" accent5="accent5" accent6="accent6" hlink="hlink" folHlink="folHlink"/>
  <p:sldLayoutIdLst>
    <p:sldLayoutId id="2147485741" r:id="rId1"/>
    <p:sldLayoutId id="2147485742" r:id="rId2"/>
    <p:sldLayoutId id="2147485743" r:id="rId3"/>
    <p:sldLayoutId id="2147485744" r:id="rId4"/>
    <p:sldLayoutId id="2147485745" r:id="rId5"/>
    <p:sldLayoutId id="2147485746" r:id="rId6"/>
    <p:sldLayoutId id="2147485747" r:id="rId7"/>
    <p:sldLayoutId id="2147485748" r:id="rId8"/>
    <p:sldLayoutId id="2147485749" r:id="rId9"/>
    <p:sldLayoutId id="2147485750" r:id="rId10"/>
    <p:sldLayoutId id="214748575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28" charset="-52"/>
          <a:ea typeface="ＭＳ Ｐゴシック" charset="0"/>
          <a:cs typeface="MS PGothic"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28"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S PGothic"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S PGothic" pitchFamily="34" charset="-128"/>
          <a:cs typeface="MS PGothic" charset="0"/>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S PGothic" pitchFamily="34" charset="-128"/>
          <a:cs typeface="MS PGothic" charset="0"/>
        </a:defRPr>
      </a:lvl5pPr>
      <a:lvl6pPr marL="25146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65000"/>
        <a:buFont typeface="Wingdings" pitchFamily="-128"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ffectLst/>
              </a:rPr>
              <a:pPr eaLnBrk="0" hangingPunct="0">
                <a:defRPr/>
              </a:pPr>
              <a:t>‹#›</a:t>
            </a:fld>
            <a:endParaRPr lang="en-US">
              <a:effectLst/>
            </a:endParaRPr>
          </a:p>
        </p:txBody>
      </p:sp>
    </p:spTree>
    <p:extLst>
      <p:ext uri="{BB962C8B-B14F-4D97-AF65-F5344CB8AC3E}">
        <p14:creationId xmlns:p14="http://schemas.microsoft.com/office/powerpoint/2010/main" val="1513271670"/>
      </p:ext>
    </p:extLst>
  </p:cSld>
  <p:clrMap bg1="lt1" tx1="dk1" bg2="lt2" tx2="dk2" accent1="accent1" accent2="accent2" accent3="accent3" accent4="accent4" accent5="accent5" accent6="accent6" hlink="hlink" folHlink="folHlink"/>
  <p:sldLayoutIdLst>
    <p:sldLayoutId id="2147485755" r:id="rId1"/>
    <p:sldLayoutId id="2147485756" r:id="rId2"/>
    <p:sldLayoutId id="2147485757" r:id="rId3"/>
    <p:sldLayoutId id="2147485758" r:id="rId4"/>
    <p:sldLayoutId id="2147485759" r:id="rId5"/>
    <p:sldLayoutId id="2147485760" r:id="rId6"/>
    <p:sldLayoutId id="2147485761" r:id="rId7"/>
    <p:sldLayoutId id="2147485762" r:id="rId8"/>
    <p:sldLayoutId id="2147485763" r:id="rId9"/>
    <p:sldLayoutId id="2147485764" r:id="rId10"/>
    <p:sldLayoutId id="2147485765" r:id="rId11"/>
    <p:sldLayoutId id="2147485766" r:id="rId12"/>
    <p:sldLayoutId id="214748576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effectLst/>
                <a:latin typeface="Calibri" charset="0"/>
              </a:rPr>
              <a:pPr>
                <a:defRPr/>
              </a:pPr>
              <a:t>11/16/19</a:t>
            </a:fld>
            <a:endParaRPr lang="en-US">
              <a:effectLst/>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ffectLst/>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effectLst/>
                <a:latin typeface="Calibri" charset="0"/>
              </a:rPr>
              <a:pPr>
                <a:defRPr/>
              </a:pPr>
              <a:t>‹#›</a:t>
            </a:fld>
            <a:endParaRPr lang="en-US">
              <a:effectLst/>
              <a:latin typeface="Calibri" charset="0"/>
            </a:endParaRPr>
          </a:p>
        </p:txBody>
      </p:sp>
    </p:spTree>
    <p:extLst>
      <p:ext uri="{BB962C8B-B14F-4D97-AF65-F5344CB8AC3E}">
        <p14:creationId xmlns:p14="http://schemas.microsoft.com/office/powerpoint/2010/main" val="2582605689"/>
      </p:ext>
    </p:extLst>
  </p:cSld>
  <p:clrMap bg1="lt1" tx1="dk1" bg2="lt2" tx2="dk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26358451"/>
      </p:ext>
    </p:extLst>
  </p:cSld>
  <p:clrMap bg1="dk2" tx1="lt1" bg2="dk1" tx2="lt2" accent1="accent1" accent2="accent2" accent3="accent3" accent4="accent4" accent5="accent5" accent6="accent6" hlink="hlink" folHlink="folHlink"/>
  <p:sldLayoutIdLst>
    <p:sldLayoutId id="2147485781" r:id="rId1"/>
    <p:sldLayoutId id="2147485782" r:id="rId2"/>
    <p:sldLayoutId id="2147485783" r:id="rId3"/>
    <p:sldLayoutId id="2147485784" r:id="rId4"/>
    <p:sldLayoutId id="2147485785" r:id="rId5"/>
    <p:sldLayoutId id="2147485786" r:id="rId6"/>
    <p:sldLayoutId id="2147485787" r:id="rId7"/>
    <p:sldLayoutId id="2147485788" r:id="rId8"/>
    <p:sldLayoutId id="2147485789" r:id="rId9"/>
    <p:sldLayoutId id="2147485790" r:id="rId10"/>
    <p:sldLayoutId id="2147485791" r:id="rId11"/>
    <p:sldLayoutId id="214748579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effectLst/>
              </a:rPr>
              <a:pPr>
                <a:defRPr/>
              </a:pPr>
              <a:t>‹#›</a:t>
            </a:fld>
            <a:endParaRPr lang="en-US">
              <a:effectLst/>
            </a:endParaRPr>
          </a:p>
        </p:txBody>
      </p:sp>
    </p:spTree>
    <p:extLst>
      <p:ext uri="{BB962C8B-B14F-4D97-AF65-F5344CB8AC3E}">
        <p14:creationId xmlns:p14="http://schemas.microsoft.com/office/powerpoint/2010/main" val="357918736"/>
      </p:ext>
    </p:extLst>
  </p:cSld>
  <p:clrMap bg1="lt1" tx1="dk1" bg2="lt2" tx2="dk2" accent1="accent1" accent2="accent2" accent3="accent3" accent4="accent4" accent5="accent5" accent6="accent6" hlink="hlink" folHlink="folHlink"/>
  <p:sldLayoutIdLst>
    <p:sldLayoutId id="2147485794" r:id="rId1"/>
    <p:sldLayoutId id="2147485795" r:id="rId2"/>
    <p:sldLayoutId id="2147485796"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effectLst/>
              </a:rPr>
              <a:pPr>
                <a:defRPr/>
              </a:pPr>
              <a:t>16/11/19</a:t>
            </a:fld>
            <a:endParaRPr lang="en-NZ">
              <a:effectLst/>
            </a:endParaRPr>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effectLst/>
            </a:endParaRPr>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ffectLst/>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effectLst/>
              </a:rPr>
              <a:pPr>
                <a:defRPr/>
              </a:pPr>
              <a:t>‹#›</a:t>
            </a:fld>
            <a:endParaRPr lang="en-NZ">
              <a:effectLst/>
            </a:endParaRPr>
          </a:p>
        </p:txBody>
      </p:sp>
    </p:spTree>
    <p:extLst>
      <p:ext uri="{BB962C8B-B14F-4D97-AF65-F5344CB8AC3E}">
        <p14:creationId xmlns:p14="http://schemas.microsoft.com/office/powerpoint/2010/main" val="3844145388"/>
      </p:ext>
    </p:extLst>
  </p:cSld>
  <p:clrMap bg1="lt1" tx1="dk1" bg2="lt2" tx2="dk2" accent1="accent1" accent2="accent2" accent3="accent3" accent4="accent4" accent5="accent5" accent6="accent6" hlink="hlink" folHlink="folHlink"/>
  <p:sldLayoutIdLst>
    <p:sldLayoutId id="2147485798" r:id="rId1"/>
    <p:sldLayoutId id="2147485799" r:id="rId2"/>
    <p:sldLayoutId id="2147485800" r:id="rId3"/>
    <p:sldLayoutId id="2147485801" r:id="rId4"/>
    <p:sldLayoutId id="2147485802" r:id="rId5"/>
    <p:sldLayoutId id="2147485803" r:id="rId6"/>
    <p:sldLayoutId id="2147485804" r:id="rId7"/>
    <p:sldLayoutId id="2147485805" r:id="rId8"/>
    <p:sldLayoutId id="2147485806" r:id="rId9"/>
    <p:sldLayoutId id="2147485807" r:id="rId10"/>
    <p:sldLayoutId id="2147485808"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1920104534"/>
      </p:ext>
    </p:extLst>
  </p:cSld>
  <p:clrMap bg1="lt1" tx1="dk1" bg2="lt2" tx2="dk2" accent1="accent1" accent2="accent2" accent3="accent3" accent4="accent4" accent5="accent5" accent6="accent6" hlink="hlink" folHlink="folHlink"/>
  <p:sldLayoutIdLst>
    <p:sldLayoutId id="2147485822" r:id="rId1"/>
    <p:sldLayoutId id="2147485823"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453"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104460"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104461"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cs typeface="MS PGothic" charset="0"/>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cs typeface="MS PGothic" charset="0"/>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solidFill>
                  <a:srgbClr val="FFFFCC"/>
                </a:solidFill>
                <a:ea typeface="MS PGothic" charset="0"/>
                <a:cs typeface="MS PGothic" charset="0"/>
              </a:defRPr>
            </a:lvl1pPr>
          </a:lstStyle>
          <a:p>
            <a:fld id="{8B712255-3FBB-5540-BB5F-8568FD012795}" type="slidenum">
              <a:rPr lang="en-US"/>
              <a:pPr/>
              <a:t>‹#›</a:t>
            </a:fld>
            <a:endParaRPr lang="en-US"/>
          </a:p>
        </p:txBody>
      </p:sp>
    </p:spTree>
    <p:extLst>
      <p:ext uri="{BB962C8B-B14F-4D97-AF65-F5344CB8AC3E}">
        <p14:creationId xmlns:p14="http://schemas.microsoft.com/office/powerpoint/2010/main" val="4178249340"/>
      </p:ext>
    </p:extLst>
  </p:cSld>
  <p:clrMap bg1="dk2" tx1="lt1" bg2="dk1" tx2="lt2" accent1="accent1" accent2="accent2" accent3="accent3" accent4="accent4" accent5="accent5" accent6="accent6" hlink="hlink" folHlink="folHlink"/>
  <p:sldLayoutIdLst>
    <p:sldLayoutId id="2147485838" r:id="rId1"/>
    <p:sldLayoutId id="2147485839" r:id="rId2"/>
    <p:sldLayoutId id="2147485840" r:id="rId3"/>
    <p:sldLayoutId id="2147485841" r:id="rId4"/>
    <p:sldLayoutId id="2147485842" r:id="rId5"/>
    <p:sldLayoutId id="2147485843" r:id="rId6"/>
    <p:sldLayoutId id="2147485844" r:id="rId7"/>
    <p:sldLayoutId id="2147485845" r:id="rId8"/>
    <p:sldLayoutId id="2147485846" r:id="rId9"/>
    <p:sldLayoutId id="2147485847" r:id="rId10"/>
    <p:sldLayoutId id="2147485848" r:id="rId11"/>
    <p:sldLayoutId id="214748584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pPr>
                <a:defRPr/>
              </a:pPr>
              <a:t>‹#›</a:t>
            </a:fld>
            <a:endParaRPr lang="en-US"/>
          </a:p>
        </p:txBody>
      </p:sp>
    </p:spTree>
    <p:extLst>
      <p:ext uri="{BB962C8B-B14F-4D97-AF65-F5344CB8AC3E}">
        <p14:creationId xmlns:p14="http://schemas.microsoft.com/office/powerpoint/2010/main" val="2827793059"/>
      </p:ext>
    </p:extLst>
  </p:cSld>
  <p:clrMap bg1="dk2" tx1="lt1" bg2="dk1" tx2="lt2" accent1="accent1" accent2="accent2" accent3="accent3" accent4="accent4" accent5="accent5" accent6="accent6" hlink="hlink" folHlink="folHlink"/>
  <p:sldLayoutIdLst>
    <p:sldLayoutId id="2147485851" r:id="rId1"/>
    <p:sldLayoutId id="2147485852" r:id="rId2"/>
    <p:sldLayoutId id="2147485853" r:id="rId3"/>
    <p:sldLayoutId id="2147485854" r:id="rId4"/>
    <p:sldLayoutId id="2147485855" r:id="rId5"/>
    <p:sldLayoutId id="2147485856" r:id="rId6"/>
    <p:sldLayoutId id="2147485857" r:id="rId7"/>
    <p:sldLayoutId id="2147485858" r:id="rId8"/>
    <p:sldLayoutId id="2147485859" r:id="rId9"/>
    <p:sldLayoutId id="2147485860" r:id="rId10"/>
    <p:sldLayoutId id="2147485861" r:id="rId11"/>
    <p:sldLayoutId id="214748586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8CC69E9F-B9DA-2F4F-9A36-BFB8E80A5277}" type="datetimeFigureOut">
              <a:rPr lang="en-US" smtClean="0">
                <a:solidFill>
                  <a:prstClr val="black">
                    <a:tint val="75000"/>
                  </a:prstClr>
                </a:solidFill>
                <a:effectLst/>
                <a:latin typeface="Calibri"/>
                <a:ea typeface="+mn-ea"/>
                <a:cs typeface="+mn-cs"/>
              </a:rPr>
              <a:pPr defTabSz="457200" fontAlgn="auto">
                <a:spcBef>
                  <a:spcPts val="0"/>
                </a:spcBef>
                <a:spcAft>
                  <a:spcPts val="0"/>
                </a:spcAft>
              </a:pPr>
              <a:t>11/16/19</a:t>
            </a:fld>
            <a:endParaRPr lang="en-US">
              <a:solidFill>
                <a:prstClr val="black">
                  <a:tint val="75000"/>
                </a:prstClr>
              </a:solidFill>
              <a:effectLst/>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effectLst/>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97B927D9-13C7-2345-AFDF-22E8D7B40D5F}" type="slidenum">
              <a:rPr lang="en-US" smtClean="0">
                <a:solidFill>
                  <a:prstClr val="black">
                    <a:tint val="75000"/>
                  </a:prstClr>
                </a:solidFill>
                <a:effectLst/>
                <a:latin typeface="Calibri"/>
                <a:ea typeface="+mn-ea"/>
                <a:cs typeface="+mn-cs"/>
              </a:rPr>
              <a:pPr defTabSz="457200" fontAlgn="auto">
                <a:spcBef>
                  <a:spcPts val="0"/>
                </a:spcBef>
                <a:spcAft>
                  <a:spcPts val="0"/>
                </a:spcAft>
              </a:pPr>
              <a:t>‹#›</a:t>
            </a:fld>
            <a:endParaRPr lang="en-US">
              <a:solidFill>
                <a:prstClr val="black">
                  <a:tint val="75000"/>
                </a:prstClr>
              </a:solidFill>
              <a:effectLst/>
              <a:latin typeface="Calibri"/>
              <a:ea typeface="+mn-ea"/>
              <a:cs typeface="+mn-cs"/>
            </a:endParaRPr>
          </a:p>
        </p:txBody>
      </p:sp>
    </p:spTree>
    <p:extLst>
      <p:ext uri="{BB962C8B-B14F-4D97-AF65-F5344CB8AC3E}">
        <p14:creationId xmlns:p14="http://schemas.microsoft.com/office/powerpoint/2010/main" val="1415712246"/>
      </p:ext>
    </p:extLst>
  </p:cSld>
  <p:clrMap bg1="lt1" tx1="dk1" bg2="lt2" tx2="dk2" accent1="accent1" accent2="accent2" accent3="accent3" accent4="accent4" accent5="accent5" accent6="accent6" hlink="hlink" folHlink="folHlink"/>
  <p:sldLayoutIdLst>
    <p:sldLayoutId id="2147485864" r:id="rId1"/>
    <p:sldLayoutId id="2147485865" r:id="rId2"/>
    <p:sldLayoutId id="2147485866" r:id="rId3"/>
    <p:sldLayoutId id="2147485867" r:id="rId4"/>
    <p:sldLayoutId id="2147485868" r:id="rId5"/>
    <p:sldLayoutId id="2147485869" r:id="rId6"/>
    <p:sldLayoutId id="2147485870" r:id="rId7"/>
    <p:sldLayoutId id="2147485871" r:id="rId8"/>
    <p:sldLayoutId id="2147485872" r:id="rId9"/>
    <p:sldLayoutId id="2147485873" r:id="rId10"/>
    <p:sldLayoutId id="214748587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6" name="Freeform 7"/>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17"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64518" name="Freeform 9"/>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19" name="Freeform 10"/>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20" name="Freeform 11"/>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21" name="Freeform 12"/>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22" name="Freeform 13"/>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23" name="Freeform 14"/>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nvGrpSpPr>
          <p:cNvPr id="64524" name="Group 15"/>
          <p:cNvGrpSpPr>
            <a:grpSpLocks/>
          </p:cNvGrpSpPr>
          <p:nvPr/>
        </p:nvGrpSpPr>
        <p:grpSpPr bwMode="auto">
          <a:xfrm>
            <a:off x="63500" y="153988"/>
            <a:ext cx="3435350" cy="520700"/>
            <a:chOff x="40" y="97"/>
            <a:chExt cx="2164" cy="328"/>
          </a:xfrm>
        </p:grpSpPr>
        <p:sp>
          <p:nvSpPr>
            <p:cNvPr id="64534"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35"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36"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37"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38"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nvGrpSpPr>
          <p:cNvPr id="64525" name="Group 21"/>
          <p:cNvGrpSpPr>
            <a:grpSpLocks/>
          </p:cNvGrpSpPr>
          <p:nvPr/>
        </p:nvGrpSpPr>
        <p:grpSpPr bwMode="auto">
          <a:xfrm>
            <a:off x="5646738" y="153988"/>
            <a:ext cx="3435350" cy="552450"/>
            <a:chOff x="3557" y="97"/>
            <a:chExt cx="2164" cy="348"/>
          </a:xfrm>
        </p:grpSpPr>
        <p:sp>
          <p:nvSpPr>
            <p:cNvPr id="64529"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30"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31"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32"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64533"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cs typeface="MS PGothic" charset="0"/>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cs typeface="MS PGothic" charset="0"/>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solidFill>
                  <a:srgbClr val="FFFFCC"/>
                </a:solidFill>
                <a:ea typeface="MS PGothic" charset="0"/>
                <a:cs typeface="MS PGothic" charset="0"/>
              </a:defRPr>
            </a:lvl1pPr>
          </a:lstStyle>
          <a:p>
            <a:fld id="{5135D63C-2BB7-7B47-9F4A-C438A5140A8E}"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332" r:id="rId1"/>
    <p:sldLayoutId id="2147485250" r:id="rId2"/>
    <p:sldLayoutId id="2147485251" r:id="rId3"/>
    <p:sldLayoutId id="2147485252" r:id="rId4"/>
    <p:sldLayoutId id="2147485253" r:id="rId5"/>
    <p:sldLayoutId id="2147485254" r:id="rId6"/>
    <p:sldLayoutId id="2147485255" r:id="rId7"/>
    <p:sldLayoutId id="2147485256" r:id="rId8"/>
    <p:sldLayoutId id="2147485257" r:id="rId9"/>
    <p:sldLayoutId id="2147485258" r:id="rId10"/>
    <p:sldLayoutId id="21474852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SzPct val="75000"/>
        <a:buFont typeface="Wingdings" pitchFamily="-128" charset="2"/>
        <a:buChar char="v"/>
        <a:defRPr sz="2000">
          <a:solidFill>
            <a:schemeClr val="tx1"/>
          </a:solidFill>
          <a:latin typeface="+mn-lt"/>
        </a:defRPr>
      </a:lvl6pPr>
      <a:lvl7pPr marL="2971800" indent="-228600" algn="l" rtl="0" fontAlgn="base">
        <a:spcBef>
          <a:spcPct val="20000"/>
        </a:spcBef>
        <a:spcAft>
          <a:spcPct val="0"/>
        </a:spcAft>
        <a:buSzPct val="75000"/>
        <a:buFont typeface="Wingdings" pitchFamily="-128" charset="2"/>
        <a:buChar char="v"/>
        <a:defRPr sz="2000">
          <a:solidFill>
            <a:schemeClr val="tx1"/>
          </a:solidFill>
          <a:latin typeface="+mn-lt"/>
        </a:defRPr>
      </a:lvl7pPr>
      <a:lvl8pPr marL="3429000" indent="-228600" algn="l" rtl="0" fontAlgn="base">
        <a:spcBef>
          <a:spcPct val="20000"/>
        </a:spcBef>
        <a:spcAft>
          <a:spcPct val="0"/>
        </a:spcAft>
        <a:buSzPct val="75000"/>
        <a:buFont typeface="Wingdings" pitchFamily="-128" charset="2"/>
        <a:buChar char="v"/>
        <a:defRPr sz="2000">
          <a:solidFill>
            <a:schemeClr val="tx1"/>
          </a:solidFill>
          <a:latin typeface="+mn-lt"/>
        </a:defRPr>
      </a:lvl8pPr>
      <a:lvl9pPr marL="3886200" indent="-228600" algn="l" rtl="0" fontAlgn="base">
        <a:spcBef>
          <a:spcPct val="20000"/>
        </a:spcBef>
        <a:spcAft>
          <a:spcPct val="0"/>
        </a:spcAft>
        <a:buSzPct val="75000"/>
        <a:buFont typeface="Wingdings" pitchFamily="-128" charset="2"/>
        <a:buChar char="v"/>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ffectLst/>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ffectLst/>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effectLst/>
                <a:latin typeface="Arial" charset="0"/>
              </a:rPr>
              <a:pPr/>
              <a:t>‹#›</a:t>
            </a:fld>
            <a:endParaRPr lang="en-US">
              <a:solidFill>
                <a:srgbClr val="000000"/>
              </a:solidFill>
              <a:effectLst/>
              <a:latin typeface="Arial" charset="0"/>
            </a:endParaRPr>
          </a:p>
        </p:txBody>
      </p:sp>
    </p:spTree>
    <p:extLst>
      <p:ext uri="{BB962C8B-B14F-4D97-AF65-F5344CB8AC3E}">
        <p14:creationId xmlns:p14="http://schemas.microsoft.com/office/powerpoint/2010/main" val="1842406748"/>
      </p:ext>
    </p:extLst>
  </p:cSld>
  <p:clrMap bg1="lt1" tx1="dk1" bg2="lt2" tx2="dk2" accent1="accent1" accent2="accent2" accent3="accent3" accent4="accent4" accent5="accent5" accent6="accent6" hlink="hlink" folHlink="folHlink"/>
  <p:sldLayoutIdLst>
    <p:sldLayoutId id="2147485878" r:id="rId1"/>
    <p:sldLayoutId id="2147485879" r:id="rId2"/>
    <p:sldLayoutId id="2147485880" r:id="rId3"/>
    <p:sldLayoutId id="2147485881" r:id="rId4"/>
    <p:sldLayoutId id="2147485882" r:id="rId5"/>
    <p:sldLayoutId id="2147485883" r:id="rId6"/>
    <p:sldLayoutId id="2147485884" r:id="rId7"/>
    <p:sldLayoutId id="2147485885" r:id="rId8"/>
    <p:sldLayoutId id="2147485886" r:id="rId9"/>
    <p:sldLayoutId id="2147485887" r:id="rId10"/>
    <p:sldLayoutId id="214748588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5604325"/>
      </p:ext>
    </p:extLst>
  </p:cSld>
  <p:clrMap bg1="lt1" tx1="dk1" bg2="lt2" tx2="dk2" accent1="accent1" accent2="accent2" accent3="accent3" accent4="accent4" accent5="accent5" accent6="accent6" hlink="hlink" folHlink="folHlink"/>
  <p:sldLayoutIdLst>
    <p:sldLayoutId id="2147485890" r:id="rId1"/>
    <p:sldLayoutId id="2147485891" r:id="rId2"/>
    <p:sldLayoutId id="2147485892" r:id="rId3"/>
    <p:sldLayoutId id="2147485893" r:id="rId4"/>
    <p:sldLayoutId id="2147485894" r:id="rId5"/>
    <p:sldLayoutId id="2147485895" r:id="rId6"/>
    <p:sldLayoutId id="2147485896" r:id="rId7"/>
    <p:sldLayoutId id="2147485897" r:id="rId8"/>
    <p:sldLayoutId id="2147485898" r:id="rId9"/>
    <p:sldLayoutId id="2147485899" r:id="rId10"/>
    <p:sldLayoutId id="2147485900" r:id="rId11"/>
    <p:sldLayoutId id="2147485901"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6858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1400">
                <a:latin typeface="Trebuchet MS" charset="0"/>
                <a:ea typeface="Osaka" charset="0"/>
                <a:cs typeface="Osaka" charset="0"/>
              </a:defRPr>
            </a:lvl1pPr>
          </a:lstStyle>
          <a:p>
            <a:pPr>
              <a:defRPr/>
            </a:pPr>
            <a:endParaRPr lang="en-US">
              <a:solidFill>
                <a:srgbClr val="FFFF66"/>
              </a:solidFill>
            </a:endParaRPr>
          </a:p>
        </p:txBody>
      </p:sp>
      <p:sp>
        <p:nvSpPr>
          <p:cNvPr id="117765" name="Rectangle 5"/>
          <p:cNvSpPr>
            <a:spLocks noGrp="1" noChangeArrowheads="1"/>
          </p:cNvSpPr>
          <p:nvPr>
            <p:ph type="ftr" sz="quarter" idx="3"/>
          </p:nvPr>
        </p:nvSpPr>
        <p:spPr bwMode="auto">
          <a:xfrm>
            <a:off x="3124200" y="6248400"/>
            <a:ext cx="28956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0" hangingPunct="0">
              <a:defRPr sz="1400">
                <a:latin typeface="Trebuchet MS" charset="0"/>
                <a:ea typeface="Osaka" charset="0"/>
                <a:cs typeface="Osaka" charset="0"/>
              </a:defRPr>
            </a:lvl1pPr>
          </a:lstStyle>
          <a:p>
            <a:pPr>
              <a:defRPr/>
            </a:pPr>
            <a:endParaRPr lang="en-US">
              <a:solidFill>
                <a:srgbClr val="FFFF66"/>
              </a:solidFill>
            </a:endParaRPr>
          </a:p>
        </p:txBody>
      </p:sp>
      <p:sp>
        <p:nvSpPr>
          <p:cNvPr id="117766" name="Rectangle 6"/>
          <p:cNvSpPr>
            <a:spLocks noGrp="1" noChangeArrowheads="1"/>
          </p:cNvSpPr>
          <p:nvPr>
            <p:ph type="sldNum" sz="quarter" idx="4"/>
          </p:nvPr>
        </p:nvSpPr>
        <p:spPr bwMode="auto">
          <a:xfrm>
            <a:off x="65532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pPr>
              <a:defRPr/>
            </a:pPr>
            <a:fld id="{11B41A2C-E402-CC4C-81F3-311B9B45AC0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81586141"/>
      </p:ext>
    </p:extLst>
  </p:cSld>
  <p:clrMap bg1="dk2" tx1="lt1" bg2="dk1" tx2="lt2" accent1="accent1" accent2="accent2" accent3="accent3" accent4="accent4" accent5="accent5" accent6="accent6" hlink="hlink" folHlink="folHlink"/>
  <p:sldLayoutIdLst>
    <p:sldLayoutId id="2147485915" r:id="rId1"/>
    <p:sldLayoutId id="2147485916" r:id="rId2"/>
    <p:sldLayoutId id="2147485917" r:id="rId3"/>
    <p:sldLayoutId id="2147485918" r:id="rId4"/>
    <p:sldLayoutId id="2147485919" r:id="rId5"/>
    <p:sldLayoutId id="2147485920" r:id="rId6"/>
    <p:sldLayoutId id="2147485921" r:id="rId7"/>
    <p:sldLayoutId id="2147485922" r:id="rId8"/>
    <p:sldLayoutId id="2147485923" r:id="rId9"/>
    <p:sldLayoutId id="2147485924" r:id="rId10"/>
    <p:sldLayoutId id="2147485925"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Osaka" charset="0"/>
        </a:defRPr>
      </a:lvl1pPr>
      <a:lvl2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2pPr>
      <a:lvl3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3pPr>
      <a:lvl4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4pPr>
      <a:lvl5pPr algn="ctr" rtl="0" eaLnBrk="0" fontAlgn="base" hangingPunct="0">
        <a:spcBef>
          <a:spcPct val="0"/>
        </a:spcBef>
        <a:spcAft>
          <a:spcPct val="0"/>
        </a:spcAft>
        <a:defRPr sz="4400" b="1">
          <a:solidFill>
            <a:schemeClr val="tx2"/>
          </a:solidFill>
          <a:latin typeface="Trebuchet MS" pitchFamily="-128" charset="0"/>
          <a:ea typeface="Osaka" pitchFamily="-128" charset="-128"/>
          <a:cs typeface="Osaka" charset="0"/>
        </a:defRPr>
      </a:lvl5pPr>
      <a:lvl6pPr marL="457200" algn="ctr" rtl="0" fontAlgn="base">
        <a:spcBef>
          <a:spcPct val="0"/>
        </a:spcBef>
        <a:spcAft>
          <a:spcPct val="0"/>
        </a:spcAft>
        <a:defRPr sz="4400" b="1">
          <a:solidFill>
            <a:schemeClr val="tx2"/>
          </a:solidFill>
          <a:latin typeface="Trebuchet MS" pitchFamily="-128" charset="0"/>
          <a:ea typeface="Osaka" pitchFamily="-128" charset="-128"/>
        </a:defRPr>
      </a:lvl6pPr>
      <a:lvl7pPr marL="914400" algn="ctr" rtl="0" fontAlgn="base">
        <a:spcBef>
          <a:spcPct val="0"/>
        </a:spcBef>
        <a:spcAft>
          <a:spcPct val="0"/>
        </a:spcAft>
        <a:defRPr sz="4400" b="1">
          <a:solidFill>
            <a:schemeClr val="tx2"/>
          </a:solidFill>
          <a:latin typeface="Trebuchet MS" pitchFamily="-128" charset="0"/>
          <a:ea typeface="Osaka" pitchFamily="-128" charset="-128"/>
        </a:defRPr>
      </a:lvl7pPr>
      <a:lvl8pPr marL="1371600" algn="ctr" rtl="0" fontAlgn="base">
        <a:spcBef>
          <a:spcPct val="0"/>
        </a:spcBef>
        <a:spcAft>
          <a:spcPct val="0"/>
        </a:spcAft>
        <a:defRPr sz="4400" b="1">
          <a:solidFill>
            <a:schemeClr val="tx2"/>
          </a:solidFill>
          <a:latin typeface="Trebuchet MS" pitchFamily="-128" charset="0"/>
          <a:ea typeface="Osaka" pitchFamily="-128" charset="-128"/>
        </a:defRPr>
      </a:lvl8pPr>
      <a:lvl9pPr marL="1828800" algn="ctr" rtl="0" fontAlgn="base">
        <a:spcBef>
          <a:spcPct val="0"/>
        </a:spcBef>
        <a:spcAft>
          <a:spcPct val="0"/>
        </a:spcAft>
        <a:defRPr sz="4400" b="1">
          <a:solidFill>
            <a:schemeClr val="tx2"/>
          </a:solidFill>
          <a:latin typeface="Trebuchet MS" pitchFamily="-128" charset="0"/>
          <a:ea typeface="Osaka" pitchFamily="-12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Osaka" charset="0"/>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Osaka" charset="0"/>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Osaka" charset="0"/>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Osaka" charset="0"/>
        </a:defRPr>
      </a:lvl5pPr>
      <a:lvl6pPr marL="2514600" indent="-228600" algn="l" rtl="0" fontAlgn="base">
        <a:spcBef>
          <a:spcPct val="20000"/>
        </a:spcBef>
        <a:spcAft>
          <a:spcPct val="0"/>
        </a:spcAft>
        <a:buFont typeface="Times" pitchFamily="-128"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128"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128"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128"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3364089096"/>
      </p:ext>
    </p:extLst>
  </p:cSld>
  <p:clrMap bg1="lt1" tx1="dk1" bg2="lt2" tx2="dk2" accent1="accent1" accent2="accent2" accent3="accent3" accent4="accent4" accent5="accent5" accent6="accent6" hlink="hlink" folHlink="folHlink"/>
  <p:sldLayoutIdLst>
    <p:sldLayoutId id="2147485927" r:id="rId1"/>
    <p:sldLayoutId id="2147485928" r:id="rId2"/>
    <p:sldLayoutId id="2147485929" r:id="rId3"/>
    <p:sldLayoutId id="2147485930" r:id="rId4"/>
    <p:sldLayoutId id="2147485931" r:id="rId5"/>
    <p:sldLayoutId id="2147485932" r:id="rId6"/>
    <p:sldLayoutId id="2147485933" r:id="rId7"/>
    <p:sldLayoutId id="2147485934" r:id="rId8"/>
    <p:sldLayoutId id="2147485935" r:id="rId9"/>
    <p:sldLayoutId id="2147485936" r:id="rId10"/>
    <p:sldLayoutId id="2147485937" r:id="rId11"/>
    <p:sldLayoutId id="2147485938" r:id="rId12"/>
    <p:sldLayoutId id="214748593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118A8791-A0D0-CE49-9DEA-6760510D96AA}"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33001508"/>
      </p:ext>
    </p:extLst>
  </p:cSld>
  <p:clrMap bg1="lt1" tx1="dk1" bg2="lt2" tx2="dk2" accent1="accent1" accent2="accent2" accent3="accent3" accent4="accent4" accent5="accent5" accent6="accent6" hlink="hlink" folHlink="folHlink"/>
  <p:sldLayoutIdLst>
    <p:sldLayoutId id="2147485941" r:id="rId1"/>
    <p:sldLayoutId id="2147485942" r:id="rId2"/>
    <p:sldLayoutId id="2147485943" r:id="rId3"/>
    <p:sldLayoutId id="2147485944" r:id="rId4"/>
    <p:sldLayoutId id="2147485945" r:id="rId5"/>
    <p:sldLayoutId id="2147485946" r:id="rId6"/>
    <p:sldLayoutId id="2147485947" r:id="rId7"/>
    <p:sldLayoutId id="2147485948" r:id="rId8"/>
    <p:sldLayoutId id="2147485949" r:id="rId9"/>
    <p:sldLayoutId id="2147485950" r:id="rId10"/>
    <p:sldLayoutId id="2147485951" r:id="rId11"/>
    <p:sldLayoutId id="2147485952" r:id="rId12"/>
    <p:sldLayoutId id="21474859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08087656"/>
      </p:ext>
    </p:extLst>
  </p:cSld>
  <p:clrMap bg1="lt1" tx1="dk1" bg2="lt2" tx2="dk2" accent1="accent1" accent2="accent2" accent3="accent3" accent4="accent4" accent5="accent5" accent6="accent6" hlink="hlink" folHlink="folHlink"/>
  <p:sldLayoutIdLst>
    <p:sldLayoutId id="2147485955" r:id="rId1"/>
    <p:sldLayoutId id="2147485956" r:id="rId2"/>
    <p:sldLayoutId id="2147485957" r:id="rId3"/>
    <p:sldLayoutId id="2147485958" r:id="rId4"/>
    <p:sldLayoutId id="2147485959" r:id="rId5"/>
    <p:sldLayoutId id="2147485960" r:id="rId6"/>
    <p:sldLayoutId id="2147485961" r:id="rId7"/>
    <p:sldLayoutId id="2147485962" r:id="rId8"/>
    <p:sldLayoutId id="2147485963" r:id="rId9"/>
    <p:sldLayoutId id="2147485964" r:id="rId10"/>
    <p:sldLayoutId id="2147485965" r:id="rId11"/>
    <p:sldLayoutId id="2147485966" r:id="rId12"/>
    <p:sldLayoutId id="214748596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76805"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nvGrpSpPr>
          <p:cNvPr id="76812"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grpSp>
        <p:nvGrpSpPr>
          <p:cNvPr id="76813"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ffectLst>
                  <a:outerShdw blurRad="38100" dist="38100" dir="2700000" algn="tl">
                    <a:srgbClr val="000000">
                      <a:alpha val="43137"/>
                    </a:srgbClr>
                  </a:outerShdw>
                </a:effectLst>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cs typeface="MS PGothic" charset="0"/>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cs typeface="MS PGothic" charset="0"/>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solidFill>
                  <a:srgbClr val="FFFFCC"/>
                </a:solidFill>
                <a:ea typeface="MS PGothic" charset="0"/>
                <a:cs typeface="MS PGothic" charset="0"/>
              </a:defRPr>
            </a:lvl1pPr>
          </a:lstStyle>
          <a:p>
            <a:fld id="{8873DC1D-F972-FC42-8A74-86E0B4461803}"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5333" r:id="rId1"/>
    <p:sldLayoutId id="2147485260" r:id="rId2"/>
    <p:sldLayoutId id="2147485261" r:id="rId3"/>
    <p:sldLayoutId id="2147485262" r:id="rId4"/>
    <p:sldLayoutId id="2147485263" r:id="rId5"/>
    <p:sldLayoutId id="2147485264" r:id="rId6"/>
    <p:sldLayoutId id="2147485265" r:id="rId7"/>
    <p:sldLayoutId id="2147485266" r:id="rId8"/>
    <p:sldLayoutId id="2147485267" r:id="rId9"/>
    <p:sldLayoutId id="2147485268" r:id="rId10"/>
    <p:sldLayoutId id="2147485269" r:id="rId11"/>
    <p:sldLayoutId id="2147485270"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b="1">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MS PGothic" pitchFamily="34"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01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a typeface="MS PGothic" charset="0"/>
                <a:cs typeface="MS PGothic" charset="0"/>
              </a:defRPr>
            </a:lvl1pPr>
          </a:lstStyle>
          <a:p>
            <a:fld id="{33E55407-9189-3048-989A-76F27752D1E5}"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533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216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216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MS PGothic" charset="0"/>
              </a:defRPr>
            </a:lvl1pPr>
            <a:lvl2pPr marL="742950" indent="-285750" defTabSz="449263" eaLnBrk="0" hangingPunct="0">
              <a:defRPr sz="2400">
                <a:solidFill>
                  <a:schemeClr val="tx1"/>
                </a:solidFill>
                <a:latin typeface="Times New Roman" charset="0"/>
                <a:ea typeface="MS PGothic" charset="0"/>
                <a:cs typeface="MS PGothic" charset="0"/>
              </a:defRPr>
            </a:lvl2pPr>
            <a:lvl3pPr marL="1143000" indent="-228600" defTabSz="449263" eaLnBrk="0" hangingPunct="0">
              <a:defRPr sz="2400">
                <a:solidFill>
                  <a:schemeClr val="tx1"/>
                </a:solidFill>
                <a:latin typeface="Times New Roman" charset="0"/>
                <a:ea typeface="MS PGothic" charset="0"/>
                <a:cs typeface="MS PGothic" charset="0"/>
              </a:defRPr>
            </a:lvl3pPr>
            <a:lvl4pPr marL="1600200" indent="-228600" defTabSz="449263" eaLnBrk="0" hangingPunct="0">
              <a:defRPr sz="2400">
                <a:solidFill>
                  <a:schemeClr val="tx1"/>
                </a:solidFill>
                <a:latin typeface="Times New Roman" charset="0"/>
                <a:ea typeface="MS PGothic" charset="0"/>
                <a:cs typeface="MS PGothic" charset="0"/>
              </a:defRPr>
            </a:lvl4pPr>
            <a:lvl5pPr marL="2057400" indent="-228600" defTabSz="449263" eaLnBrk="0" hangingPunct="0">
              <a:defRPr sz="2400">
                <a:solidFill>
                  <a:schemeClr val="tx1"/>
                </a:solidFill>
                <a:latin typeface="Times New Roman" charset="0"/>
                <a:ea typeface="MS PGothic" charset="0"/>
                <a:cs typeface="MS PGothic" charset="0"/>
              </a:defRPr>
            </a:lvl5pPr>
            <a:lvl6pPr marL="25146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defTabSz="449263"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lnSpc>
                <a:spcPct val="93000"/>
              </a:lnSpc>
              <a:buClr>
                <a:srgbClr val="FFFFFF"/>
              </a:buClr>
              <a:buSzPct val="100000"/>
              <a:buFont typeface="Arial" charset="0"/>
              <a:buNone/>
              <a:defRPr/>
            </a:pPr>
            <a:endParaRPr lang="en-US">
              <a:solidFill>
                <a:srgbClr val="FFFFFF"/>
              </a:solidFill>
              <a:latin typeface="Arial"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buClr>
                <a:srgbClr val="000000"/>
              </a:buClr>
              <a:buSzPct val="100000"/>
              <a:buFont typeface="Times New Roman" charset="0"/>
              <a:buNone/>
              <a:defRPr sz="1400">
                <a:solidFill>
                  <a:srgbClr val="000000"/>
                </a:solidFill>
                <a:cs typeface="Geneva" charset="0"/>
              </a:defRPr>
            </a:lvl1pPr>
          </a:lstStyle>
          <a:p>
            <a:pPr>
              <a:defRPr/>
            </a:pPr>
            <a:fld id="{46F8AEF6-0F86-8D42-A353-921E8E0B2B3C}"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5335" r:id="rId1"/>
    <p:sldLayoutId id="2147485336" r:id="rId2"/>
    <p:sldLayoutId id="2147485337" r:id="rId3"/>
    <p:sldLayoutId id="2147485338" r:id="rId4"/>
    <p:sldLayoutId id="2147485339" r:id="rId5"/>
    <p:sldLayoutId id="2147485340" r:id="rId6"/>
    <p:sldLayoutId id="2147485341" r:id="rId7"/>
    <p:sldLayoutId id="2147485342" r:id="rId8"/>
    <p:sldLayoutId id="2147485343" r:id="rId9"/>
    <p:sldLayoutId id="2147485344" r:id="rId10"/>
    <p:sldLayoutId id="2147485345"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40.xml"/></Relationships>
</file>

<file path=ppt/slides/_rels/slide10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7.xml"/><Relationship Id="rId1" Type="http://schemas.openxmlformats.org/officeDocument/2006/relationships/slideLayout" Target="../slideLayouts/slideLayout172.xml"/></Relationships>
</file>

<file path=ppt/slides/_rels/slide10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8.xml"/><Relationship Id="rId1" Type="http://schemas.openxmlformats.org/officeDocument/2006/relationships/slideLayout" Target="../slideLayouts/slideLayout172.xml"/></Relationships>
</file>

<file path=ppt/slides/_rels/slide10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173.xml"/><Relationship Id="rId1" Type="http://schemas.openxmlformats.org/officeDocument/2006/relationships/themeOverride" Target="../theme/themeOverride15.xml"/></Relationships>
</file>

<file path=ppt/slides/_rels/slide10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0.xml"/><Relationship Id="rId1" Type="http://schemas.openxmlformats.org/officeDocument/2006/relationships/slideLayout" Target="../slideLayouts/slideLayout17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06.xml"/></Relationships>
</file>

<file path=ppt/slides/_rels/slide10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507.xml"/><Relationship Id="rId1" Type="http://schemas.openxmlformats.org/officeDocument/2006/relationships/themeOverride" Target="../theme/themeOverride16.xml"/></Relationships>
</file>

<file path=ppt/slides/_rels/slide10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507.xml"/><Relationship Id="rId1" Type="http://schemas.openxmlformats.org/officeDocument/2006/relationships/themeOverride" Target="../theme/themeOverride17.xml"/></Relationships>
</file>

<file path=ppt/slides/_rels/slide10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1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14.xml"/></Relationships>
</file>

<file path=ppt/slides/_rels/slide1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2.xml"/><Relationship Id="rId1" Type="http://schemas.openxmlformats.org/officeDocument/2006/relationships/slideLayout" Target="../slideLayouts/slideLayout590.xml"/></Relationships>
</file>

<file path=ppt/slides/_rels/slide1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3.xml"/><Relationship Id="rId1" Type="http://schemas.openxmlformats.org/officeDocument/2006/relationships/slideLayout" Target="../slideLayouts/slideLayout590.xml"/></Relationships>
</file>

<file path=ppt/slides/_rels/slide11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4.xml"/><Relationship Id="rId1" Type="http://schemas.openxmlformats.org/officeDocument/2006/relationships/slideLayout" Target="../slideLayouts/slideLayout590.xml"/></Relationships>
</file>

<file path=ppt/slides/_rels/slide1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5.xml"/><Relationship Id="rId1" Type="http://schemas.openxmlformats.org/officeDocument/2006/relationships/slideLayout" Target="../slideLayouts/slideLayout590.xml"/></Relationships>
</file>

<file path=ppt/slides/_rels/slide1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6.xml"/><Relationship Id="rId1" Type="http://schemas.openxmlformats.org/officeDocument/2006/relationships/slideLayout" Target="../slideLayouts/slideLayout590.xml"/></Relationships>
</file>

<file path=ppt/slides/_rels/slide11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7.xml"/><Relationship Id="rId1" Type="http://schemas.openxmlformats.org/officeDocument/2006/relationships/slideLayout" Target="../slideLayouts/slideLayout590.xml"/></Relationships>
</file>

<file path=ppt/slides/_rels/slide1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8.xml"/><Relationship Id="rId1" Type="http://schemas.openxmlformats.org/officeDocument/2006/relationships/slideLayout" Target="../slideLayouts/slideLayout590.xml"/><Relationship Id="rId4" Type="http://schemas.openxmlformats.org/officeDocument/2006/relationships/image" Target="../media/image90.png"/></Relationships>
</file>

<file path=ppt/slides/_rels/slide1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9.xml"/><Relationship Id="rId1" Type="http://schemas.openxmlformats.org/officeDocument/2006/relationships/slideLayout" Target="../slideLayouts/slideLayout45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32.xml"/></Relationships>
</file>

<file path=ppt/slides/_rels/slide1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0.xml"/><Relationship Id="rId1" Type="http://schemas.openxmlformats.org/officeDocument/2006/relationships/slideLayout" Target="../slideLayouts/slideLayout45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56.xml"/></Relationships>
</file>

<file path=ppt/slides/_rels/slide1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1.xml"/><Relationship Id="rId1" Type="http://schemas.openxmlformats.org/officeDocument/2006/relationships/slideLayout" Target="../slideLayouts/slideLayout456.xml"/></Relationships>
</file>

<file path=ppt/slides/_rels/slide1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2.xml"/><Relationship Id="rId1" Type="http://schemas.openxmlformats.org/officeDocument/2006/relationships/slideLayout" Target="../slideLayouts/slideLayout45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66.xml"/></Relationships>
</file>

<file path=ppt/slides/_rels/slide1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4.xml"/><Relationship Id="rId1" Type="http://schemas.openxmlformats.org/officeDocument/2006/relationships/slideLayout" Target="../slideLayouts/slideLayout456.xml"/></Relationships>
</file>

<file path=ppt/slides/_rels/slide1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5.xml"/><Relationship Id="rId1" Type="http://schemas.openxmlformats.org/officeDocument/2006/relationships/slideLayout" Target="../slideLayouts/slideLayout45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0.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28.xml"/></Relationships>
</file>

<file path=ppt/slides/_rels/slide12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8.xml"/><Relationship Id="rId1" Type="http://schemas.openxmlformats.org/officeDocument/2006/relationships/slideLayout" Target="../slideLayouts/slideLayout17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45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72.xml"/></Relationships>
</file>

<file path=ppt/slides/_rels/slide13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37.xml"/></Relationships>
</file>

<file path=ppt/slides/_rels/slide13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43.xml"/></Relationships>
</file>

<file path=ppt/slides/_rels/slide13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2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2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72.xml"/></Relationships>
</file>

<file path=ppt/slides/_rels/slide1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5.xml"/></Relationships>
</file>

<file path=ppt/slides/_rels/slide1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01.xml"/></Relationships>
</file>

<file path=ppt/slides/_rels/slide1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1.xml"/><Relationship Id="rId1" Type="http://schemas.openxmlformats.org/officeDocument/2006/relationships/slideLayout" Target="../slideLayouts/slideLayout17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5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51.xml"/></Relationships>
</file>

<file path=ppt/slides/_rels/slide14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4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50.xml"/></Relationships>
</file>

<file path=ppt/slides/_rels/slide1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3.xml"/><Relationship Id="rId1" Type="http://schemas.openxmlformats.org/officeDocument/2006/relationships/slideLayout" Target="../slideLayouts/slideLayout17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61.xml"/></Relationships>
</file>

<file path=ppt/slides/_rels/slide14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4.xml"/><Relationship Id="rId1" Type="http://schemas.openxmlformats.org/officeDocument/2006/relationships/slideLayout" Target="../slideLayouts/slideLayout172.xml"/></Relationships>
</file>

<file path=ppt/slides/_rels/slide146.xml.rels><?xml version="1.0" encoding="UTF-8" standalone="yes"?>
<Relationships xmlns="http://schemas.openxmlformats.org/package/2006/relationships"><Relationship Id="rId2" Type="http://schemas.openxmlformats.org/officeDocument/2006/relationships/slideLayout" Target="../slideLayouts/slideLayout372.xml"/><Relationship Id="rId1" Type="http://schemas.openxmlformats.org/officeDocument/2006/relationships/themeOverride" Target="../theme/themeOverride1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4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4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4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56.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4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4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0.xml"/></Relationships>
</file>

<file path=ppt/slides/_rels/slide15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81.xml"/></Relationships>
</file>

<file path=ppt/slides/_rels/slide15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77.xml"/></Relationships>
</file>

<file path=ppt/slides/_rels/slide15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8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4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4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4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9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56.xml"/></Relationships>
</file>

<file path=ppt/slides/_rels/slide1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4.xml"/><Relationship Id="rId1" Type="http://schemas.openxmlformats.org/officeDocument/2006/relationships/slideLayout" Target="../slideLayouts/slideLayout456.xml"/></Relationships>
</file>

<file path=ppt/slides/_rels/slide16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5.xml"/><Relationship Id="rId1" Type="http://schemas.openxmlformats.org/officeDocument/2006/relationships/slideLayout" Target="../slideLayouts/slideLayout456.xml"/></Relationships>
</file>

<file path=ppt/slides/_rels/slide16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6.xml"/><Relationship Id="rId1" Type="http://schemas.openxmlformats.org/officeDocument/2006/relationships/slideLayout" Target="../slideLayouts/slideLayout172.xml"/></Relationships>
</file>

<file path=ppt/slides/_rels/slide16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7.xml"/><Relationship Id="rId1" Type="http://schemas.openxmlformats.org/officeDocument/2006/relationships/slideLayout" Target="../slideLayouts/slideLayout172.xml"/></Relationships>
</file>

<file path=ppt/slides/_rels/slide164.xml.rels><?xml version="1.0" encoding="UTF-8" standalone="yes"?>
<Relationships xmlns="http://schemas.openxmlformats.org/package/2006/relationships"><Relationship Id="rId2" Type="http://schemas.openxmlformats.org/officeDocument/2006/relationships/slideLayout" Target="../slideLayouts/slideLayout405.xml"/><Relationship Id="rId1" Type="http://schemas.openxmlformats.org/officeDocument/2006/relationships/themeOverride" Target="../theme/themeOverride19.xml"/></Relationships>
</file>

<file path=ppt/slides/_rels/slide1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8.xml"/><Relationship Id="rId1" Type="http://schemas.openxmlformats.org/officeDocument/2006/relationships/slideLayout" Target="../slideLayouts/slideLayout410.xml"/></Relationships>
</file>

<file path=ppt/slides/_rels/slide16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30.xml"/></Relationships>
</file>

<file path=ppt/slides/_rels/slide1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30.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11.xml"/></Relationships>
</file>

<file path=ppt/slides/_rels/slide1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230.xml"/><Relationship Id="rId1" Type="http://schemas.openxmlformats.org/officeDocument/2006/relationships/themeOverride" Target="../theme/themeOverride20.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56.xml"/></Relationships>
</file>

<file path=ppt/slides/_rels/slide17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0.xml"/><Relationship Id="rId1" Type="http://schemas.openxmlformats.org/officeDocument/2006/relationships/slideLayout" Target="../slideLayouts/slideLayout46.xml"/></Relationships>
</file>

<file path=ppt/slides/_rels/slide171.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notesSlide" Target="../notesSlides/notesSlide111.xml"/><Relationship Id="rId1" Type="http://schemas.openxmlformats.org/officeDocument/2006/relationships/slideLayout" Target="../slideLayouts/slideLayout151.xml"/><Relationship Id="rId6" Type="http://schemas.openxmlformats.org/officeDocument/2006/relationships/image" Target="../media/image115.jpeg"/><Relationship Id="rId11" Type="http://schemas.openxmlformats.org/officeDocument/2006/relationships/image" Target="../media/image120.emf"/><Relationship Id="rId5" Type="http://schemas.openxmlformats.org/officeDocument/2006/relationships/image" Target="../media/image114.emf"/><Relationship Id="rId10" Type="http://schemas.openxmlformats.org/officeDocument/2006/relationships/image" Target="../media/image119.emf"/><Relationship Id="rId4" Type="http://schemas.openxmlformats.org/officeDocument/2006/relationships/image" Target="../media/image113.jpeg"/><Relationship Id="rId9" Type="http://schemas.openxmlformats.org/officeDocument/2006/relationships/image" Target="../media/image118.gif"/></Relationships>
</file>

<file path=ppt/slides/_rels/slide17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81.xml"/></Relationships>
</file>

<file path=ppt/slides/_rels/slide17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230.xml"/><Relationship Id="rId1" Type="http://schemas.openxmlformats.org/officeDocument/2006/relationships/themeOverride" Target="../theme/themeOverride21.xml"/></Relationships>
</file>

<file path=ppt/slides/_rels/slide17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230.xml"/><Relationship Id="rId1" Type="http://schemas.openxmlformats.org/officeDocument/2006/relationships/themeOverride" Target="../theme/themeOverride22.xml"/></Relationships>
</file>

<file path=ppt/slides/_rels/slide17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230.xml"/><Relationship Id="rId1" Type="http://schemas.openxmlformats.org/officeDocument/2006/relationships/themeOverride" Target="../theme/themeOverride23.xml"/></Relationships>
</file>

<file path=ppt/slides/_rels/slide17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230.xml"/><Relationship Id="rId1" Type="http://schemas.openxmlformats.org/officeDocument/2006/relationships/themeOverride" Target="../theme/themeOverride24.xml"/></Relationships>
</file>

<file path=ppt/slides/_rels/slide17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slideLayout" Target="../slideLayouts/slideLayout230.xml"/><Relationship Id="rId1" Type="http://schemas.openxmlformats.org/officeDocument/2006/relationships/themeOverride" Target="../theme/themeOverride25.xml"/></Relationships>
</file>

<file path=ppt/slides/_rels/slide17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2.xml"/><Relationship Id="rId1" Type="http://schemas.openxmlformats.org/officeDocument/2006/relationships/slideLayout" Target="../slideLayouts/slideLayout156.xml"/></Relationships>
</file>

<file path=ppt/slides/_rels/slide17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3.xml"/><Relationship Id="rId1" Type="http://schemas.openxmlformats.org/officeDocument/2006/relationships/slideLayout" Target="../slideLayouts/slideLayout55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56.xml"/></Relationships>
</file>

<file path=ppt/slides/_rels/slide18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4.xml"/><Relationship Id="rId1" Type="http://schemas.openxmlformats.org/officeDocument/2006/relationships/slideLayout" Target="../slideLayouts/slideLayout555.xml"/></Relationships>
</file>

<file path=ppt/slides/_rels/slide18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30.xml"/><Relationship Id="rId1" Type="http://schemas.openxmlformats.org/officeDocument/2006/relationships/themeOverride" Target="../theme/themeOverride26.xml"/></Relationships>
</file>

<file path=ppt/slides/_rels/slide18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30.xml"/><Relationship Id="rId1" Type="http://schemas.openxmlformats.org/officeDocument/2006/relationships/themeOverride" Target="../theme/themeOverride27.xml"/></Relationships>
</file>

<file path=ppt/slides/_rels/slide18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230.xml"/><Relationship Id="rId1" Type="http://schemas.openxmlformats.org/officeDocument/2006/relationships/themeOverride" Target="../theme/themeOverride28.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11.xml"/></Relationships>
</file>

<file path=ppt/slides/_rels/slide18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81.xml"/></Relationships>
</file>

<file path=ppt/slides/_rels/slide18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81.xml"/></Relationships>
</file>

<file path=ppt/slides/_rels/slide18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158.xml"/><Relationship Id="rId4" Type="http://schemas.openxmlformats.org/officeDocument/2006/relationships/image" Target="../media/image137.jpeg"/></Relationships>
</file>

<file path=ppt/slides/_rels/slide18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58.xml"/></Relationships>
</file>

<file path=ppt/slides/_rels/slide1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456.xml"/></Relationships>
</file>

<file path=ppt/slides/_rels/slide19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6.xml"/><Relationship Id="rId1" Type="http://schemas.openxmlformats.org/officeDocument/2006/relationships/slideLayout" Target="../slideLayouts/slideLayout157.xml"/></Relationships>
</file>

<file path=ppt/slides/_rels/slide191.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notesSlide" Target="../notesSlides/notesSlide11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9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20.xml"/><Relationship Id="rId1" Type="http://schemas.openxmlformats.org/officeDocument/2006/relationships/slideLayout" Target="../slideLayouts/slideLayout456.xml"/></Relationships>
</file>

<file path=ppt/slides/_rels/slide19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1.xml"/><Relationship Id="rId1" Type="http://schemas.openxmlformats.org/officeDocument/2006/relationships/slideLayout" Target="../slideLayouts/slideLayout456.xml"/></Relationships>
</file>

<file path=ppt/slides/_rels/slide19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2.xml"/><Relationship Id="rId1" Type="http://schemas.openxmlformats.org/officeDocument/2006/relationships/slideLayout" Target="../slideLayouts/slideLayout609.xml"/></Relationships>
</file>

<file path=ppt/slides/_rels/slide19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3.xml"/><Relationship Id="rId1" Type="http://schemas.openxmlformats.org/officeDocument/2006/relationships/slideLayout" Target="../slideLayouts/slideLayout609.xml"/></Relationships>
</file>

<file path=ppt/slides/_rels/slide19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4.xml"/><Relationship Id="rId1" Type="http://schemas.openxmlformats.org/officeDocument/2006/relationships/slideLayout" Target="../slideLayouts/slideLayout609.xml"/></Relationships>
</file>

<file path=ppt/slides/_rels/slide199.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25.xml"/><Relationship Id="rId1" Type="http://schemas.openxmlformats.org/officeDocument/2006/relationships/slideLayout" Target="../slideLayouts/slideLayout45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2.xml"/></Relationships>
</file>

<file path=ppt/slides/_rels/slide2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6.xml"/><Relationship Id="rId1" Type="http://schemas.openxmlformats.org/officeDocument/2006/relationships/slideLayout" Target="../slideLayouts/slideLayout456.xml"/></Relationships>
</file>

<file path=ppt/slides/_rels/slide2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7.xml"/><Relationship Id="rId1" Type="http://schemas.openxmlformats.org/officeDocument/2006/relationships/slideLayout" Target="../slideLayouts/slideLayout456.xml"/></Relationships>
</file>

<file path=ppt/slides/_rels/slide20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8.xml"/><Relationship Id="rId1" Type="http://schemas.openxmlformats.org/officeDocument/2006/relationships/slideLayout" Target="../slideLayouts/slideLayout456.xml"/></Relationships>
</file>

<file path=ppt/slides/_rels/slide20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9.xml"/><Relationship Id="rId1" Type="http://schemas.openxmlformats.org/officeDocument/2006/relationships/slideLayout" Target="../slideLayouts/slideLayout456.xml"/></Relationships>
</file>

<file path=ppt/slides/_rels/slide20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0.xml"/><Relationship Id="rId1" Type="http://schemas.openxmlformats.org/officeDocument/2006/relationships/slideLayout" Target="../slideLayouts/slideLayout456.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462.xml"/></Relationships>
</file>

<file path=ppt/slides/_rels/slide20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1.xml"/><Relationship Id="rId1" Type="http://schemas.openxmlformats.org/officeDocument/2006/relationships/slideLayout" Target="../slideLayouts/slideLayout456.xml"/><Relationship Id="rId4" Type="http://schemas.openxmlformats.org/officeDocument/2006/relationships/image" Target="../media/image145.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62.xml"/></Relationships>
</file>

<file path=ppt/slides/_rels/slide20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audio" Target="../media/audio3.bin"/><Relationship Id="rId2" Type="http://schemas.openxmlformats.org/officeDocument/2006/relationships/slideLayout" Target="../slideLayouts/slideLayout160.xml"/><Relationship Id="rId1" Type="http://schemas.openxmlformats.org/officeDocument/2006/relationships/themeOverride" Target="../theme/themeOverride29.xml"/><Relationship Id="rId4" Type="http://schemas.openxmlformats.org/officeDocument/2006/relationships/image" Target="../media/image146.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21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4.xml"/><Relationship Id="rId1" Type="http://schemas.openxmlformats.org/officeDocument/2006/relationships/slideLayout" Target="../slideLayouts/slideLayout412.xml"/><Relationship Id="rId4" Type="http://schemas.openxmlformats.org/officeDocument/2006/relationships/image" Target="../media/image145.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8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9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4.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5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77.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56.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456.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456.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56.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456.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456.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501.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501.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501.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50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01.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456.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456.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456.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456.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45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5.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172.xml"/></Relationships>
</file>

<file path=ppt/slides/_rels/slide51.xml.rels><?xml version="1.0" encoding="UTF-8" standalone="yes"?>
<Relationships xmlns="http://schemas.openxmlformats.org/package/2006/relationships"><Relationship Id="rId3" Type="http://schemas.openxmlformats.org/officeDocument/2006/relationships/audio" Target="../media/audio2.bin"/><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17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2.xml"/></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45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56.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456.xml"/></Relationships>
</file>

<file path=ppt/slides/_rels/slide5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456.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456.xml"/></Relationships>
</file>

<file path=ppt/slides/_rels/slide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45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40.xml"/></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507.xml"/><Relationship Id="rId1" Type="http://schemas.openxmlformats.org/officeDocument/2006/relationships/themeOverride" Target="../theme/themeOverride4.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456.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456.xml"/></Relationships>
</file>

<file path=ppt/slides/_rels/slide6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507.xml"/><Relationship Id="rId1" Type="http://schemas.openxmlformats.org/officeDocument/2006/relationships/themeOverride" Target="../theme/themeOverride5.xml"/></Relationships>
</file>

<file path=ppt/slides/_rels/slide6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09.xm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31.xml"/><Relationship Id="rId1" Type="http://schemas.openxmlformats.org/officeDocument/2006/relationships/themeOverride" Target="../theme/themeOverride6.xml"/></Relationships>
</file>

<file path=ppt/slides/_rels/slide6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3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469.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172.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50.xml"/><Relationship Id="rId1" Type="http://schemas.openxmlformats.org/officeDocument/2006/relationships/themeOverride" Target="../theme/themeOverride7.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507.xml"/><Relationship Id="rId1" Type="http://schemas.openxmlformats.org/officeDocument/2006/relationships/themeOverride" Target="../theme/themeOverride8.xml"/></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93.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93.xml"/></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94.xml"/></Relationships>
</file>

<file path=ppt/slides/_rels/slide7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93.xml"/><Relationship Id="rId5" Type="http://schemas.openxmlformats.org/officeDocument/2006/relationships/image" Target="../media/image59.jpeg"/><Relationship Id="rId4" Type="http://schemas.openxmlformats.org/officeDocument/2006/relationships/image" Target="../media/image58.png"/></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6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6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8.jpeg"/><Relationship Id="rId1" Type="http://schemas.openxmlformats.org/officeDocument/2006/relationships/slideLayout" Target="../slideLayouts/slideLayout469.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31.xml"/><Relationship Id="rId1" Type="http://schemas.openxmlformats.org/officeDocument/2006/relationships/themeOverride" Target="../theme/themeOverride9.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456.xml"/></Relationships>
</file>

<file path=ppt/slides/_rels/slide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456.xml"/></Relationships>
</file>

<file path=ppt/slides/_rels/slide8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456.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231.xml"/><Relationship Id="rId1" Type="http://schemas.openxmlformats.org/officeDocument/2006/relationships/themeOverride" Target="../theme/themeOverride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72.xml"/></Relationships>
</file>

<file path=ppt/slides/_rels/slide8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21.xml"/></Relationships>
</file>

<file path=ppt/slides/_rels/slide8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456.xml"/></Relationships>
</file>

<file path=ppt/slides/_rels/slide8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31.xml"/><Relationship Id="rId1" Type="http://schemas.openxmlformats.org/officeDocument/2006/relationships/themeOverride" Target="../theme/themeOverride11.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95.xml"/><Relationship Id="rId1" Type="http://schemas.openxmlformats.org/officeDocument/2006/relationships/themeOverride" Target="../theme/themeOverride12.xml"/><Relationship Id="rId4" Type="http://schemas.openxmlformats.org/officeDocument/2006/relationships/image" Target="../media/image67.jpe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69.xml"/></Relationships>
</file>

<file path=ppt/slides/_rels/slide9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83.xml"/></Relationships>
</file>

<file path=ppt/slides/_rels/slide9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31.xml"/><Relationship Id="rId1" Type="http://schemas.openxmlformats.org/officeDocument/2006/relationships/themeOverride" Target="../theme/themeOverride13.xml"/></Relationships>
</file>

<file path=ppt/slides/_rels/slide9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0.xml"/></Relationships>
</file>

<file path=ppt/slides/_rels/slide9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3.xml"/><Relationship Id="rId1" Type="http://schemas.openxmlformats.org/officeDocument/2006/relationships/slideLayout" Target="../slideLayouts/slideLayout172.xml"/></Relationships>
</file>

<file path=ppt/slides/_rels/slide9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4.xml"/><Relationship Id="rId1" Type="http://schemas.openxmlformats.org/officeDocument/2006/relationships/slideLayout" Target="../slideLayouts/slideLayout172.xml"/></Relationships>
</file>

<file path=ppt/slides/_rels/slide9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5.xml"/><Relationship Id="rId1" Type="http://schemas.openxmlformats.org/officeDocument/2006/relationships/slideLayout" Target="../slideLayouts/slideLayout172.xml"/></Relationships>
</file>

<file path=ppt/slides/_rels/slide9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6.xml"/><Relationship Id="rId1" Type="http://schemas.openxmlformats.org/officeDocument/2006/relationships/slideLayout" Target="../slideLayouts/slideLayout172.xml"/></Relationships>
</file>

<file path=ppt/slides/_rels/slide9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31.xml"/><Relationship Id="rId1" Type="http://schemas.openxmlformats.org/officeDocument/2006/relationships/themeOverride" Target="../theme/themeOverride14.xml"/></Relationships>
</file>

<file path=ppt/slides/_rels/slide9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4"/>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144000" cy="708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5602" name="Rectangle 2"/>
          <p:cNvSpPr>
            <a:spLocks noGrp="1" noChangeArrowheads="1"/>
          </p:cNvSpPr>
          <p:nvPr>
            <p:ph type="title"/>
          </p:nvPr>
        </p:nvSpPr>
        <p:spPr>
          <a:xfrm>
            <a:off x="134938" y="2667000"/>
            <a:ext cx="8856662" cy="1752600"/>
          </a:xfrm>
          <a:effectLst>
            <a:outerShdw blurRad="63500" dist="71842" dir="2700000" algn="ctr" rotWithShape="0">
              <a:schemeClr val="bg2"/>
            </a:outerShdw>
          </a:effectLst>
        </p:spPr>
        <p:txBody>
          <a:bodyPr/>
          <a:lstStyle/>
          <a:p>
            <a:pPr eaLnBrk="1" hangingPunct="1"/>
            <a:r>
              <a:rPr lang="ja-JP" altLang="en-US" sz="9600">
                <a:latin typeface="Times New Roman" charset="0"/>
              </a:rPr>
              <a:t>撒迦利亚</a:t>
            </a:r>
            <a:r>
              <a:rPr lang="zh-CN" altLang="en-US" sz="9600">
                <a:latin typeface="Times New Roman" charset="0"/>
                <a:cs typeface="SimSun" charset="0"/>
              </a:rPr>
              <a:t>书</a:t>
            </a:r>
            <a:endParaRPr lang="en-US" sz="11700">
              <a:latin typeface="Times New Roman" charset="0"/>
            </a:endParaRPr>
          </a:p>
        </p:txBody>
      </p:sp>
      <p:sp>
        <p:nvSpPr>
          <p:cNvPr id="5" name="Text Box 6"/>
          <p:cNvSpPr txBox="1">
            <a:spLocks noChangeArrowheads="1"/>
          </p:cNvSpPr>
          <p:nvPr/>
        </p:nvSpPr>
        <p:spPr bwMode="auto">
          <a:xfrm>
            <a:off x="-72008" y="6220378"/>
            <a:ext cx="9252520"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lang="en-US" altLang="zh-CN" sz="2000" b="1" i="1" kern="0" dirty="0">
                <a:solidFill>
                  <a:srgbClr val="FFFFFF"/>
                </a:solidFill>
                <a:effectLst>
                  <a:outerShdw blurRad="38100" dist="38100" dir="2700000" algn="tl">
                    <a:srgbClr val="000000"/>
                  </a:outerShdw>
                </a:effectLst>
                <a:cs typeface="Arial" charset="0"/>
              </a:rPr>
              <a:t>B</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ibleStudyDownloads.org</a:t>
            </a:r>
          </a:p>
        </p:txBody>
      </p:sp>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4"/>
          <p:cNvSpPr>
            <a:spLocks noChangeArrowheads="1"/>
          </p:cNvSpPr>
          <p:nvPr/>
        </p:nvSpPr>
        <p:spPr bwMode="auto">
          <a:xfrm>
            <a:off x="0" y="7731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graphicFrame>
        <p:nvGraphicFramePr>
          <p:cNvPr id="15452" name="Group 92"/>
          <p:cNvGraphicFramePr>
            <a:graphicFrameLocks noGrp="1"/>
          </p:cNvGraphicFramePr>
          <p:nvPr/>
        </p:nvGraphicFramePr>
        <p:xfrm>
          <a:off x="28575" y="-100013"/>
          <a:ext cx="9296400" cy="6915706"/>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55738">
                  <a:extLst>
                    <a:ext uri="{9D8B030D-6E8A-4147-A177-3AD203B41FA5}">
                      <a16:colId xmlns:a16="http://schemas.microsoft.com/office/drawing/2014/main" val="20005"/>
                    </a:ext>
                  </a:extLst>
                </a:gridCol>
                <a:gridCol w="220662">
                  <a:extLst>
                    <a:ext uri="{9D8B030D-6E8A-4147-A177-3AD203B41FA5}">
                      <a16:colId xmlns:a16="http://schemas.microsoft.com/office/drawing/2014/main" val="20006"/>
                    </a:ext>
                  </a:extLst>
                </a:gridCol>
              </a:tblGrid>
              <a:tr h="4953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tx1"/>
                          </a:solidFill>
                          <a:effectLst/>
                          <a:latin typeface="Times New Roman" charset="0"/>
                          <a:ea typeface="ＭＳ Ｐゴシック" charset="0"/>
                          <a:cs typeface="SimSun" charset="0"/>
                        </a:rPr>
                        <a:t>重建耶和华的殿</a:t>
                      </a:r>
                      <a:endParaRPr kumimoji="0" lang="en-US" altLang="zh-CN" sz="2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上帝对契约 的信实</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未来弥赛亚的律</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1—6</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7—14</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379413">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(1:1)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(7:1)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的预象</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弥赛亚的预象</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7286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两个负担</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8747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命令悔改</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1:1-6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八个</a:t>
                      </a: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预象</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1:7—6:8</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约书亚受冠</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的象征</a:t>
                      </a:r>
                      <a:endParaRPr kumimoji="0" lang="en-US" altLang="zh-CN" sz="1800" b="0" i="0" u="none" strike="noStrike" cap="none" normalizeH="0" baseline="0" dirty="0">
                        <a:ln>
                          <a:noFill/>
                        </a:ln>
                        <a:solidFill>
                          <a:schemeClr val="tx1"/>
                        </a:solidFill>
                        <a:effectLst/>
                        <a:latin typeface="Times New Roman" charset="0"/>
                        <a:ea typeface="MS Mincho"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MS Mincho" charset="0"/>
                          <a:cs typeface="SimSun" charset="0"/>
                        </a:rPr>
                        <a:t>6:9-15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四个</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复兴讯息</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7—8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在第一出现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中拒绝</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9—11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在第二出现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中接受 </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12—14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846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a:t>
                      </a:r>
                      <a:r>
                        <a:rPr kumimoji="0" lang="ja-JP" altLang="en-US" sz="1600" b="0" i="0" u="none" strike="noStrike" cap="none" normalizeH="0" baseline="0" dirty="0">
                          <a:ln>
                            <a:noFill/>
                          </a:ln>
                          <a:solidFill>
                            <a:schemeClr val="tx1"/>
                          </a:solidFill>
                          <a:effectLst/>
                          <a:latin typeface="Tahoma" charset="0"/>
                          <a:ea typeface="ＭＳ Ｐゴシック" charset="0"/>
                          <a:cs typeface="ＭＳ Ｐゴシック" charset="0"/>
                        </a:rPr>
                        <a:t>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我夜间观看</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图片</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问题</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预言</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时运</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禁食</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未来</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612775">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建耶和华的殿当中</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520-518 </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(1:1; 7:1)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建耶和华的殿之后</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480-470</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 (9:13?)</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3698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耶路撒冷</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258119" name="Rectangle 326"/>
          <p:cNvSpPr>
            <a:spLocks noChangeArrowheads="1"/>
          </p:cNvSpPr>
          <p:nvPr/>
        </p:nvSpPr>
        <p:spPr bwMode="auto">
          <a:xfrm>
            <a:off x="0" y="562768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sp>
        <p:nvSpPr>
          <p:cNvPr id="258120" name="Text Box 366"/>
          <p:cNvSpPr txBox="1">
            <a:spLocks noChangeArrowheads="1"/>
          </p:cNvSpPr>
          <p:nvPr/>
        </p:nvSpPr>
        <p:spPr bwMode="auto">
          <a:xfrm>
            <a:off x="8458200" y="-15875"/>
            <a:ext cx="565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rPr>
              <a:t>649</a:t>
            </a:r>
          </a:p>
        </p:txBody>
      </p:sp>
      <p:sp>
        <p:nvSpPr>
          <p:cNvPr id="257097" name="WordArt 371"/>
          <p:cNvSpPr>
            <a:spLocks noChangeArrowheads="1" noChangeShapeType="1" noTextEdit="1"/>
          </p:cNvSpPr>
          <p:nvPr/>
        </p:nvSpPr>
        <p:spPr bwMode="auto">
          <a:xfrm>
            <a:off x="1908175" y="2312988"/>
            <a:ext cx="5789613" cy="1116012"/>
          </a:xfrm>
          <a:prstGeom prst="rect">
            <a:avLst/>
          </a:prstGeom>
        </p:spPr>
        <p:txBody>
          <a:bodyPr wrap="none" fromWordArt="1">
            <a:prstTxWarp prst="textCascadeUp">
              <a:avLst>
                <a:gd name="adj" fmla="val 82787"/>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zh-TW" altLang="en-US" sz="3600" kern="10" dirty="0">
                <a:ln w="9525">
                  <a:round/>
                  <a:headEnd/>
                  <a:tailEnd/>
                </a:ln>
                <a:solidFill>
                  <a:srgbClr val="FFFFFF"/>
                </a:solidFill>
                <a:cs typeface="+mn-ea"/>
              </a:rPr>
              <a:t>重建耶和华的殿</a:t>
            </a:r>
            <a:endParaRPr lang="en-US" sz="3600" kern="10" dirty="0">
              <a:ln w="9525">
                <a:round/>
                <a:headEnd/>
                <a:tailEnd/>
              </a:ln>
              <a:solidFill>
                <a:srgbClr val="FFFFFF"/>
              </a:solidFill>
              <a:cs typeface="+mn-ea"/>
            </a:endParaRP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ja-JP" altLang="en-US" sz="2400" dirty="0">
                <a:latin typeface="Tahoma" charset="0"/>
              </a:rPr>
              <a:t>书图</a:t>
            </a:r>
            <a:endParaRPr lang="en-US" sz="2400" dirty="0">
              <a:latin typeface="Tahoma" charset="0"/>
            </a:endParaRPr>
          </a:p>
        </p:txBody>
      </p:sp>
    </p:spTree>
    <p:extLst>
      <p:ext uri="{BB962C8B-B14F-4D97-AF65-F5344CB8AC3E}">
        <p14:creationId xmlns:p14="http://schemas.microsoft.com/office/powerpoint/2010/main" val="164265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7097"/>
                                        </p:tgtEl>
                                        <p:attrNameLst>
                                          <p:attrName>style.visibility</p:attrName>
                                        </p:attrNameLst>
                                      </p:cBhvr>
                                      <p:to>
                                        <p:strVal val="visible"/>
                                      </p:to>
                                    </p:set>
                                    <p:animEffect transition="in" filter="circle(in)">
                                      <p:cBhvr>
                                        <p:cTn id="7" dur="2000"/>
                                        <p:tgtEl>
                                          <p:spTgt spid="257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97"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55533" cy="6866650"/>
          </a:xfrm>
          <a:prstGeom prst="rect">
            <a:avLst/>
          </a:prstGeom>
        </p:spPr>
      </p:pic>
      <p:sp>
        <p:nvSpPr>
          <p:cNvPr id="900098" name="Rectangle 2"/>
          <p:cNvSpPr>
            <a:spLocks noGrp="1" noChangeArrowheads="1"/>
          </p:cNvSpPr>
          <p:nvPr>
            <p:ph type="ctrTitle"/>
          </p:nvPr>
        </p:nvSpPr>
        <p:spPr>
          <a:xfrm>
            <a:off x="0" y="29469"/>
            <a:ext cx="9144000" cy="4695675"/>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天使说：“这是罪恶。”然后他把那妇人掷回量器中，又把那铅盖丢在量器的口上。</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亚 </a:t>
            </a:r>
            <a:r>
              <a:rPr lang="en-US" sz="2800" b="1" dirty="0">
                <a:effectLst>
                  <a:glow rad="127000">
                    <a:schemeClr val="tx1"/>
                  </a:glow>
                </a:effectLst>
                <a:latin typeface="Arial" charset="0"/>
                <a:ea typeface="ＭＳ Ｐゴシック" charset="0"/>
                <a:cs typeface="ＭＳ Ｐゴシック" charset="0"/>
              </a:rPr>
              <a:t>5:8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962552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86520"/>
            <a:ext cx="9144000" cy="5671480"/>
          </a:xfrm>
          <a:prstGeom prst="rect">
            <a:avLst/>
          </a:prstGeom>
        </p:spPr>
      </p:pic>
      <p:sp>
        <p:nvSpPr>
          <p:cNvPr id="900098" name="Rectangle 2"/>
          <p:cNvSpPr>
            <a:spLocks noGrp="1" noChangeArrowheads="1"/>
          </p:cNvSpPr>
          <p:nvPr>
            <p:ph type="ctrTitle"/>
          </p:nvPr>
        </p:nvSpPr>
        <p:spPr>
          <a:xfrm>
            <a:off x="0" y="29469"/>
            <a:ext cx="9144000" cy="1743347"/>
          </a:xfrm>
          <a:solidFill>
            <a:srgbClr val="000000"/>
          </a:solidFill>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天使说：“这是罪恶。”然后他把那妇人掷回量器中，又把那铅盖丢在量器的口上。</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zh-CN" altLang="en-US" sz="2800" b="1" dirty="0">
                <a:effectLst>
                  <a:glow rad="127000">
                    <a:schemeClr val="tx1"/>
                  </a:glow>
                </a:effectLst>
                <a:latin typeface="Arial" charset="0"/>
                <a:ea typeface="ＭＳ Ｐゴシック" charset="0"/>
                <a:cs typeface="ＭＳ Ｐゴシック" charset="0"/>
              </a:rPr>
              <a:t>亚 </a:t>
            </a:r>
            <a:r>
              <a:rPr lang="en-US" sz="2800" b="1" dirty="0">
                <a:effectLst>
                  <a:glow rad="127000">
                    <a:schemeClr val="tx1"/>
                  </a:glow>
                </a:effectLst>
                <a:latin typeface="Arial" charset="0"/>
                <a:ea typeface="ＭＳ Ｐゴシック" charset="0"/>
                <a:cs typeface="ＭＳ Ｐゴシック" charset="0"/>
              </a:rPr>
              <a:t>5:8 </a:t>
            </a:r>
            <a:r>
              <a:rPr lang="en-US" altLang="zh-CN" sz="2800" b="1" dirty="0">
                <a:effectLst>
                  <a:glow rad="127000">
                    <a:schemeClr val="tx1"/>
                  </a:glow>
                </a:effectLst>
                <a:latin typeface="Arial" charset="0"/>
                <a:ea typeface="ＭＳ Ｐゴシック" charset="0"/>
                <a:cs typeface="ＭＳ Ｐゴシック" charset="0"/>
              </a:rPr>
              <a:t>CNV</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92290954"/>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8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42339" name="Rectangle 3"/>
          <p:cNvSpPr>
            <a:spLocks noGrp="1" noChangeArrowheads="1"/>
          </p:cNvSpPr>
          <p:nvPr>
            <p:ph type="title"/>
          </p:nvPr>
        </p:nvSpPr>
        <p:spPr>
          <a:xfrm>
            <a:off x="0" y="5181600"/>
            <a:ext cx="7086600" cy="1676400"/>
          </a:xfrm>
          <a:effectLst>
            <a:outerShdw blurRad="63500" dist="35921" dir="2700000" algn="ctr" rotWithShape="0">
              <a:schemeClr val="bg2"/>
            </a:outerShdw>
          </a:effectLst>
        </p:spPr>
        <p:txBody>
          <a:bodyPr/>
          <a:lstStyle/>
          <a:p>
            <a:pPr eaLnBrk="1" hangingPunct="1"/>
            <a:r>
              <a:rPr lang="en-US" sz="4800" b="1" dirty="0">
                <a:effectLst>
                  <a:glow rad="228600">
                    <a:schemeClr val="bg2"/>
                  </a:glow>
                  <a:outerShdw blurRad="38100" dist="38100" dir="2700000" algn="tl">
                    <a:srgbClr val="000000"/>
                  </a:outerShdw>
                </a:effectLst>
                <a:latin typeface="Arial" charset="0"/>
                <a:cs typeface="Times New Roman" charset="0"/>
              </a:rPr>
              <a:t>5:5-11 </a:t>
            </a:r>
            <a:r>
              <a:rPr lang="zh-CN" altLang="en-US" sz="4800" b="1" dirty="0">
                <a:effectLst>
                  <a:glow rad="228600">
                    <a:schemeClr val="bg2"/>
                  </a:glow>
                  <a:outerShdw blurRad="38100" dist="38100" dir="2700000" algn="tl">
                    <a:srgbClr val="000000"/>
                  </a:outerShdw>
                </a:effectLst>
                <a:latin typeface="Arial" charset="0"/>
                <a:cs typeface="Times New Roman" charset="0"/>
              </a:rPr>
              <a:t>坐在量器中的妇人</a:t>
            </a:r>
            <a:endParaRPr lang="en-US" sz="4800" b="1" dirty="0">
              <a:effectLst>
                <a:glow rad="228600">
                  <a:schemeClr val="bg2"/>
                </a:glow>
                <a:outerShdw blurRad="38100" dist="38100" dir="2700000" algn="tl">
                  <a:srgbClr val="000000"/>
                </a:outerShdw>
              </a:effectLst>
              <a:latin typeface="Arial" charset="0"/>
              <a:cs typeface="Times New Roman" charset="0"/>
            </a:endParaRPr>
          </a:p>
        </p:txBody>
      </p:sp>
      <p:sp>
        <p:nvSpPr>
          <p:cNvPr id="4" name="TextBox 3"/>
          <p:cNvSpPr txBox="1"/>
          <p:nvPr/>
        </p:nvSpPr>
        <p:spPr>
          <a:xfrm>
            <a:off x="3429000" y="0"/>
            <a:ext cx="5715000" cy="4524315"/>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b="1" baseline="30000" dirty="0">
                <a:solidFill>
                  <a:srgbClr val="FFFFFF"/>
                </a:solidFill>
                <a:effectLst>
                  <a:glow rad="228600">
                    <a:srgbClr val="000000"/>
                  </a:glow>
                  <a:outerShdw blurRad="38100" dist="38100" dir="2700000" algn="tl">
                    <a:srgbClr val="000000"/>
                  </a:outerShdw>
                </a:effectLst>
                <a:latin typeface="Arial" charset="0"/>
                <a:cs typeface="Arial" charset="0"/>
              </a:rPr>
              <a:t>9 </a:t>
            </a:r>
            <a:r>
              <a:rPr lang="ru-RU" b="1" baseline="30000" dirty="0">
                <a:solidFill>
                  <a:srgbClr val="FFFFFF"/>
                </a:solidFill>
                <a:effectLst>
                  <a:glow rad="228600">
                    <a:srgbClr val="000000"/>
                  </a:glow>
                  <a:outerShdw blurRad="38100" dist="38100" dir="2700000" algn="tl">
                    <a:srgbClr val="000000"/>
                  </a:outerShdw>
                </a:effectLst>
                <a:latin typeface="Arial" charset="0"/>
                <a:cs typeface="Arial" charset="0"/>
              </a:rPr>
              <a:t>"</a:t>
            </a:r>
            <a:r>
              <a:rPr lang="zh-CN" altLang="en-US" b="1" dirty="0">
                <a:solidFill>
                  <a:srgbClr val="FFFFFF"/>
                </a:solidFill>
                <a:effectLst>
                  <a:glow rad="228600">
                    <a:srgbClr val="000000"/>
                  </a:glow>
                  <a:outerShdw blurRad="38100" dist="38100" dir="2700000" algn="tl">
                    <a:srgbClr val="000000"/>
                  </a:outerShdw>
                </a:effectLst>
                <a:latin typeface="Arial" charset="0"/>
                <a:cs typeface="Arial" charset="0"/>
              </a:rPr>
              <a:t>我又举目观看，看见有两个妇人出来。她们有翅膀，好象鹳鸟的翅膀；她们的翅膀之下有风。她们把那量器抬起，抬到天地之间。</a:t>
            </a:r>
          </a:p>
          <a:p>
            <a:pPr algn="r" eaLnBrk="1" hangingPunct="1"/>
            <a:endParaRPr lang="zh-CN" altLang="en-US" b="1" dirty="0">
              <a:solidFill>
                <a:srgbClr val="FFFFFF"/>
              </a:solidFill>
              <a:effectLst>
                <a:glow rad="228600">
                  <a:srgbClr val="000000"/>
                </a:glow>
                <a:outerShdw blurRad="38100" dist="38100" dir="2700000" algn="tl">
                  <a:srgbClr val="000000"/>
                </a:outerShdw>
              </a:effectLst>
              <a:latin typeface="Arial" charset="0"/>
              <a:cs typeface="Arial" charset="0"/>
            </a:endParaRPr>
          </a:p>
          <a:p>
            <a:pPr algn="r" eaLnBrk="1" hangingPunct="1"/>
            <a:r>
              <a:rPr lang="en-US" altLang="zh-CN" b="1" baseline="30000" dirty="0">
                <a:solidFill>
                  <a:srgbClr val="FFFFFF"/>
                </a:solidFill>
                <a:effectLst>
                  <a:glow rad="228600">
                    <a:srgbClr val="000000"/>
                  </a:glow>
                  <a:outerShdw blurRad="38100" dist="38100" dir="2700000" algn="tl">
                    <a:srgbClr val="000000"/>
                  </a:outerShdw>
                </a:effectLst>
                <a:latin typeface="Arial" charset="0"/>
                <a:cs typeface="Arial" charset="0"/>
              </a:rPr>
              <a:t>10</a:t>
            </a:r>
            <a:r>
              <a:rPr lang="en-US" altLang="zh-CN" b="1" dirty="0">
                <a:solidFill>
                  <a:srgbClr val="FFFFFF"/>
                </a:solidFill>
                <a:effectLst>
                  <a:glow rad="228600">
                    <a:srgbClr val="000000"/>
                  </a:glow>
                  <a:outerShdw blurRad="38100" dist="38100" dir="2700000" algn="tl">
                    <a:srgbClr val="000000"/>
                  </a:outerShdw>
                </a:effectLst>
                <a:latin typeface="Arial" charset="0"/>
                <a:cs typeface="Arial" charset="0"/>
              </a:rPr>
              <a:t> </a:t>
            </a:r>
            <a:r>
              <a:rPr lang="zh-CN" altLang="en-US" b="1" dirty="0">
                <a:solidFill>
                  <a:srgbClr val="FFFFFF"/>
                </a:solidFill>
                <a:effectLst>
                  <a:glow rad="228600">
                    <a:srgbClr val="000000"/>
                  </a:glow>
                  <a:outerShdw blurRad="38100" dist="38100" dir="2700000" algn="tl">
                    <a:srgbClr val="000000"/>
                  </a:outerShdw>
                </a:effectLst>
                <a:latin typeface="Arial" charset="0"/>
                <a:cs typeface="Arial" charset="0"/>
              </a:rPr>
              <a:t>我问那与我说话的天使：“她们要把量器带到哪里去呢？”</a:t>
            </a:r>
          </a:p>
          <a:p>
            <a:pPr algn="r" eaLnBrk="1" hangingPunct="1"/>
            <a:endParaRPr lang="zh-CN" altLang="en-US" b="1" dirty="0">
              <a:solidFill>
                <a:srgbClr val="FFFFFF"/>
              </a:solidFill>
              <a:effectLst>
                <a:glow rad="228600">
                  <a:srgbClr val="000000"/>
                </a:glow>
                <a:outerShdw blurRad="38100" dist="38100" dir="2700000" algn="tl">
                  <a:srgbClr val="000000"/>
                </a:outerShdw>
              </a:effectLst>
              <a:latin typeface="Arial" charset="0"/>
              <a:cs typeface="Arial" charset="0"/>
            </a:endParaRPr>
          </a:p>
          <a:p>
            <a:pPr algn="r" eaLnBrk="1" hangingPunct="1"/>
            <a:r>
              <a:rPr lang="en-US" altLang="zh-CN" b="1" baseline="30000" dirty="0">
                <a:solidFill>
                  <a:srgbClr val="FFFFFF"/>
                </a:solidFill>
                <a:effectLst>
                  <a:glow rad="228600">
                    <a:srgbClr val="000000"/>
                  </a:glow>
                  <a:outerShdw blurRad="38100" dist="38100" dir="2700000" algn="tl">
                    <a:srgbClr val="000000"/>
                  </a:outerShdw>
                </a:effectLst>
                <a:latin typeface="Arial" charset="0"/>
                <a:cs typeface="Arial" charset="0"/>
              </a:rPr>
              <a:t>11</a:t>
            </a:r>
            <a:r>
              <a:rPr lang="en-US" altLang="zh-CN" b="1" dirty="0">
                <a:solidFill>
                  <a:srgbClr val="FFFFFF"/>
                </a:solidFill>
                <a:effectLst>
                  <a:glow rad="228600">
                    <a:srgbClr val="000000"/>
                  </a:glow>
                  <a:outerShdw blurRad="38100" dist="38100" dir="2700000" algn="tl">
                    <a:srgbClr val="000000"/>
                  </a:outerShdw>
                </a:effectLst>
                <a:latin typeface="Arial" charset="0"/>
                <a:cs typeface="Arial" charset="0"/>
              </a:rPr>
              <a:t> </a:t>
            </a:r>
            <a:r>
              <a:rPr lang="zh-CN" altLang="en-US" b="1" dirty="0">
                <a:solidFill>
                  <a:srgbClr val="FFFFFF"/>
                </a:solidFill>
                <a:effectLst>
                  <a:glow rad="228600">
                    <a:srgbClr val="000000"/>
                  </a:glow>
                  <a:outerShdw blurRad="38100" dist="38100" dir="2700000" algn="tl">
                    <a:srgbClr val="000000"/>
                  </a:outerShdw>
                </a:effectLst>
                <a:latin typeface="Arial" charset="0"/>
                <a:cs typeface="Arial" charset="0"/>
              </a:rPr>
              <a:t>他回答我：“要在示拿地为那量器建造房子；房子预备好了，就在那里把它安放在它自己的地方。</a:t>
            </a:r>
            <a:r>
              <a:rPr lang="ru-RU" altLang="ja-JP" b="1" dirty="0">
                <a:solidFill>
                  <a:srgbClr val="FFFFFF"/>
                </a:solidFill>
                <a:effectLst>
                  <a:glow rad="228600">
                    <a:srgbClr val="000000"/>
                  </a:glow>
                  <a:outerShdw blurRad="38100" dist="38100" dir="2700000" algn="tl">
                    <a:srgbClr val="000000"/>
                  </a:outerShdw>
                </a:effectLst>
                <a:latin typeface="Arial" charset="0"/>
                <a:cs typeface="Arial" charset="0"/>
              </a:rPr>
              <a:t>"</a:t>
            </a:r>
            <a:r>
              <a:rPr lang="en-US" altLang="ja-JP" b="1" dirty="0">
                <a:solidFill>
                  <a:srgbClr val="FFFFFF"/>
                </a:solidFill>
                <a:effectLst>
                  <a:glow rad="228600">
                    <a:srgbClr val="000000"/>
                  </a:glow>
                  <a:outerShdw blurRad="38100" dist="38100" dir="2700000" algn="tl">
                    <a:srgbClr val="000000"/>
                  </a:outerShdw>
                </a:effectLst>
                <a:latin typeface="Arial" charset="0"/>
                <a:cs typeface="Arial" charset="0"/>
              </a:rPr>
              <a:t> </a:t>
            </a:r>
            <a:br>
              <a:rPr lang="en-US" altLang="ja-JP" b="1" dirty="0">
                <a:solidFill>
                  <a:srgbClr val="FFFFFF"/>
                </a:solidFill>
                <a:effectLst>
                  <a:glow rad="228600">
                    <a:srgbClr val="000000"/>
                  </a:glow>
                  <a:outerShdw blurRad="38100" dist="38100" dir="2700000" algn="tl">
                    <a:srgbClr val="000000"/>
                  </a:outerShdw>
                </a:effectLst>
                <a:latin typeface="Arial" charset="0"/>
                <a:cs typeface="Arial" charset="0"/>
              </a:rPr>
            </a:br>
            <a:r>
              <a:rPr lang="en-US" altLang="ja-JP" b="1" dirty="0">
                <a:solidFill>
                  <a:srgbClr val="FFFFFF"/>
                </a:solidFill>
                <a:effectLst>
                  <a:glow rad="228600">
                    <a:srgbClr val="000000"/>
                  </a:glow>
                  <a:outerShdw blurRad="38100" dist="38100" dir="2700000" algn="tl">
                    <a:srgbClr val="000000"/>
                  </a:outerShdw>
                </a:effectLst>
                <a:latin typeface="Arial" charset="0"/>
                <a:cs typeface="Arial" charset="0"/>
              </a:rPr>
              <a:t>(5:9-11 </a:t>
            </a:r>
            <a:r>
              <a:rPr lang="en-US" altLang="ja-JP" sz="2000" b="1" dirty="0">
                <a:solidFill>
                  <a:srgbClr val="FFFFFF"/>
                </a:solidFill>
                <a:effectLst>
                  <a:glow rad="228600">
                    <a:srgbClr val="000000"/>
                  </a:glow>
                  <a:outerShdw blurRad="38100" dist="38100" dir="2700000" algn="tl">
                    <a:srgbClr val="000000"/>
                  </a:outerShdw>
                </a:effectLst>
                <a:latin typeface="Arial" charset="0"/>
                <a:cs typeface="Arial" charset="0"/>
              </a:rPr>
              <a:t>CNY</a:t>
            </a:r>
            <a:r>
              <a:rPr lang="en-US" altLang="ja-JP" b="1" dirty="0">
                <a:solidFill>
                  <a:srgbClr val="FFFFFF"/>
                </a:solidFill>
                <a:effectLst>
                  <a:glow rad="228600">
                    <a:srgbClr val="000000"/>
                  </a:glow>
                  <a:outerShdw blurRad="38100" dist="38100" dir="2700000" algn="tl">
                    <a:srgbClr val="000000"/>
                  </a:outerShdw>
                </a:effectLst>
                <a:latin typeface="Arial" charset="0"/>
                <a:cs typeface="Arial" charset="0"/>
              </a:rPr>
              <a:t>).</a:t>
            </a:r>
            <a:endParaRPr lang="en-US" b="1" dirty="0">
              <a:solidFill>
                <a:srgbClr val="FFFFFF"/>
              </a:solidFill>
              <a:effectLst>
                <a:glow rad="228600">
                  <a:srgbClr val="000000"/>
                </a:glow>
                <a:outerShdw blurRad="38100" dist="38100" dir="2700000" algn="tl">
                  <a:srgbClr val="000000"/>
                </a:outerShdw>
              </a:effectLst>
              <a:latin typeface="Arial" charset="0"/>
              <a:cs typeface="Arial" charset="0"/>
            </a:endParaRPr>
          </a:p>
        </p:txBody>
      </p:sp>
    </p:spTree>
  </p:cSld>
  <p:clrMapOvr>
    <a:masterClrMapping/>
  </p:clrMapOvr>
  <p:transition>
    <p:dissolve/>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9552" y="332656"/>
            <a:ext cx="7928435" cy="5605697"/>
          </a:xfrm>
          <a:prstGeom prst="rect">
            <a:avLst/>
          </a:prstGeom>
        </p:spPr>
      </p:pic>
      <p:sp>
        <p:nvSpPr>
          <p:cNvPr id="142339" name="Rectangle 3"/>
          <p:cNvSpPr>
            <a:spLocks noGrp="1" noChangeArrowheads="1"/>
          </p:cNvSpPr>
          <p:nvPr>
            <p:ph type="title"/>
          </p:nvPr>
        </p:nvSpPr>
        <p:spPr>
          <a:xfrm>
            <a:off x="0" y="6858000"/>
            <a:ext cx="9144000" cy="1055712"/>
          </a:xfrm>
          <a:effectLst>
            <a:outerShdw blurRad="63500" dist="38099" dir="2700000" algn="ctr" rotWithShape="0">
              <a:schemeClr val="bg2">
                <a:alpha val="74998"/>
              </a:schemeClr>
            </a:outerShdw>
          </a:effectLst>
        </p:spPr>
        <p:txBody>
          <a:bodyPr/>
          <a:lstStyle/>
          <a:p>
            <a:pPr eaLnBrk="1" hangingPunct="1">
              <a:defRPr/>
            </a:pPr>
            <a:r>
              <a:rPr lang="en-US" sz="4800">
                <a:effectLst>
                  <a:outerShdw blurRad="38100" dist="38100" dir="2700000" algn="tl">
                    <a:srgbClr val="000000"/>
                  </a:outerShdw>
                </a:effectLst>
                <a:latin typeface="Arial" charset="0"/>
                <a:ea typeface="ＭＳ Ｐゴシック" charset="0"/>
                <a:cs typeface="Times New Roman" charset="0"/>
              </a:rPr>
              <a:t>5:5-8 Woman in Basket</a:t>
            </a:r>
          </a:p>
        </p:txBody>
      </p:sp>
      <p:sp>
        <p:nvSpPr>
          <p:cNvPr id="6" name="TextBox 5"/>
          <p:cNvSpPr txBox="1"/>
          <p:nvPr/>
        </p:nvSpPr>
        <p:spPr>
          <a:xfrm>
            <a:off x="0" y="4941168"/>
            <a:ext cx="9144000" cy="1815882"/>
          </a:xfrm>
          <a:prstGeom prst="rect">
            <a:avLst/>
          </a:prstGeom>
          <a:solidFill>
            <a:srgbClr val="000000"/>
          </a:solidFill>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ru-RU" sz="2800" b="1" kern="0" baseline="30000" dirty="0">
                <a:solidFill>
                  <a:srgbClr val="FFFFFF"/>
                </a:solidFill>
                <a:effectLst>
                  <a:glow rad="228600">
                    <a:srgbClr val="000000"/>
                  </a:glow>
                  <a:outerShdw blurRad="38100" dist="38100" dir="2700000" algn="tl">
                    <a:srgbClr val="000000"/>
                  </a:outerShdw>
                </a:effectLst>
                <a:latin typeface="Arial" charset="0"/>
                <a:cs typeface="Arial" charset="0"/>
              </a:rPr>
              <a:t>"</a:t>
            </a:r>
            <a:r>
              <a:rPr lang="zh-CN" altLang="en-US" sz="2800" b="1" kern="0" dirty="0">
                <a:solidFill>
                  <a:srgbClr val="FFFFFF"/>
                </a:solidFill>
                <a:effectLst>
                  <a:glow rad="228600">
                    <a:srgbClr val="000000"/>
                  </a:glow>
                  <a:outerShdw blurRad="38100" dist="38100" dir="2700000" algn="tl">
                    <a:srgbClr val="000000"/>
                  </a:outerShdw>
                </a:effectLst>
                <a:latin typeface="Arial" charset="0"/>
                <a:cs typeface="Arial" charset="0"/>
              </a:rPr>
              <a:t>我又举目观看，看见有两个妇人出来。她们有翅膀，好象鹳鸟的翅膀；她们的翅膀之下有风。她们把那量器抬起，抬到天地之间。</a:t>
            </a:r>
            <a:r>
              <a:rPr lang="ru-RU" altLang="ja-JP" sz="2800" b="1" kern="0" dirty="0">
                <a:solidFill>
                  <a:srgbClr val="FFFFFF"/>
                </a:solidFill>
                <a:effectLst>
                  <a:glow rad="228600">
                    <a:srgbClr val="000000"/>
                  </a:glow>
                  <a:outerShdw blurRad="38100" dist="38100" dir="2700000" algn="tl">
                    <a:srgbClr val="000000"/>
                  </a:outerShdw>
                </a:effectLst>
                <a:latin typeface="Arial" charset="0"/>
                <a:cs typeface="Arial" charset="0"/>
              </a:rPr>
              <a:t>"</a:t>
            </a:r>
            <a:br>
              <a:rPr lang="en-US" altLang="ja-JP" sz="2800" b="1" kern="0" dirty="0">
                <a:solidFill>
                  <a:srgbClr val="FFFFFF"/>
                </a:solidFill>
                <a:effectLst>
                  <a:glow rad="228600">
                    <a:srgbClr val="000000"/>
                  </a:glow>
                  <a:outerShdw blurRad="38100" dist="38100" dir="2700000" algn="tl">
                    <a:srgbClr val="000000"/>
                  </a:outerShdw>
                </a:effectLst>
                <a:latin typeface="Arial" charset="0"/>
                <a:cs typeface="Arial" charset="0"/>
              </a:rPr>
            </a:br>
            <a:r>
              <a:rPr lang="en-US" altLang="ja-JP" sz="2800" b="1" kern="0" dirty="0">
                <a:solidFill>
                  <a:srgbClr val="FFFFFF"/>
                </a:solidFill>
                <a:effectLst>
                  <a:glow rad="228600">
                    <a:srgbClr val="000000"/>
                  </a:glow>
                  <a:outerShdw blurRad="38100" dist="38100" dir="2700000" algn="tl">
                    <a:srgbClr val="000000"/>
                  </a:outerShdw>
                </a:effectLst>
                <a:latin typeface="Arial" charset="0"/>
                <a:cs typeface="Arial" charset="0"/>
              </a:rPr>
              <a:t> (5:9 </a:t>
            </a:r>
            <a:r>
              <a:rPr lang="en-US" altLang="zh-CN" sz="2800" b="1" kern="0" dirty="0">
                <a:solidFill>
                  <a:srgbClr val="FFFFFF"/>
                </a:solidFill>
                <a:effectLst>
                  <a:glow rad="228600">
                    <a:srgbClr val="000000"/>
                  </a:glow>
                  <a:outerShdw blurRad="38100" dist="38100" dir="2700000" algn="tl">
                    <a:srgbClr val="000000"/>
                  </a:outerShdw>
                </a:effectLst>
                <a:latin typeface="Arial" charset="0"/>
                <a:cs typeface="Arial" charset="0"/>
              </a:rPr>
              <a:t>CNV</a:t>
            </a:r>
            <a:r>
              <a:rPr lang="en-US" altLang="ja-JP" sz="2800" b="1" kern="0" dirty="0">
                <a:solidFill>
                  <a:srgbClr val="FFFFFF"/>
                </a:solidFill>
                <a:effectLst>
                  <a:glow rad="228600">
                    <a:srgbClr val="000000"/>
                  </a:glow>
                  <a:outerShdw blurRad="38100" dist="38100" dir="2700000" algn="tl">
                    <a:srgbClr val="000000"/>
                  </a:outerShdw>
                </a:effectLst>
                <a:latin typeface="Arial" charset="0"/>
                <a:cs typeface="Arial" charset="0"/>
              </a:rPr>
              <a:t>).</a:t>
            </a:r>
            <a:endParaRPr lang="en-US" sz="2800" b="1" kern="0" dirty="0">
              <a:solidFill>
                <a:srgbClr val="FFFFFF"/>
              </a:solidFill>
              <a:effectLst>
                <a:glow rad="228600">
                  <a:srgbClr val="000000"/>
                </a:glow>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3141595468"/>
      </p:ext>
    </p:extLst>
  </p:cSld>
  <p:clrMapOvr>
    <a:overrideClrMapping bg1="lt1" tx1="dk1" bg2="lt2" tx2="dk2" accent1="accent1" accent2="accent2" accent3="accent3" accent4="accent4" accent5="accent5" accent6="accent6" hlink="hlink" folHlink="folHlink"/>
  </p:clrMapOvr>
  <p:transition>
    <p:dissolve/>
  </p:transition>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1167283"/>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Wickedness sometimes appears in the imagery of women.</a:t>
            </a:r>
          </a:p>
        </p:txBody>
      </p:sp>
      <p:pic>
        <p:nvPicPr>
          <p:cNvPr id="2" name="Picture 1"/>
          <p:cNvPicPr>
            <a:picLocks noChangeAspect="1"/>
          </p:cNvPicPr>
          <p:nvPr/>
        </p:nvPicPr>
        <p:blipFill>
          <a:blip r:embed="rId3"/>
          <a:stretch>
            <a:fillRect/>
          </a:stretch>
        </p:blipFill>
        <p:spPr>
          <a:xfrm>
            <a:off x="-36512" y="1706451"/>
            <a:ext cx="9144000" cy="5151549"/>
          </a:xfrm>
          <a:prstGeom prst="rect">
            <a:avLst/>
          </a:prstGeom>
        </p:spPr>
      </p:pic>
      <p:sp>
        <p:nvSpPr>
          <p:cNvPr id="4" name="Rectangle 2"/>
          <p:cNvSpPr txBox="1">
            <a:spLocks noChangeArrowheads="1"/>
          </p:cNvSpPr>
          <p:nvPr/>
        </p:nvSpPr>
        <p:spPr bwMode="auto">
          <a:xfrm>
            <a:off x="-23775" y="1268760"/>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3200" b="1" dirty="0" err="1">
                <a:solidFill>
                  <a:srgbClr val="FFFFFF"/>
                </a:solidFill>
                <a:effectLst>
                  <a:glow rad="127000">
                    <a:srgbClr val="000000"/>
                  </a:glow>
                </a:effectLst>
                <a:latin typeface="Arial" charset="0"/>
                <a:ea typeface="ＭＳ Ｐゴシック" charset="0"/>
                <a:cs typeface="ＭＳ Ｐゴシック" charset="0"/>
              </a:rPr>
              <a:t>撒迦利亚</a:t>
            </a:r>
            <a:r>
              <a:rPr lang="en-US" sz="3200" b="1" dirty="0">
                <a:solidFill>
                  <a:srgbClr val="FFFFFF"/>
                </a:solidFill>
                <a:effectLst>
                  <a:glow rad="127000">
                    <a:srgbClr val="000000"/>
                  </a:glow>
                </a:effectLst>
                <a:latin typeface="Arial" charset="0"/>
                <a:ea typeface="ＭＳ Ｐゴシック" charset="0"/>
                <a:cs typeface="ＭＳ Ｐゴシック" charset="0"/>
              </a:rPr>
              <a:t> 5:9 is one of two places that mention female supernatural beings.</a:t>
            </a:r>
          </a:p>
        </p:txBody>
      </p:sp>
    </p:spTree>
    <p:extLst>
      <p:ext uri="{BB962C8B-B14F-4D97-AF65-F5344CB8AC3E}">
        <p14:creationId xmlns:p14="http://schemas.microsoft.com/office/powerpoint/2010/main" val="3095742470"/>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1623096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0" y="5153744"/>
            <a:ext cx="9144000" cy="1371600"/>
          </a:xfrm>
        </p:spPr>
        <p:txBody>
          <a:bodyPr/>
          <a:lstStyle/>
          <a:p>
            <a:r>
              <a:rPr lang="ko-KR" altLang="en-US" sz="3600" b="1" dirty="0" err="1">
                <a:solidFill>
                  <a:srgbClr val="FFFFFF"/>
                </a:solidFill>
                <a:effectLst>
                  <a:glow rad="177800">
                    <a:schemeClr val="tx1"/>
                  </a:glow>
                </a:effectLst>
              </a:rPr>
              <a:t>预象</a:t>
            </a:r>
            <a:r>
              <a:rPr lang="en-US" sz="3600" b="1" dirty="0">
                <a:solidFill>
                  <a:srgbClr val="FFFFFF"/>
                </a:solidFill>
                <a:effectLst>
                  <a:glow rad="177800">
                    <a:schemeClr val="tx1"/>
                  </a:glow>
                </a:effectLst>
              </a:rPr>
              <a:t> 8:</a:t>
            </a:r>
            <a:r>
              <a:rPr lang="ko-KR" altLang="en-US" sz="3600" b="1" dirty="0" err="1">
                <a:solidFill>
                  <a:srgbClr val="FFFFFF"/>
                </a:solidFill>
                <a:effectLst>
                  <a:glow rad="177800">
                    <a:schemeClr val="tx1"/>
                  </a:glow>
                </a:effectLst>
              </a:rPr>
              <a:t>四辆车</a:t>
            </a:r>
            <a:r>
              <a:rPr lang="en-US" altLang="ko-KR" sz="3600" b="1" dirty="0">
                <a:solidFill>
                  <a:srgbClr val="FFFFFF"/>
                </a:solidFill>
                <a:effectLst>
                  <a:glow rad="177800">
                    <a:schemeClr val="tx1"/>
                  </a:glow>
                </a:effectLst>
              </a:rPr>
              <a:t> </a:t>
            </a:r>
            <a:r>
              <a:rPr lang="en-US" sz="3600" b="1" dirty="0">
                <a:solidFill>
                  <a:srgbClr val="FFFFFF"/>
                </a:solidFill>
                <a:effectLst>
                  <a:glow rad="177800">
                    <a:schemeClr val="tx1"/>
                  </a:glow>
                </a:effectLst>
              </a:rPr>
              <a:t>(</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6:1-8)</a:t>
            </a:r>
            <a:endParaRPr lang="en-US" sz="3600" dirty="0">
              <a:effectLst>
                <a:glow rad="177800">
                  <a:schemeClr val="tx1"/>
                </a:glow>
              </a:effectLst>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
        <p:nvSpPr>
          <p:cNvPr id="7" name="Rectangle 2"/>
          <p:cNvSpPr txBox="1">
            <a:spLocks noChangeArrowheads="1"/>
          </p:cNvSpPr>
          <p:nvPr/>
        </p:nvSpPr>
        <p:spPr bwMode="auto">
          <a:xfrm>
            <a:off x="0" y="29469"/>
            <a:ext cx="9144000" cy="23914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我又举目观看，看见有四辆战车从两座山中间出来</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endParaRPr lang="en-US" altLang="ko-KR" sz="2800" b="1" kern="0" dirty="0">
              <a:solidFill>
                <a:srgbClr val="FFFFFF"/>
              </a:solidFill>
              <a:effectLst>
                <a:glow rad="127000">
                  <a:srgbClr val="000000"/>
                </a:glow>
              </a:effectLst>
              <a:latin typeface="Arial" charset="0"/>
              <a:ea typeface="ＭＳ Ｐゴシック" charset="0"/>
              <a:cs typeface="ＭＳ Ｐゴシック" charset="0"/>
            </a:endParaRPr>
          </a:p>
          <a:p>
            <a:pPr>
              <a:defRPr/>
            </a:pP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那两座山是铜山</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 </a:t>
            </a:r>
            <a:endParaRPr lang="en-US" altLang="ko-KR" sz="2800" b="1" kern="0"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US" altLang="ko-KR" sz="2800" b="1" kern="0" dirty="0">
                <a:solidFill>
                  <a:srgbClr val="FFFFFF"/>
                </a:solidFill>
                <a:effectLst>
                  <a:glow rad="127000">
                    <a:srgbClr val="000000"/>
                  </a:glow>
                </a:effectLst>
                <a:latin typeface="Arial" charset="0"/>
                <a:ea typeface="ＭＳ Ｐゴシック" charset="0"/>
                <a:cs typeface="ＭＳ Ｐゴシック" charset="0"/>
              </a:rPr>
              <a:t>2 </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第一辆战车套着红马，第二辆套着黑马</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 </a:t>
            </a:r>
            <a:endParaRPr lang="en-US" altLang="ko-KR" sz="2800" b="1" kern="0"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US" altLang="ko-KR" sz="2800" b="1" kern="0" dirty="0">
                <a:solidFill>
                  <a:srgbClr val="FFFFFF"/>
                </a:solidFill>
                <a:effectLst>
                  <a:glow rad="127000">
                    <a:srgbClr val="000000"/>
                  </a:glow>
                </a:effectLst>
                <a:latin typeface="Arial" charset="0"/>
                <a:ea typeface="ＭＳ Ｐゴシック" charset="0"/>
                <a:cs typeface="ＭＳ Ｐゴシック" charset="0"/>
              </a:rPr>
              <a:t>3 </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第三辆套着白马</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endParaRPr lang="en-US" altLang="ko-KR" sz="2800" b="1" kern="0" dirty="0">
              <a:solidFill>
                <a:srgbClr val="FFFFFF"/>
              </a:solidFill>
              <a:effectLst>
                <a:glow rad="127000">
                  <a:srgbClr val="000000"/>
                </a:glow>
              </a:effectLst>
              <a:latin typeface="Arial" charset="0"/>
              <a:ea typeface="ＭＳ Ｐゴシック" charset="0"/>
              <a:cs typeface="ＭＳ Ｐゴシック" charset="0"/>
            </a:endParaRPr>
          </a:p>
          <a:p>
            <a:pPr>
              <a:defRPr/>
            </a:pP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第四辆套着有斑点的马；这些马都很雄壮</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
        <p:nvSpPr>
          <p:cNvPr id="8" name="Rectangle 2"/>
          <p:cNvSpPr txBox="1">
            <a:spLocks noChangeArrowheads="1"/>
          </p:cNvSpPr>
          <p:nvPr/>
        </p:nvSpPr>
        <p:spPr bwMode="auto">
          <a:xfrm>
            <a:off x="0" y="4293096"/>
            <a:ext cx="9144000" cy="10198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于是我问那与我说话的天使</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endParaRPr lang="en-US" altLang="ko-KR" sz="2800" b="1" kern="0" dirty="0">
              <a:solidFill>
                <a:srgbClr val="FFFFFF"/>
              </a:solidFill>
              <a:effectLst>
                <a:glow rad="127000">
                  <a:srgbClr val="000000"/>
                </a:glow>
              </a:effectLst>
              <a:latin typeface="Arial" charset="0"/>
              <a:ea typeface="ＭＳ Ｐゴシック" charset="0"/>
              <a:cs typeface="ＭＳ Ｐゴシック" charset="0"/>
            </a:endParaRPr>
          </a:p>
          <a:p>
            <a:pPr>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我主啊，这些是甚么意思</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2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亚</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6:1-4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CNY</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5773154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0"/>
            <a:ext cx="9144000" cy="708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40291" name="Rectangle 3"/>
          <p:cNvSpPr>
            <a:spLocks noGrp="1" noChangeArrowheads="1"/>
          </p:cNvSpPr>
          <p:nvPr>
            <p:ph type="title"/>
          </p:nvPr>
        </p:nvSpPr>
        <p:spPr>
          <a:xfrm>
            <a:off x="134938" y="444500"/>
            <a:ext cx="8885237" cy="1155700"/>
          </a:xfrm>
          <a:effectLst>
            <a:outerShdw blurRad="63500" dist="35921" dir="2700000" algn="ctr" rotWithShape="0">
              <a:schemeClr val="bg2"/>
            </a:outerShdw>
          </a:effectLst>
        </p:spPr>
        <p:txBody>
          <a:bodyPr/>
          <a:lstStyle/>
          <a:p>
            <a:pPr eaLnBrk="1" hangingPunct="1">
              <a:defRPr/>
            </a:pPr>
            <a:r>
              <a:rPr lang="en-US" sz="4800" b="1" dirty="0">
                <a:latin typeface="Times New Roman" charset="0"/>
                <a:cs typeface="Times New Roman" charset="0"/>
              </a:rPr>
              <a:t>6:1-8 </a:t>
            </a:r>
            <a:r>
              <a:rPr lang="ja-JP" altLang="en-US" sz="4800" dirty="0">
                <a:latin typeface="Times New Roman" charset="0"/>
              </a:rPr>
              <a:t>车套</a:t>
            </a:r>
            <a:endParaRPr lang="en-US" sz="6600" b="1" dirty="0">
              <a:latin typeface="Times New Roman" charset="0"/>
              <a:cs typeface="Times New Roman" charset="0"/>
            </a:endParaRPr>
          </a:p>
        </p:txBody>
      </p:sp>
      <p:sp>
        <p:nvSpPr>
          <p:cNvPr id="140292" name="Text Box 4"/>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pPr>
              <a:defRPr/>
            </a:pPr>
            <a:r>
              <a:rPr lang="en-US" b="1">
                <a:latin typeface="Times New Roman" pitchFamily="-128" charset="0"/>
                <a:ea typeface="+mn-ea"/>
                <a:cs typeface="+mn-cs"/>
              </a:rPr>
              <a:t>649</a:t>
            </a:r>
          </a:p>
        </p:txBody>
      </p:sp>
      <p:grpSp>
        <p:nvGrpSpPr>
          <p:cNvPr id="5" name="Group 6"/>
          <p:cNvGrpSpPr>
            <a:grpSpLocks/>
          </p:cNvGrpSpPr>
          <p:nvPr/>
        </p:nvGrpSpPr>
        <p:grpSpPr bwMode="auto">
          <a:xfrm>
            <a:off x="2590800" y="4419600"/>
            <a:ext cx="1828800" cy="1143000"/>
            <a:chOff x="3581400" y="4495800"/>
            <a:chExt cx="1828800" cy="1143000"/>
          </a:xfrm>
        </p:grpSpPr>
        <p:sp>
          <p:nvSpPr>
            <p:cNvPr id="6" name="Rectangle 3"/>
            <p:cNvSpPr txBox="1">
              <a:spLocks noChangeArrowheads="1"/>
            </p:cNvSpPr>
            <p:nvPr/>
          </p:nvSpPr>
          <p:spPr bwMode="auto">
            <a:xfrm>
              <a:off x="3581400" y="4711700"/>
              <a:ext cx="1828800" cy="92710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4800" b="1" i="0" u="none" strike="noStrike" kern="0" cap="none" spc="0" normalizeH="0" baseline="0" noProof="0" dirty="0">
                  <a:ln>
                    <a:noFill/>
                  </a:ln>
                  <a:solidFill>
                    <a:srgbClr val="FFFFCC"/>
                  </a:solidFill>
                  <a:effectLst/>
                  <a:uLnTx/>
                  <a:uFillTx/>
                  <a:latin typeface="Arial" charset="0"/>
                  <a:ea typeface="Times New Roman" charset="0"/>
                  <a:cs typeface="Arial" charset="0"/>
                </a:rPr>
                <a:t>北</a:t>
              </a:r>
              <a:endParaRPr kumimoji="0" lang="en-US" sz="4800" b="1" i="0" u="none" strike="noStrike" kern="0" cap="none" spc="0" normalizeH="0" baseline="0" noProof="0" dirty="0">
                <a:ln>
                  <a:noFill/>
                </a:ln>
                <a:solidFill>
                  <a:srgbClr val="FFFFCC"/>
                </a:solidFill>
                <a:effectLst/>
                <a:uLnTx/>
                <a:uFillTx/>
                <a:latin typeface="Arial" charset="0"/>
                <a:ea typeface="Times New Roman" charset="0"/>
                <a:cs typeface="Arial" charset="0"/>
              </a:endParaRPr>
            </a:p>
          </p:txBody>
        </p:sp>
        <p:sp>
          <p:nvSpPr>
            <p:cNvPr id="7" name="Up Arrow Callout 5"/>
            <p:cNvSpPr>
              <a:spLocks noChangeArrowheads="1"/>
            </p:cNvSpPr>
            <p:nvPr/>
          </p:nvSpPr>
          <p:spPr bwMode="auto">
            <a:xfrm>
              <a:off x="3733800" y="4495800"/>
              <a:ext cx="1600200" cy="1066800"/>
            </a:xfrm>
            <a:prstGeom prst="upArrowCallout">
              <a:avLst>
                <a:gd name="adj1" fmla="val 25000"/>
                <a:gd name="adj2" fmla="val 25000"/>
                <a:gd name="adj3" fmla="val 25000"/>
                <a:gd name="adj4" fmla="val 64977"/>
              </a:avLst>
            </a:prstGeom>
            <a:noFill/>
            <a:ln w="19050" cap="sq">
              <a:solidFill>
                <a:srgbClr val="FFFFCC"/>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CC"/>
                </a:solidFill>
                <a:effectLst/>
                <a:uLnTx/>
                <a:uFillTx/>
              </a:endParaRPr>
            </a:p>
          </p:txBody>
        </p:sp>
      </p:grpSp>
      <p:grpSp>
        <p:nvGrpSpPr>
          <p:cNvPr id="8" name="Group 7"/>
          <p:cNvGrpSpPr>
            <a:grpSpLocks/>
          </p:cNvGrpSpPr>
          <p:nvPr/>
        </p:nvGrpSpPr>
        <p:grpSpPr bwMode="auto">
          <a:xfrm rot="-5400000">
            <a:off x="1409700" y="2667000"/>
            <a:ext cx="1828800" cy="1143000"/>
            <a:chOff x="3581400" y="4495800"/>
            <a:chExt cx="1828800" cy="1143000"/>
          </a:xfrm>
        </p:grpSpPr>
        <p:sp>
          <p:nvSpPr>
            <p:cNvPr id="9" name="Rectangle 3"/>
            <p:cNvSpPr txBox="1">
              <a:spLocks noChangeArrowheads="1"/>
            </p:cNvSpPr>
            <p:nvPr/>
          </p:nvSpPr>
          <p:spPr bwMode="auto">
            <a:xfrm>
              <a:off x="3581400" y="4711700"/>
              <a:ext cx="1828800" cy="92710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4800" b="1" i="0" u="none" strike="noStrike" kern="0" cap="none" spc="0" normalizeH="0" baseline="0" noProof="0" dirty="0">
                  <a:ln>
                    <a:noFill/>
                  </a:ln>
                  <a:solidFill>
                    <a:srgbClr val="FFFFCC"/>
                  </a:solidFill>
                  <a:effectLst/>
                  <a:uLnTx/>
                  <a:uFillTx/>
                  <a:latin typeface="Arial" charset="0"/>
                  <a:ea typeface="Times New Roman" charset="0"/>
                  <a:cs typeface="Arial" charset="0"/>
                </a:rPr>
                <a:t>西</a:t>
              </a:r>
              <a:endParaRPr kumimoji="0" lang="en-US" sz="4800" b="1" i="0" u="none" strike="noStrike" kern="0" cap="none" spc="0" normalizeH="0" baseline="0" noProof="0" dirty="0">
                <a:ln>
                  <a:noFill/>
                </a:ln>
                <a:solidFill>
                  <a:srgbClr val="FFFFCC"/>
                </a:solidFill>
                <a:effectLst/>
                <a:uLnTx/>
                <a:uFillTx/>
                <a:latin typeface="Arial" charset="0"/>
                <a:ea typeface="Times New Roman" charset="0"/>
                <a:cs typeface="Arial" charset="0"/>
              </a:endParaRPr>
            </a:p>
          </p:txBody>
        </p:sp>
        <p:sp>
          <p:nvSpPr>
            <p:cNvPr id="10" name="Up Arrow Callout 9"/>
            <p:cNvSpPr>
              <a:spLocks noChangeArrowheads="1"/>
            </p:cNvSpPr>
            <p:nvPr/>
          </p:nvSpPr>
          <p:spPr bwMode="auto">
            <a:xfrm>
              <a:off x="3733800" y="4495800"/>
              <a:ext cx="1600200" cy="1066800"/>
            </a:xfrm>
            <a:prstGeom prst="upArrowCallout">
              <a:avLst>
                <a:gd name="adj1" fmla="val 25000"/>
                <a:gd name="adj2" fmla="val 25000"/>
                <a:gd name="adj3" fmla="val 25000"/>
                <a:gd name="adj4" fmla="val 64977"/>
              </a:avLst>
            </a:prstGeom>
            <a:noFill/>
            <a:ln w="19050" cap="sq">
              <a:solidFill>
                <a:srgbClr val="FFFFCC"/>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CC"/>
                </a:solidFill>
                <a:effectLst/>
                <a:uLnTx/>
                <a:uFillTx/>
              </a:endParaRPr>
            </a:p>
          </p:txBody>
        </p:sp>
      </p:grpSp>
      <p:grpSp>
        <p:nvGrpSpPr>
          <p:cNvPr id="11" name="Group 11"/>
          <p:cNvGrpSpPr>
            <a:grpSpLocks/>
          </p:cNvGrpSpPr>
          <p:nvPr/>
        </p:nvGrpSpPr>
        <p:grpSpPr bwMode="auto">
          <a:xfrm rot="10800000">
            <a:off x="4495800" y="1981200"/>
            <a:ext cx="1828800" cy="1143000"/>
            <a:chOff x="3581400" y="4495800"/>
            <a:chExt cx="1828800" cy="1143000"/>
          </a:xfrm>
        </p:grpSpPr>
        <p:sp>
          <p:nvSpPr>
            <p:cNvPr id="12" name="Rectangle 3"/>
            <p:cNvSpPr txBox="1">
              <a:spLocks noChangeArrowheads="1"/>
            </p:cNvSpPr>
            <p:nvPr/>
          </p:nvSpPr>
          <p:spPr bwMode="auto">
            <a:xfrm rot="10800000">
              <a:off x="3617912" y="4748212"/>
              <a:ext cx="1828800" cy="92710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4800" b="1" kern="0" dirty="0">
                  <a:solidFill>
                    <a:srgbClr val="FFFFCC"/>
                  </a:solidFill>
                  <a:latin typeface="Arial" charset="0"/>
                  <a:ea typeface="Times New Roman" charset="0"/>
                  <a:cs typeface="Arial" charset="0"/>
                </a:rPr>
                <a:t>南</a:t>
              </a:r>
              <a:endParaRPr kumimoji="0" lang="en-US" sz="4800" b="1" i="0" u="none" strike="noStrike" kern="0" cap="none" spc="0" normalizeH="0" baseline="0" noProof="0" dirty="0">
                <a:ln>
                  <a:noFill/>
                </a:ln>
                <a:solidFill>
                  <a:srgbClr val="FFFFCC"/>
                </a:solidFill>
                <a:effectLst/>
                <a:uLnTx/>
                <a:uFillTx/>
                <a:latin typeface="Arial" charset="0"/>
                <a:ea typeface="Times New Roman" charset="0"/>
                <a:cs typeface="Arial" charset="0"/>
              </a:endParaRPr>
            </a:p>
          </p:txBody>
        </p:sp>
        <p:sp>
          <p:nvSpPr>
            <p:cNvPr id="13" name="Up Arrow Callout 13"/>
            <p:cNvSpPr>
              <a:spLocks noChangeArrowheads="1"/>
            </p:cNvSpPr>
            <p:nvPr/>
          </p:nvSpPr>
          <p:spPr bwMode="auto">
            <a:xfrm>
              <a:off x="3733800" y="4495800"/>
              <a:ext cx="1600200" cy="1066800"/>
            </a:xfrm>
            <a:prstGeom prst="upArrowCallout">
              <a:avLst>
                <a:gd name="adj1" fmla="val 25000"/>
                <a:gd name="adj2" fmla="val 25000"/>
                <a:gd name="adj3" fmla="val 25000"/>
                <a:gd name="adj4" fmla="val 64977"/>
              </a:avLst>
            </a:prstGeom>
            <a:noFill/>
            <a:ln w="19050" cap="sq">
              <a:solidFill>
                <a:srgbClr val="FFFFCC"/>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CC"/>
                </a:solidFill>
                <a:effectLst/>
                <a:uLnTx/>
                <a:uFillTx/>
              </a:endParaRPr>
            </a:p>
          </p:txBody>
        </p:sp>
      </p:grpSp>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27000" y="203200"/>
            <a:ext cx="8890000" cy="6438900"/>
          </a:xfrm>
          <a:prstGeom prst="rect">
            <a:avLst/>
          </a:prstGeom>
        </p:spPr>
      </p:pic>
      <p:sp>
        <p:nvSpPr>
          <p:cNvPr id="2" name="Title 1"/>
          <p:cNvSpPr>
            <a:spLocks noGrp="1"/>
          </p:cNvSpPr>
          <p:nvPr>
            <p:ph type="title"/>
          </p:nvPr>
        </p:nvSpPr>
        <p:spPr>
          <a:xfrm>
            <a:off x="-36512" y="0"/>
            <a:ext cx="9144000" cy="1371600"/>
          </a:xfrm>
        </p:spPr>
        <p:txBody>
          <a:bodyPr/>
          <a:lstStyle/>
          <a:p>
            <a:r>
              <a:rPr lang="ko-KR" altLang="en-US" sz="3600" b="1" dirty="0" err="1">
                <a:solidFill>
                  <a:srgbClr val="FFFFFF"/>
                </a:solidFill>
                <a:effectLst>
                  <a:glow rad="177800">
                    <a:schemeClr val="tx1"/>
                  </a:glow>
                </a:effectLst>
              </a:rPr>
              <a:t>预象</a:t>
            </a:r>
            <a:r>
              <a:rPr lang="en-US" sz="3600" b="1" dirty="0">
                <a:solidFill>
                  <a:srgbClr val="FFFFFF"/>
                </a:solidFill>
                <a:effectLst>
                  <a:glow rad="177800">
                    <a:schemeClr val="tx1"/>
                  </a:glow>
                </a:effectLst>
              </a:rPr>
              <a:t> 8:</a:t>
            </a:r>
            <a:r>
              <a:rPr lang="ko-KR" altLang="en-US" sz="3600" b="1" dirty="0" err="1">
                <a:solidFill>
                  <a:srgbClr val="FFFFFF"/>
                </a:solidFill>
                <a:effectLst>
                  <a:glow rad="177800">
                    <a:schemeClr val="tx1"/>
                  </a:glow>
                </a:effectLst>
              </a:rPr>
              <a:t>四辆车</a:t>
            </a:r>
            <a:r>
              <a:rPr lang="en-US" altLang="ko-KR" sz="3600" b="1" dirty="0">
                <a:solidFill>
                  <a:srgbClr val="FFFFFF"/>
                </a:solidFill>
                <a:effectLst>
                  <a:glow rad="177800">
                    <a:schemeClr val="tx1"/>
                  </a:glow>
                </a:effectLst>
              </a:rPr>
              <a:t> </a:t>
            </a:r>
            <a:r>
              <a:rPr lang="en-US" sz="3600" b="1" dirty="0">
                <a:solidFill>
                  <a:srgbClr val="FFFFFF"/>
                </a:solidFill>
                <a:effectLst>
                  <a:glow rad="177800">
                    <a:schemeClr val="tx1"/>
                  </a:glow>
                </a:effectLst>
              </a:rPr>
              <a:t>(</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6:1-8)</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lvl="0">
              <a:defRPr/>
            </a:pPr>
            <a:r>
              <a:rPr lang="ko-KR" altLang="en-US" sz="3600" b="1" dirty="0" err="1">
                <a:solidFill>
                  <a:srgbClr val="FFFFFF"/>
                </a:solidFill>
                <a:effectLst>
                  <a:glow rad="177800">
                    <a:srgbClr val="000000"/>
                  </a:glow>
                </a:effectLst>
                <a:latin typeface="Arial"/>
                <a:cs typeface="Arial"/>
              </a:rPr>
              <a:t>神对外邦人的审判</a:t>
            </a:r>
            <a:endParaRPr lang="ko-KR" altLang="en-US" sz="3600" b="1" dirty="0">
              <a:solidFill>
                <a:srgbClr val="FFFFFF"/>
              </a:solidFill>
              <a:effectLst>
                <a:glow rad="177800">
                  <a:srgbClr val="000000"/>
                </a:glow>
              </a:effectLst>
              <a:latin typeface="Arial"/>
              <a:cs typeface="Arial"/>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157428206"/>
      </p:ext>
    </p:extLst>
  </p:cSld>
  <p:clrMapOvr>
    <a:overrideClrMapping bg1="lt1" tx1="dk1" bg2="lt2" tx2="dk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8" descr="Lights"/>
          <p:cNvPicPr>
            <a:picLocks noChangeAspect="1" noChangeArrowheads="1"/>
          </p:cNvPicPr>
          <p:nvPr/>
        </p:nvPicPr>
        <p:blipFill>
          <a:blip r:embed="rId2">
            <a:lum bright="-24000"/>
            <a:extLst>
              <a:ext uri="{28A0092B-C50C-407E-A947-70E740481C1C}">
                <a14:useLocalDpi xmlns:a14="http://schemas.microsoft.com/office/drawing/2010/main" val="0"/>
              </a:ext>
            </a:extLst>
          </a:blip>
          <a:srcRect/>
          <a:stretch>
            <a:fillRect/>
          </a:stretch>
        </p:blipFill>
        <p:spPr bwMode="auto">
          <a:xfrm>
            <a:off x="0" y="142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5954" name="Text Box 2"/>
          <p:cNvSpPr txBox="1">
            <a:spLocks noChangeArrowheads="1"/>
          </p:cNvSpPr>
          <p:nvPr/>
        </p:nvSpPr>
        <p:spPr bwMode="auto">
          <a:xfrm>
            <a:off x="-20638" y="395288"/>
            <a:ext cx="9201151" cy="472129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marL="457200" indent="-457200">
              <a:spcBef>
                <a:spcPct val="0"/>
              </a:spcBef>
              <a:defRPr sz="2400">
                <a:solidFill>
                  <a:schemeClr val="tx1"/>
                </a:solidFill>
                <a:latin typeface="Times New Roman" charset="0"/>
                <a:ea typeface="ＭＳ Ｐゴシック" charset="0"/>
              </a:defRPr>
            </a:lvl1pPr>
            <a:lvl2pPr marL="914400" indent="-457200">
              <a:spcBef>
                <a:spcPct val="0"/>
              </a:spcBef>
              <a:defRPr sz="2400">
                <a:solidFill>
                  <a:schemeClr val="tx1"/>
                </a:solidFill>
                <a:latin typeface="Times New Roman" charset="0"/>
                <a:ea typeface="ＭＳ Ｐゴシック" charset="0"/>
              </a:defRPr>
            </a:lvl2pPr>
            <a:lvl3pPr marL="1371600" indent="-457200">
              <a:spcBef>
                <a:spcPct val="0"/>
              </a:spcBef>
              <a:defRPr sz="2400">
                <a:solidFill>
                  <a:schemeClr val="tx1"/>
                </a:solidFill>
                <a:latin typeface="Times New Roman" charset="0"/>
                <a:ea typeface="ＭＳ Ｐゴシック" charset="0"/>
              </a:defRPr>
            </a:lvl3pPr>
            <a:lvl4pPr marL="1828800" indent="-457200">
              <a:spcBef>
                <a:spcPct val="0"/>
              </a:spcBef>
              <a:defRPr sz="2400">
                <a:solidFill>
                  <a:schemeClr val="tx1"/>
                </a:solidFill>
                <a:latin typeface="Times New Roman" charset="0"/>
                <a:ea typeface="ＭＳ Ｐゴシック" charset="0"/>
              </a:defRPr>
            </a:lvl4pPr>
            <a:lvl5pPr marL="2286000" indent="-457200">
              <a:spcBef>
                <a:spcPct val="0"/>
              </a:spcBef>
              <a:defRPr sz="2400">
                <a:solidFill>
                  <a:schemeClr val="tx1"/>
                </a:solidFill>
                <a:latin typeface="Times New Roman" charset="0"/>
                <a:ea typeface="ＭＳ Ｐゴシック" charset="0"/>
              </a:defRPr>
            </a:lvl5pPr>
            <a:lvl6pPr marL="2743200" indent="-457200" fontAlgn="base">
              <a:spcBef>
                <a:spcPct val="0"/>
              </a:spcBef>
              <a:spcAft>
                <a:spcPct val="0"/>
              </a:spcAft>
              <a:defRPr sz="2400">
                <a:solidFill>
                  <a:schemeClr val="tx1"/>
                </a:solidFill>
                <a:latin typeface="Times New Roman" charset="0"/>
                <a:ea typeface="ＭＳ Ｐゴシック" charset="0"/>
              </a:defRPr>
            </a:lvl6pPr>
            <a:lvl7pPr marL="3200400" indent="-457200" fontAlgn="base">
              <a:spcBef>
                <a:spcPct val="0"/>
              </a:spcBef>
              <a:spcAft>
                <a:spcPct val="0"/>
              </a:spcAft>
              <a:defRPr sz="2400">
                <a:solidFill>
                  <a:schemeClr val="tx1"/>
                </a:solidFill>
                <a:latin typeface="Times New Roman" charset="0"/>
                <a:ea typeface="ＭＳ Ｐゴシック" charset="0"/>
              </a:defRPr>
            </a:lvl7pPr>
            <a:lvl8pPr marL="3657600" indent="-457200" fontAlgn="base">
              <a:spcBef>
                <a:spcPct val="0"/>
              </a:spcBef>
              <a:spcAft>
                <a:spcPct val="0"/>
              </a:spcAft>
              <a:defRPr sz="2400">
                <a:solidFill>
                  <a:schemeClr val="tx1"/>
                </a:solidFill>
                <a:latin typeface="Times New Roman" charset="0"/>
                <a:ea typeface="ＭＳ Ｐゴシック" charset="0"/>
              </a:defRPr>
            </a:lvl8pPr>
            <a:lvl9pPr marL="4114800" indent="-457200" fontAlgn="base">
              <a:spcBef>
                <a:spcPct val="0"/>
              </a:spcBef>
              <a:spcAft>
                <a:spcPct val="0"/>
              </a:spcAft>
              <a:defRPr sz="2400">
                <a:solidFill>
                  <a:schemeClr val="tx1"/>
                </a:solidFill>
                <a:latin typeface="Times New Roman" charset="0"/>
                <a:ea typeface="ＭＳ Ｐゴシック" charset="0"/>
              </a:defRPr>
            </a:lvl9pPr>
          </a:lstStyle>
          <a:p>
            <a:pPr marL="355600" lvl="1" indent="-355600">
              <a:spcBef>
                <a:spcPct val="20000"/>
              </a:spcBef>
              <a:buFontTx/>
              <a:buChar char="•"/>
              <a:defRPr/>
            </a:pPr>
            <a:r>
              <a:rPr lang="zh-CN" altLang="en-US" sz="3200" b="1" dirty="0">
                <a:solidFill>
                  <a:srgbClr val="FFFFFF"/>
                </a:solidFill>
                <a:effectLst>
                  <a:glow rad="101600">
                    <a:srgbClr val="000000"/>
                  </a:glow>
                </a:effectLst>
                <a:latin typeface="Arial"/>
                <a:cs typeface="Arial"/>
              </a:rPr>
              <a:t>一人骑着红马、站在洼地番石榴树中间</a:t>
            </a:r>
            <a:r>
              <a:rPr lang="en-US" sz="3200" b="1" dirty="0">
                <a:solidFill>
                  <a:srgbClr val="FFFFFF"/>
                </a:solidFill>
                <a:effectLst>
                  <a:glow rad="101600">
                    <a:srgbClr val="000000"/>
                  </a:glow>
                </a:effectLst>
                <a:latin typeface="Arial"/>
                <a:cs typeface="Arial"/>
              </a:rPr>
              <a:t> 1:7-17</a:t>
            </a:r>
          </a:p>
          <a:p>
            <a:pPr marL="355600" lvl="1" indent="-355600">
              <a:spcBef>
                <a:spcPct val="20000"/>
              </a:spcBef>
              <a:buFontTx/>
              <a:buChar char="•"/>
              <a:defRPr/>
            </a:pPr>
            <a:r>
              <a:rPr lang="zh-CN" altLang="en-US" sz="3200" b="1" dirty="0">
                <a:solidFill>
                  <a:srgbClr val="FFFFFF"/>
                </a:solidFill>
                <a:effectLst>
                  <a:glow rad="101600">
                    <a:srgbClr val="000000"/>
                  </a:glow>
                </a:effectLst>
                <a:latin typeface="Arial"/>
                <a:cs typeface="Arial"/>
              </a:rPr>
              <a:t>四角与四个匠人 </a:t>
            </a:r>
            <a:r>
              <a:rPr lang="en-US" sz="3200" b="1" dirty="0">
                <a:solidFill>
                  <a:srgbClr val="FFFFFF"/>
                </a:solidFill>
                <a:effectLst>
                  <a:glow rad="101600">
                    <a:srgbClr val="000000"/>
                  </a:glow>
                </a:effectLst>
                <a:latin typeface="Arial"/>
                <a:cs typeface="Arial"/>
              </a:rPr>
              <a:t>1:18-21</a:t>
            </a:r>
          </a:p>
          <a:p>
            <a:pPr marL="355600" lvl="1" indent="-355600">
              <a:spcBef>
                <a:spcPct val="20000"/>
              </a:spcBef>
              <a:buFontTx/>
              <a:buChar char="•"/>
              <a:defRPr/>
            </a:pPr>
            <a:r>
              <a:rPr lang="zh-CN" altLang="en-US" sz="3200" b="1" dirty="0">
                <a:solidFill>
                  <a:srgbClr val="FFFFFF"/>
                </a:solidFill>
                <a:effectLst>
                  <a:glow rad="101600">
                    <a:srgbClr val="000000"/>
                  </a:glow>
                </a:effectLst>
                <a:latin typeface="Arial"/>
                <a:cs typeface="Arial"/>
              </a:rPr>
              <a:t>测量员手拿准绳</a:t>
            </a:r>
            <a:r>
              <a:rPr lang="en-US" sz="3200" b="1" dirty="0">
                <a:solidFill>
                  <a:srgbClr val="FFFFFF"/>
                </a:solidFill>
                <a:effectLst>
                  <a:glow rad="101600">
                    <a:srgbClr val="000000"/>
                  </a:glow>
                </a:effectLst>
                <a:latin typeface="Arial"/>
                <a:cs typeface="Arial"/>
              </a:rPr>
              <a:t> 2:1-13</a:t>
            </a:r>
          </a:p>
          <a:p>
            <a:pPr marL="355600" lvl="1" indent="-355600">
              <a:spcBef>
                <a:spcPct val="20000"/>
              </a:spcBef>
              <a:buFontTx/>
              <a:buChar char="•"/>
              <a:defRPr/>
            </a:pPr>
            <a:r>
              <a:rPr lang="zh-CN" altLang="en-US" sz="3200" b="1" dirty="0">
                <a:solidFill>
                  <a:srgbClr val="FFFFFF"/>
                </a:solidFill>
                <a:effectLst>
                  <a:glow rad="101600">
                    <a:srgbClr val="000000"/>
                  </a:glow>
                </a:effectLst>
                <a:latin typeface="Arial"/>
                <a:cs typeface="Arial"/>
              </a:rPr>
              <a:t>洁净与冠约书亚</a:t>
            </a:r>
            <a:r>
              <a:rPr lang="en-US" sz="3200" b="1" dirty="0">
                <a:solidFill>
                  <a:srgbClr val="FFFFFF"/>
                </a:solidFill>
                <a:effectLst>
                  <a:glow rad="101600">
                    <a:srgbClr val="000000"/>
                  </a:glow>
                </a:effectLst>
                <a:latin typeface="Arial"/>
                <a:cs typeface="Arial"/>
              </a:rPr>
              <a:t> 3:1-10</a:t>
            </a:r>
          </a:p>
          <a:p>
            <a:pPr marL="355600" lvl="1" indent="-355600">
              <a:spcBef>
                <a:spcPct val="20000"/>
              </a:spcBef>
              <a:buFontTx/>
              <a:buChar char="•"/>
              <a:defRPr/>
            </a:pPr>
            <a:r>
              <a:rPr lang="zh-CN" altLang="en-US" sz="3200" b="1" dirty="0">
                <a:solidFill>
                  <a:srgbClr val="FFFFFF"/>
                </a:solidFill>
                <a:effectLst>
                  <a:glow rad="101600">
                    <a:srgbClr val="000000"/>
                  </a:glow>
                </a:effectLst>
                <a:latin typeface="Arial"/>
                <a:cs typeface="Arial"/>
              </a:rPr>
              <a:t>金登台与两个橄榄树</a:t>
            </a:r>
            <a:r>
              <a:rPr lang="en-US" sz="3200" b="1" dirty="0">
                <a:solidFill>
                  <a:srgbClr val="FFFFFF"/>
                </a:solidFill>
                <a:effectLst>
                  <a:glow rad="101600">
                    <a:srgbClr val="000000"/>
                  </a:glow>
                </a:effectLst>
                <a:latin typeface="Arial"/>
                <a:cs typeface="Arial"/>
              </a:rPr>
              <a:t> 4:1-14</a:t>
            </a:r>
          </a:p>
          <a:p>
            <a:pPr marL="355600" lvl="1" indent="-355600">
              <a:spcBef>
                <a:spcPct val="20000"/>
              </a:spcBef>
              <a:buFontTx/>
              <a:buChar char="•"/>
              <a:defRPr/>
            </a:pPr>
            <a:r>
              <a:rPr lang="zh-CN" altLang="en-US" sz="3200" b="1" dirty="0">
                <a:solidFill>
                  <a:srgbClr val="FFFFFF"/>
                </a:solidFill>
                <a:effectLst>
                  <a:glow rad="101600">
                    <a:srgbClr val="000000"/>
                  </a:glow>
                </a:effectLst>
                <a:latin typeface="Arial"/>
                <a:cs typeface="Arial"/>
              </a:rPr>
              <a:t>飞行的书卷</a:t>
            </a:r>
            <a:r>
              <a:rPr lang="en-US" sz="3200" b="1" dirty="0">
                <a:solidFill>
                  <a:srgbClr val="FFFFFF"/>
                </a:solidFill>
                <a:effectLst>
                  <a:glow rad="101600">
                    <a:srgbClr val="000000"/>
                  </a:glow>
                </a:effectLst>
                <a:latin typeface="Arial"/>
                <a:cs typeface="Arial"/>
              </a:rPr>
              <a:t> 5:1-4</a:t>
            </a:r>
          </a:p>
          <a:p>
            <a:pPr marL="355600" lvl="1" indent="-355600">
              <a:spcBef>
                <a:spcPct val="20000"/>
              </a:spcBef>
              <a:buFontTx/>
              <a:buChar char="•"/>
              <a:defRPr/>
            </a:pPr>
            <a:r>
              <a:rPr lang="zh-CN" altLang="en-US" sz="3200" b="1" dirty="0">
                <a:solidFill>
                  <a:srgbClr val="FFFFFF"/>
                </a:solidFill>
                <a:effectLst>
                  <a:glow rad="101600">
                    <a:srgbClr val="000000"/>
                  </a:glow>
                </a:effectLst>
                <a:latin typeface="Arial"/>
                <a:cs typeface="Arial"/>
              </a:rPr>
              <a:t>量器中的妇人</a:t>
            </a:r>
            <a:r>
              <a:rPr lang="en-US" sz="3200" b="1" dirty="0">
                <a:solidFill>
                  <a:srgbClr val="FFFFFF"/>
                </a:solidFill>
                <a:effectLst>
                  <a:glow rad="101600">
                    <a:srgbClr val="000000"/>
                  </a:glow>
                </a:effectLst>
                <a:latin typeface="Arial"/>
                <a:cs typeface="Arial"/>
              </a:rPr>
              <a:t> 5:5-11</a:t>
            </a:r>
          </a:p>
          <a:p>
            <a:pPr marL="355600" lvl="1" indent="-355600">
              <a:spcBef>
                <a:spcPct val="20000"/>
              </a:spcBef>
              <a:buFontTx/>
              <a:buChar char="•"/>
              <a:defRPr/>
            </a:pPr>
            <a:r>
              <a:rPr lang="zh-CN" altLang="en-US" sz="3200" b="1" dirty="0">
                <a:solidFill>
                  <a:srgbClr val="FFFFFF"/>
                </a:solidFill>
                <a:effectLst>
                  <a:glow rad="101600">
                    <a:srgbClr val="000000"/>
                  </a:glow>
                </a:effectLst>
                <a:latin typeface="Arial"/>
                <a:cs typeface="Arial"/>
              </a:rPr>
              <a:t>四辆车</a:t>
            </a:r>
            <a:r>
              <a:rPr lang="en-US" sz="3200" b="1" dirty="0">
                <a:solidFill>
                  <a:srgbClr val="FFFFFF"/>
                </a:solidFill>
                <a:effectLst>
                  <a:glow rad="101600">
                    <a:srgbClr val="000000"/>
                  </a:glow>
                </a:effectLst>
                <a:latin typeface="Arial"/>
                <a:cs typeface="Arial"/>
              </a:rPr>
              <a:t> 6:1-8 </a:t>
            </a:r>
          </a:p>
        </p:txBody>
      </p:sp>
    </p:spTree>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8418" t="15997" r="15333" b="8725"/>
          <a:stretch/>
        </p:blipFill>
        <p:spPr>
          <a:xfrm rot="16200000">
            <a:off x="3724720" y="1002248"/>
            <a:ext cx="6444367" cy="4495800"/>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cs typeface="+mn-cs"/>
              </a:rPr>
              <a:t> </a:t>
            </a:r>
            <a:endParaRPr lang="en-US" sz="1800">
              <a:solidFill>
                <a:prstClr val="black"/>
              </a:solidFill>
              <a:latin typeface="Tw Cen MT"/>
              <a:cs typeface="+mn-cs"/>
            </a:endParaRPr>
          </a:p>
        </p:txBody>
      </p:sp>
      <p:sp>
        <p:nvSpPr>
          <p:cNvPr id="13" name="Rectangle 12"/>
          <p:cNvSpPr/>
          <p:nvPr/>
        </p:nvSpPr>
        <p:spPr>
          <a:xfrm>
            <a:off x="4699002" y="-311797"/>
            <a:ext cx="2442233" cy="26652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sp>
        <p:nvSpPr>
          <p:cNvPr id="12" name="Title 1"/>
          <p:cNvSpPr txBox="1">
            <a:spLocks/>
          </p:cNvSpPr>
          <p:nvPr/>
        </p:nvSpPr>
        <p:spPr bwMode="auto">
          <a:xfrm>
            <a:off x="-25400" y="0"/>
            <a:ext cx="69469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zh-CN" altLang="en-US" sz="4800" b="1" dirty="0">
                <a:solidFill>
                  <a:prstClr val="white"/>
                </a:solidFill>
                <a:latin typeface="Arial"/>
                <a:cs typeface="Arial"/>
              </a:rPr>
              <a:t>撒迦利亚</a:t>
            </a:r>
            <a:endParaRPr lang="en-US" sz="4800" b="1" dirty="0">
              <a:solidFill>
                <a:prstClr val="white"/>
              </a:solidFill>
              <a:latin typeface="Arial"/>
              <a:cs typeface="Arial"/>
            </a:endParaRPr>
          </a:p>
        </p:txBody>
      </p:sp>
      <p:sp>
        <p:nvSpPr>
          <p:cNvPr id="7" name="TextBox 3"/>
          <p:cNvSpPr txBox="1">
            <a:spLocks noChangeArrowheads="1"/>
          </p:cNvSpPr>
          <p:nvPr/>
        </p:nvSpPr>
        <p:spPr bwMode="auto">
          <a:xfrm>
            <a:off x="116887" y="1024964"/>
            <a:ext cx="5361733" cy="4401205"/>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2000" dirty="0">
                <a:solidFill>
                  <a:prstClr val="black"/>
                </a:solidFill>
              </a:rPr>
              <a:t> 1 </a:t>
            </a:r>
            <a:r>
              <a:rPr lang="zh-CN" altLang="en-US" sz="2000" dirty="0">
                <a:solidFill>
                  <a:prstClr val="black"/>
                </a:solidFill>
              </a:rPr>
              <a:t>异象的含义</a:t>
            </a:r>
            <a:endParaRPr lang="en-SG" altLang="zh-CN" sz="2000" dirty="0">
              <a:solidFill>
                <a:prstClr val="black"/>
              </a:solidFill>
            </a:endParaRPr>
          </a:p>
          <a:p>
            <a:pPr defTabSz="457200" fontAlgn="auto">
              <a:spcBef>
                <a:spcPts val="0"/>
              </a:spcBef>
              <a:spcAft>
                <a:spcPts val="0"/>
              </a:spcAft>
            </a:pPr>
            <a:r>
              <a:rPr lang="en-US" sz="2000" dirty="0">
                <a:solidFill>
                  <a:prstClr val="black"/>
                </a:solidFill>
              </a:rPr>
              <a:t> 2 </a:t>
            </a:r>
            <a:r>
              <a:rPr lang="zh-CN" altLang="en-US" sz="2000" dirty="0">
                <a:solidFill>
                  <a:prstClr val="black"/>
                </a:solidFill>
              </a:rPr>
              <a:t>准绳的异象</a:t>
            </a:r>
            <a:endParaRPr lang="en-US" sz="2000" dirty="0">
              <a:solidFill>
                <a:prstClr val="black"/>
              </a:solidFill>
            </a:endParaRPr>
          </a:p>
          <a:p>
            <a:pPr defTabSz="457200" fontAlgn="auto">
              <a:spcBef>
                <a:spcPts val="0"/>
              </a:spcBef>
              <a:spcAft>
                <a:spcPts val="0"/>
              </a:spcAft>
            </a:pPr>
            <a:r>
              <a:rPr lang="en-US" sz="2000" dirty="0">
                <a:solidFill>
                  <a:prstClr val="black"/>
                </a:solidFill>
              </a:rPr>
              <a:t> 3 </a:t>
            </a:r>
            <a:r>
              <a:rPr lang="zh-CN" altLang="en-US" sz="2000" dirty="0">
                <a:solidFill>
                  <a:prstClr val="black"/>
                </a:solidFill>
              </a:rPr>
              <a:t>撒旦与苗裔</a:t>
            </a:r>
            <a:endParaRPr lang="en-SG" altLang="zh-CN" sz="2000" dirty="0">
              <a:solidFill>
                <a:prstClr val="black"/>
              </a:solidFill>
            </a:endParaRPr>
          </a:p>
          <a:p>
            <a:pPr defTabSz="457200" fontAlgn="auto">
              <a:spcBef>
                <a:spcPts val="0"/>
              </a:spcBef>
              <a:spcAft>
                <a:spcPts val="0"/>
              </a:spcAft>
            </a:pPr>
            <a:r>
              <a:rPr lang="en-US" sz="2000" dirty="0">
                <a:solidFill>
                  <a:prstClr val="black"/>
                </a:solidFill>
              </a:rPr>
              <a:t> 4 </a:t>
            </a:r>
            <a:r>
              <a:rPr lang="zh-CN" altLang="en-US" sz="2000" dirty="0">
                <a:solidFill>
                  <a:prstClr val="black"/>
                </a:solidFill>
              </a:rPr>
              <a:t>七盏金灯台</a:t>
            </a:r>
            <a:endParaRPr lang="en-SG" altLang="zh-CN" sz="2000" dirty="0">
              <a:solidFill>
                <a:prstClr val="black"/>
              </a:solidFill>
            </a:endParaRPr>
          </a:p>
          <a:p>
            <a:pPr defTabSz="457200" fontAlgn="auto">
              <a:spcBef>
                <a:spcPts val="0"/>
              </a:spcBef>
              <a:spcAft>
                <a:spcPts val="0"/>
              </a:spcAft>
            </a:pPr>
            <a:r>
              <a:rPr lang="en-US" sz="2000" dirty="0">
                <a:solidFill>
                  <a:prstClr val="black"/>
                </a:solidFill>
              </a:rPr>
              <a:t> 5 </a:t>
            </a:r>
            <a:r>
              <a:rPr lang="zh-CN" altLang="en-US" sz="2000" dirty="0">
                <a:solidFill>
                  <a:prstClr val="black"/>
                </a:solidFill>
              </a:rPr>
              <a:t>飞行的书卷</a:t>
            </a:r>
            <a:endParaRPr lang="en-SG" altLang="zh-CN" sz="2000" dirty="0">
              <a:solidFill>
                <a:prstClr val="black"/>
              </a:solidFill>
            </a:endParaRPr>
          </a:p>
          <a:p>
            <a:pPr defTabSz="457200" fontAlgn="auto">
              <a:spcBef>
                <a:spcPts val="0"/>
              </a:spcBef>
              <a:spcAft>
                <a:spcPts val="0"/>
              </a:spcAft>
            </a:pPr>
            <a:r>
              <a:rPr lang="en-US" sz="2000" dirty="0">
                <a:solidFill>
                  <a:prstClr val="black"/>
                </a:solidFill>
              </a:rPr>
              <a:t> 6 </a:t>
            </a:r>
            <a:r>
              <a:rPr lang="zh-CN" altLang="en-US" sz="2000" dirty="0">
                <a:solidFill>
                  <a:prstClr val="black"/>
                </a:solidFill>
              </a:rPr>
              <a:t>加冕约书亚</a:t>
            </a:r>
            <a:endParaRPr lang="en-SG" altLang="zh-CN" sz="2000" dirty="0">
              <a:solidFill>
                <a:prstClr val="black"/>
              </a:solidFill>
            </a:endParaRPr>
          </a:p>
          <a:p>
            <a:pPr defTabSz="457200" fontAlgn="auto">
              <a:spcBef>
                <a:spcPts val="0"/>
              </a:spcBef>
              <a:spcAft>
                <a:spcPts val="0"/>
              </a:spcAft>
            </a:pPr>
            <a:r>
              <a:rPr lang="en-US" sz="2000" dirty="0">
                <a:solidFill>
                  <a:prstClr val="black"/>
                </a:solidFill>
              </a:rPr>
              <a:t> 7 </a:t>
            </a:r>
            <a:r>
              <a:rPr lang="zh-CN" altLang="en-US" sz="2000" dirty="0">
                <a:solidFill>
                  <a:prstClr val="black"/>
                </a:solidFill>
              </a:rPr>
              <a:t>心如金钢石</a:t>
            </a:r>
            <a:endParaRPr lang="en-US" sz="2000" dirty="0">
              <a:solidFill>
                <a:prstClr val="black"/>
              </a:solidFill>
            </a:endParaRPr>
          </a:p>
          <a:p>
            <a:pPr defTabSz="457200" fontAlgn="auto">
              <a:spcBef>
                <a:spcPts val="0"/>
              </a:spcBef>
              <a:spcAft>
                <a:spcPts val="0"/>
              </a:spcAft>
            </a:pPr>
            <a:r>
              <a:rPr lang="en-US" sz="2000" dirty="0">
                <a:solidFill>
                  <a:prstClr val="black"/>
                </a:solidFill>
              </a:rPr>
              <a:t> 8 </a:t>
            </a:r>
            <a:r>
              <a:rPr lang="zh-CN" altLang="en-US" sz="2000" dirty="0">
                <a:solidFill>
                  <a:prstClr val="black"/>
                </a:solidFill>
              </a:rPr>
              <a:t>平安临圣城</a:t>
            </a:r>
            <a:endParaRPr lang="en-US" sz="2000" dirty="0">
              <a:solidFill>
                <a:prstClr val="black"/>
              </a:solidFill>
            </a:endParaRPr>
          </a:p>
          <a:p>
            <a:pPr defTabSz="457200" fontAlgn="auto">
              <a:spcBef>
                <a:spcPts val="0"/>
              </a:spcBef>
              <a:spcAft>
                <a:spcPts val="0"/>
              </a:spcAft>
            </a:pPr>
            <a:r>
              <a:rPr lang="en-US" sz="2000" dirty="0">
                <a:solidFill>
                  <a:prstClr val="black"/>
                </a:solidFill>
              </a:rPr>
              <a:t>  9 </a:t>
            </a:r>
            <a:r>
              <a:rPr lang="zh-CN" altLang="en-US" sz="2000" dirty="0">
                <a:solidFill>
                  <a:prstClr val="black"/>
                </a:solidFill>
              </a:rPr>
              <a:t>弥赛亚归来</a:t>
            </a:r>
            <a:endParaRPr lang="en-SG" altLang="zh-CN" sz="2000" dirty="0">
              <a:solidFill>
                <a:prstClr val="black"/>
              </a:solidFill>
            </a:endParaRPr>
          </a:p>
          <a:p>
            <a:pPr defTabSz="457200" fontAlgn="auto">
              <a:spcBef>
                <a:spcPts val="0"/>
              </a:spcBef>
              <a:spcAft>
                <a:spcPts val="0"/>
              </a:spcAft>
            </a:pPr>
            <a:r>
              <a:rPr lang="en-US" sz="2000" dirty="0">
                <a:solidFill>
                  <a:prstClr val="black"/>
                </a:solidFill>
              </a:rPr>
              <a:t>10 </a:t>
            </a:r>
            <a:r>
              <a:rPr lang="zh-CN" altLang="en-US" sz="2000" dirty="0">
                <a:solidFill>
                  <a:prstClr val="black"/>
                </a:solidFill>
              </a:rPr>
              <a:t>犹大以法莲</a:t>
            </a:r>
            <a:endParaRPr lang="en-US" sz="2000" dirty="0">
              <a:solidFill>
                <a:prstClr val="black"/>
              </a:solidFill>
            </a:endParaRPr>
          </a:p>
          <a:p>
            <a:pPr defTabSz="457200" fontAlgn="auto">
              <a:spcBef>
                <a:spcPts val="0"/>
              </a:spcBef>
              <a:spcAft>
                <a:spcPts val="0"/>
              </a:spcAft>
            </a:pPr>
            <a:r>
              <a:rPr lang="en-US" sz="2000" dirty="0">
                <a:solidFill>
                  <a:prstClr val="black"/>
                </a:solidFill>
              </a:rPr>
              <a:t>11 </a:t>
            </a:r>
            <a:r>
              <a:rPr lang="zh-CN" altLang="en-US" sz="2000" dirty="0">
                <a:solidFill>
                  <a:prstClr val="black"/>
                </a:solidFill>
              </a:rPr>
              <a:t>警告坏牧人</a:t>
            </a:r>
            <a:endParaRPr lang="en-SG" altLang="zh-CN" sz="2000" dirty="0">
              <a:solidFill>
                <a:prstClr val="black"/>
              </a:solidFill>
            </a:endParaRPr>
          </a:p>
          <a:p>
            <a:pPr defTabSz="457200" fontAlgn="auto">
              <a:spcBef>
                <a:spcPts val="0"/>
              </a:spcBef>
              <a:spcAft>
                <a:spcPts val="0"/>
              </a:spcAft>
            </a:pPr>
            <a:r>
              <a:rPr lang="en-US" sz="2000" dirty="0">
                <a:solidFill>
                  <a:prstClr val="black"/>
                </a:solidFill>
              </a:rPr>
              <a:t>12 </a:t>
            </a:r>
            <a:r>
              <a:rPr lang="zh-CN" altLang="en-US" sz="2000" dirty="0">
                <a:solidFill>
                  <a:prstClr val="black"/>
                </a:solidFill>
              </a:rPr>
              <a:t>仰望被刺的</a:t>
            </a:r>
            <a:endParaRPr lang="en-US" sz="2000" dirty="0">
              <a:solidFill>
                <a:prstClr val="black"/>
              </a:solidFill>
            </a:endParaRPr>
          </a:p>
          <a:p>
            <a:pPr defTabSz="457200" fontAlgn="auto">
              <a:spcBef>
                <a:spcPts val="0"/>
              </a:spcBef>
              <a:spcAft>
                <a:spcPts val="0"/>
              </a:spcAft>
            </a:pPr>
            <a:r>
              <a:rPr lang="en-US" sz="2000" dirty="0">
                <a:solidFill>
                  <a:prstClr val="black"/>
                </a:solidFill>
              </a:rPr>
              <a:t>13 </a:t>
            </a:r>
            <a:r>
              <a:rPr lang="zh-CN" altLang="en-US" sz="2000" dirty="0">
                <a:solidFill>
                  <a:prstClr val="black"/>
                </a:solidFill>
              </a:rPr>
              <a:t>试炼剩余的</a:t>
            </a:r>
            <a:endParaRPr lang="en-SG" altLang="zh-CN" sz="2000" dirty="0">
              <a:solidFill>
                <a:prstClr val="black"/>
              </a:solidFill>
            </a:endParaRPr>
          </a:p>
          <a:p>
            <a:pPr defTabSz="457200" fontAlgn="auto">
              <a:spcBef>
                <a:spcPts val="0"/>
              </a:spcBef>
              <a:spcAft>
                <a:spcPts val="0"/>
              </a:spcAft>
            </a:pPr>
            <a:r>
              <a:rPr lang="en-US" sz="2000" dirty="0">
                <a:solidFill>
                  <a:prstClr val="black"/>
                </a:solidFill>
              </a:rPr>
              <a:t>14 </a:t>
            </a:r>
            <a:r>
              <a:rPr lang="zh-CN" altLang="en-US" sz="2000" dirty="0">
                <a:solidFill>
                  <a:prstClr val="black"/>
                </a:solidFill>
              </a:rPr>
              <a:t>进入新天地</a:t>
            </a:r>
            <a:endParaRPr lang="en-US" sz="2000" dirty="0">
              <a:solidFill>
                <a:prstClr val="black"/>
              </a:solidFill>
            </a:endParaRPr>
          </a:p>
        </p:txBody>
      </p:sp>
    </p:spTree>
    <p:extLst>
      <p:ext uri="{BB962C8B-B14F-4D97-AF65-F5344CB8AC3E}">
        <p14:creationId xmlns:p14="http://schemas.microsoft.com/office/powerpoint/2010/main" val="32935924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6600" dirty="0"/>
              <a:t>你在基督里的身份</a:t>
            </a:r>
            <a:endParaRPr lang="en-US" sz="6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05153532"/>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en-US" sz="4800" b="1" dirty="0">
                <a:effectLst>
                  <a:glow rad="127000">
                    <a:schemeClr val="tx1"/>
                  </a:glow>
                </a:effectLst>
                <a:latin typeface="Arial" charset="0"/>
                <a:ea typeface="ＭＳ Ｐゴシック" charset="0"/>
                <a:cs typeface="ＭＳ Ｐゴシック" charset="0"/>
              </a:rPr>
              <a:t>Your Identity in Christ</a:t>
            </a:r>
          </a:p>
        </p:txBody>
      </p:sp>
      <p:pic>
        <p:nvPicPr>
          <p:cNvPr id="3" name="Picture 2"/>
          <p:cNvPicPr>
            <a:picLocks noChangeAspect="1"/>
          </p:cNvPicPr>
          <p:nvPr/>
        </p:nvPicPr>
        <p:blipFill>
          <a:blip r:embed="rId3"/>
          <a:stretch>
            <a:fillRect/>
          </a:stretch>
        </p:blipFill>
        <p:spPr>
          <a:xfrm>
            <a:off x="0" y="0"/>
            <a:ext cx="6858000" cy="6858000"/>
          </a:xfrm>
          <a:prstGeom prst="rect">
            <a:avLst/>
          </a:prstGeom>
        </p:spPr>
      </p:pic>
      <p:sp>
        <p:nvSpPr>
          <p:cNvPr id="2" name="TextBox 1"/>
          <p:cNvSpPr txBox="1"/>
          <p:nvPr/>
        </p:nvSpPr>
        <p:spPr>
          <a:xfrm rot="21437912">
            <a:off x="71350" y="1337569"/>
            <a:ext cx="3860580" cy="923330"/>
          </a:xfrm>
          <a:prstGeom prst="rect">
            <a:avLst/>
          </a:prstGeom>
          <a:solidFill>
            <a:srgbClr val="231F2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mn-cs"/>
              </a:rPr>
              <a:t>我是谁？</a:t>
            </a:r>
            <a:endParaRPr kumimoji="0" lang="en-SG" sz="54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mn-cs"/>
            </a:endParaRPr>
          </a:p>
        </p:txBody>
      </p:sp>
      <p:sp>
        <p:nvSpPr>
          <p:cNvPr id="4" name="Rectangle 3"/>
          <p:cNvSpPr/>
          <p:nvPr/>
        </p:nvSpPr>
        <p:spPr>
          <a:xfrm rot="21414452">
            <a:off x="712232" y="2562861"/>
            <a:ext cx="2902687" cy="523220"/>
          </a:xfrm>
          <a:prstGeom prst="rect">
            <a:avLst/>
          </a:prstGeom>
          <a:solidFill>
            <a:srgbClr val="231F2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mn-cs"/>
              </a:rPr>
              <a:t>在基督里的身份</a:t>
            </a:r>
            <a:endParaRPr kumimoji="0" lang="en-SG" sz="28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mn-cs"/>
            </a:endParaRPr>
          </a:p>
        </p:txBody>
      </p:sp>
    </p:spTree>
    <p:extLst>
      <p:ext uri="{BB962C8B-B14F-4D97-AF65-F5344CB8AC3E}">
        <p14:creationId xmlns:p14="http://schemas.microsoft.com/office/powerpoint/2010/main" val="214123564"/>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zh-CN" altLang="en-US" sz="6600" dirty="0"/>
              <a:t>我们在基督里的身份</a:t>
            </a:r>
            <a:endParaRPr lang="en-US" sz="66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539552" y="1916832"/>
            <a:ext cx="2880320" cy="3829876"/>
          </a:xfrm>
          <a:prstGeom prst="rect">
            <a:avLst/>
          </a:prstGeom>
        </p:spPr>
      </p:pic>
      <p:sp>
        <p:nvSpPr>
          <p:cNvPr id="6" name="Rectangle 2"/>
          <p:cNvSpPr txBox="1">
            <a:spLocks noChangeArrowheads="1"/>
          </p:cNvSpPr>
          <p:nvPr/>
        </p:nvSpPr>
        <p:spPr bwMode="auto">
          <a:xfrm>
            <a:off x="3419872" y="2012626"/>
            <a:ext cx="5654452" cy="29897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恩典在基督耶稣里的财富</a:t>
            </a:r>
            <a:endParaRPr kumimoji="0" lang="en-US" altLang="zh-CN"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（三十三个神圣的成就和</a:t>
            </a:r>
            <a:r>
              <a:rPr kumimoji="0" lang="zh-CN" altLang="en-US"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因为信主在主耶稣基督上）</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作者：</a:t>
            </a:r>
            <a:r>
              <a:rPr kumimoji="0" lang="en-US" altLang="zh-CN" sz="3600" b="0" i="0" u="none" strike="noStrike" kern="1200" cap="none" spc="0" normalizeH="0" baseline="0" noProof="0" dirty="0">
                <a:ln>
                  <a:noFill/>
                </a:ln>
                <a:solidFill>
                  <a:srgbClr val="FFFFFF"/>
                </a:solidFill>
                <a:effectLst/>
                <a:uLnTx/>
                <a:uFillTx/>
                <a:latin typeface="Arial"/>
                <a:ea typeface="ＭＳ Ｐゴシック" pitchFamily="-108" charset="-128"/>
                <a:cs typeface="Arial"/>
              </a:rPr>
              <a:t>Lewis S. Chafer</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07393610"/>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8064" y="0"/>
            <a:ext cx="2069604" cy="30243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948264" y="49784"/>
            <a:ext cx="2195736" cy="2371104"/>
          </a:xfrm>
          <a:noFill/>
          <a:effectLst/>
        </p:spPr>
        <p:txBody>
          <a:bodyPr anchor="t"/>
          <a:lstStyle/>
          <a:p>
            <a:pPr algn="r">
              <a:defRPr/>
            </a:pPr>
            <a:r>
              <a:rPr lang="zh-CN" altLang="en-US" dirty="0"/>
              <a:t>我们在基督里的身份</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603061"/>
            <a:ext cx="9144000" cy="48644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marR="0" lvl="0" indent="-628650"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在神的永恒的计划</a:t>
            </a:r>
            <a:endParaRPr kumimoji="0" lang="en-US" altLang="zh-CN"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a:tabLst/>
              <a:defRPr/>
            </a:pPr>
            <a:r>
              <a:rPr kumimoji="0" lang="zh-SG"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调和</a:t>
            </a:r>
            <a:endParaRPr kumimoji="0" lang="en-US" altLang="zh-SG"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a:tabLst/>
              <a:defRPr/>
            </a:pPr>
            <a:r>
              <a:rPr kumimoji="0" lang="zh-SG"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赎回</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相关上帝通过挽回祭（神的圣洁的满意度）</a:t>
            </a:r>
            <a:endParaRPr kumimoji="0" lang="en-US" altLang="zh-CN"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通过赎罪的宝血覆盖所有的罪</a:t>
            </a:r>
            <a:endParaRPr kumimoji="0" lang="en-US" altLang="zh-CN"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与基督一起坚持与“老人”的判断走向新的一步</a:t>
            </a:r>
            <a:endParaRPr kumimoji="0" lang="en-US" altLang="zh-CN"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免除法律</a:t>
            </a:r>
            <a:endParaRPr kumimoji="0" lang="en-US" altLang="zh-CN"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上帝的儿女</a:t>
            </a:r>
            <a:endParaRPr kumimoji="0" lang="en-US" altLang="zh-CN"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被收养的（作为成年儿子放置</a:t>
            </a:r>
            <a:r>
              <a:rPr kumimoji="0" lang="en-US" altLang="zh-CN"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a:t>
            </a:r>
          </a:p>
          <a:p>
            <a:pPr marL="628650" marR="0" lvl="0" indent="-628650" algn="l" defTabSz="914400" rtl="0" eaLnBrk="0" fontAlgn="base" latinLnBrk="0" hangingPunct="0">
              <a:lnSpc>
                <a:spcPct val="100000"/>
              </a:lnSpc>
              <a:spcBef>
                <a:spcPct val="0"/>
              </a:spcBef>
              <a:spcAft>
                <a:spcPct val="0"/>
              </a:spcAft>
              <a:buClrTx/>
              <a:buSzTx/>
              <a:buFont typeface="+mj-lt"/>
              <a:buAutoNum type="arabicPeriod"/>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接受神由耶稣基督</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S PGothic" panose="020B0600070205080204" pitchFamily="34" charset="-128"/>
              <a:ea typeface="MS PGothic" panose="020B0600070205080204" pitchFamily="34" charset="-128"/>
              <a:cs typeface="ＭＳ Ｐゴシック" charset="0"/>
            </a:endParaRPr>
          </a:p>
        </p:txBody>
      </p:sp>
    </p:spTree>
    <p:extLst>
      <p:ext uri="{BB962C8B-B14F-4D97-AF65-F5344CB8AC3E}">
        <p14:creationId xmlns:p14="http://schemas.microsoft.com/office/powerpoint/2010/main" val="30579233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48064" y="0"/>
            <a:ext cx="2069604" cy="30243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0" y="757274"/>
            <a:ext cx="9144000" cy="61007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11"/>
              <a:tabLst/>
              <a:defRPr/>
            </a:pPr>
            <a:r>
              <a:rPr kumimoji="0" lang="zh-CN" altLang="en-US"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有理</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S PGothic" panose="020B0600070205080204" pitchFamily="34" charset="-128"/>
              <a:ea typeface="MS PGothic" panose="020B0600070205080204" pitchFamily="34" charset="-128"/>
              <a:cs typeface="ＭＳ Ｐゴシック" charset="0"/>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11"/>
              <a:tabLst/>
              <a:defRPr/>
            </a:pPr>
            <a:r>
              <a:rPr kumimoji="0" lang="zh-CN" altLang="en-US"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原谅所有侵入</a:t>
            </a:r>
            <a:endParaRPr kumimoji="0" lang="en-US" altLang="zh-CN"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11"/>
              <a:tabLst/>
              <a:defRPr/>
            </a:pPr>
            <a:r>
              <a:rPr kumimoji="0" lang="zh-CN" altLang="en-US"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靠近</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a:t>
            </a:r>
            <a:r>
              <a:rPr kumimoji="0" lang="zh-CN" altLang="en-US"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拉近</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a:t>
            </a: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11"/>
              <a:tabLst/>
              <a:defRPr/>
            </a:pPr>
            <a:r>
              <a:rPr kumimoji="0" lang="zh-CN" altLang="en-US"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从黑暗的力量发出</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11"/>
              <a:tabLst/>
              <a:defRPr/>
            </a:pPr>
            <a:r>
              <a:rPr kumimoji="0" lang="zh-CN" altLang="en-US"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翻译成神的国度里</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11"/>
              <a:tabLst/>
              <a:defRPr/>
            </a:pPr>
            <a:r>
              <a:rPr kumimoji="0" lang="zh-CN" altLang="en-US"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在岩石上的基督耶稣</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11"/>
              <a:tabLst/>
              <a:defRPr/>
            </a:pPr>
            <a:r>
              <a:rPr kumimoji="0" lang="zh-CN" altLang="en-US"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从父神到基督的恩赐</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11"/>
              <a:tabLst/>
              <a:defRPr/>
            </a:pPr>
            <a:r>
              <a:rPr kumimoji="0" lang="zh-CN" altLang="en-US"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割礼在基督里</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11"/>
              <a:tabLst/>
              <a:defRPr/>
            </a:pPr>
            <a:r>
              <a:rPr kumimoji="0" lang="zh-CN" altLang="en-US"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圣洁和皇家祭司分享</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11"/>
              <a:tabLst/>
              <a:defRPr/>
            </a:pPr>
            <a:r>
              <a:rPr kumimoji="0" lang="zh-CN" altLang="en-US"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选择一代和特殊人物</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11"/>
              <a:tabLst/>
              <a:defRPr/>
            </a:pPr>
            <a:r>
              <a:rPr kumimoji="0" lang="zh-CN" altLang="en-US"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接触上帝</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11"/>
              <a:tabLst/>
              <a:defRPr/>
            </a:pPr>
            <a:r>
              <a:rPr kumimoji="0" lang="zh-CN" altLang="en-US" sz="3200" b="0"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在“更多”中，关心上帝</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S PGothic" panose="020B0600070205080204" pitchFamily="34" charset="-128"/>
              <a:ea typeface="MS PGothic" panose="020B0600070205080204" pitchFamily="34" charset="-128"/>
              <a:cs typeface="ＭＳ Ｐゴシック" charset="0"/>
            </a:endParaRPr>
          </a:p>
        </p:txBody>
      </p:sp>
      <p:sp>
        <p:nvSpPr>
          <p:cNvPr id="6" name="Rectangle 2"/>
          <p:cNvSpPr txBox="1">
            <a:spLocks noChangeArrowheads="1"/>
          </p:cNvSpPr>
          <p:nvPr/>
        </p:nvSpPr>
        <p:spPr bwMode="auto">
          <a:xfrm>
            <a:off x="6942055" y="-22225"/>
            <a:ext cx="2195736" cy="2371104"/>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zh-CN" altLang="en-US" sz="4400" b="0" i="0" u="none" strike="noStrike" kern="0" cap="none" spc="0" normalizeH="0" baseline="0" noProof="0" dirty="0">
                <a:ln>
                  <a:noFill/>
                </a:ln>
                <a:solidFill>
                  <a:srgbClr val="FFFFFF"/>
                </a:solidFill>
                <a:effectLst/>
                <a:uLnTx/>
                <a:uFillTx/>
                <a:latin typeface="Arial"/>
                <a:ea typeface="ＭＳ Ｐゴシック" pitchFamily="-108" charset="-128"/>
                <a:cs typeface="Arial"/>
              </a:rPr>
              <a:t>我们在基督里的身份</a:t>
            </a:r>
            <a:endPar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06073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43858" y="0"/>
            <a:ext cx="2069604" cy="30243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948264" y="49784"/>
            <a:ext cx="2195736" cy="2371104"/>
          </a:xfrm>
          <a:noFill/>
          <a:effectLst/>
        </p:spPr>
        <p:txBody>
          <a:bodyPr anchor="t"/>
          <a:lstStyle/>
          <a:p>
            <a:pPr algn="r" defTabSz="914400">
              <a:defRPr/>
            </a:pPr>
            <a:r>
              <a:rPr lang="zh-CN" altLang="en-US" dirty="0"/>
              <a:t>我们在基督里的身份</a:t>
            </a:r>
            <a:endParaRPr lang="en-US"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1045" y="1244354"/>
            <a:ext cx="9144000" cy="49849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23"/>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他的继承</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23"/>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我们的继承</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23"/>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天上协会</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23"/>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神的子民</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23"/>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家庭与神的家庭</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23"/>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光在主里面</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23"/>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三位一体的结合成圣父， 圣子， 圣灵</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23"/>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rPr>
              <a:t>恩赐的</a:t>
            </a: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“第一水果”和“认真”的精神</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23"/>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荣耀</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S PGothic" panose="020B0600070205080204" pitchFamily="34" charset="-128"/>
              <a:ea typeface="MS PGothic" panose="020B0600070205080204" pitchFamily="34" charset="-128"/>
              <a:cs typeface="Arial"/>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23"/>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在神的身上完成</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S PGothic" panose="020B0600070205080204" pitchFamily="34" charset="-128"/>
              <a:ea typeface="MS PGothic" panose="020B0600070205080204" pitchFamily="34" charset="-128"/>
              <a:cs typeface="ＭＳ Ｐゴシック" charset="0"/>
            </a:endParaRPr>
          </a:p>
          <a:p>
            <a:pPr marL="628650" marR="0" lvl="0" indent="-628650" algn="l" defTabSz="914400" rtl="0" eaLnBrk="0" fontAlgn="base" latinLnBrk="0" hangingPunct="0">
              <a:lnSpc>
                <a:spcPct val="100000"/>
              </a:lnSpc>
              <a:spcBef>
                <a:spcPct val="0"/>
              </a:spcBef>
              <a:spcAft>
                <a:spcPct val="0"/>
              </a:spcAft>
              <a:buClrTx/>
              <a:buSzTx/>
              <a:buFont typeface="+mj-lt"/>
              <a:buAutoNum type="arabicPeriod" startAt="23"/>
              <a:tabLst/>
              <a:defRPr/>
            </a:pPr>
            <a:r>
              <a:rPr kumimoji="0" lang="zh-CN" altLang="en-US" sz="3200" b="1" i="0" u="none" strike="noStrike" kern="1200" cap="none" spc="0" normalizeH="0" baseline="0" noProof="0" dirty="0">
                <a:ln>
                  <a:noFill/>
                </a:ln>
                <a:solidFill>
                  <a:srgbClr val="FFFFFF"/>
                </a:solidFill>
                <a:effectLst/>
                <a:uLnTx/>
                <a:uFillTx/>
                <a:latin typeface="MS PGothic" panose="020B0600070205080204" pitchFamily="34" charset="-128"/>
                <a:ea typeface="MS PGothic" panose="020B0600070205080204" pitchFamily="34" charset="-128"/>
                <a:cs typeface="Arial"/>
              </a:rPr>
              <a:t>拥有每一个属灵的祝福</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MS PGothic" panose="020B0600070205080204" pitchFamily="34" charset="-128"/>
              <a:ea typeface="MS PGothic" panose="020B0600070205080204" pitchFamily="34" charset="-128"/>
              <a:cs typeface="ＭＳ Ｐゴシック" charset="0"/>
            </a:endParaRPr>
          </a:p>
        </p:txBody>
      </p:sp>
    </p:spTree>
    <p:extLst>
      <p:ext uri="{BB962C8B-B14F-4D97-AF65-F5344CB8AC3E}">
        <p14:creationId xmlns:p14="http://schemas.microsoft.com/office/powerpoint/2010/main" val="18596794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05408"/>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3226"/>
            <a:ext cx="9144000" cy="1038634"/>
          </a:xfrm>
          <a:effectLst>
            <a:outerShdw blurRad="63500" dist="35921" dir="2700000" algn="ctr" rotWithShape="0">
              <a:schemeClr val="tx2">
                <a:alpha val="74998"/>
              </a:schemeClr>
            </a:outerShdw>
          </a:effectLst>
        </p:spPr>
        <p:txBody>
          <a:bodyPr anchor="t"/>
          <a:lstStyle/>
          <a:p>
            <a:pPr>
              <a:defRPr/>
            </a:pPr>
            <a:r>
              <a:rPr lang="zh-CN" altLang="en-US" sz="6600" dirty="0"/>
              <a:t>你在基督里的身份</a:t>
            </a:r>
            <a:endParaRPr lang="en-US" sz="66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4572000" y="2348880"/>
            <a:ext cx="4064000" cy="4064000"/>
          </a:xfrm>
          <a:prstGeom prst="rect">
            <a:avLst/>
          </a:prstGeom>
          <a:ln w="76200" cmpd="sng">
            <a:solidFill>
              <a:schemeClr val="tx1"/>
            </a:solidFill>
          </a:ln>
        </p:spPr>
      </p:pic>
    </p:spTree>
    <p:extLst>
      <p:ext uri="{BB962C8B-B14F-4D97-AF65-F5344CB8AC3E}">
        <p14:creationId xmlns:p14="http://schemas.microsoft.com/office/powerpoint/2010/main" val="24822192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577788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Latest Stats</a:t>
            </a:r>
          </a:p>
        </p:txBody>
      </p:sp>
      <p:pic>
        <p:nvPicPr>
          <p:cNvPr id="3" name="Picture 2" descr="Screen Shot 2017-07-09 at 12.58.58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67" y="188640"/>
            <a:ext cx="9144000" cy="5140624"/>
          </a:xfrm>
          <a:prstGeom prst="rect">
            <a:avLst/>
          </a:prstGeom>
        </p:spPr>
      </p:pic>
    </p:spTree>
    <p:extLst>
      <p:ext uri="{BB962C8B-B14F-4D97-AF65-F5344CB8AC3E}">
        <p14:creationId xmlns:p14="http://schemas.microsoft.com/office/powerpoint/2010/main" val="419849710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95101B"/>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p:cNvSpPr>
            <a:spLocks noGrp="1"/>
          </p:cNvSpPr>
          <p:nvPr>
            <p:ph type="ctrTitle"/>
          </p:nvPr>
        </p:nvSpPr>
        <p:spPr>
          <a:xfrm>
            <a:off x="2521862" y="1621331"/>
            <a:ext cx="5936337" cy="1979120"/>
          </a:xfrm>
        </p:spPr>
        <p:txBody>
          <a:bodyPr>
            <a:normAutofit fontScale="90000"/>
          </a:bodyPr>
          <a:lstStyle/>
          <a:p>
            <a:r>
              <a:rPr lang="en-US" b="1" dirty="0">
                <a:solidFill>
                  <a:schemeClr val="bg1"/>
                </a:solidFill>
              </a:rPr>
              <a:t>New Service Time! </a:t>
            </a:r>
            <a:br>
              <a:rPr lang="en-US" dirty="0">
                <a:solidFill>
                  <a:schemeClr val="bg1"/>
                </a:solidFill>
              </a:rPr>
            </a:br>
            <a:r>
              <a:rPr lang="en-US" i="1" dirty="0">
                <a:solidFill>
                  <a:schemeClr val="bg1"/>
                </a:solidFill>
              </a:rPr>
              <a:t>Starting Sunday, 13 August</a:t>
            </a:r>
          </a:p>
        </p:txBody>
      </p:sp>
      <p:sp>
        <p:nvSpPr>
          <p:cNvPr id="3" name="Subtitle 2"/>
          <p:cNvSpPr>
            <a:spLocks noGrp="1"/>
          </p:cNvSpPr>
          <p:nvPr>
            <p:ph type="subTitle" idx="1"/>
          </p:nvPr>
        </p:nvSpPr>
        <p:spPr>
          <a:xfrm>
            <a:off x="3071266" y="3679039"/>
            <a:ext cx="5142798" cy="1752600"/>
          </a:xfrm>
        </p:spPr>
        <p:txBody>
          <a:bodyPr/>
          <a:lstStyle/>
          <a:p>
            <a:r>
              <a:rPr lang="en-US" dirty="0">
                <a:solidFill>
                  <a:schemeClr val="bg1"/>
                </a:solidFill>
              </a:rPr>
              <a:t>10:30 AM</a:t>
            </a:r>
          </a:p>
          <a:p>
            <a:r>
              <a:rPr lang="en-US" dirty="0">
                <a:solidFill>
                  <a:schemeClr val="bg1"/>
                </a:solidFill>
              </a:rPr>
              <a:t>Here in the Upper Room</a:t>
            </a:r>
          </a:p>
          <a:p>
            <a:r>
              <a:rPr lang="en-US" b="1" i="1" dirty="0">
                <a:solidFill>
                  <a:schemeClr val="bg1"/>
                </a:solidFill>
              </a:rPr>
              <a:t>Mark your Calendars!</a:t>
            </a:r>
          </a:p>
        </p:txBody>
      </p:sp>
      <p:cxnSp>
        <p:nvCxnSpPr>
          <p:cNvPr id="6" name="Straight Connector 5"/>
          <p:cNvCxnSpPr/>
          <p:nvPr/>
        </p:nvCxnSpPr>
        <p:spPr>
          <a:xfrm>
            <a:off x="1830939" y="261214"/>
            <a:ext cx="0" cy="1288056"/>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745411" y="1549272"/>
            <a:ext cx="1085528"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028370" y="1756441"/>
            <a:ext cx="1511243"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028370" y="1756441"/>
            <a:ext cx="0" cy="367501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048260" y="630516"/>
            <a:ext cx="0" cy="92776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048260" y="1558277"/>
            <a:ext cx="1879802"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1830939" y="1756441"/>
            <a:ext cx="0" cy="4483173"/>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05299" y="1746705"/>
            <a:ext cx="1425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15453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3059832" y="836712"/>
            <a:ext cx="5616624" cy="2780928"/>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在你服侍基督中如何被</a:t>
            </a:r>
            <a:r>
              <a:rPr lang="zh-CN" altLang="en-US" sz="6600" b="1" dirty="0">
                <a:solidFill>
                  <a:srgbClr val="FFFF00"/>
                </a:solidFill>
                <a:effectLst>
                  <a:glow rad="127000">
                    <a:schemeClr val="tx1"/>
                  </a:glow>
                </a:effectLst>
                <a:latin typeface="Arial" charset="0"/>
                <a:ea typeface="ＭＳ Ｐゴシック" charset="0"/>
                <a:cs typeface="ＭＳ Ｐゴシック" charset="0"/>
              </a:rPr>
              <a:t>鼓励</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750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35891" y="0"/>
            <a:ext cx="9179891" cy="5098976"/>
            <a:chOff x="-35891" y="0"/>
            <a:chExt cx="9179891" cy="5098976"/>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91" y="0"/>
              <a:ext cx="9144000" cy="5098976"/>
            </a:xfrm>
            <a:prstGeom prst="rect">
              <a:avLst/>
            </a:prstGeom>
          </p:spPr>
        </p:pic>
        <p:sp>
          <p:nvSpPr>
            <p:cNvPr id="3" name="Rectangle 2"/>
            <p:cNvSpPr/>
            <p:nvPr/>
          </p:nvSpPr>
          <p:spPr bwMode="auto">
            <a:xfrm>
              <a:off x="3779912" y="1844824"/>
              <a:ext cx="5364088" cy="2304256"/>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8" name="Rectangle 2"/>
          <p:cNvSpPr txBox="1">
            <a:spLocks noChangeArrowheads="1"/>
          </p:cNvSpPr>
          <p:nvPr/>
        </p:nvSpPr>
        <p:spPr bwMode="auto">
          <a:xfrm>
            <a:off x="-19073" y="4869160"/>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347864" y="0"/>
            <a:ext cx="5765333" cy="4581128"/>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作个受上帝鼓励的人</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699856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zh-CN" altLang="en-US" b="1" dirty="0">
                <a:effectLst>
                  <a:glow rad="127000">
                    <a:schemeClr val="tx1"/>
                  </a:glow>
                </a:effectLst>
                <a:latin typeface="Arial" charset="0"/>
                <a:ea typeface="ＭＳ Ｐゴシック" charset="0"/>
                <a:cs typeface="ＭＳ Ｐゴシック" charset="0"/>
              </a:rPr>
              <a:t>看到自己特权的</a:t>
            </a:r>
            <a:r>
              <a:rPr lang="zh-CN" altLang="en-US" sz="6000" b="1" dirty="0">
                <a:solidFill>
                  <a:srgbClr val="FFFF00"/>
                </a:solidFill>
                <a:effectLst>
                  <a:glow rad="127000">
                    <a:schemeClr val="tx1"/>
                  </a:glow>
                </a:effectLst>
                <a:latin typeface="Arial" charset="0"/>
                <a:ea typeface="ＭＳ Ｐゴシック" charset="0"/>
                <a:cs typeface="ＭＳ Ｐゴシック" charset="0"/>
              </a:rPr>
              <a:t>地位</a:t>
            </a:r>
            <a:r>
              <a:rPr lang="en-US"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40768"/>
            <a:ext cx="9144000" cy="551723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1–6</a:t>
            </a:r>
          </a:p>
        </p:txBody>
      </p:sp>
    </p:spTree>
    <p:extLst>
      <p:ext uri="{BB962C8B-B14F-4D97-AF65-F5344CB8AC3E}">
        <p14:creationId xmlns:p14="http://schemas.microsoft.com/office/powerpoint/2010/main" val="14624495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99392"/>
            <a:ext cx="9144000" cy="122413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看到自己荣耀的</a:t>
            </a:r>
            <a:r>
              <a:rPr lang="zh-CN" altLang="en-US" sz="6000" b="1" dirty="0">
                <a:solidFill>
                  <a:srgbClr val="FFFF00"/>
                </a:solidFill>
                <a:effectLst>
                  <a:glow rad="127000">
                    <a:schemeClr val="tx1"/>
                  </a:glow>
                </a:effectLst>
                <a:latin typeface="Arial" charset="0"/>
                <a:ea typeface="ＭＳ Ｐゴシック" charset="0"/>
                <a:cs typeface="ＭＳ Ｐゴシック" charset="0"/>
              </a:rPr>
              <a:t>未来</a:t>
            </a:r>
            <a:r>
              <a:rPr lang="en-US" sz="4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80728"/>
            <a:ext cx="9144000" cy="587727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7–14</a:t>
            </a:r>
          </a:p>
        </p:txBody>
      </p:sp>
    </p:spTree>
    <p:extLst>
      <p:ext uri="{BB962C8B-B14F-4D97-AF65-F5344CB8AC3E}">
        <p14:creationId xmlns:p14="http://schemas.microsoft.com/office/powerpoint/2010/main" val="15921913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26453054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119810" name="Rectangle 1026"/>
          <p:cNvSpPr>
            <a:spLocks noGrp="1" noChangeArrowheads="1"/>
          </p:cNvSpPr>
          <p:nvPr>
            <p:ph type="ctrTitle"/>
          </p:nvPr>
        </p:nvSpPr>
        <p:spPr>
          <a:xfrm>
            <a:off x="1295400" y="0"/>
            <a:ext cx="6477000" cy="1295400"/>
          </a:xfrm>
          <a:solidFill>
            <a:srgbClr val="004200"/>
          </a:solidFill>
          <a:effectLst>
            <a:outerShdw blurRad="63500" dist="35921" dir="2700000" algn="ctr" rotWithShape="0">
              <a:srgbClr val="000000">
                <a:alpha val="99962"/>
              </a:srgbClr>
            </a:outerShdw>
          </a:effectLst>
        </p:spPr>
        <p:txBody>
          <a:bodyPr/>
          <a:lstStyle/>
          <a:p>
            <a:pPr eaLnBrk="1" hangingPunct="1">
              <a:defRPr/>
            </a:pPr>
            <a:r>
              <a:rPr lang="en-US" sz="2400" dirty="0">
                <a:solidFill>
                  <a:srgbClr val="004200"/>
                </a:solidFill>
                <a:latin typeface="Arial"/>
                <a:cs typeface="Arial"/>
              </a:rPr>
              <a:t>The Postexilic Era</a:t>
            </a:r>
          </a:p>
        </p:txBody>
      </p:sp>
      <p:sp>
        <p:nvSpPr>
          <p:cNvPr id="118789" name="Rectangle 1027"/>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8099" dir="2700000" algn="ctr" rotWithShape="0">
              <a:srgbClr val="000000">
                <a:alpha val="74998"/>
              </a:srgbClr>
            </a:outerShdw>
          </a:effectLst>
        </p:spPr>
        <p:txBody>
          <a:bodyPr wrap="none" anchor="ctr"/>
          <a:lstStyle/>
          <a:p>
            <a:pPr>
              <a:defRPr/>
            </a:pPr>
            <a:endParaRPr lang="en-US">
              <a:solidFill>
                <a:srgbClr val="FFFF66"/>
              </a:solidFill>
              <a:latin typeface="Arial"/>
              <a:ea typeface="Osaka" charset="0"/>
              <a:cs typeface="Arial"/>
            </a:endParaRPr>
          </a:p>
        </p:txBody>
      </p:sp>
      <p:sp>
        <p:nvSpPr>
          <p:cNvPr id="118790" name="Rectangle 1028"/>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8099" dir="2700000" algn="ctr" rotWithShape="0">
              <a:srgbClr val="000000">
                <a:alpha val="74998"/>
              </a:srgbClr>
            </a:outerShdw>
          </a:effectLst>
        </p:spPr>
        <p:txBody>
          <a:bodyPr wrap="none" anchor="ctr"/>
          <a:lstStyle/>
          <a:p>
            <a:pPr>
              <a:defRPr/>
            </a:pPr>
            <a:endParaRPr lang="en-US">
              <a:solidFill>
                <a:srgbClr val="FFFF66"/>
              </a:solidFill>
              <a:latin typeface="Arial"/>
              <a:ea typeface="Osaka" charset="0"/>
              <a:cs typeface="Arial"/>
            </a:endParaRPr>
          </a:p>
        </p:txBody>
      </p:sp>
      <p:sp>
        <p:nvSpPr>
          <p:cNvPr id="119813" name="Text Box 1029"/>
          <p:cNvSpPr txBox="1">
            <a:spLocks noChangeArrowheads="1"/>
          </p:cNvSpPr>
          <p:nvPr/>
        </p:nvSpPr>
        <p:spPr bwMode="auto">
          <a:xfrm>
            <a:off x="8382000" y="76200"/>
            <a:ext cx="698500" cy="461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pPr>
              <a:defRPr/>
            </a:pPr>
            <a:r>
              <a:rPr lang="en-US" b="1">
                <a:solidFill>
                  <a:srgbClr val="FFFFFF"/>
                </a:solidFill>
                <a:effectLst>
                  <a:outerShdw blurRad="50800" dist="38100" dir="2700000" algn="tl" rotWithShape="0">
                    <a:srgbClr val="000000"/>
                  </a:outerShdw>
                </a:effectLst>
                <a:latin typeface="Arial"/>
                <a:ea typeface="Osaka"/>
                <a:cs typeface="Arial"/>
              </a:rPr>
              <a:t>560</a:t>
            </a:r>
          </a:p>
        </p:txBody>
      </p:sp>
      <p:sp>
        <p:nvSpPr>
          <p:cNvPr id="119814" name="Rectangle 1030"/>
          <p:cNvSpPr>
            <a:spLocks noChangeArrowheads="1"/>
          </p:cNvSpPr>
          <p:nvPr/>
        </p:nvSpPr>
        <p:spPr bwMode="auto">
          <a:xfrm>
            <a:off x="838200" y="2971800"/>
            <a:ext cx="9906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b="1">
                <a:solidFill>
                  <a:srgbClr val="FFFFFF"/>
                </a:solidFill>
                <a:effectLst>
                  <a:outerShdw blurRad="50800" dist="38100" dir="2700000" algn="tl" rotWithShape="0">
                    <a:srgbClr val="000000"/>
                  </a:outerShdw>
                </a:effectLst>
                <a:latin typeface="Arial"/>
                <a:ea typeface="Osaka"/>
                <a:cs typeface="Arial"/>
              </a:rPr>
              <a:t>586</a:t>
            </a:r>
          </a:p>
        </p:txBody>
      </p:sp>
      <p:sp>
        <p:nvSpPr>
          <p:cNvPr id="243719" name="WordArt 1031"/>
          <p:cNvSpPr>
            <a:spLocks noChangeArrowheads="1" noChangeShapeType="1" noTextEdit="1"/>
          </p:cNvSpPr>
          <p:nvPr/>
        </p:nvSpPr>
        <p:spPr bwMode="auto">
          <a:xfrm>
            <a:off x="1905000" y="266700"/>
            <a:ext cx="5381625" cy="6477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solidFill>
                  <a:srgbClr val="FFFF66"/>
                </a:solidFill>
                <a:latin typeface="Osaka"/>
                <a:ea typeface="Osaka"/>
                <a:cs typeface="Osaka"/>
              </a:rPr>
              <a:t>被掳后时期</a:t>
            </a:r>
            <a:endParaRPr lang="en-US" sz="3600" kern="10">
              <a:solidFill>
                <a:srgbClr val="FFFF66"/>
              </a:solidFill>
              <a:latin typeface="Osaka"/>
              <a:ea typeface="Osaka"/>
              <a:cs typeface="Osaka"/>
            </a:endParaRPr>
          </a:p>
        </p:txBody>
      </p:sp>
      <p:sp>
        <p:nvSpPr>
          <p:cNvPr id="119816" name="Rectangle 1032"/>
          <p:cNvSpPr>
            <a:spLocks noChangeArrowheads="1"/>
          </p:cNvSpPr>
          <p:nvPr/>
        </p:nvSpPr>
        <p:spPr bwMode="auto">
          <a:xfrm>
            <a:off x="2362200" y="2971800"/>
            <a:ext cx="9906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b="1">
                <a:solidFill>
                  <a:srgbClr val="FFFFFF"/>
                </a:solidFill>
                <a:effectLst>
                  <a:outerShdw blurRad="50800" dist="38100" dir="2700000" algn="tl" rotWithShape="0">
                    <a:srgbClr val="000000"/>
                  </a:outerShdw>
                </a:effectLst>
                <a:latin typeface="Arial"/>
                <a:ea typeface="Osaka"/>
                <a:cs typeface="Arial"/>
              </a:rPr>
              <a:t>539</a:t>
            </a:r>
          </a:p>
        </p:txBody>
      </p:sp>
      <p:sp>
        <p:nvSpPr>
          <p:cNvPr id="119817" name="Rectangle 1033"/>
          <p:cNvSpPr>
            <a:spLocks noChangeArrowheads="1"/>
          </p:cNvSpPr>
          <p:nvPr/>
        </p:nvSpPr>
        <p:spPr bwMode="auto">
          <a:xfrm>
            <a:off x="3048000" y="2971800"/>
            <a:ext cx="9906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b="1">
                <a:solidFill>
                  <a:srgbClr val="FFFFFF"/>
                </a:solidFill>
                <a:effectLst>
                  <a:outerShdw blurRad="50800" dist="38100" dir="2700000" algn="tl" rotWithShape="0">
                    <a:srgbClr val="000000"/>
                  </a:outerShdw>
                </a:effectLst>
                <a:latin typeface="Arial"/>
                <a:ea typeface="Osaka"/>
                <a:cs typeface="Arial"/>
              </a:rPr>
              <a:t>536</a:t>
            </a:r>
          </a:p>
        </p:txBody>
      </p:sp>
      <p:sp>
        <p:nvSpPr>
          <p:cNvPr id="119818" name="Rectangle 1034"/>
          <p:cNvSpPr>
            <a:spLocks noChangeArrowheads="1"/>
          </p:cNvSpPr>
          <p:nvPr/>
        </p:nvSpPr>
        <p:spPr bwMode="auto">
          <a:xfrm>
            <a:off x="4724400" y="2971800"/>
            <a:ext cx="8382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b="1">
                <a:solidFill>
                  <a:srgbClr val="FFFFFF"/>
                </a:solidFill>
                <a:effectLst>
                  <a:outerShdw blurRad="50800" dist="38100" dir="2700000" algn="tl" rotWithShape="0">
                    <a:srgbClr val="000000"/>
                  </a:outerShdw>
                </a:effectLst>
                <a:latin typeface="Arial"/>
                <a:ea typeface="Osaka"/>
                <a:cs typeface="Arial"/>
              </a:rPr>
              <a:t>516</a:t>
            </a:r>
          </a:p>
        </p:txBody>
      </p:sp>
      <p:sp>
        <p:nvSpPr>
          <p:cNvPr id="119819" name="Rectangle 1035"/>
          <p:cNvSpPr>
            <a:spLocks noChangeArrowheads="1"/>
          </p:cNvSpPr>
          <p:nvPr/>
        </p:nvSpPr>
        <p:spPr bwMode="auto">
          <a:xfrm>
            <a:off x="-76200" y="2971800"/>
            <a:ext cx="9906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b="1">
                <a:solidFill>
                  <a:srgbClr val="FFFFFF"/>
                </a:solidFill>
                <a:effectLst>
                  <a:outerShdw blurRad="50800" dist="38100" dir="2700000" algn="tl" rotWithShape="0">
                    <a:srgbClr val="000000"/>
                  </a:outerShdw>
                </a:effectLst>
                <a:latin typeface="Arial"/>
                <a:ea typeface="Osaka"/>
                <a:cs typeface="Arial"/>
              </a:rPr>
              <a:t>605</a:t>
            </a:r>
          </a:p>
        </p:txBody>
      </p:sp>
      <p:sp>
        <p:nvSpPr>
          <p:cNvPr id="119820" name="Rectangle 1036"/>
          <p:cNvSpPr>
            <a:spLocks noChangeArrowheads="1"/>
          </p:cNvSpPr>
          <p:nvPr/>
        </p:nvSpPr>
        <p:spPr bwMode="auto">
          <a:xfrm>
            <a:off x="4038600" y="18669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rgbClr val="408000"/>
              </a:buClr>
              <a:buSzPct val="110000"/>
              <a:defRPr/>
            </a:pPr>
            <a:r>
              <a:rPr lang="ja-JP" altLang="en-US" sz="2800">
                <a:solidFill>
                  <a:srgbClr val="FFFF66"/>
                </a:solidFill>
                <a:latin typeface="Arial"/>
                <a:ea typeface="Osaka" charset="0"/>
                <a:cs typeface="Arial"/>
              </a:rPr>
              <a:t>哈该</a:t>
            </a:r>
            <a:endParaRPr lang="en-US" sz="2800">
              <a:solidFill>
                <a:srgbClr val="FFFFFF"/>
              </a:solidFill>
              <a:latin typeface="Arial"/>
              <a:ea typeface="Osaka" charset="0"/>
              <a:cs typeface="Arial"/>
            </a:endParaRPr>
          </a:p>
        </p:txBody>
      </p:sp>
      <p:sp>
        <p:nvSpPr>
          <p:cNvPr id="119821" name="Rectangle 1037"/>
          <p:cNvSpPr>
            <a:spLocks noChangeArrowheads="1"/>
          </p:cNvSpPr>
          <p:nvPr/>
        </p:nvSpPr>
        <p:spPr bwMode="auto">
          <a:xfrm>
            <a:off x="4038600" y="2286000"/>
            <a:ext cx="19050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rgbClr val="408000"/>
              </a:buClr>
              <a:buSzPct val="110000"/>
              <a:defRPr/>
            </a:pPr>
            <a:r>
              <a:rPr lang="ja-JP" altLang="en-US" sz="2800">
                <a:solidFill>
                  <a:srgbClr val="FFFF66"/>
                </a:solidFill>
                <a:latin typeface="Arial"/>
                <a:ea typeface="Osaka" charset="0"/>
                <a:cs typeface="Arial"/>
              </a:rPr>
              <a:t>撒迦利亚</a:t>
            </a:r>
            <a:endParaRPr lang="en-US" sz="2800">
              <a:solidFill>
                <a:srgbClr val="FFFFFF"/>
              </a:solidFill>
              <a:latin typeface="Arial"/>
              <a:ea typeface="Osaka" charset="0"/>
              <a:cs typeface="Arial"/>
            </a:endParaRPr>
          </a:p>
        </p:txBody>
      </p:sp>
      <p:sp>
        <p:nvSpPr>
          <p:cNvPr id="119822" name="Rectangle 1038"/>
          <p:cNvSpPr>
            <a:spLocks noChangeArrowheads="1"/>
          </p:cNvSpPr>
          <p:nvPr/>
        </p:nvSpPr>
        <p:spPr bwMode="auto">
          <a:xfrm>
            <a:off x="7467600" y="2247900"/>
            <a:ext cx="1447800" cy="4953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408000"/>
              </a:buClr>
              <a:buSzPct val="110000"/>
              <a:defRPr/>
            </a:pPr>
            <a:r>
              <a:rPr lang="ja-JP" altLang="en-US" sz="2800">
                <a:solidFill>
                  <a:srgbClr val="FFFF66"/>
                </a:solidFill>
                <a:latin typeface="Arial"/>
                <a:ea typeface="Osaka" charset="0"/>
                <a:cs typeface="Arial"/>
              </a:rPr>
              <a:t>玛拉基</a:t>
            </a:r>
            <a:endParaRPr lang="en-US" sz="2800">
              <a:solidFill>
                <a:srgbClr val="FFFFFF"/>
              </a:solidFill>
              <a:latin typeface="Arial"/>
              <a:ea typeface="Osaka" charset="0"/>
              <a:cs typeface="Arial"/>
            </a:endParaRPr>
          </a:p>
        </p:txBody>
      </p:sp>
      <p:sp>
        <p:nvSpPr>
          <p:cNvPr id="119823" name="Rectangle 1039"/>
          <p:cNvSpPr>
            <a:spLocks noChangeArrowheads="1"/>
          </p:cNvSpPr>
          <p:nvPr/>
        </p:nvSpPr>
        <p:spPr bwMode="auto">
          <a:xfrm>
            <a:off x="3962400" y="2971800"/>
            <a:ext cx="8382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b="1">
                <a:solidFill>
                  <a:srgbClr val="FFFFFF"/>
                </a:solidFill>
                <a:effectLst>
                  <a:outerShdw blurRad="50800" dist="38100" dir="2700000" algn="tl" rotWithShape="0">
                    <a:srgbClr val="000000"/>
                  </a:outerShdw>
                </a:effectLst>
                <a:latin typeface="Arial"/>
                <a:ea typeface="Osaka"/>
                <a:cs typeface="Arial"/>
              </a:rPr>
              <a:t>520</a:t>
            </a:r>
          </a:p>
        </p:txBody>
      </p:sp>
      <p:sp>
        <p:nvSpPr>
          <p:cNvPr id="118802" name="Rectangle 1040"/>
          <p:cNvSpPr>
            <a:spLocks noChangeArrowheads="1"/>
          </p:cNvSpPr>
          <p:nvPr/>
        </p:nvSpPr>
        <p:spPr bwMode="auto">
          <a:xfrm>
            <a:off x="1403350" y="6237288"/>
            <a:ext cx="2209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ja-JP" altLang="en-US" sz="2800" dirty="0">
                <a:solidFill>
                  <a:srgbClr val="FFFF66"/>
                </a:solidFill>
                <a:latin typeface="Arial"/>
                <a:ea typeface="Osaka" charset="0"/>
                <a:cs typeface="Arial"/>
              </a:rPr>
              <a:t>寺庙工作 </a:t>
            </a:r>
          </a:p>
        </p:txBody>
      </p:sp>
      <p:sp>
        <p:nvSpPr>
          <p:cNvPr id="119825" name="Rectangle 1041"/>
          <p:cNvSpPr>
            <a:spLocks noChangeArrowheads="1"/>
          </p:cNvSpPr>
          <p:nvPr/>
        </p:nvSpPr>
        <p:spPr bwMode="auto">
          <a:xfrm>
            <a:off x="7053263" y="5105400"/>
            <a:ext cx="1304925"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rgbClr val="408000"/>
              </a:buClr>
              <a:buSzPct val="110000"/>
              <a:defRPr/>
            </a:pPr>
            <a:r>
              <a:rPr lang="ja-JP" altLang="en-US" sz="2800">
                <a:solidFill>
                  <a:srgbClr val="FFFF66"/>
                </a:solidFill>
                <a:latin typeface="Arial"/>
                <a:ea typeface="Osaka" charset="0"/>
                <a:cs typeface="Arial"/>
              </a:rPr>
              <a:t>以斯拉</a:t>
            </a:r>
            <a:endParaRPr lang="en-US" sz="2800">
              <a:solidFill>
                <a:srgbClr val="FFFFFF"/>
              </a:solidFill>
              <a:latin typeface="Arial"/>
              <a:ea typeface="Osaka" charset="0"/>
              <a:cs typeface="Arial"/>
            </a:endParaRPr>
          </a:p>
        </p:txBody>
      </p:sp>
      <p:sp>
        <p:nvSpPr>
          <p:cNvPr id="119826" name="Rectangle 1042"/>
          <p:cNvSpPr>
            <a:spLocks noChangeArrowheads="1"/>
          </p:cNvSpPr>
          <p:nvPr/>
        </p:nvSpPr>
        <p:spPr bwMode="auto">
          <a:xfrm>
            <a:off x="7543800" y="55626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rgbClr val="408000"/>
              </a:buClr>
              <a:buSzPct val="110000"/>
              <a:defRPr/>
            </a:pPr>
            <a:r>
              <a:rPr lang="ja-JP" altLang="en-US" sz="2800">
                <a:solidFill>
                  <a:srgbClr val="FFFF66"/>
                </a:solidFill>
                <a:latin typeface="Arial"/>
                <a:ea typeface="Osaka" charset="0"/>
                <a:cs typeface="Arial"/>
              </a:rPr>
              <a:t>尼希米</a:t>
            </a:r>
            <a:endParaRPr lang="en-US" sz="2800">
              <a:solidFill>
                <a:srgbClr val="FFFFFF"/>
              </a:solidFill>
              <a:latin typeface="Arial"/>
              <a:ea typeface="Osaka" charset="0"/>
              <a:cs typeface="Arial"/>
            </a:endParaRPr>
          </a:p>
        </p:txBody>
      </p:sp>
      <p:sp>
        <p:nvSpPr>
          <p:cNvPr id="118805" name="Rectangle 1043"/>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lang="en-US">
              <a:solidFill>
                <a:srgbClr val="408000"/>
              </a:solidFill>
              <a:latin typeface="Arial"/>
              <a:ea typeface="Osaka" charset="0"/>
              <a:cs typeface="Arial"/>
            </a:endParaRPr>
          </a:p>
        </p:txBody>
      </p:sp>
      <p:sp>
        <p:nvSpPr>
          <p:cNvPr id="118806" name="Rectangle 1044"/>
          <p:cNvSpPr>
            <a:spLocks noChangeArrowheads="1"/>
          </p:cNvSpPr>
          <p:nvPr/>
        </p:nvSpPr>
        <p:spPr bwMode="auto">
          <a:xfrm>
            <a:off x="4267200" y="3505200"/>
            <a:ext cx="914400" cy="13716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lang="en-US">
              <a:solidFill>
                <a:srgbClr val="408000"/>
              </a:solidFill>
              <a:latin typeface="Arial"/>
              <a:ea typeface="Osaka" charset="0"/>
              <a:cs typeface="Arial"/>
            </a:endParaRPr>
          </a:p>
        </p:txBody>
      </p:sp>
      <p:sp>
        <p:nvSpPr>
          <p:cNvPr id="118807" name="Rectangle 1045"/>
          <p:cNvSpPr>
            <a:spLocks noChangeArrowheads="1"/>
          </p:cNvSpPr>
          <p:nvPr/>
        </p:nvSpPr>
        <p:spPr bwMode="auto">
          <a:xfrm>
            <a:off x="685800" y="6248400"/>
            <a:ext cx="609600" cy="4572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lang="en-US">
              <a:solidFill>
                <a:srgbClr val="408000"/>
              </a:solidFill>
              <a:latin typeface="Arial"/>
              <a:ea typeface="Osaka" charset="0"/>
              <a:cs typeface="Arial"/>
            </a:endParaRPr>
          </a:p>
        </p:txBody>
      </p:sp>
      <p:sp>
        <p:nvSpPr>
          <p:cNvPr id="119830" name="Rectangle 1046"/>
          <p:cNvSpPr>
            <a:spLocks noChangeArrowheads="1"/>
          </p:cNvSpPr>
          <p:nvPr/>
        </p:nvSpPr>
        <p:spPr bwMode="auto">
          <a:xfrm>
            <a:off x="2667000" y="5105400"/>
            <a:ext cx="1828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rgbClr val="408000"/>
              </a:buClr>
              <a:buSzPct val="110000"/>
              <a:defRPr/>
            </a:pPr>
            <a:r>
              <a:rPr lang="ja-JP" altLang="en-US" sz="2800">
                <a:solidFill>
                  <a:srgbClr val="FFFF66"/>
                </a:solidFill>
                <a:latin typeface="Arial"/>
                <a:ea typeface="Osaka" charset="0"/>
                <a:cs typeface="Arial"/>
              </a:rPr>
              <a:t>所罗巴伯</a:t>
            </a:r>
            <a:endParaRPr lang="en-US" sz="2800">
              <a:solidFill>
                <a:srgbClr val="FFFFFF"/>
              </a:solidFill>
              <a:latin typeface="Arial"/>
              <a:ea typeface="Osaka" charset="0"/>
              <a:cs typeface="Arial"/>
            </a:endParaRPr>
          </a:p>
        </p:txBody>
      </p:sp>
      <p:sp>
        <p:nvSpPr>
          <p:cNvPr id="119831" name="Rectangle 1047"/>
          <p:cNvSpPr>
            <a:spLocks noChangeArrowheads="1"/>
          </p:cNvSpPr>
          <p:nvPr/>
        </p:nvSpPr>
        <p:spPr bwMode="auto">
          <a:xfrm>
            <a:off x="7543800" y="2971800"/>
            <a:ext cx="16002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b="1">
                <a:solidFill>
                  <a:srgbClr val="FFFFFF"/>
                </a:solidFill>
                <a:effectLst>
                  <a:outerShdw blurRad="50800" dist="38100" dir="2700000" algn="tl" rotWithShape="0">
                    <a:srgbClr val="000000"/>
                  </a:outerShdw>
                </a:effectLst>
                <a:latin typeface="Arial"/>
                <a:ea typeface="Osaka"/>
                <a:cs typeface="Arial"/>
              </a:rPr>
              <a:t>444-425</a:t>
            </a:r>
          </a:p>
        </p:txBody>
      </p:sp>
      <p:sp>
        <p:nvSpPr>
          <p:cNvPr id="119832" name="Rectangle 1048"/>
          <p:cNvSpPr>
            <a:spLocks noChangeArrowheads="1"/>
          </p:cNvSpPr>
          <p:nvPr/>
        </p:nvSpPr>
        <p:spPr bwMode="auto">
          <a:xfrm>
            <a:off x="5572125" y="5105400"/>
            <a:ext cx="1438275"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rgbClr val="408000"/>
              </a:buClr>
              <a:buSzPct val="110000"/>
              <a:defRPr/>
            </a:pPr>
            <a:r>
              <a:rPr lang="ja-JP" altLang="en-US" sz="2800">
                <a:solidFill>
                  <a:srgbClr val="FFFF66"/>
                </a:solidFill>
                <a:latin typeface="Arial"/>
                <a:ea typeface="Osaka" charset="0"/>
                <a:cs typeface="Arial"/>
              </a:rPr>
              <a:t>以斯帖</a:t>
            </a:r>
            <a:endParaRPr lang="en-US" sz="2800">
              <a:solidFill>
                <a:srgbClr val="FFFFFF"/>
              </a:solidFill>
              <a:latin typeface="Arial"/>
              <a:ea typeface="Osaka" charset="0"/>
              <a:cs typeface="Arial"/>
            </a:endParaRPr>
          </a:p>
        </p:txBody>
      </p:sp>
      <p:sp>
        <p:nvSpPr>
          <p:cNvPr id="119833" name="Rectangle 1049"/>
          <p:cNvSpPr>
            <a:spLocks noChangeArrowheads="1"/>
          </p:cNvSpPr>
          <p:nvPr/>
        </p:nvSpPr>
        <p:spPr bwMode="auto">
          <a:xfrm>
            <a:off x="5638800" y="2971800"/>
            <a:ext cx="16002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rgbClr val="408000"/>
              </a:buClr>
              <a:buSzPct val="110000"/>
              <a:defRPr/>
            </a:pPr>
            <a:r>
              <a:rPr lang="en-US" sz="2800" b="1">
                <a:solidFill>
                  <a:srgbClr val="FFFFFF"/>
                </a:solidFill>
                <a:effectLst>
                  <a:outerShdw blurRad="50800" dist="38100" dir="2700000" algn="tl" rotWithShape="0">
                    <a:srgbClr val="000000"/>
                  </a:outerShdw>
                </a:effectLst>
                <a:latin typeface="Arial"/>
                <a:ea typeface="Osaka"/>
                <a:cs typeface="Arial"/>
              </a:rPr>
              <a:t>483-473</a:t>
            </a:r>
          </a:p>
        </p:txBody>
      </p:sp>
      <p:sp>
        <p:nvSpPr>
          <p:cNvPr id="118812" name="Rectangle 1050"/>
          <p:cNvSpPr>
            <a:spLocks noChangeArrowheads="1"/>
          </p:cNvSpPr>
          <p:nvPr/>
        </p:nvSpPr>
        <p:spPr bwMode="auto">
          <a:xfrm>
            <a:off x="228600" y="19812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rgbClr val="408000"/>
              </a:buClr>
              <a:buSzPct val="110000"/>
              <a:defRPr/>
            </a:pPr>
            <a:r>
              <a:rPr lang="ja-JP" altLang="en-US" sz="2800">
                <a:solidFill>
                  <a:srgbClr val="FFFF66"/>
                </a:solidFill>
                <a:latin typeface="Arial"/>
                <a:ea typeface="Osaka" charset="0"/>
                <a:cs typeface="Arial"/>
              </a:rPr>
              <a:t>先知</a:t>
            </a:r>
            <a:r>
              <a:rPr lang="en-US" altLang="ja-JP" sz="2800" b="1" i="1">
                <a:solidFill>
                  <a:srgbClr val="FFFFFF"/>
                </a:solidFill>
                <a:latin typeface="Arial"/>
                <a:ea typeface="Osaka" charset="0"/>
                <a:cs typeface="Arial"/>
              </a:rPr>
              <a:t>:</a:t>
            </a:r>
            <a:endParaRPr lang="en-US" sz="2800" b="1" i="1">
              <a:solidFill>
                <a:srgbClr val="FFFFFF"/>
              </a:solidFill>
              <a:latin typeface="Arial"/>
              <a:ea typeface="Osaka" charset="0"/>
              <a:cs typeface="Arial"/>
            </a:endParaRPr>
          </a:p>
        </p:txBody>
      </p:sp>
      <p:sp>
        <p:nvSpPr>
          <p:cNvPr id="118813" name="Rectangle 1051"/>
          <p:cNvSpPr>
            <a:spLocks noChangeArrowheads="1"/>
          </p:cNvSpPr>
          <p:nvPr/>
        </p:nvSpPr>
        <p:spPr bwMode="auto">
          <a:xfrm>
            <a:off x="228600" y="5219700"/>
            <a:ext cx="1828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rgbClr val="408000"/>
              </a:buClr>
              <a:buSzPct val="110000"/>
              <a:defRPr/>
            </a:pPr>
            <a:r>
              <a:rPr lang="ja-JP" altLang="en-US" sz="2800">
                <a:solidFill>
                  <a:srgbClr val="FFFF66"/>
                </a:solidFill>
                <a:latin typeface="Arial"/>
                <a:ea typeface="Osaka" charset="0"/>
                <a:cs typeface="Arial"/>
              </a:rPr>
              <a:t>其他</a:t>
            </a:r>
            <a:r>
              <a:rPr lang="en-US" altLang="ja-JP" sz="2800" b="1" i="1">
                <a:solidFill>
                  <a:srgbClr val="FFFFFF"/>
                </a:solidFill>
                <a:latin typeface="Arial"/>
                <a:ea typeface="Osaka" charset="0"/>
                <a:cs typeface="Arial"/>
              </a:rPr>
              <a:t>:</a:t>
            </a:r>
            <a:endParaRPr lang="en-US" sz="2800" b="1" i="1">
              <a:solidFill>
                <a:srgbClr val="FFFFFF"/>
              </a:solidFill>
              <a:latin typeface="Arial"/>
              <a:ea typeface="Osaka" charset="0"/>
              <a:cs typeface="Arial"/>
            </a:endParaRPr>
          </a:p>
        </p:txBody>
      </p:sp>
      <p:sp>
        <p:nvSpPr>
          <p:cNvPr id="28" name="Up Arrow 27"/>
          <p:cNvSpPr/>
          <p:nvPr/>
        </p:nvSpPr>
        <p:spPr bwMode="auto">
          <a:xfrm>
            <a:off x="4788024" y="4941168"/>
            <a:ext cx="864096" cy="1008112"/>
          </a:xfrm>
          <a:prstGeom prst="up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66"/>
              </a:solidFill>
              <a:effectLst/>
              <a:uLnTx/>
              <a:uFillTx/>
              <a:latin typeface="Times" pitchFamily="-108" charset="0"/>
              <a:ea typeface="ＭＳ Ｐゴシック" charset="0"/>
            </a:endParaRPr>
          </a:p>
        </p:txBody>
      </p:sp>
      <p:sp>
        <p:nvSpPr>
          <p:cNvPr id="29" name="Rectangle 2"/>
          <p:cNvSpPr txBox="1">
            <a:spLocks noChangeArrowheads="1"/>
          </p:cNvSpPr>
          <p:nvPr/>
        </p:nvSpPr>
        <p:spPr bwMode="auto">
          <a:xfrm>
            <a:off x="5868144" y="1772816"/>
            <a:ext cx="2987824" cy="3168352"/>
          </a:xfrm>
          <a:prstGeom prst="rect">
            <a:avLst/>
          </a:prstGeom>
          <a:solidFill>
            <a:srgbClr val="8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大利乌王第四年九月，就是基斯流月初四日，耶和华的话临到撒迦利亚</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b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ko-KR" altLang="en-US" sz="2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亚</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7:1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CNY</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8025119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9819"/>
                                        </p:tgtEl>
                                        <p:attrNameLst>
                                          <p:attrName>style.visibility</p:attrName>
                                        </p:attrNameLst>
                                      </p:cBhvr>
                                      <p:to>
                                        <p:strVal val="visible"/>
                                      </p:to>
                                    </p:set>
                                    <p:anim calcmode="lin" valueType="num">
                                      <p:cBhvr additive="base">
                                        <p:cTn id="7" dur="500" fill="hold"/>
                                        <p:tgtEl>
                                          <p:spTgt spid="119819"/>
                                        </p:tgtEl>
                                        <p:attrNameLst>
                                          <p:attrName>ppt_x</p:attrName>
                                        </p:attrNameLst>
                                      </p:cBhvr>
                                      <p:tavLst>
                                        <p:tav tm="0">
                                          <p:val>
                                            <p:strVal val="0-#ppt_w/2"/>
                                          </p:val>
                                        </p:tav>
                                        <p:tav tm="100000">
                                          <p:val>
                                            <p:strVal val="#ppt_x"/>
                                          </p:val>
                                        </p:tav>
                                      </p:tavLst>
                                    </p:anim>
                                    <p:anim calcmode="lin" valueType="num">
                                      <p:cBhvr additive="base">
                                        <p:cTn id="8" dur="500" fill="hold"/>
                                        <p:tgtEl>
                                          <p:spTgt spid="11981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9814"/>
                                        </p:tgtEl>
                                        <p:attrNameLst>
                                          <p:attrName>style.visibility</p:attrName>
                                        </p:attrNameLst>
                                      </p:cBhvr>
                                      <p:to>
                                        <p:strVal val="visible"/>
                                      </p:to>
                                    </p:set>
                                    <p:anim calcmode="lin" valueType="num">
                                      <p:cBhvr additive="base">
                                        <p:cTn id="13" dur="500" fill="hold"/>
                                        <p:tgtEl>
                                          <p:spTgt spid="119814"/>
                                        </p:tgtEl>
                                        <p:attrNameLst>
                                          <p:attrName>ppt_x</p:attrName>
                                        </p:attrNameLst>
                                      </p:cBhvr>
                                      <p:tavLst>
                                        <p:tav tm="0">
                                          <p:val>
                                            <p:strVal val="0-#ppt_w/2"/>
                                          </p:val>
                                        </p:tav>
                                        <p:tav tm="100000">
                                          <p:val>
                                            <p:strVal val="#ppt_x"/>
                                          </p:val>
                                        </p:tav>
                                      </p:tavLst>
                                    </p:anim>
                                    <p:anim calcmode="lin" valueType="num">
                                      <p:cBhvr additive="base">
                                        <p:cTn id="14" dur="500" fill="hold"/>
                                        <p:tgtEl>
                                          <p:spTgt spid="11981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9816"/>
                                        </p:tgtEl>
                                        <p:attrNameLst>
                                          <p:attrName>style.visibility</p:attrName>
                                        </p:attrNameLst>
                                      </p:cBhvr>
                                      <p:to>
                                        <p:strVal val="visible"/>
                                      </p:to>
                                    </p:set>
                                    <p:anim calcmode="lin" valueType="num">
                                      <p:cBhvr additive="base">
                                        <p:cTn id="19" dur="500" fill="hold"/>
                                        <p:tgtEl>
                                          <p:spTgt spid="119816"/>
                                        </p:tgtEl>
                                        <p:attrNameLst>
                                          <p:attrName>ppt_x</p:attrName>
                                        </p:attrNameLst>
                                      </p:cBhvr>
                                      <p:tavLst>
                                        <p:tav tm="0">
                                          <p:val>
                                            <p:strVal val="0-#ppt_w/2"/>
                                          </p:val>
                                        </p:tav>
                                        <p:tav tm="100000">
                                          <p:val>
                                            <p:strVal val="#ppt_x"/>
                                          </p:val>
                                        </p:tav>
                                      </p:tavLst>
                                    </p:anim>
                                    <p:anim calcmode="lin" valueType="num">
                                      <p:cBhvr additive="base">
                                        <p:cTn id="20" dur="500" fill="hold"/>
                                        <p:tgtEl>
                                          <p:spTgt spid="1198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119830"/>
                                        </p:tgtEl>
                                        <p:attrNameLst>
                                          <p:attrName>style.visibility</p:attrName>
                                        </p:attrNameLst>
                                      </p:cBhvr>
                                      <p:to>
                                        <p:strVal val="visible"/>
                                      </p:to>
                                    </p:set>
                                    <p:anim calcmode="lin" valueType="num">
                                      <p:cBhvr additive="base">
                                        <p:cTn id="24" dur="500" fill="hold"/>
                                        <p:tgtEl>
                                          <p:spTgt spid="119830"/>
                                        </p:tgtEl>
                                        <p:attrNameLst>
                                          <p:attrName>ppt_x</p:attrName>
                                        </p:attrNameLst>
                                      </p:cBhvr>
                                      <p:tavLst>
                                        <p:tav tm="0">
                                          <p:val>
                                            <p:strVal val="0-#ppt_w/2"/>
                                          </p:val>
                                        </p:tav>
                                        <p:tav tm="100000">
                                          <p:val>
                                            <p:strVal val="#ppt_x"/>
                                          </p:val>
                                        </p:tav>
                                      </p:tavLst>
                                    </p:anim>
                                    <p:anim calcmode="lin" valueType="num">
                                      <p:cBhvr additive="base">
                                        <p:cTn id="25" dur="500" fill="hold"/>
                                        <p:tgtEl>
                                          <p:spTgt spid="119830"/>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9817"/>
                                        </p:tgtEl>
                                        <p:attrNameLst>
                                          <p:attrName>style.visibility</p:attrName>
                                        </p:attrNameLst>
                                      </p:cBhvr>
                                      <p:to>
                                        <p:strVal val="visible"/>
                                      </p:to>
                                    </p:set>
                                    <p:anim calcmode="lin" valueType="num">
                                      <p:cBhvr additive="base">
                                        <p:cTn id="30" dur="500" fill="hold"/>
                                        <p:tgtEl>
                                          <p:spTgt spid="119817"/>
                                        </p:tgtEl>
                                        <p:attrNameLst>
                                          <p:attrName>ppt_x</p:attrName>
                                        </p:attrNameLst>
                                      </p:cBhvr>
                                      <p:tavLst>
                                        <p:tav tm="0">
                                          <p:val>
                                            <p:strVal val="0-#ppt_w/2"/>
                                          </p:val>
                                        </p:tav>
                                        <p:tav tm="100000">
                                          <p:val>
                                            <p:strVal val="#ppt_x"/>
                                          </p:val>
                                        </p:tav>
                                      </p:tavLst>
                                    </p:anim>
                                    <p:anim calcmode="lin" valueType="num">
                                      <p:cBhvr additive="base">
                                        <p:cTn id="31" dur="500" fill="hold"/>
                                        <p:tgtEl>
                                          <p:spTgt spid="119817"/>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19823"/>
                                        </p:tgtEl>
                                        <p:attrNameLst>
                                          <p:attrName>style.visibility</p:attrName>
                                        </p:attrNameLst>
                                      </p:cBhvr>
                                      <p:to>
                                        <p:strVal val="visible"/>
                                      </p:to>
                                    </p:set>
                                    <p:anim calcmode="lin" valueType="num">
                                      <p:cBhvr additive="base">
                                        <p:cTn id="36" dur="500" fill="hold"/>
                                        <p:tgtEl>
                                          <p:spTgt spid="119823"/>
                                        </p:tgtEl>
                                        <p:attrNameLst>
                                          <p:attrName>ppt_x</p:attrName>
                                        </p:attrNameLst>
                                      </p:cBhvr>
                                      <p:tavLst>
                                        <p:tav tm="0">
                                          <p:val>
                                            <p:strVal val="0-#ppt_w/2"/>
                                          </p:val>
                                        </p:tav>
                                        <p:tav tm="100000">
                                          <p:val>
                                            <p:strVal val="#ppt_x"/>
                                          </p:val>
                                        </p:tav>
                                      </p:tavLst>
                                    </p:anim>
                                    <p:anim calcmode="lin" valueType="num">
                                      <p:cBhvr additive="base">
                                        <p:cTn id="37" dur="500" fill="hold"/>
                                        <p:tgtEl>
                                          <p:spTgt spid="119823"/>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119820"/>
                                        </p:tgtEl>
                                        <p:attrNameLst>
                                          <p:attrName>style.visibility</p:attrName>
                                        </p:attrNameLst>
                                      </p:cBhvr>
                                      <p:to>
                                        <p:strVal val="visible"/>
                                      </p:to>
                                    </p:set>
                                    <p:anim calcmode="lin" valueType="num">
                                      <p:cBhvr additive="base">
                                        <p:cTn id="41" dur="500" fill="hold"/>
                                        <p:tgtEl>
                                          <p:spTgt spid="119820"/>
                                        </p:tgtEl>
                                        <p:attrNameLst>
                                          <p:attrName>ppt_x</p:attrName>
                                        </p:attrNameLst>
                                      </p:cBhvr>
                                      <p:tavLst>
                                        <p:tav tm="0">
                                          <p:val>
                                            <p:strVal val="0-#ppt_w/2"/>
                                          </p:val>
                                        </p:tav>
                                        <p:tav tm="100000">
                                          <p:val>
                                            <p:strVal val="#ppt_x"/>
                                          </p:val>
                                        </p:tav>
                                      </p:tavLst>
                                    </p:anim>
                                    <p:anim calcmode="lin" valueType="num">
                                      <p:cBhvr additive="base">
                                        <p:cTn id="42" dur="500" fill="hold"/>
                                        <p:tgtEl>
                                          <p:spTgt spid="119820"/>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000"/>
                            </p:stCondLst>
                            <p:childTnLst>
                              <p:par>
                                <p:cTn id="44" presetID="2" presetClass="entr" presetSubtype="8" fill="hold" grpId="0" nodeType="afterEffect">
                                  <p:stCondLst>
                                    <p:cond delay="0"/>
                                  </p:stCondLst>
                                  <p:childTnLst>
                                    <p:set>
                                      <p:cBhvr>
                                        <p:cTn id="45" dur="1" fill="hold">
                                          <p:stCondLst>
                                            <p:cond delay="0"/>
                                          </p:stCondLst>
                                        </p:cTn>
                                        <p:tgtEl>
                                          <p:spTgt spid="119821"/>
                                        </p:tgtEl>
                                        <p:attrNameLst>
                                          <p:attrName>style.visibility</p:attrName>
                                        </p:attrNameLst>
                                      </p:cBhvr>
                                      <p:to>
                                        <p:strVal val="visible"/>
                                      </p:to>
                                    </p:set>
                                    <p:anim calcmode="lin" valueType="num">
                                      <p:cBhvr additive="base">
                                        <p:cTn id="46" dur="500" fill="hold"/>
                                        <p:tgtEl>
                                          <p:spTgt spid="119821"/>
                                        </p:tgtEl>
                                        <p:attrNameLst>
                                          <p:attrName>ppt_x</p:attrName>
                                        </p:attrNameLst>
                                      </p:cBhvr>
                                      <p:tavLst>
                                        <p:tav tm="0">
                                          <p:val>
                                            <p:strVal val="0-#ppt_w/2"/>
                                          </p:val>
                                        </p:tav>
                                        <p:tav tm="100000">
                                          <p:val>
                                            <p:strVal val="#ppt_x"/>
                                          </p:val>
                                        </p:tav>
                                      </p:tavLst>
                                    </p:anim>
                                    <p:anim calcmode="lin" valueType="num">
                                      <p:cBhvr additive="base">
                                        <p:cTn id="47" dur="500" fill="hold"/>
                                        <p:tgtEl>
                                          <p:spTgt spid="119821"/>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119818"/>
                                        </p:tgtEl>
                                        <p:attrNameLst>
                                          <p:attrName>style.visibility</p:attrName>
                                        </p:attrNameLst>
                                      </p:cBhvr>
                                      <p:to>
                                        <p:strVal val="visible"/>
                                      </p:to>
                                    </p:set>
                                    <p:anim calcmode="lin" valueType="num">
                                      <p:cBhvr additive="base">
                                        <p:cTn id="52" dur="500" fill="hold"/>
                                        <p:tgtEl>
                                          <p:spTgt spid="119818"/>
                                        </p:tgtEl>
                                        <p:attrNameLst>
                                          <p:attrName>ppt_x</p:attrName>
                                        </p:attrNameLst>
                                      </p:cBhvr>
                                      <p:tavLst>
                                        <p:tav tm="0">
                                          <p:val>
                                            <p:strVal val="0-#ppt_w/2"/>
                                          </p:val>
                                        </p:tav>
                                        <p:tav tm="100000">
                                          <p:val>
                                            <p:strVal val="#ppt_x"/>
                                          </p:val>
                                        </p:tav>
                                      </p:tavLst>
                                    </p:anim>
                                    <p:anim calcmode="lin" valueType="num">
                                      <p:cBhvr additive="base">
                                        <p:cTn id="53" dur="500" fill="hold"/>
                                        <p:tgtEl>
                                          <p:spTgt spid="119818"/>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119833"/>
                                        </p:tgtEl>
                                        <p:attrNameLst>
                                          <p:attrName>style.visibility</p:attrName>
                                        </p:attrNameLst>
                                      </p:cBhvr>
                                      <p:to>
                                        <p:strVal val="visible"/>
                                      </p:to>
                                    </p:set>
                                    <p:anim calcmode="lin" valueType="num">
                                      <p:cBhvr additive="base">
                                        <p:cTn id="58" dur="500" fill="hold"/>
                                        <p:tgtEl>
                                          <p:spTgt spid="119833"/>
                                        </p:tgtEl>
                                        <p:attrNameLst>
                                          <p:attrName>ppt_x</p:attrName>
                                        </p:attrNameLst>
                                      </p:cBhvr>
                                      <p:tavLst>
                                        <p:tav tm="0">
                                          <p:val>
                                            <p:strVal val="0-#ppt_w/2"/>
                                          </p:val>
                                        </p:tav>
                                        <p:tav tm="100000">
                                          <p:val>
                                            <p:strVal val="#ppt_x"/>
                                          </p:val>
                                        </p:tav>
                                      </p:tavLst>
                                    </p:anim>
                                    <p:anim calcmode="lin" valueType="num">
                                      <p:cBhvr additive="base">
                                        <p:cTn id="59" dur="500" fill="hold"/>
                                        <p:tgtEl>
                                          <p:spTgt spid="119833"/>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500"/>
                            </p:stCondLst>
                            <p:childTnLst>
                              <p:par>
                                <p:cTn id="61" presetID="2" presetClass="entr" presetSubtype="8" fill="hold" grpId="0" nodeType="afterEffect">
                                  <p:stCondLst>
                                    <p:cond delay="0"/>
                                  </p:stCondLst>
                                  <p:childTnLst>
                                    <p:set>
                                      <p:cBhvr>
                                        <p:cTn id="62" dur="1" fill="hold">
                                          <p:stCondLst>
                                            <p:cond delay="0"/>
                                          </p:stCondLst>
                                        </p:cTn>
                                        <p:tgtEl>
                                          <p:spTgt spid="119832"/>
                                        </p:tgtEl>
                                        <p:attrNameLst>
                                          <p:attrName>style.visibility</p:attrName>
                                        </p:attrNameLst>
                                      </p:cBhvr>
                                      <p:to>
                                        <p:strVal val="visible"/>
                                      </p:to>
                                    </p:set>
                                    <p:anim calcmode="lin" valueType="num">
                                      <p:cBhvr additive="base">
                                        <p:cTn id="63" dur="500" fill="hold"/>
                                        <p:tgtEl>
                                          <p:spTgt spid="119832"/>
                                        </p:tgtEl>
                                        <p:attrNameLst>
                                          <p:attrName>ppt_x</p:attrName>
                                        </p:attrNameLst>
                                      </p:cBhvr>
                                      <p:tavLst>
                                        <p:tav tm="0">
                                          <p:val>
                                            <p:strVal val="0-#ppt_w/2"/>
                                          </p:val>
                                        </p:tav>
                                        <p:tav tm="100000">
                                          <p:val>
                                            <p:strVal val="#ppt_x"/>
                                          </p:val>
                                        </p:tav>
                                      </p:tavLst>
                                    </p:anim>
                                    <p:anim calcmode="lin" valueType="num">
                                      <p:cBhvr additive="base">
                                        <p:cTn id="64" dur="500" fill="hold"/>
                                        <p:tgtEl>
                                          <p:spTgt spid="119832"/>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119831"/>
                                        </p:tgtEl>
                                        <p:attrNameLst>
                                          <p:attrName>style.visibility</p:attrName>
                                        </p:attrNameLst>
                                      </p:cBhvr>
                                      <p:to>
                                        <p:strVal val="visible"/>
                                      </p:to>
                                    </p:set>
                                    <p:anim calcmode="lin" valueType="num">
                                      <p:cBhvr additive="base">
                                        <p:cTn id="69" dur="500" fill="hold"/>
                                        <p:tgtEl>
                                          <p:spTgt spid="119831"/>
                                        </p:tgtEl>
                                        <p:attrNameLst>
                                          <p:attrName>ppt_x</p:attrName>
                                        </p:attrNameLst>
                                      </p:cBhvr>
                                      <p:tavLst>
                                        <p:tav tm="0">
                                          <p:val>
                                            <p:strVal val="0-#ppt_w/2"/>
                                          </p:val>
                                        </p:tav>
                                        <p:tav tm="100000">
                                          <p:val>
                                            <p:strVal val="#ppt_x"/>
                                          </p:val>
                                        </p:tav>
                                      </p:tavLst>
                                    </p:anim>
                                    <p:anim calcmode="lin" valueType="num">
                                      <p:cBhvr additive="base">
                                        <p:cTn id="70" dur="500" fill="hold"/>
                                        <p:tgtEl>
                                          <p:spTgt spid="119831"/>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119825"/>
                                        </p:tgtEl>
                                        <p:attrNameLst>
                                          <p:attrName>style.visibility</p:attrName>
                                        </p:attrNameLst>
                                      </p:cBhvr>
                                      <p:to>
                                        <p:strVal val="visible"/>
                                      </p:to>
                                    </p:set>
                                    <p:anim calcmode="lin" valueType="num">
                                      <p:cBhvr additive="base">
                                        <p:cTn id="75" dur="500" fill="hold"/>
                                        <p:tgtEl>
                                          <p:spTgt spid="119825"/>
                                        </p:tgtEl>
                                        <p:attrNameLst>
                                          <p:attrName>ppt_x</p:attrName>
                                        </p:attrNameLst>
                                      </p:cBhvr>
                                      <p:tavLst>
                                        <p:tav tm="0">
                                          <p:val>
                                            <p:strVal val="0-#ppt_w/2"/>
                                          </p:val>
                                        </p:tav>
                                        <p:tav tm="100000">
                                          <p:val>
                                            <p:strVal val="#ppt_x"/>
                                          </p:val>
                                        </p:tav>
                                      </p:tavLst>
                                    </p:anim>
                                    <p:anim calcmode="lin" valueType="num">
                                      <p:cBhvr additive="base">
                                        <p:cTn id="76" dur="500" fill="hold"/>
                                        <p:tgtEl>
                                          <p:spTgt spid="119825"/>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119826"/>
                                        </p:tgtEl>
                                        <p:attrNameLst>
                                          <p:attrName>style.visibility</p:attrName>
                                        </p:attrNameLst>
                                      </p:cBhvr>
                                      <p:to>
                                        <p:strVal val="visible"/>
                                      </p:to>
                                    </p:set>
                                    <p:anim calcmode="lin" valueType="num">
                                      <p:cBhvr additive="base">
                                        <p:cTn id="81" dur="500" fill="hold"/>
                                        <p:tgtEl>
                                          <p:spTgt spid="119826"/>
                                        </p:tgtEl>
                                        <p:attrNameLst>
                                          <p:attrName>ppt_x</p:attrName>
                                        </p:attrNameLst>
                                      </p:cBhvr>
                                      <p:tavLst>
                                        <p:tav tm="0">
                                          <p:val>
                                            <p:strVal val="0-#ppt_w/2"/>
                                          </p:val>
                                        </p:tav>
                                        <p:tav tm="100000">
                                          <p:val>
                                            <p:strVal val="#ppt_x"/>
                                          </p:val>
                                        </p:tav>
                                      </p:tavLst>
                                    </p:anim>
                                    <p:anim calcmode="lin" valueType="num">
                                      <p:cBhvr additive="base">
                                        <p:cTn id="82" dur="500" fill="hold"/>
                                        <p:tgtEl>
                                          <p:spTgt spid="119826"/>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119822"/>
                                        </p:tgtEl>
                                        <p:attrNameLst>
                                          <p:attrName>style.visibility</p:attrName>
                                        </p:attrNameLst>
                                      </p:cBhvr>
                                      <p:to>
                                        <p:strVal val="visible"/>
                                      </p:to>
                                    </p:set>
                                    <p:anim calcmode="lin" valueType="num">
                                      <p:cBhvr additive="base">
                                        <p:cTn id="87" dur="500" fill="hold"/>
                                        <p:tgtEl>
                                          <p:spTgt spid="119822"/>
                                        </p:tgtEl>
                                        <p:attrNameLst>
                                          <p:attrName>ppt_x</p:attrName>
                                        </p:attrNameLst>
                                      </p:cBhvr>
                                      <p:tavLst>
                                        <p:tav tm="0">
                                          <p:val>
                                            <p:strVal val="0-#ppt_w/2"/>
                                          </p:val>
                                        </p:tav>
                                        <p:tav tm="100000">
                                          <p:val>
                                            <p:strVal val="#ppt_x"/>
                                          </p:val>
                                        </p:tav>
                                      </p:tavLst>
                                    </p:anim>
                                    <p:anim calcmode="lin" valueType="num">
                                      <p:cBhvr additive="base">
                                        <p:cTn id="88" dur="500" fill="hold"/>
                                        <p:tgtEl>
                                          <p:spTgt spid="119822"/>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blinds(horizontal)">
                                      <p:cBhvr>
                                        <p:cTn id="93" dur="500"/>
                                        <p:tgtEl>
                                          <p:spTgt spid="29"/>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grpId="0" nodeType="clickEffect">
                                  <p:stCondLst>
                                    <p:cond delay="0"/>
                                  </p:stCondLst>
                                  <p:childTnLst>
                                    <p:set>
                                      <p:cBhvr>
                                        <p:cTn id="97" dur="1" fill="hold">
                                          <p:stCondLst>
                                            <p:cond delay="0"/>
                                          </p:stCondLst>
                                        </p:cTn>
                                        <p:tgtEl>
                                          <p:spTgt spid="28"/>
                                        </p:tgtEl>
                                        <p:attrNameLst>
                                          <p:attrName>style.visibility</p:attrName>
                                        </p:attrNameLst>
                                      </p:cBhvr>
                                      <p:to>
                                        <p:strVal val="visible"/>
                                      </p:to>
                                    </p:set>
                                    <p:animEffect transition="in" filter="wipe(down)">
                                      <p:cBhvr>
                                        <p:cTn id="9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utoUpdateAnimBg="0"/>
      <p:bldP spid="119816" grpId="0" autoUpdateAnimBg="0"/>
      <p:bldP spid="119817" grpId="0" autoUpdateAnimBg="0"/>
      <p:bldP spid="119818" grpId="0" autoUpdateAnimBg="0"/>
      <p:bldP spid="119819" grpId="0" autoUpdateAnimBg="0"/>
      <p:bldP spid="119820" grpId="0" autoUpdateAnimBg="0"/>
      <p:bldP spid="119821" grpId="0" autoUpdateAnimBg="0"/>
      <p:bldP spid="119822" grpId="0" autoUpdateAnimBg="0"/>
      <p:bldP spid="119823" grpId="0" autoUpdateAnimBg="0"/>
      <p:bldP spid="119825" grpId="0" autoUpdateAnimBg="0"/>
      <p:bldP spid="119826" grpId="0" autoUpdateAnimBg="0"/>
      <p:bldP spid="119830" grpId="0" autoUpdateAnimBg="0"/>
      <p:bldP spid="119831" grpId="0" autoUpdateAnimBg="0"/>
      <p:bldP spid="119832" grpId="0" autoUpdateAnimBg="0"/>
      <p:bldP spid="119833" grpId="0" autoUpdateAnimBg="0"/>
      <p:bldP spid="28" grpId="0" animBg="1"/>
      <p:bldP spid="29"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0"/>
            <a:ext cx="9180512" cy="6858000"/>
          </a:xfrm>
          <a:prstGeom prst="rect">
            <a:avLst/>
          </a:prstGeom>
        </p:spPr>
      </p:pic>
      <p:sp>
        <p:nvSpPr>
          <p:cNvPr id="900098" name="Rectangle 2"/>
          <p:cNvSpPr>
            <a:spLocks noGrp="1" noChangeArrowheads="1"/>
          </p:cNvSpPr>
          <p:nvPr>
            <p:ph type="ctrTitle"/>
          </p:nvPr>
        </p:nvSpPr>
        <p:spPr>
          <a:xfrm>
            <a:off x="395536" y="332656"/>
            <a:ext cx="5184576" cy="6336704"/>
          </a:xfrm>
          <a:effectLst>
            <a:outerShdw blurRad="63500" dist="35921" dir="2700000" algn="ctr" rotWithShape="0">
              <a:schemeClr val="tx2">
                <a:alpha val="74998"/>
              </a:schemeClr>
            </a:outerShdw>
          </a:effectLst>
        </p:spPr>
        <p:txBody>
          <a:bodyPr anchor="t"/>
          <a:lstStyle/>
          <a:p>
            <a:pPr>
              <a:defRPr/>
            </a:pPr>
            <a:r>
              <a:rPr lang="ko-KR" altLang="en-US" sz="2800" b="1" dirty="0" err="1">
                <a:effectLst>
                  <a:glow rad="127000">
                    <a:schemeClr val="tx1"/>
                  </a:glow>
                </a:effectLst>
                <a:latin typeface="Arial" charset="0"/>
                <a:ea typeface="ＭＳ Ｐゴシック" charset="0"/>
                <a:cs typeface="ＭＳ Ｐゴシック" charset="0"/>
              </a:rPr>
              <a:t>那时，伯特利人差派了沙利色、利坚米勒和他的随从，去恳求耶和华施恩</a:t>
            </a:r>
            <a:r>
              <a:rPr lang="ko-KR" altLang="en-US" sz="2800" b="1" dirty="0">
                <a:effectLst>
                  <a:glow rad="127000">
                    <a:schemeClr val="tx1"/>
                  </a:glow>
                </a:effectLst>
                <a:latin typeface="Arial" charset="0"/>
                <a:ea typeface="ＭＳ Ｐゴシック" charset="0"/>
                <a:cs typeface="ＭＳ Ｐゴシック" charset="0"/>
              </a:rPr>
              <a:t>。 </a:t>
            </a:r>
            <a:br>
              <a:rPr lang="en-US" altLang="ko-KR" sz="2800" b="1" dirty="0">
                <a:effectLst>
                  <a:glow rad="127000">
                    <a:schemeClr val="tx1"/>
                  </a:glow>
                </a:effectLst>
                <a:latin typeface="Arial" charset="0"/>
                <a:ea typeface="ＭＳ Ｐゴシック" charset="0"/>
                <a:cs typeface="ＭＳ Ｐゴシック" charset="0"/>
              </a:rPr>
            </a:br>
            <a:r>
              <a:rPr lang="en-US" altLang="ko-KR" sz="2800" b="1" dirty="0">
                <a:effectLst>
                  <a:glow rad="127000">
                    <a:schemeClr val="tx1"/>
                  </a:glow>
                </a:effectLst>
                <a:latin typeface="Arial" charset="0"/>
                <a:ea typeface="ＭＳ Ｐゴシック" charset="0"/>
                <a:cs typeface="ＭＳ Ｐゴシック" charset="0"/>
              </a:rPr>
              <a:t>3</a:t>
            </a:r>
            <a:r>
              <a:rPr lang="ko-KR" altLang="en-US" sz="2800" b="1" dirty="0" err="1">
                <a:effectLst>
                  <a:glow rad="127000">
                    <a:schemeClr val="tx1"/>
                  </a:glow>
                </a:effectLst>
                <a:latin typeface="Arial" charset="0"/>
                <a:ea typeface="ＭＳ Ｐゴシック" charset="0"/>
                <a:cs typeface="ＭＳ Ｐゴシック" charset="0"/>
              </a:rPr>
              <a:t>他们询问万军之耶和华殿里的众祭司，以及众先知说</a:t>
            </a:r>
            <a:r>
              <a:rPr lang="ko-KR" alt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我们还要在五月哭泣和禁食，像我们这许多年来所行的吗</a:t>
            </a:r>
            <a:r>
              <a:rPr lang="ko-KR" altLang="en-US" sz="2800" b="1" dirty="0">
                <a:effectLst>
                  <a:glow rad="127000">
                    <a:schemeClr val="tx1"/>
                  </a:glow>
                </a:effectLst>
                <a:latin typeface="Arial" charset="0"/>
                <a:ea typeface="ＭＳ Ｐゴシック" charset="0"/>
                <a:cs typeface="ＭＳ Ｐゴシック" charset="0"/>
              </a:rPr>
              <a:t>？”</a:t>
            </a:r>
            <a:br>
              <a:rPr lang="ko-KR" altLang="en-US"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亚</a:t>
            </a:r>
            <a:r>
              <a:rPr lang="en-US" sz="2800" b="1" dirty="0">
                <a:effectLst>
                  <a:glow rad="127000">
                    <a:schemeClr val="tx1"/>
                  </a:glow>
                </a:effectLst>
                <a:latin typeface="Arial" charset="0"/>
                <a:ea typeface="ＭＳ Ｐゴシック" charset="0"/>
                <a:cs typeface="ＭＳ Ｐゴシック" charset="0"/>
              </a:rPr>
              <a:t> 7:2-3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598683212"/>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8051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419872" y="29469"/>
            <a:ext cx="5724128" cy="6828531"/>
          </a:xfrm>
          <a:effectLst>
            <a:outerShdw blurRad="63500" dist="35921" dir="2700000" algn="ctr" rotWithShape="0">
              <a:schemeClr val="tx2">
                <a:alpha val="74998"/>
              </a:schemeClr>
            </a:outerShdw>
          </a:effectLst>
        </p:spPr>
        <p:txBody>
          <a:bodyPr anchor="t"/>
          <a:lstStyle/>
          <a:p>
            <a:pPr>
              <a:defRPr/>
            </a:pPr>
            <a:r>
              <a:rPr 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万军之耶和华的话临到我，说</a:t>
            </a:r>
            <a:r>
              <a:rPr lang="ko-KR" altLang="en-US" sz="2800" b="1" dirty="0">
                <a:effectLst>
                  <a:glow rad="127000">
                    <a:schemeClr val="tx1"/>
                  </a:glow>
                </a:effectLst>
                <a:latin typeface="Arial" charset="0"/>
                <a:ea typeface="ＭＳ Ｐゴシック" charset="0"/>
                <a:cs typeface="ＭＳ Ｐゴシック" charset="0"/>
              </a:rPr>
              <a:t>： </a:t>
            </a:r>
            <a:r>
              <a:rPr lang="en-US" altLang="ko-KR" sz="2800" b="1" dirty="0">
                <a:effectLst>
                  <a:glow rad="127000">
                    <a:schemeClr val="tx1"/>
                  </a:glow>
                </a:effectLst>
                <a:latin typeface="Arial" charset="0"/>
                <a:ea typeface="ＭＳ Ｐゴシック" charset="0"/>
                <a:cs typeface="ＭＳ Ｐゴシック" charset="0"/>
              </a:rPr>
              <a:t>5 ‘</a:t>
            </a:r>
            <a:r>
              <a:rPr lang="ko-KR" altLang="en-US" sz="2800" b="1" dirty="0" err="1">
                <a:effectLst>
                  <a:glow rad="127000">
                    <a:schemeClr val="tx1"/>
                  </a:glow>
                </a:effectLst>
                <a:latin typeface="Arial" charset="0"/>
                <a:ea typeface="ＭＳ Ｐゴシック" charset="0"/>
                <a:cs typeface="ＭＳ Ｐゴシック" charset="0"/>
              </a:rPr>
              <a:t>你要告诉这地的人民和祭司说</a:t>
            </a:r>
            <a:r>
              <a:rPr lang="ko-KR" altLang="en-US"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r>
              <a:rPr lang="ko-KR" altLang="en-US" sz="2800" b="1" dirty="0" err="1">
                <a:effectLst>
                  <a:glow rad="127000">
                    <a:schemeClr val="tx1"/>
                  </a:glow>
                </a:effectLst>
                <a:latin typeface="Arial" charset="0"/>
                <a:ea typeface="ＭＳ Ｐゴシック" charset="0"/>
                <a:cs typeface="ＭＳ Ｐゴシック" charset="0"/>
              </a:rPr>
              <a:t>这七十年来，你们在五月和七月禁食哀哭，岂是真的为我禁食呢</a:t>
            </a:r>
            <a:r>
              <a:rPr lang="ko-KR" altLang="en-US" sz="2800" b="1" dirty="0">
                <a:effectLst>
                  <a:glow rad="127000">
                    <a:schemeClr val="tx1"/>
                  </a:glow>
                </a:effectLst>
                <a:latin typeface="Arial" charset="0"/>
                <a:ea typeface="ＭＳ Ｐゴシック" charset="0"/>
                <a:cs typeface="ＭＳ Ｐゴシック" charset="0"/>
              </a:rPr>
              <a:t>？ </a:t>
            </a:r>
            <a:r>
              <a:rPr lang="en-US" altLang="ko-KR" sz="2800" b="1" dirty="0">
                <a:effectLst>
                  <a:glow rad="127000">
                    <a:schemeClr val="tx1"/>
                  </a:glow>
                </a:effectLst>
                <a:latin typeface="Arial" charset="0"/>
                <a:ea typeface="ＭＳ Ｐゴシック" charset="0"/>
                <a:cs typeface="ＭＳ Ｐゴシック" charset="0"/>
              </a:rPr>
              <a:t>6 </a:t>
            </a:r>
            <a:r>
              <a:rPr lang="ko-KR" altLang="en-US" sz="2800" b="1" dirty="0" err="1">
                <a:effectLst>
                  <a:glow rad="127000">
                    <a:schemeClr val="tx1"/>
                  </a:glow>
                </a:effectLst>
                <a:latin typeface="Arial" charset="0"/>
                <a:ea typeface="ＭＳ Ｐゴシック" charset="0"/>
                <a:cs typeface="ＭＳ Ｐゴシック" charset="0"/>
              </a:rPr>
              <a:t>你们吃，你们喝，岂不是为你们自己吃，为你们自己喝吗</a:t>
            </a:r>
            <a:r>
              <a:rPr lang="en-US"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mr-IN"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 (</a:t>
            </a:r>
            <a:r>
              <a:rPr lang="ko-KR" altLang="en-US" sz="2800" b="1" dirty="0" err="1">
                <a:solidFill>
                  <a:srgbClr val="FFFFFF"/>
                </a:solidFill>
                <a:effectLst>
                  <a:glow rad="177800">
                    <a:schemeClr val="tx1"/>
                  </a:glow>
                </a:effectLst>
              </a:rPr>
              <a:t>亚</a:t>
            </a:r>
            <a:r>
              <a:rPr lang="en-US" sz="2800" b="1" dirty="0">
                <a:solidFill>
                  <a:srgbClr val="FFFFFF"/>
                </a:solidFill>
                <a:effectLst>
                  <a:glow rad="177800">
                    <a:schemeClr val="tx1"/>
                  </a:glow>
                </a:effectLst>
              </a:rPr>
              <a:t> </a:t>
            </a:r>
            <a:r>
              <a:rPr lang="en-US" sz="2800" b="1" dirty="0">
                <a:effectLst>
                  <a:glow rad="127000">
                    <a:schemeClr val="tx1"/>
                  </a:glow>
                </a:effectLst>
                <a:latin typeface="Arial" charset="0"/>
                <a:ea typeface="ＭＳ Ｐゴシック" charset="0"/>
                <a:cs typeface="ＭＳ Ｐゴシック" charset="0"/>
              </a:rPr>
              <a:t>7:4-6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7810449"/>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4"/>
          <p:cNvSpPr>
            <a:spLocks noChangeArrowheads="1"/>
          </p:cNvSpPr>
          <p:nvPr/>
        </p:nvSpPr>
        <p:spPr bwMode="auto">
          <a:xfrm>
            <a:off x="0" y="7731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graphicFrame>
        <p:nvGraphicFramePr>
          <p:cNvPr id="15452" name="Group 92"/>
          <p:cNvGraphicFramePr>
            <a:graphicFrameLocks noGrp="1"/>
          </p:cNvGraphicFramePr>
          <p:nvPr/>
        </p:nvGraphicFramePr>
        <p:xfrm>
          <a:off x="28575" y="-100013"/>
          <a:ext cx="9296400" cy="6996354"/>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55738">
                  <a:extLst>
                    <a:ext uri="{9D8B030D-6E8A-4147-A177-3AD203B41FA5}">
                      <a16:colId xmlns:a16="http://schemas.microsoft.com/office/drawing/2014/main" val="20005"/>
                    </a:ext>
                  </a:extLst>
                </a:gridCol>
                <a:gridCol w="220662">
                  <a:extLst>
                    <a:ext uri="{9D8B030D-6E8A-4147-A177-3AD203B41FA5}">
                      <a16:colId xmlns:a16="http://schemas.microsoft.com/office/drawing/2014/main" val="20006"/>
                    </a:ext>
                  </a:extLst>
                </a:gridCol>
              </a:tblGrid>
              <a:tr h="4953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tx1"/>
                          </a:solidFill>
                          <a:effectLst/>
                          <a:latin typeface="Times New Roman" charset="0"/>
                          <a:ea typeface="ＭＳ Ｐゴシック" charset="0"/>
                          <a:cs typeface="SimSun" charset="0"/>
                        </a:rPr>
                        <a:t>重建耶和华的殿</a:t>
                      </a:r>
                      <a:endParaRPr kumimoji="0" lang="en-US" altLang="zh-CN" sz="2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上帝对契约 的信实</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未来弥赛亚的律</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1—6</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7—14</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379413">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(1:1)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(7:1)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的预象</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弥赛亚的预象</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7286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两个负担</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8747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命令悔改</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1:1-6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八个</a:t>
                      </a: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预象</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1:7—6:8</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约书亚受冠</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的象征</a:t>
                      </a:r>
                      <a:endParaRPr kumimoji="0" lang="en-US" altLang="zh-CN" sz="1800" b="0" i="0" u="none" strike="noStrike" cap="none" normalizeH="0" baseline="0" dirty="0">
                        <a:ln>
                          <a:noFill/>
                        </a:ln>
                        <a:solidFill>
                          <a:schemeClr val="tx1"/>
                        </a:solidFill>
                        <a:effectLst/>
                        <a:latin typeface="Times New Roman" charset="0"/>
                        <a:ea typeface="MS Mincho"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MS Mincho" charset="0"/>
                          <a:cs typeface="SimSun" charset="0"/>
                        </a:rPr>
                        <a:t>6:9-15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四个</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复兴讯息</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7—8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在第一出现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中拒绝</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9—11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在第二出现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中接受 </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12—14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846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a:t>
                      </a:r>
                      <a:r>
                        <a:rPr kumimoji="0" lang="ja-JP" altLang="en-US" sz="1600" b="0" i="0" u="none" strike="noStrike" cap="none" normalizeH="0" baseline="0" dirty="0">
                          <a:ln>
                            <a:noFill/>
                          </a:ln>
                          <a:solidFill>
                            <a:schemeClr val="tx1"/>
                          </a:solidFill>
                          <a:effectLst/>
                          <a:latin typeface="Tahoma" charset="0"/>
                          <a:ea typeface="ＭＳ Ｐゴシック" charset="0"/>
                          <a:cs typeface="ＭＳ Ｐゴシック" charset="0"/>
                        </a:rPr>
                        <a:t>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我夜间观看</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图片</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问题</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预言</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时运</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禁食</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未来</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612775">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建耶和华的殿当中</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520-518 </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(1:1; 7:1)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建耶和华的殿之后</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480-470</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 (9:13?)</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3698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耶路撒冷</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258119" name="Rectangle 326"/>
          <p:cNvSpPr>
            <a:spLocks noChangeArrowheads="1"/>
          </p:cNvSpPr>
          <p:nvPr/>
        </p:nvSpPr>
        <p:spPr bwMode="auto">
          <a:xfrm>
            <a:off x="0" y="562768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sp>
        <p:nvSpPr>
          <p:cNvPr id="258120" name="Text Box 366"/>
          <p:cNvSpPr txBox="1">
            <a:spLocks noChangeArrowheads="1"/>
          </p:cNvSpPr>
          <p:nvPr/>
        </p:nvSpPr>
        <p:spPr bwMode="auto">
          <a:xfrm>
            <a:off x="8458200" y="-15875"/>
            <a:ext cx="565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rPr>
              <a:t>649</a:t>
            </a: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ja-JP" altLang="en-US" sz="2400" dirty="0">
                <a:latin typeface="Tahoma" charset="0"/>
              </a:rPr>
              <a:t>书图</a:t>
            </a:r>
            <a:endParaRPr lang="en-US" sz="2400" dirty="0">
              <a:latin typeface="Tahoma" charset="0"/>
            </a:endParaRPr>
          </a:p>
        </p:txBody>
      </p:sp>
      <p:sp>
        <p:nvSpPr>
          <p:cNvPr id="8" name="Oval 7"/>
          <p:cNvSpPr/>
          <p:nvPr/>
        </p:nvSpPr>
        <p:spPr bwMode="auto">
          <a:xfrm>
            <a:off x="4572000" y="2492896"/>
            <a:ext cx="1656184" cy="3888432"/>
          </a:xfrm>
          <a:prstGeom prst="ellipse">
            <a:avLst/>
          </a:prstGeom>
          <a:no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pitchFamily="-111" charset="0"/>
            </a:endParaRPr>
          </a:p>
        </p:txBody>
      </p:sp>
    </p:spTree>
    <p:extLst>
      <p:ext uri="{BB962C8B-B14F-4D97-AF65-F5344CB8AC3E}">
        <p14:creationId xmlns:p14="http://schemas.microsoft.com/office/powerpoint/2010/main" val="305868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1026"/>
          <p:cNvSpPr>
            <a:spLocks noGrp="1" noChangeArrowheads="1"/>
          </p:cNvSpPr>
          <p:nvPr>
            <p:ph type="title"/>
          </p:nvPr>
        </p:nvSpPr>
        <p:spPr>
          <a:xfrm>
            <a:off x="134938" y="457200"/>
            <a:ext cx="8885237" cy="1155700"/>
          </a:xfrm>
        </p:spPr>
        <p:txBody>
          <a:bodyPr/>
          <a:lstStyle/>
          <a:p>
            <a:pPr eaLnBrk="1" hangingPunct="1"/>
            <a:r>
              <a:rPr lang="en-US">
                <a:latin typeface="Times New Roman" charset="0"/>
              </a:rPr>
              <a:t>7:1-8:23 </a:t>
            </a:r>
            <a:r>
              <a:rPr lang="ja-JP" altLang="en-US">
                <a:latin typeface="Times New Roman" charset="0"/>
              </a:rPr>
              <a:t>撒迦利亚</a:t>
            </a:r>
            <a:r>
              <a:rPr lang="zh-CN" altLang="en-US">
                <a:latin typeface="Times New Roman" charset="0"/>
                <a:cs typeface="SimSun" charset="0"/>
              </a:rPr>
              <a:t>书中的</a:t>
            </a:r>
            <a:r>
              <a:rPr lang="ja-JP" altLang="en-US">
                <a:latin typeface="Times New Roman" charset="0"/>
              </a:rPr>
              <a:t>禁食</a:t>
            </a:r>
            <a:endParaRPr lang="en-US">
              <a:latin typeface="Times New Roman" charset="0"/>
            </a:endParaRPr>
          </a:p>
        </p:txBody>
      </p:sp>
      <p:sp>
        <p:nvSpPr>
          <p:cNvPr id="290818" name="Rectangle 1028"/>
          <p:cNvSpPr>
            <a:spLocks noChangeArrowheads="1"/>
          </p:cNvSpPr>
          <p:nvPr/>
        </p:nvSpPr>
        <p:spPr bwMode="auto">
          <a:xfrm>
            <a:off x="4495800" y="6264275"/>
            <a:ext cx="480060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spAutoFit/>
          </a:bodyPr>
          <a:lstStyle/>
          <a:p>
            <a:endParaRPr lang="en-US" altLang="zh-CN" sz="1400">
              <a:cs typeface="SimSun" charset="0"/>
            </a:endParaRPr>
          </a:p>
          <a:p>
            <a:pPr eaLnBrk="0" hangingPunct="0"/>
            <a:r>
              <a:rPr lang="en-US" altLang="zh-CN" sz="1400">
                <a:latin typeface="Times" charset="0"/>
                <a:cs typeface="SimSun" charset="0"/>
              </a:rPr>
              <a:t>Adapted from a Dallas Theological Seminary Class Handout</a:t>
            </a:r>
            <a:endParaRPr lang="en-US" altLang="zh-CN" sz="1400">
              <a:cs typeface="SimSun" charset="0"/>
            </a:endParaRPr>
          </a:p>
        </p:txBody>
      </p:sp>
      <p:graphicFrame>
        <p:nvGraphicFramePr>
          <p:cNvPr id="51299" name="Group 1123"/>
          <p:cNvGraphicFramePr>
            <a:graphicFrameLocks noGrp="1"/>
          </p:cNvGraphicFramePr>
          <p:nvPr/>
        </p:nvGraphicFramePr>
        <p:xfrm>
          <a:off x="0" y="1681163"/>
          <a:ext cx="9144000" cy="5615602"/>
        </p:xfrm>
        <a:graphic>
          <a:graphicData uri="http://schemas.openxmlformats.org/drawingml/2006/table">
            <a:tbl>
              <a:tblPr/>
              <a:tblGrid>
                <a:gridCol w="1503363">
                  <a:extLst>
                    <a:ext uri="{9D8B030D-6E8A-4147-A177-3AD203B41FA5}">
                      <a16:colId xmlns:a16="http://schemas.microsoft.com/office/drawing/2014/main" val="20000"/>
                    </a:ext>
                  </a:extLst>
                </a:gridCol>
                <a:gridCol w="1716087">
                  <a:extLst>
                    <a:ext uri="{9D8B030D-6E8A-4147-A177-3AD203B41FA5}">
                      <a16:colId xmlns:a16="http://schemas.microsoft.com/office/drawing/2014/main" val="20001"/>
                    </a:ext>
                  </a:extLst>
                </a:gridCol>
                <a:gridCol w="3455988">
                  <a:extLst>
                    <a:ext uri="{9D8B030D-6E8A-4147-A177-3AD203B41FA5}">
                      <a16:colId xmlns:a16="http://schemas.microsoft.com/office/drawing/2014/main" val="20002"/>
                    </a:ext>
                  </a:extLst>
                </a:gridCol>
                <a:gridCol w="2468562">
                  <a:extLst>
                    <a:ext uri="{9D8B030D-6E8A-4147-A177-3AD203B41FA5}">
                      <a16:colId xmlns:a16="http://schemas.microsoft.com/office/drawing/2014/main" val="20003"/>
                    </a:ext>
                  </a:extLst>
                </a:gridCol>
              </a:tblGrid>
              <a:tr h="7620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3600" b="1" i="0" u="none" strike="noStrike" cap="none" normalizeH="0" baseline="0">
                          <a:ln>
                            <a:noFill/>
                          </a:ln>
                          <a:solidFill>
                            <a:srgbClr val="FFFFFF"/>
                          </a:solidFill>
                          <a:effectLst/>
                          <a:latin typeface="Times" charset="0"/>
                          <a:ea typeface="ＭＳ Ｐゴシック" charset="0"/>
                          <a:cs typeface="SimSun" charset="0"/>
                        </a:rPr>
                        <a:t>经文</a:t>
                      </a:r>
                      <a:endParaRPr kumimoji="0" lang="en-US" altLang="zh-CN" sz="36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w="25400" cap="flat" cmpd="sng" algn="ctr">
                      <a:solidFill>
                        <a:srgbClr val="000000"/>
                      </a:solidFill>
                      <a:prstDash val="solid"/>
                      <a:round/>
                      <a:headEnd type="none" w="sm" len="sm"/>
                      <a:tailEnd type="none" w="sm" len="sm"/>
                    </a:lnL>
                    <a:lnR>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3600" b="0" i="0" u="none" strike="noStrike" cap="none" normalizeH="0" baseline="0">
                          <a:ln>
                            <a:noFill/>
                          </a:ln>
                          <a:solidFill>
                            <a:schemeClr val="tx1"/>
                          </a:solidFill>
                          <a:effectLst/>
                          <a:latin typeface="Times New Roman" charset="0"/>
                          <a:ea typeface="ＭＳ Ｐゴシック" charset="0"/>
                          <a:cs typeface="SimSun" charset="0"/>
                        </a:rPr>
                        <a:t>时间</a:t>
                      </a:r>
                      <a:endParaRPr kumimoji="0" lang="en-US" altLang="zh-CN" sz="36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4400" b="0" i="0" u="none" strike="noStrike" cap="none" normalizeH="0" baseline="0">
                          <a:ln>
                            <a:noFill/>
                          </a:ln>
                          <a:solidFill>
                            <a:schemeClr val="tx1"/>
                          </a:solidFill>
                          <a:effectLst/>
                          <a:latin typeface="Times New Roman" charset="0"/>
                          <a:ea typeface="ＭＳ Ｐゴシック" charset="0"/>
                          <a:cs typeface="SimSun" charset="0"/>
                        </a:rPr>
                        <a:t>记念</a:t>
                      </a:r>
                      <a:endParaRPr kumimoji="0" lang="en-US" altLang="zh-CN" sz="44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3600" b="0" i="0" u="none" strike="noStrike" cap="none" normalizeH="0" baseline="0">
                          <a:ln>
                            <a:noFill/>
                          </a:ln>
                          <a:solidFill>
                            <a:schemeClr val="tx1"/>
                          </a:solidFill>
                          <a:effectLst/>
                          <a:latin typeface="Times New Roman" charset="0"/>
                          <a:ea typeface="ＭＳ Ｐゴシック" charset="0"/>
                          <a:cs typeface="SimSun" charset="0"/>
                        </a:rPr>
                        <a:t>参考</a:t>
                      </a:r>
                      <a:endParaRPr kumimoji="0" lang="en-US" altLang="zh-CN" sz="36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w="25400" cap="flat" cmpd="sng" algn="ctr">
                      <a:solidFill>
                        <a:srgbClr val="000000"/>
                      </a:solidFill>
                      <a:prstDash val="solid"/>
                      <a:round/>
                      <a:headEnd type="none" w="sm" len="sm"/>
                      <a:tailEnd type="none" w="sm" len="sm"/>
                    </a:lnR>
                    <a:lnT w="254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rgbClr val="191919"/>
                    </a:solidFill>
                  </a:tcPr>
                </a:tc>
                <a:extLst>
                  <a:ext uri="{0D108BD9-81ED-4DB2-BD59-A6C34878D82A}">
                    <a16:rowId xmlns:a16="http://schemas.microsoft.com/office/drawing/2014/main" val="10000"/>
                  </a:ext>
                </a:extLst>
              </a:tr>
              <a:tr h="13255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8:19d</a:t>
                      </a:r>
                      <a:endParaRPr kumimoji="0" lang="en-US" altLang="zh-CN" sz="44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a:ln>
                            <a:noFill/>
                          </a:ln>
                          <a:solidFill>
                            <a:schemeClr val="tx1"/>
                          </a:solidFill>
                          <a:effectLst/>
                          <a:latin typeface="Times New Roman" charset="0"/>
                          <a:ea typeface="ＭＳ Ｐゴシック" charset="0"/>
                          <a:cs typeface="SimSun" charset="0"/>
                        </a:rPr>
                        <a:t>第十个月</a:t>
                      </a:r>
                      <a:endParaRPr kumimoji="0" lang="en-US" altLang="zh-CN" sz="24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400" b="0" i="0" u="none" strike="noStrike" cap="none" normalizeH="0" baseline="0">
                          <a:ln>
                            <a:noFill/>
                          </a:ln>
                          <a:solidFill>
                            <a:schemeClr val="tx1"/>
                          </a:solidFill>
                          <a:effectLst/>
                          <a:latin typeface="Times New Roman" charset="0"/>
                          <a:ea typeface="ＭＳ Ｐゴシック" charset="0"/>
                          <a:cs typeface="SimSun" charset="0"/>
                        </a:rPr>
                        <a:t>第十个</a:t>
                      </a:r>
                      <a:r>
                        <a:rPr kumimoji="0" lang="ja-JP" altLang="en-US" sz="2400" b="0" i="0" u="none" strike="noStrike" cap="none" normalizeH="0" baseline="0">
                          <a:ln>
                            <a:noFill/>
                          </a:ln>
                          <a:solidFill>
                            <a:schemeClr val="tx1"/>
                          </a:solidFill>
                          <a:effectLst/>
                          <a:latin typeface="Times New Roman" charset="0"/>
                          <a:ea typeface="ＭＳ Ｐゴシック" charset="0"/>
                          <a:cs typeface="ＭＳ Ｐゴシック" charset="0"/>
                        </a:rPr>
                        <a:t>日</a:t>
                      </a:r>
                      <a:endParaRPr kumimoji="0" lang="en-US" altLang="zh-CN" sz="24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24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尼布甲尼撒</a:t>
                      </a:r>
                      <a:r>
                        <a:rPr kumimoji="0" lang="zh-CN" altLang="en-US" sz="2500" b="1" i="0" u="none" strike="noStrike" cap="none" normalizeH="0" baseline="0">
                          <a:ln>
                            <a:noFill/>
                          </a:ln>
                          <a:solidFill>
                            <a:schemeClr val="tx1"/>
                          </a:solidFill>
                          <a:effectLst/>
                          <a:latin typeface="Times" charset="0"/>
                          <a:ea typeface="ＭＳ Ｐゴシック" charset="0"/>
                          <a:cs typeface="SimSun" charset="0"/>
                        </a:rPr>
                        <a:t>开始围攻</a:t>
                      </a: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耶路撒冷</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 </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(15 </a:t>
                      </a:r>
                      <a:r>
                        <a:rPr kumimoji="0" lang="zh-CN" altLang="en-US" sz="2500" b="1" i="0" u="none" strike="noStrike" cap="none" normalizeH="0" baseline="0">
                          <a:ln>
                            <a:noFill/>
                          </a:ln>
                          <a:solidFill>
                            <a:schemeClr val="tx1"/>
                          </a:solidFill>
                          <a:effectLst/>
                          <a:latin typeface="Times" charset="0"/>
                          <a:ea typeface="ＭＳ Ｐゴシック" charset="0"/>
                          <a:cs typeface="SimSun" charset="0"/>
                        </a:rPr>
                        <a:t>一月</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 588)</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耶</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 39:1; 52:4;</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王下</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 </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25:1</a:t>
                      </a:r>
                      <a:endParaRPr kumimoji="0" lang="en-US" altLang="zh-CN" sz="44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9445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8:19a</a:t>
                      </a:r>
                      <a:endParaRPr kumimoji="0" lang="en-US" altLang="zh-CN" sz="44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第四个月</a:t>
                      </a:r>
                      <a:endParaRPr kumimoji="0" lang="en-US" altLang="zh-CN" sz="2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第九个</a:t>
                      </a: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日</a:t>
                      </a:r>
                      <a:endParaRPr kumimoji="0" lang="en-US"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耶路撒冷</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被毁</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(18 </a:t>
                      </a:r>
                      <a:r>
                        <a:rPr kumimoji="0" lang="zh-CN" altLang="en-US" sz="2500" b="1" i="0" u="none" strike="noStrike" cap="none" normalizeH="0" baseline="0">
                          <a:ln>
                            <a:noFill/>
                          </a:ln>
                          <a:solidFill>
                            <a:schemeClr val="tx1"/>
                          </a:solidFill>
                          <a:effectLst/>
                          <a:latin typeface="Times" charset="0"/>
                          <a:ea typeface="ＭＳ Ｐゴシック" charset="0"/>
                          <a:cs typeface="SimSun" charset="0"/>
                        </a:rPr>
                        <a:t>七月</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 586)</a:t>
                      </a:r>
                      <a:endParaRPr kumimoji="0" lang="en-US" altLang="zh-CN" sz="44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耶</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 </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39:2; 52:6; </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王下</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 </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25:3</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9667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7:3, 5</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8:19b</a:t>
                      </a:r>
                      <a:endParaRPr kumimoji="0" lang="en-US" altLang="zh-CN" sz="44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第五个月</a:t>
                      </a:r>
                      <a:endParaRPr kumimoji="0" lang="en-US" altLang="zh-CN" sz="2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第十个</a:t>
                      </a: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日</a:t>
                      </a:r>
                      <a:endParaRPr kumimoji="0" lang="en-US" altLang="zh-CN" sz="28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耶路撒冷</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和</a:t>
                      </a: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殿</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被烧</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(15-18 </a:t>
                      </a:r>
                      <a:r>
                        <a:rPr kumimoji="0" lang="zh-CN" altLang="en-US" sz="2500" b="1" i="0" u="none" strike="noStrike" cap="none" normalizeH="0" baseline="0">
                          <a:ln>
                            <a:noFill/>
                          </a:ln>
                          <a:solidFill>
                            <a:schemeClr val="tx1"/>
                          </a:solidFill>
                          <a:effectLst/>
                          <a:latin typeface="Times" charset="0"/>
                          <a:ea typeface="ＭＳ Ｐゴシック" charset="0"/>
                          <a:cs typeface="SimSun" charset="0"/>
                        </a:rPr>
                        <a:t>八月</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 586)</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耶</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 </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52:12-13; </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王下</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 </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25:8</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16160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7:5</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8:19c</a:t>
                      </a:r>
                      <a:endParaRPr kumimoji="0" lang="en-US" altLang="zh-CN" sz="44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w="25400" cap="flat" cmpd="sng" algn="ctr">
                      <a:solidFill>
                        <a:srgbClr val="000000"/>
                      </a:solidFill>
                      <a:prstDash val="solid"/>
                      <a:round/>
                      <a:headEnd type="none" w="sm" len="sm"/>
                      <a:tailEnd type="none" w="sm" len="sm"/>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第七个月</a:t>
                      </a:r>
                      <a:endParaRPr kumimoji="0" lang="en-US" altLang="zh-CN" sz="2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第三个</a:t>
                      </a: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日</a:t>
                      </a:r>
                      <a:endParaRPr kumimoji="0" lang="en-US" altLang="zh-CN" sz="28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CN" sz="44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基大利</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杀</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(9 </a:t>
                      </a:r>
                      <a:r>
                        <a:rPr kumimoji="0" lang="zh-CN" altLang="en-US" sz="2500" b="1" i="0" u="none" strike="noStrike" cap="none" normalizeH="0" baseline="0">
                          <a:ln>
                            <a:noFill/>
                          </a:ln>
                          <a:solidFill>
                            <a:schemeClr val="tx1"/>
                          </a:solidFill>
                          <a:effectLst/>
                          <a:latin typeface="Times" charset="0"/>
                          <a:ea typeface="ＭＳ Ｐゴシック" charset="0"/>
                          <a:cs typeface="SimSun" charset="0"/>
                        </a:rPr>
                        <a:t>十月</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 586)</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a:noFill/>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耶</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 </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41:1-3</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2800" b="0" i="0" u="none" strike="noStrike" cap="none" normalizeH="0" baseline="0">
                          <a:ln>
                            <a:noFill/>
                          </a:ln>
                          <a:solidFill>
                            <a:schemeClr val="tx1"/>
                          </a:solidFill>
                          <a:effectLst/>
                          <a:latin typeface="Times New Roman" charset="0"/>
                          <a:ea typeface="ＭＳ Ｐゴシック" charset="0"/>
                          <a:cs typeface="ＭＳ Ｐゴシック" charset="0"/>
                        </a:rPr>
                        <a:t>王下</a:t>
                      </a:r>
                      <a:r>
                        <a:rPr kumimoji="0" lang="zh-CN" altLang="en-US" sz="2800" b="0" i="0" u="none" strike="noStrike" cap="none" normalizeH="0" baseline="0">
                          <a:ln>
                            <a:noFill/>
                          </a:ln>
                          <a:solidFill>
                            <a:schemeClr val="tx1"/>
                          </a:solidFill>
                          <a:effectLst/>
                          <a:latin typeface="Times New Roman" charset="0"/>
                          <a:ea typeface="ＭＳ Ｐゴシック" charset="0"/>
                          <a:cs typeface="SimSun" charset="0"/>
                        </a:rPr>
                        <a:t> </a:t>
                      </a:r>
                      <a:r>
                        <a:rPr kumimoji="0" lang="en-US" altLang="zh-CN" sz="2500" b="1" i="0" u="none" strike="noStrike" cap="none" normalizeH="0" baseline="0">
                          <a:ln>
                            <a:noFill/>
                          </a:ln>
                          <a:solidFill>
                            <a:schemeClr val="tx1"/>
                          </a:solidFill>
                          <a:effectLst/>
                          <a:latin typeface="Times" charset="0"/>
                          <a:ea typeface="ＭＳ Ｐゴシック" charset="0"/>
                          <a:cs typeface="SimSun" charset="0"/>
                        </a:rPr>
                        <a:t>25:25-26</a:t>
                      </a:r>
                      <a:endPar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endParaRPr>
                    </a:p>
                  </a:txBody>
                  <a:tcPr marT="45715" marB="45715" horzOverflow="overflow">
                    <a:lnL>
                      <a:noFill/>
                    </a:lnL>
                    <a:lnR w="254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90848" name="Rectangle 1119"/>
          <p:cNvSpPr>
            <a:spLocks noChangeArrowheads="1"/>
          </p:cNvSpPr>
          <p:nvPr/>
        </p:nvSpPr>
        <p:spPr bwMode="auto">
          <a:xfrm>
            <a:off x="0" y="49387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p>
        </p:txBody>
      </p:sp>
      <p:sp>
        <p:nvSpPr>
          <p:cNvPr id="290849" name="Text Box 1120"/>
          <p:cNvSpPr txBox="1">
            <a:spLocks noChangeArrowheads="1"/>
          </p:cNvSpPr>
          <p:nvPr/>
        </p:nvSpPr>
        <p:spPr bwMode="auto">
          <a:xfrm>
            <a:off x="8458200" y="762000"/>
            <a:ext cx="565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t>657</a:t>
            </a:r>
          </a:p>
        </p:txBody>
      </p:sp>
      <p:sp>
        <p:nvSpPr>
          <p:cNvPr id="290850" name="Rectangle 1124"/>
          <p:cNvSpPr>
            <a:spLocks noChangeArrowheads="1"/>
          </p:cNvSpPr>
          <p:nvPr/>
        </p:nvSpPr>
        <p:spPr bwMode="auto">
          <a:xfrm>
            <a:off x="5416550" y="628173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endParaRPr lang="en-US"/>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22418470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3719" y="0"/>
            <a:ext cx="9144000" cy="6858000"/>
          </a:xfrm>
          <a:prstGeom prst="rect">
            <a:avLst/>
          </a:prstGeom>
        </p:spPr>
      </p:pic>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p:spPr>
        <p:txBody>
          <a:bodyPr anchor="t"/>
          <a:lstStyle/>
          <a:p>
            <a:pPr algn="l">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万军之耶和华的话临到我说： </a:t>
            </a:r>
            <a:r>
              <a:rPr lang="en-US" altLang="zh-CN" sz="3200" b="1" baseline="30000" dirty="0">
                <a:effectLst>
                  <a:glow rad="127000">
                    <a:schemeClr val="tx1"/>
                  </a:glow>
                </a:effectLst>
                <a:latin typeface="Arial" charset="0"/>
                <a:ea typeface="ＭＳ Ｐゴシック" charset="0"/>
                <a:cs typeface="ＭＳ Ｐゴシック" charset="0"/>
              </a:rPr>
              <a:t>2</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万军之耶和华这样说：‘我十分热爱锡安；我为锡安大发烈怒。</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亚 </a:t>
            </a:r>
            <a:r>
              <a:rPr lang="en-US" sz="3200" b="1" dirty="0">
                <a:effectLst>
                  <a:glow rad="127000">
                    <a:schemeClr val="tx1"/>
                  </a:glow>
                </a:effectLst>
                <a:latin typeface="Arial" charset="0"/>
                <a:ea typeface="ＭＳ Ｐゴシック" charset="0"/>
                <a:cs typeface="ＭＳ Ｐゴシック" charset="0"/>
              </a:rPr>
              <a:t>8:1-2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98547746"/>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346"/>
            <a:ext cx="9124872" cy="6843654"/>
          </a:xfrm>
          <a:prstGeom prst="rect">
            <a:avLst/>
          </a:prstGeom>
        </p:spPr>
      </p:pic>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灰心丧气</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A493BCE4-FC4D-5D4F-9C25-E7A5DF42E06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4058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538940"/>
            <a:ext cx="9144000" cy="41420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耶和华这样说：‘我要返回锡安，住在耶路撒冷里面；耶路撒冷必称为“信实之城”，万军之耶和华的山必称为“圣山”。</a:t>
            </a:r>
            <a:r>
              <a:rPr kumimoji="0" lang="ru-RU"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撒迦利亚 </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8:3).</a:t>
            </a:r>
            <a:endPar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649</a:t>
            </a:r>
          </a:p>
        </p:txBody>
      </p:sp>
    </p:spTree>
    <p:extLst>
      <p:ext uri="{BB962C8B-B14F-4D97-AF65-F5344CB8AC3E}">
        <p14:creationId xmlns:p14="http://schemas.microsoft.com/office/powerpoint/2010/main" val="3603328567"/>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idx="4294967295"/>
          </p:nvPr>
        </p:nvSpPr>
        <p:spPr>
          <a:xfrm>
            <a:off x="0" y="0"/>
            <a:ext cx="9144000" cy="762000"/>
          </a:xfrm>
          <a:solidFill>
            <a:schemeClr val="bg2"/>
          </a:solidFill>
          <a:effectLst>
            <a:outerShdw blurRad="63500" dist="38099" dir="2700000" algn="ctr" rotWithShape="0">
              <a:srgbClr val="FFFFFF">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r>
              <a:rPr lang="zh-CN" altLang="en-US" dirty="0">
                <a:solidFill>
                  <a:schemeClr val="tx1"/>
                </a:solidFill>
                <a:effectLst/>
                <a:latin typeface="Arial" pitchFamily="34" charset="0"/>
                <a:cs typeface="Arial" pitchFamily="34" charset="0"/>
              </a:rPr>
              <a:t>寻找犹太人</a:t>
            </a:r>
            <a:endParaRPr lang="en-US" altLang="en-US" sz="6000" dirty="0">
              <a:solidFill>
                <a:schemeClr val="tx1"/>
              </a:solidFill>
              <a:effectLst/>
              <a:latin typeface="Arial" pitchFamily="34" charset="0"/>
              <a:cs typeface="Arial" pitchFamily="34" charset="0"/>
            </a:endParaRPr>
          </a:p>
        </p:txBody>
      </p:sp>
      <p:sp>
        <p:nvSpPr>
          <p:cNvPr id="292867" name="Text Box 3"/>
          <p:cNvSpPr txBox="1">
            <a:spLocks noChangeArrowheads="1"/>
          </p:cNvSpPr>
          <p:nvPr/>
        </p:nvSpPr>
        <p:spPr bwMode="auto">
          <a:xfrm>
            <a:off x="8458200" y="-4763"/>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CC"/>
                </a:solidFill>
                <a:latin typeface="Arial" charset="0"/>
                <a:ea typeface="MS PGothic" charset="0"/>
                <a:cs typeface="MS PGothic" charset="0"/>
              </a:rPr>
              <a:t>649</a:t>
            </a:r>
          </a:p>
        </p:txBody>
      </p:sp>
      <p:pic>
        <p:nvPicPr>
          <p:cNvPr id="292868" name="Picture 4" descr="hasidic_jew_H_7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81" name="Text Box 3"/>
          <p:cNvSpPr txBox="1">
            <a:spLocks noChangeArrowheads="1"/>
          </p:cNvSpPr>
          <p:nvPr/>
        </p:nvSpPr>
        <p:spPr bwMode="auto">
          <a:xfrm>
            <a:off x="4419600" y="762000"/>
            <a:ext cx="4495800" cy="4401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zh-CN" altLang="en-US" sz="2800" b="1" dirty="0">
                <a:solidFill>
                  <a:srgbClr val="000000"/>
                </a:solidFill>
                <a:effectLst>
                  <a:glow rad="304800">
                    <a:srgbClr val="FFFFFF">
                      <a:alpha val="96000"/>
                    </a:srgbClr>
                  </a:glow>
                </a:effectLst>
                <a:latin typeface="SimSun" panose="02010600030101010101" pitchFamily="2" charset="-122"/>
                <a:ea typeface="SimSun" panose="02010600030101010101" pitchFamily="2" charset="-122"/>
                <a:cs typeface="Arial" charset="0"/>
              </a:rPr>
              <a:t> “万军之耶和华这样说：‘在那些日子，必有十个说不同方言，来自列国的人，紧抓住一个犹大人的衣襟，说：让我们与你们同去吧，因为我们听见　神与你们同在。’”</a:t>
            </a:r>
          </a:p>
          <a:p>
            <a:pPr algn="r" eaLnBrk="1" hangingPunct="1">
              <a:defRPr/>
            </a:pPr>
            <a:endParaRPr lang="zh-CN" altLang="en-US" sz="2800" b="1" dirty="0">
              <a:solidFill>
                <a:srgbClr val="000000"/>
              </a:solidFill>
              <a:effectLst>
                <a:glow rad="304800">
                  <a:srgbClr val="FFFFFF">
                    <a:alpha val="96000"/>
                  </a:srgbClr>
                </a:glow>
              </a:effectLst>
              <a:latin typeface="SimSun" panose="02010600030101010101" pitchFamily="2" charset="-122"/>
              <a:ea typeface="SimSun" panose="02010600030101010101" pitchFamily="2" charset="-122"/>
              <a:cs typeface="Arial" charset="0"/>
            </a:endParaRPr>
          </a:p>
          <a:p>
            <a:pPr algn="r" eaLnBrk="1" hangingPunct="1">
              <a:defRPr/>
            </a:pPr>
            <a:r>
              <a:rPr lang="zh-CN" altLang="en-US" sz="2800" b="1" dirty="0">
                <a:solidFill>
                  <a:srgbClr val="000000"/>
                </a:solidFill>
                <a:effectLst>
                  <a:glow rad="304800">
                    <a:srgbClr val="FFFFFF">
                      <a:alpha val="96000"/>
                    </a:srgbClr>
                  </a:glow>
                </a:effectLst>
                <a:latin typeface="SimSun" panose="02010600030101010101" pitchFamily="2" charset="-122"/>
                <a:ea typeface="SimSun" panose="02010600030101010101" pitchFamily="2" charset="-122"/>
                <a:cs typeface="Arial" charset="0"/>
              </a:rPr>
              <a:t>（亚</a:t>
            </a:r>
            <a:r>
              <a:rPr lang="en-US" altLang="zh-CN" sz="2800" b="1" dirty="0">
                <a:solidFill>
                  <a:srgbClr val="000000"/>
                </a:solidFill>
                <a:effectLst>
                  <a:glow rad="304800">
                    <a:srgbClr val="FFFFFF">
                      <a:alpha val="96000"/>
                    </a:srgbClr>
                  </a:glow>
                </a:effectLst>
                <a:latin typeface="SimSun" panose="02010600030101010101" pitchFamily="2" charset="-122"/>
                <a:ea typeface="SimSun" panose="02010600030101010101" pitchFamily="2" charset="-122"/>
                <a:cs typeface="Arial" charset="0"/>
              </a:rPr>
              <a:t>8</a:t>
            </a:r>
            <a:r>
              <a:rPr lang="zh-CN" altLang="en-US" sz="2800" b="1" dirty="0">
                <a:solidFill>
                  <a:srgbClr val="000000"/>
                </a:solidFill>
                <a:effectLst>
                  <a:glow rad="304800">
                    <a:srgbClr val="FFFFFF">
                      <a:alpha val="96000"/>
                    </a:srgbClr>
                  </a:glow>
                </a:effectLst>
                <a:latin typeface="SimSun" panose="02010600030101010101" pitchFamily="2" charset="-122"/>
                <a:ea typeface="SimSun" panose="02010600030101010101" pitchFamily="2" charset="-122"/>
                <a:cs typeface="Arial" charset="0"/>
              </a:rPr>
              <a:t>：</a:t>
            </a:r>
            <a:r>
              <a:rPr lang="en-US" altLang="zh-CN" sz="2800" b="1" dirty="0">
                <a:solidFill>
                  <a:srgbClr val="000000"/>
                </a:solidFill>
                <a:effectLst>
                  <a:glow rad="304800">
                    <a:srgbClr val="FFFFFF">
                      <a:alpha val="96000"/>
                    </a:srgbClr>
                  </a:glow>
                </a:effectLst>
                <a:latin typeface="SimSun" panose="02010600030101010101" pitchFamily="2" charset="-122"/>
                <a:ea typeface="SimSun" panose="02010600030101010101" pitchFamily="2" charset="-122"/>
                <a:cs typeface="Arial" charset="0"/>
              </a:rPr>
              <a:t>23</a:t>
            </a:r>
            <a:r>
              <a:rPr lang="zh-CN" altLang="en-US" sz="2800" b="1" dirty="0">
                <a:solidFill>
                  <a:srgbClr val="000000"/>
                </a:solidFill>
                <a:effectLst>
                  <a:glow rad="304800">
                    <a:srgbClr val="FFFFFF">
                      <a:alpha val="96000"/>
                    </a:srgbClr>
                  </a:glow>
                </a:effectLst>
                <a:latin typeface="SimSun" panose="02010600030101010101" pitchFamily="2" charset="-122"/>
                <a:ea typeface="SimSun" panose="02010600030101010101" pitchFamily="2" charset="-122"/>
                <a:cs typeface="Arial" charset="0"/>
              </a:rPr>
              <a:t> 新译本）</a:t>
            </a:r>
            <a:endParaRPr lang="en-US" altLang="zh-CN" sz="2800" b="1" dirty="0">
              <a:solidFill>
                <a:srgbClr val="000000"/>
              </a:solidFill>
              <a:effectLst>
                <a:glow rad="304800">
                  <a:srgbClr val="FFFFFF">
                    <a:alpha val="96000"/>
                  </a:srgbClr>
                </a:glow>
              </a:effectLst>
              <a:latin typeface="SimSun" panose="02010600030101010101" pitchFamily="2" charset="-122"/>
              <a:ea typeface="SimSun" panose="02010600030101010101" pitchFamily="2" charset="-122"/>
              <a:cs typeface="Arial" charset="0"/>
            </a:endParaRPr>
          </a:p>
          <a:p>
            <a:pPr algn="r" eaLnBrk="1" hangingPunct="1">
              <a:defRPr/>
            </a:pPr>
            <a:endParaRPr lang="en-US" sz="2800" b="1" dirty="0">
              <a:solidFill>
                <a:srgbClr val="000000"/>
              </a:solidFill>
              <a:effectLst>
                <a:glow rad="304800">
                  <a:srgbClr val="FFFFFF">
                    <a:alpha val="96000"/>
                  </a:srgbClr>
                </a:glow>
              </a:effectLst>
              <a:latin typeface="SimSun" panose="02010600030101010101" pitchFamily="2" charset="-122"/>
              <a:ea typeface="SimSun" panose="02010600030101010101" pitchFamily="2" charset="-122"/>
              <a:cs typeface="Arial"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5257800" cy="6858000"/>
          </a:xfrm>
          <a:prstGeom prst="rect">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wrap="none"/>
          <a:lstStyle/>
          <a:p>
            <a:pPr>
              <a:defRPr/>
            </a:pPr>
            <a:endParaRPr lang="en-US">
              <a:solidFill>
                <a:srgbClr val="FFFFFF"/>
              </a:solidFill>
              <a:ea typeface="MS PGothic" charset="0"/>
              <a:cs typeface="MS PGothic" charset="0"/>
            </a:endParaRPr>
          </a:p>
        </p:txBody>
      </p:sp>
      <p:pic>
        <p:nvPicPr>
          <p:cNvPr id="293890" name="Picture 1" descr="10 orthodox_jew.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257800" y="228600"/>
            <a:ext cx="3886200"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3891" name="TextBox 2"/>
          <p:cNvSpPr txBox="1">
            <a:spLocks noChangeArrowheads="1"/>
          </p:cNvSpPr>
          <p:nvPr/>
        </p:nvSpPr>
        <p:spPr bwMode="auto">
          <a:xfrm>
            <a:off x="152400" y="1030288"/>
            <a:ext cx="5067300" cy="310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800" b="1" baseline="30000">
                <a:solidFill>
                  <a:srgbClr val="FFFFFF"/>
                </a:solidFill>
                <a:latin typeface="SimSun" charset="0"/>
                <a:cs typeface="SimSun" charset="0"/>
              </a:rPr>
              <a:t>25</a:t>
            </a:r>
            <a:r>
              <a:rPr lang="zh-CN" altLang="en-US" sz="2800" b="1" baseline="30000">
                <a:solidFill>
                  <a:srgbClr val="FFFFFF"/>
                </a:solidFill>
                <a:latin typeface="SimSun" charset="0"/>
                <a:cs typeface="SimSun" charset="0"/>
              </a:rPr>
              <a:t> </a:t>
            </a:r>
            <a:r>
              <a:rPr lang="zh-CN" altLang="en-US" sz="2800" b="1">
                <a:latin typeface="SimSun" charset="0"/>
                <a:cs typeface="SimSun" charset="0"/>
              </a:rPr>
              <a:t>弟兄们，我不愿意你们对这奥秘一无所知，免得你们自以为聪明。这奥秘就是以色列人当中有一部分是硬心的，直到外族人的全数满了；</a:t>
            </a:r>
            <a:r>
              <a:rPr lang="en-US" altLang="ja-JP" sz="2800" b="1" baseline="30000">
                <a:solidFill>
                  <a:srgbClr val="FFFFFF"/>
                </a:solidFill>
                <a:latin typeface="SimSun" charset="0"/>
                <a:cs typeface="Arial" charset="0"/>
              </a:rPr>
              <a:t>26</a:t>
            </a:r>
            <a:r>
              <a:rPr lang="zh-CN" altLang="en-US" sz="2800" b="1" baseline="30000">
                <a:solidFill>
                  <a:srgbClr val="FFFFFF"/>
                </a:solidFill>
                <a:latin typeface="SimSun" charset="0"/>
                <a:cs typeface="SimSun" charset="0"/>
              </a:rPr>
              <a:t> </a:t>
            </a:r>
            <a:r>
              <a:rPr lang="zh-CN" altLang="en-US" sz="2800" b="1" u="sng">
                <a:solidFill>
                  <a:srgbClr val="FFFFFF"/>
                </a:solidFill>
                <a:latin typeface="SimSun" charset="0"/>
                <a:cs typeface="SimSun" charset="0"/>
              </a:rPr>
              <a:t>这样</a:t>
            </a:r>
            <a:r>
              <a:rPr lang="zh-CN" altLang="en-US" sz="2800" b="1">
                <a:solidFill>
                  <a:srgbClr val="FFFFFF"/>
                </a:solidFill>
                <a:latin typeface="SimSun" charset="0"/>
                <a:cs typeface="SimSun" charset="0"/>
              </a:rPr>
              <a:t>，</a:t>
            </a:r>
            <a:r>
              <a:rPr lang="en-US" altLang="ja-JP" sz="2800" b="1">
                <a:solidFill>
                  <a:srgbClr val="FFFFFF"/>
                </a:solidFill>
                <a:latin typeface="SimSun" charset="0"/>
                <a:cs typeface="Arial" charset="0"/>
              </a:rPr>
              <a:t> </a:t>
            </a:r>
            <a:r>
              <a:rPr lang="zh-CN" altLang="en-US" sz="2800" b="1">
                <a:solidFill>
                  <a:srgbClr val="FFFF00"/>
                </a:solidFill>
                <a:latin typeface="SimSun" charset="0"/>
                <a:cs typeface="SimSun" charset="0"/>
              </a:rPr>
              <a:t>全以色列都要得救，</a:t>
            </a:r>
            <a:r>
              <a:rPr lang="zh-CN" altLang="en-US" sz="2800" b="1">
                <a:latin typeface="SimSun" charset="0"/>
                <a:cs typeface="SimSun" charset="0"/>
              </a:rPr>
              <a:t>如经上所记：</a:t>
            </a:r>
          </a:p>
        </p:txBody>
      </p:sp>
      <p:sp>
        <p:nvSpPr>
          <p:cNvPr id="293892" name="TextBox 3"/>
          <p:cNvSpPr txBox="1">
            <a:spLocks noChangeArrowheads="1"/>
          </p:cNvSpPr>
          <p:nvPr/>
        </p:nvSpPr>
        <p:spPr bwMode="auto">
          <a:xfrm>
            <a:off x="250825" y="4221163"/>
            <a:ext cx="5083175" cy="206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3200" b="1">
                <a:latin typeface="SimSun" charset="0"/>
                <a:ea typeface="MS PGothic" charset="0"/>
                <a:cs typeface="SimSun" charset="0"/>
              </a:rPr>
              <a:t>“拯救者必从锡安出来，</a:t>
            </a:r>
          </a:p>
          <a:p>
            <a:r>
              <a:rPr lang="zh-CN" altLang="en-US" sz="3200" b="1">
                <a:latin typeface="SimSun" charset="0"/>
                <a:ea typeface="MS PGothic" charset="0"/>
                <a:cs typeface="SimSun" charset="0"/>
              </a:rPr>
              <a:t>除掉雅各家的不敬虔的心；</a:t>
            </a:r>
          </a:p>
          <a:p>
            <a:pPr eaLnBrk="1" hangingPunct="1"/>
            <a:r>
              <a:rPr lang="en-US" sz="3200" b="1" baseline="30000">
                <a:solidFill>
                  <a:srgbClr val="FFFFFF"/>
                </a:solidFill>
                <a:latin typeface="SimSun" charset="0"/>
                <a:ea typeface="MS PGothic" charset="0"/>
                <a:cs typeface="SimSun" charset="0"/>
              </a:rPr>
              <a:t>27</a:t>
            </a:r>
            <a:r>
              <a:rPr lang="zh-CN" altLang="en-US" sz="3200" b="1">
                <a:solidFill>
                  <a:srgbClr val="FFFFFF"/>
                </a:solidFill>
                <a:latin typeface="SimSun" charset="0"/>
                <a:ea typeface="MS PGothic" charset="0"/>
                <a:cs typeface="SimSun" charset="0"/>
              </a:rPr>
              <a:t>我除去他们罪恶的时候，</a:t>
            </a:r>
          </a:p>
          <a:p>
            <a:pPr eaLnBrk="1" hangingPunct="1"/>
            <a:r>
              <a:rPr lang="zh-CN" altLang="en-US" sz="3200" b="1">
                <a:solidFill>
                  <a:srgbClr val="FFFFFF"/>
                </a:solidFill>
                <a:latin typeface="SimSun" charset="0"/>
                <a:ea typeface="MS PGothic" charset="0"/>
                <a:cs typeface="SimSun" charset="0"/>
              </a:rPr>
              <a:t>就与他们立这样的约。”</a:t>
            </a:r>
            <a:endParaRPr lang="en-US" sz="3200" b="1">
              <a:solidFill>
                <a:srgbClr val="FFFFFF"/>
              </a:solidFill>
              <a:latin typeface="SimSun" charset="0"/>
              <a:ea typeface="MS PGothic" charset="0"/>
              <a:cs typeface="SimSun"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lgn="l">
              <a:defRPr/>
            </a:pPr>
            <a:r>
              <a:rPr lang="zh-CN" altLang="en-US" sz="3200" b="1">
                <a:latin typeface="Tahoma" charset="0"/>
              </a:rPr>
              <a:t>“以色列全家都要得救”（罗</a:t>
            </a:r>
            <a:r>
              <a:rPr lang="en-US" altLang="zh-CN" sz="3200" b="1">
                <a:latin typeface="Tahoma" charset="0"/>
              </a:rPr>
              <a:t>11</a:t>
            </a:r>
            <a:r>
              <a:rPr lang="zh-CN" altLang="en-US" sz="3200" b="1">
                <a:latin typeface="Tahoma" charset="0"/>
              </a:rPr>
              <a:t>：</a:t>
            </a:r>
            <a:r>
              <a:rPr lang="en-US" altLang="zh-CN" sz="3200" b="1">
                <a:latin typeface="Tahoma" charset="0"/>
              </a:rPr>
              <a:t>25-27</a:t>
            </a:r>
            <a:r>
              <a:rPr lang="zh-CN" altLang="en-US" sz="3200" b="1">
                <a:latin typeface="Tahoma" charset="0"/>
              </a:rPr>
              <a:t>）</a:t>
            </a:r>
            <a:endParaRPr lang="en-US" sz="3200" b="1">
              <a:latin typeface="Tahoma" charset="0"/>
            </a:endParaRPr>
          </a:p>
        </p:txBody>
      </p:sp>
      <p:sp>
        <p:nvSpPr>
          <p:cNvPr id="147463" name="Text Box 8"/>
          <p:cNvSpPr txBox="1">
            <a:spLocks noChangeArrowheads="1"/>
          </p:cNvSpPr>
          <p:nvPr/>
        </p:nvSpPr>
        <p:spPr bwMode="auto">
          <a:xfrm>
            <a:off x="8077200" y="0"/>
            <a:ext cx="1112838" cy="830263"/>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Tahoma" charset="0"/>
                <a:ea typeface="MS PGothic" charset="0"/>
                <a:cs typeface="MS PGothic" charset="0"/>
              </a:defRPr>
            </a:lvl1pPr>
            <a:lvl2pPr>
              <a:defRPr sz="2800">
                <a:solidFill>
                  <a:schemeClr val="tx1"/>
                </a:solidFill>
                <a:latin typeface="Tahoma" charset="0"/>
                <a:ea typeface="MS PGothic" charset="0"/>
              </a:defRPr>
            </a:lvl2pPr>
            <a:lvl3pPr>
              <a:defRPr sz="2400">
                <a:solidFill>
                  <a:schemeClr val="tx1"/>
                </a:solidFill>
                <a:latin typeface="Tahoma" charset="0"/>
                <a:ea typeface="MS PGothic" charset="0"/>
                <a:cs typeface="Geneva" charset="0"/>
              </a:defRPr>
            </a:lvl3pPr>
            <a:lvl4pPr>
              <a:defRPr sz="2000">
                <a:solidFill>
                  <a:schemeClr val="tx1"/>
                </a:solidFill>
                <a:latin typeface="Tahoma" charset="0"/>
                <a:ea typeface="Geneva" charset="0"/>
                <a:cs typeface="Geneva" charset="0"/>
              </a:defRPr>
            </a:lvl4pPr>
            <a:lvl5pPr>
              <a:defRPr sz="2000">
                <a:solidFill>
                  <a:schemeClr val="tx1"/>
                </a:solidFill>
                <a:latin typeface="Tahoma" charset="0"/>
                <a:ea typeface="Geneva" charset="0"/>
                <a:cs typeface="Geneva" charset="0"/>
              </a:defRPr>
            </a:lvl5pPr>
            <a:lvl6pPr eaLnBrk="0" hangingPunct="0">
              <a:buFont typeface="Wingdings" charset="0"/>
              <a:defRPr sz="2000">
                <a:solidFill>
                  <a:schemeClr val="tx1"/>
                </a:solidFill>
                <a:latin typeface="Tahoma" charset="0"/>
                <a:ea typeface="Geneva" charset="0"/>
                <a:cs typeface="Geneva" charset="0"/>
              </a:defRPr>
            </a:lvl6pPr>
            <a:lvl7pPr eaLnBrk="0" hangingPunct="0">
              <a:buFont typeface="Wingdings" charset="0"/>
              <a:defRPr sz="2000">
                <a:solidFill>
                  <a:schemeClr val="tx1"/>
                </a:solidFill>
                <a:latin typeface="Tahoma" charset="0"/>
                <a:ea typeface="Geneva" charset="0"/>
                <a:cs typeface="Geneva" charset="0"/>
              </a:defRPr>
            </a:lvl7pPr>
            <a:lvl8pPr eaLnBrk="0" hangingPunct="0">
              <a:buFont typeface="Wingdings" charset="0"/>
              <a:defRPr sz="2000">
                <a:solidFill>
                  <a:schemeClr val="tx1"/>
                </a:solidFill>
                <a:latin typeface="Tahoma" charset="0"/>
                <a:ea typeface="Geneva" charset="0"/>
                <a:cs typeface="Geneva" charset="0"/>
              </a:defRPr>
            </a:lvl8pPr>
            <a:lvl9pPr eaLnBrk="0" hangingPunct="0">
              <a:buFont typeface="Wingdings" charset="0"/>
              <a:defRPr sz="2000">
                <a:solidFill>
                  <a:schemeClr val="tx1"/>
                </a:solidFill>
                <a:latin typeface="Tahoma" charset="0"/>
                <a:ea typeface="Geneva" charset="0"/>
                <a:cs typeface="Geneva" charset="0"/>
              </a:defRPr>
            </a:lvl9pPr>
          </a:lstStyle>
          <a:p>
            <a:pPr algn="ctr" eaLnBrk="0" hangingPunct="0">
              <a:defRPr/>
            </a:pPr>
            <a:r>
              <a:rPr lang="en-US" sz="2400" b="1">
                <a:solidFill>
                  <a:srgbClr val="FFFFFF"/>
                </a:solidFill>
                <a:latin typeface="Arial" charset="0"/>
              </a:rPr>
              <a:t>NTS 155w</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97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Rectangle 2"/>
          <p:cNvSpPr>
            <a:spLocks noGrp="1" noChangeArrowheads="1"/>
          </p:cNvSpPr>
          <p:nvPr>
            <p:ph type="ctrTitle"/>
          </p:nvPr>
        </p:nvSpPr>
        <p:spPr>
          <a:xfrm>
            <a:off x="304800" y="239713"/>
            <a:ext cx="6096000" cy="762000"/>
          </a:xfrm>
          <a:ln w="9525"/>
        </p:spPr>
        <p:txBody>
          <a:bodyPr/>
          <a:lstStyle/>
          <a:p>
            <a:pPr algn="l" eaLnBrk="1" hangingPunct="1">
              <a:defRPr/>
            </a:pPr>
            <a:r>
              <a:rPr lang="ko-KR" altLang="en-US" dirty="0" err="1">
                <a:solidFill>
                  <a:schemeClr val="bg2"/>
                </a:solidFill>
                <a:effectLst>
                  <a:outerShdw blurRad="38100" dist="38100" dir="2700000" algn="tl">
                    <a:srgbClr val="FFFFFF"/>
                  </a:outerShdw>
                </a:effectLst>
                <a:latin typeface="Arial" charset="0"/>
                <a:ea typeface="ＭＳ Ｐゴシック" charset="0"/>
                <a:cs typeface="Arial" charset="0"/>
              </a:rPr>
              <a:t>亚</a:t>
            </a:r>
            <a:r>
              <a:rPr lang="en-US" dirty="0">
                <a:solidFill>
                  <a:schemeClr val="bg2"/>
                </a:solidFill>
                <a:effectLst>
                  <a:outerShdw blurRad="38100" dist="38100" dir="2700000" algn="tl">
                    <a:srgbClr val="FFFFFF"/>
                  </a:outerShdw>
                </a:effectLst>
                <a:latin typeface="Arial" charset="0"/>
                <a:ea typeface="ＭＳ Ｐゴシック" charset="0"/>
                <a:cs typeface="Arial" charset="0"/>
              </a:rPr>
              <a:t>-a-Cry-Ah</a:t>
            </a:r>
          </a:p>
        </p:txBody>
      </p:sp>
      <p:sp>
        <p:nvSpPr>
          <p:cNvPr id="4" name="Rectangle 2"/>
          <p:cNvSpPr txBox="1">
            <a:spLocks noChangeArrowheads="1"/>
          </p:cNvSpPr>
          <p:nvPr/>
        </p:nvSpPr>
        <p:spPr bwMode="auto">
          <a:xfrm>
            <a:off x="4876800" y="5867400"/>
            <a:ext cx="3657600" cy="762000"/>
          </a:xfrm>
          <a:prstGeom prst="rect">
            <a:avLst/>
          </a:prstGeom>
          <a:noFill/>
          <a:ln w="9525" cap="sq">
            <a:noFill/>
            <a:miter lim="800000"/>
            <a:headEnd type="none" w="sm" len="sm"/>
            <a:tailEnd type="none" w="sm" len="sm"/>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 Key Word</a:t>
            </a:r>
          </a:p>
        </p:txBody>
      </p:sp>
    </p:spTree>
    <p:extLst>
      <p:ext uri="{BB962C8B-B14F-4D97-AF65-F5344CB8AC3E}">
        <p14:creationId xmlns:p14="http://schemas.microsoft.com/office/powerpoint/2010/main" val="104558606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9" name="Rectangle 3"/>
          <p:cNvSpPr>
            <a:spLocks noGrp="1" noChangeArrowheads="1"/>
          </p:cNvSpPr>
          <p:nvPr>
            <p:ph type="title"/>
          </p:nvPr>
        </p:nvSpPr>
        <p:spPr>
          <a:xfrm>
            <a:off x="0" y="7461448"/>
            <a:ext cx="9144000" cy="452264"/>
          </a:xfrm>
          <a:effectLst>
            <a:outerShdw blurRad="63500" dist="38099" dir="2700000" algn="ctr" rotWithShape="0">
              <a:schemeClr val="bg2">
                <a:alpha val="74998"/>
              </a:schemeClr>
            </a:outerShdw>
          </a:effectLst>
        </p:spPr>
        <p:txBody>
          <a:bodyPr/>
          <a:lstStyle/>
          <a:p>
            <a:pPr eaLnBrk="1" hangingPunct="1">
              <a:defRPr/>
            </a:pPr>
            <a:r>
              <a:rPr lang="en-US" sz="4800" dirty="0">
                <a:effectLst>
                  <a:outerShdw blurRad="38100" dist="38100" dir="2700000" algn="tl">
                    <a:srgbClr val="000000"/>
                  </a:outerShdw>
                </a:effectLst>
                <a:latin typeface="Arial" charset="0"/>
                <a:ea typeface="ＭＳ Ｐゴシック" charset="0"/>
                <a:cs typeface="Times New Roman" charset="0"/>
              </a:rPr>
              <a:t>8:14-17</a:t>
            </a:r>
          </a:p>
        </p:txBody>
      </p:sp>
      <p:sp>
        <p:nvSpPr>
          <p:cNvPr id="6" name="TextBox 5"/>
          <p:cNvSpPr txBox="1"/>
          <p:nvPr/>
        </p:nvSpPr>
        <p:spPr>
          <a:xfrm>
            <a:off x="-4614" y="1332051"/>
            <a:ext cx="9148614" cy="4401205"/>
          </a:xfrm>
          <a:prstGeom prst="rect">
            <a:avLst/>
          </a:prstGeom>
          <a:noFill/>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ru-RU" altLang="ja-JP" sz="2800" b="1" kern="0" dirty="0">
                <a:solidFill>
                  <a:srgbClr val="FFFFFF"/>
                </a:solidFill>
                <a:effectLst>
                  <a:glow rad="101600">
                    <a:srgbClr val="000000"/>
                  </a:glow>
                  <a:outerShdw blurRad="38100" dist="38100" dir="2700000" algn="tl">
                    <a:srgbClr val="000000"/>
                  </a:outerShdw>
                </a:effectLst>
                <a:latin typeface="Arial" charset="0"/>
                <a:cs typeface="Arial" charset="0"/>
              </a:rPr>
              <a:t>"</a:t>
            </a:r>
            <a:r>
              <a:rPr lang="ko-KR" altLang="en-US" sz="2800" b="1" kern="0" dirty="0" err="1">
                <a:solidFill>
                  <a:srgbClr val="FFFFFF"/>
                </a:solidFill>
                <a:effectLst>
                  <a:glow rad="101600">
                    <a:srgbClr val="000000"/>
                  </a:glow>
                  <a:outerShdw blurRad="38100" dist="38100" dir="2700000" algn="tl">
                    <a:srgbClr val="000000"/>
                  </a:outerShdw>
                </a:effectLst>
                <a:latin typeface="Arial" charset="0"/>
                <a:cs typeface="Arial" charset="0"/>
              </a:rPr>
              <a:t>万军之耶和华这样说</a:t>
            </a:r>
            <a:r>
              <a:rPr lang="ko-KR" altLang="en-US" sz="2800" b="1" kern="0" dirty="0">
                <a:solidFill>
                  <a:srgbClr val="FFFFFF"/>
                </a:solidFill>
                <a:effectLst>
                  <a:glow rad="101600">
                    <a:srgbClr val="000000"/>
                  </a:glow>
                  <a:outerShdw blurRad="38100" dist="38100" dir="2700000" algn="tl">
                    <a:srgbClr val="000000"/>
                  </a:outerShdw>
                </a:effectLst>
                <a:latin typeface="Arial" charset="0"/>
                <a:cs typeface="Arial" charset="0"/>
              </a:rPr>
              <a:t>：‘</a:t>
            </a:r>
            <a:r>
              <a:rPr lang="ko-KR" altLang="en-US" sz="2800" b="1" kern="0" dirty="0" err="1">
                <a:solidFill>
                  <a:srgbClr val="FFFFFF"/>
                </a:solidFill>
                <a:effectLst>
                  <a:glow rad="101600">
                    <a:srgbClr val="000000"/>
                  </a:glow>
                  <a:outerShdw blurRad="38100" dist="38100" dir="2700000" algn="tl">
                    <a:srgbClr val="000000"/>
                  </a:outerShdw>
                </a:effectLst>
                <a:latin typeface="Arial" charset="0"/>
                <a:cs typeface="Arial" charset="0"/>
              </a:rPr>
              <a:t>你们的列祖惹我发怒的时候，我曾定意降祸在你们身上，并没有改变心意（这是万军之耶和华说的</a:t>
            </a:r>
            <a:r>
              <a:rPr lang="ko-KR" altLang="en-US" sz="2800" b="1" kern="0" dirty="0">
                <a:solidFill>
                  <a:srgbClr val="FFFFFF"/>
                </a:solidFill>
                <a:effectLst>
                  <a:glow rad="101600">
                    <a:srgbClr val="000000"/>
                  </a:glow>
                  <a:outerShdw blurRad="38100" dist="38100" dir="2700000" algn="tl">
                    <a:srgbClr val="000000"/>
                  </a:outerShdw>
                </a:effectLst>
                <a:latin typeface="Arial" charset="0"/>
                <a:cs typeface="Arial" charset="0"/>
              </a:rPr>
              <a:t>）； </a:t>
            </a:r>
            <a:endParaRPr lang="en-US" altLang="ko-KR" sz="2800" b="1" kern="0" dirty="0">
              <a:solidFill>
                <a:srgbClr val="FFFFFF"/>
              </a:solidFill>
              <a:effectLst>
                <a:glow rad="101600">
                  <a:srgbClr val="000000"/>
                </a:glow>
                <a:outerShdw blurRad="38100" dist="38100" dir="2700000" algn="tl">
                  <a:srgbClr val="000000"/>
                </a:outerShdw>
              </a:effectLst>
              <a:latin typeface="Arial" charset="0"/>
              <a:cs typeface="Arial" charset="0"/>
            </a:endParaRPr>
          </a:p>
          <a:p>
            <a:pPr algn="ctr" eaLnBrk="1" fontAlgn="auto" hangingPunct="1">
              <a:spcBef>
                <a:spcPts val="0"/>
              </a:spcBef>
              <a:spcAft>
                <a:spcPts val="0"/>
              </a:spcAft>
              <a:defRPr/>
            </a:pPr>
            <a:r>
              <a:rPr lang="en-US" altLang="ko-KR" sz="2800" b="1" kern="0" dirty="0">
                <a:solidFill>
                  <a:srgbClr val="FFFFFF"/>
                </a:solidFill>
                <a:effectLst>
                  <a:glow rad="101600">
                    <a:srgbClr val="000000"/>
                  </a:glow>
                  <a:outerShdw blurRad="38100" dist="38100" dir="2700000" algn="tl">
                    <a:srgbClr val="000000"/>
                  </a:outerShdw>
                </a:effectLst>
                <a:latin typeface="Arial" charset="0"/>
                <a:cs typeface="Arial" charset="0"/>
              </a:rPr>
              <a:t>15</a:t>
            </a:r>
            <a:r>
              <a:rPr lang="ko-KR" altLang="en-US" sz="2800" b="1" kern="0" dirty="0" err="1">
                <a:solidFill>
                  <a:srgbClr val="FFFFFF"/>
                </a:solidFill>
                <a:effectLst>
                  <a:glow rad="101600">
                    <a:srgbClr val="000000"/>
                  </a:glow>
                  <a:outerShdw blurRad="38100" dist="38100" dir="2700000" algn="tl">
                    <a:srgbClr val="000000"/>
                  </a:outerShdw>
                </a:effectLst>
                <a:latin typeface="Arial" charset="0"/>
                <a:cs typeface="Arial" charset="0"/>
              </a:rPr>
              <a:t>照样，在这些日子里，我定意恩待耶路撒冷和犹大家。你们不要惧怕</a:t>
            </a:r>
            <a:r>
              <a:rPr lang="ko-KR" altLang="en-US" sz="2800" b="1" kern="0" dirty="0">
                <a:solidFill>
                  <a:srgbClr val="FFFFFF"/>
                </a:solidFill>
                <a:effectLst>
                  <a:glow rad="101600">
                    <a:srgbClr val="000000"/>
                  </a:glow>
                  <a:outerShdw blurRad="38100" dist="38100" dir="2700000" algn="tl">
                    <a:srgbClr val="000000"/>
                  </a:outerShdw>
                </a:effectLst>
                <a:latin typeface="Arial" charset="0"/>
                <a:cs typeface="Arial" charset="0"/>
              </a:rPr>
              <a:t>。 </a:t>
            </a:r>
            <a:r>
              <a:rPr lang="en-US" altLang="ko-KR" sz="2800" b="1" kern="0" dirty="0">
                <a:solidFill>
                  <a:srgbClr val="FFFFFF"/>
                </a:solidFill>
                <a:effectLst>
                  <a:glow rad="101600">
                    <a:srgbClr val="000000"/>
                  </a:glow>
                  <a:outerShdw blurRad="38100" dist="38100" dir="2700000" algn="tl">
                    <a:srgbClr val="000000"/>
                  </a:outerShdw>
                </a:effectLst>
                <a:latin typeface="Arial" charset="0"/>
                <a:cs typeface="Arial" charset="0"/>
              </a:rPr>
              <a:t>16</a:t>
            </a:r>
            <a:r>
              <a:rPr lang="ko-KR" altLang="en-US" sz="2800" b="1" kern="0" dirty="0" err="1">
                <a:solidFill>
                  <a:srgbClr val="FFFFFF"/>
                </a:solidFill>
                <a:effectLst>
                  <a:glow rad="101600">
                    <a:srgbClr val="000000"/>
                  </a:glow>
                  <a:outerShdw blurRad="38100" dist="38100" dir="2700000" algn="tl">
                    <a:srgbClr val="000000"/>
                  </a:outerShdw>
                </a:effectLst>
                <a:latin typeface="Arial" charset="0"/>
                <a:cs typeface="Arial" charset="0"/>
              </a:rPr>
              <a:t>你们应当行这些事：你们各人要与邻舍说真话，在你们的城门口要凭着诚实施行带来和平的审判</a:t>
            </a:r>
            <a:r>
              <a:rPr lang="ko-KR" altLang="en-US" sz="2800" b="1" kern="0" dirty="0">
                <a:solidFill>
                  <a:srgbClr val="FFFFFF"/>
                </a:solidFill>
                <a:effectLst>
                  <a:glow rad="101600">
                    <a:srgbClr val="000000"/>
                  </a:glow>
                  <a:outerShdw blurRad="38100" dist="38100" dir="2700000" algn="tl">
                    <a:srgbClr val="000000"/>
                  </a:outerShdw>
                </a:effectLst>
                <a:latin typeface="Arial" charset="0"/>
                <a:cs typeface="Arial" charset="0"/>
              </a:rPr>
              <a:t>。 </a:t>
            </a:r>
            <a:r>
              <a:rPr lang="en-US" altLang="ko-KR" sz="2800" b="1" kern="0" dirty="0">
                <a:solidFill>
                  <a:srgbClr val="FFFFFF"/>
                </a:solidFill>
                <a:effectLst>
                  <a:glow rad="101600">
                    <a:srgbClr val="000000"/>
                  </a:glow>
                  <a:outerShdw blurRad="38100" dist="38100" dir="2700000" algn="tl">
                    <a:srgbClr val="000000"/>
                  </a:outerShdw>
                </a:effectLst>
                <a:latin typeface="Arial" charset="0"/>
                <a:cs typeface="Arial" charset="0"/>
              </a:rPr>
              <a:t>17</a:t>
            </a:r>
            <a:r>
              <a:rPr lang="ko-KR" altLang="en-US" sz="2800" b="1" kern="0" dirty="0" err="1">
                <a:solidFill>
                  <a:srgbClr val="FFFFFF"/>
                </a:solidFill>
                <a:effectLst>
                  <a:glow rad="101600">
                    <a:srgbClr val="000000"/>
                  </a:glow>
                  <a:outerShdw blurRad="38100" dist="38100" dir="2700000" algn="tl">
                    <a:srgbClr val="000000"/>
                  </a:outerShdw>
                </a:effectLst>
                <a:latin typeface="Arial" charset="0"/>
                <a:cs typeface="Arial" charset="0"/>
              </a:rPr>
              <a:t>你们各人不要心里图谋恶事，彼此陷害，也不可好起假誓，因为这些都是我所恨恶的</a:t>
            </a:r>
            <a:r>
              <a:rPr lang="ko-KR" altLang="en-US" sz="2800" b="1" kern="0" dirty="0">
                <a:solidFill>
                  <a:srgbClr val="FFFFFF"/>
                </a:solidFill>
                <a:effectLst>
                  <a:glow rad="101600">
                    <a:srgbClr val="000000"/>
                  </a:glow>
                  <a:outerShdw blurRad="38100" dist="38100" dir="2700000" algn="tl">
                    <a:srgbClr val="000000"/>
                  </a:outerShdw>
                </a:effectLst>
                <a:latin typeface="Arial" charset="0"/>
                <a:cs typeface="Arial" charset="0"/>
              </a:rPr>
              <a:t>。’</a:t>
            </a:r>
            <a:r>
              <a:rPr lang="ko-KR" altLang="en-US" sz="2800" b="1" kern="0" dirty="0" err="1">
                <a:solidFill>
                  <a:srgbClr val="FFFFFF"/>
                </a:solidFill>
                <a:effectLst>
                  <a:glow rad="101600">
                    <a:srgbClr val="000000"/>
                  </a:glow>
                  <a:outerShdw blurRad="38100" dist="38100" dir="2700000" algn="tl">
                    <a:srgbClr val="000000"/>
                  </a:outerShdw>
                </a:effectLst>
                <a:latin typeface="Arial" charset="0"/>
                <a:cs typeface="Arial" charset="0"/>
              </a:rPr>
              <a:t>这是耶和华的宣告</a:t>
            </a:r>
            <a:r>
              <a:rPr kumimoji="0" lang="ru-RU" altLang="ja-JP" sz="2800"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rPr>
              <a:t>"</a:t>
            </a:r>
            <a:br>
              <a:rPr kumimoji="0" lang="en-US" altLang="ja-JP" sz="2800"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rPr>
            </a:br>
            <a:r>
              <a:rPr kumimoji="0" lang="en-US" altLang="ja-JP" sz="2800"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rPr>
              <a:t> (</a:t>
            </a:r>
            <a:r>
              <a:rPr lang="ko-KR" altLang="en-US" sz="2800" b="1" kern="0" dirty="0" err="1">
                <a:solidFill>
                  <a:srgbClr val="FFFFFF"/>
                </a:solidFill>
                <a:effectLst>
                  <a:glow rad="101600">
                    <a:srgbClr val="000000"/>
                  </a:glow>
                  <a:outerShdw blurRad="38100" dist="38100" dir="2700000" algn="tl">
                    <a:srgbClr val="000000"/>
                  </a:outerShdw>
                </a:effectLst>
                <a:latin typeface="Arial" charset="0"/>
                <a:cs typeface="Arial" charset="0"/>
              </a:rPr>
              <a:t>亚</a:t>
            </a:r>
            <a:r>
              <a:rPr kumimoji="0" lang="en-US" altLang="ja-JP" sz="2800"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rPr>
              <a:t> </a:t>
            </a:r>
            <a:r>
              <a:rPr lang="en-US" altLang="ja-JP" sz="2800" b="1" kern="0" dirty="0">
                <a:solidFill>
                  <a:srgbClr val="FFFFFF"/>
                </a:solidFill>
                <a:effectLst>
                  <a:glow rad="101600">
                    <a:srgbClr val="000000"/>
                  </a:glow>
                  <a:outerShdw blurRad="38100" dist="38100" dir="2700000" algn="tl">
                    <a:srgbClr val="000000"/>
                  </a:outerShdw>
                </a:effectLst>
                <a:latin typeface="Arial" charset="0"/>
                <a:cs typeface="Arial" charset="0"/>
              </a:rPr>
              <a:t>8:14-17</a:t>
            </a:r>
            <a:r>
              <a:rPr kumimoji="0" lang="en-US" altLang="ja-JP" sz="2800"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rPr>
              <a:t> </a:t>
            </a:r>
            <a:r>
              <a:rPr kumimoji="0" lang="en-US" altLang="ja-JP"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rPr>
              <a:t>NLT</a:t>
            </a:r>
            <a:r>
              <a:rPr kumimoji="0" lang="en-US" altLang="ja-JP" sz="2800"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rPr>
              <a:t>).</a:t>
            </a:r>
            <a:endParaRPr kumimoji="0" lang="en-US" sz="2800" b="1" i="0" u="none" strike="noStrike" kern="0" cap="none" spc="0" normalizeH="0" baseline="0" noProof="0" dirty="0">
              <a:ln>
                <a:noFill/>
              </a:ln>
              <a:solidFill>
                <a:srgbClr val="FFFFFF"/>
              </a:solidFill>
              <a:effectLst>
                <a:glow rad="101600">
                  <a:srgbClr val="000000"/>
                </a:glow>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5659783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52169080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弥赛亚</a:t>
            </a: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649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1743092763"/>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rgbClr val="FFFFFF"/>
                </a:solidFill>
                <a:effectLst>
                  <a:glow rad="127000">
                    <a:srgbClr val="000000"/>
                  </a:glow>
                </a:effectLst>
                <a:latin typeface="Arial" charset="0"/>
              </a:rPr>
              <a:t>撒迦利亚</a:t>
            </a:r>
            <a:r>
              <a:rPr lang="zh-CN" altLang="en-US" sz="4000" b="1" dirty="0">
                <a:solidFill>
                  <a:srgbClr val="FFFFFF"/>
                </a:solidFill>
                <a:effectLst>
                  <a:glow rad="127000">
                    <a:srgbClr val="000000"/>
                  </a:glow>
                </a:effectLst>
                <a:latin typeface="Arial" charset="0"/>
              </a:rPr>
              <a:t>书 国度命题</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犹大必须重建圣殿</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 (6:9-15) </a:t>
            </a:r>
            <a:r>
              <a:rPr kumimoji="0" lang="zh-CN" alt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才可以在</a:t>
            </a:r>
            <a:r>
              <a:rPr kumimoji="0" lang="zh-CN" altLang="en-US" sz="4400" b="1" i="0" u="none" strike="noStrike" kern="1200" cap="none" spc="0" normalizeH="0" baseline="0" noProof="0" dirty="0">
                <a:ln>
                  <a:noFill/>
                </a:ln>
                <a:solidFill>
                  <a:srgbClr val="FFFF00"/>
                </a:solidFill>
                <a:effectLst>
                  <a:glow rad="101600">
                    <a:prstClr val="black">
                      <a:alpha val="99000"/>
                    </a:prstClr>
                  </a:glow>
                </a:effectLst>
                <a:uLnTx/>
                <a:uFillTx/>
                <a:latin typeface="Calibri"/>
                <a:ea typeface="ＭＳ Ｐゴシック" charset="0"/>
              </a:rPr>
              <a:t>弥赛亚</a:t>
            </a:r>
            <a:r>
              <a:rPr kumimoji="0" lang="zh-CN" alt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国度中获得祝福</a:t>
            </a:r>
            <a:r>
              <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rPr>
              <a:t>.</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137406403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8418" t="15997" r="15333" b="8725"/>
          <a:stretch/>
        </p:blipFill>
        <p:spPr>
          <a:xfrm rot="16200000">
            <a:off x="3724720" y="1002248"/>
            <a:ext cx="6444367" cy="4495800"/>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3" name="Rectangle 12"/>
          <p:cNvSpPr/>
          <p:nvPr/>
        </p:nvSpPr>
        <p:spPr>
          <a:xfrm>
            <a:off x="4699002" y="-311797"/>
            <a:ext cx="2442233" cy="26652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2" name="Title 1"/>
          <p:cNvSpPr txBox="1">
            <a:spLocks/>
          </p:cNvSpPr>
          <p:nvPr/>
        </p:nvSpPr>
        <p:spPr bwMode="auto">
          <a:xfrm>
            <a:off x="-25400" y="0"/>
            <a:ext cx="69469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prstClr val="white"/>
                </a:solidFill>
                <a:effectLst/>
                <a:uLnTx/>
                <a:uFillTx/>
                <a:latin typeface="Arial"/>
                <a:ea typeface="ＭＳ Ｐゴシック" charset="0"/>
                <a:cs typeface="Arial"/>
              </a:rPr>
              <a:t>撒迦利亚</a:t>
            </a:r>
            <a:endParaRPr kumimoji="0" lang="en-US" sz="4800" b="1" i="0" u="none" strike="noStrike" kern="1200" cap="none" spc="0" normalizeH="0" baseline="0" noProof="0" dirty="0">
              <a:ln>
                <a:noFill/>
              </a:ln>
              <a:solidFill>
                <a:prstClr val="white"/>
              </a:solidFill>
              <a:effectLst/>
              <a:uLnTx/>
              <a:uFillTx/>
              <a:latin typeface="Arial"/>
              <a:ea typeface="ＭＳ Ｐゴシック" charset="0"/>
              <a:cs typeface="Arial"/>
            </a:endParaRPr>
          </a:p>
        </p:txBody>
      </p:sp>
      <p:sp>
        <p:nvSpPr>
          <p:cNvPr id="7" name="TextBox 3"/>
          <p:cNvSpPr txBox="1">
            <a:spLocks noChangeArrowheads="1"/>
          </p:cNvSpPr>
          <p:nvPr/>
        </p:nvSpPr>
        <p:spPr bwMode="auto">
          <a:xfrm>
            <a:off x="116887" y="1024964"/>
            <a:ext cx="5361733" cy="4893647"/>
          </a:xfrm>
          <a:prstGeom prst="rect">
            <a:avLst/>
          </a:prstGeom>
          <a:no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1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eaning of </a:t>
            </a:r>
            <a:r>
              <a:rPr kumimoji="0" lang="ko-KR" altLang="en-US" sz="2000" b="0" i="0" u="none" strike="noStrike" kern="1200" cap="none" spc="0" normalizeH="0" baseline="0" noProof="0" dirty="0" err="1">
                <a:ln>
                  <a:noFill/>
                </a:ln>
                <a:solidFill>
                  <a:prstClr val="black"/>
                </a:solidFill>
                <a:effectLst/>
                <a:uLnTx/>
                <a:uFillTx/>
                <a:latin typeface="Arial" charset="0"/>
                <a:ea typeface="ＭＳ Ｐゴシック" charset="0"/>
              </a:rPr>
              <a:t>撒迦利亚</a:t>
            </a:r>
            <a:r>
              <a:rPr kumimoji="0" lang="mr-IN" sz="20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s vision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2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xamination with measuring line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3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atan and the Branch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4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even lampstands of gold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5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nterpreting the flying scroll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6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ct of crowning Joshua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7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earts become like flint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8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ecurity comes to Jerusalem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  9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R</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eturn of the Messiah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10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phraim and Judah restored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11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eaching about wicked shepherds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12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U</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nderstanding whom they pierced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13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R</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efining of God</a:t>
            </a:r>
            <a:r>
              <a:rPr kumimoji="0" lang="mr-IN" sz="20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s remnant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14 </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2000" b="0" i="0" u="none" strike="noStrike" kern="1200" cap="none" spc="0" normalizeH="0" baseline="0" noProof="0" dirty="0">
                <a:ln>
                  <a:noFill/>
                </a:ln>
                <a:solidFill>
                  <a:prstClr val="black"/>
                </a:solidFill>
                <a:effectLst/>
                <a:uLnTx/>
                <a:uFillTx/>
                <a:latin typeface="Arial" charset="0"/>
                <a:ea typeface="ＭＳ Ｐゴシック" charset="0"/>
              </a:rPr>
              <a:t>ew kingdom ushered in</a:t>
            </a:r>
          </a:p>
        </p:txBody>
      </p:sp>
    </p:spTree>
    <p:extLst>
      <p:ext uri="{BB962C8B-B14F-4D97-AF65-F5344CB8AC3E}">
        <p14:creationId xmlns:p14="http://schemas.microsoft.com/office/powerpoint/2010/main" val="315392896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013"/>
            <a:ext cx="9146282" cy="6814986"/>
          </a:xfrm>
          <a:prstGeom prst="rect">
            <a:avLst/>
          </a:prstGeom>
        </p:spPr>
      </p:pic>
      <p:sp>
        <p:nvSpPr>
          <p:cNvPr id="900098" name="Rectangle 2"/>
          <p:cNvSpPr>
            <a:spLocks noGrp="1" noChangeArrowheads="1"/>
          </p:cNvSpPr>
          <p:nvPr>
            <p:ph type="ctrTitle"/>
          </p:nvPr>
        </p:nvSpPr>
        <p:spPr>
          <a:xfrm>
            <a:off x="158757" y="4911972"/>
            <a:ext cx="3452843" cy="969057"/>
          </a:xfrm>
          <a:effectLst>
            <a:outerShdw blurRad="63500" dist="35921" dir="2700000" algn="ctr" rotWithShape="0">
              <a:schemeClr val="tx2">
                <a:alpha val="74998"/>
              </a:schemeClr>
            </a:outerShdw>
          </a:effec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审判</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1187986" y="2732163"/>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4800" b="1" dirty="0">
                <a:solidFill>
                  <a:srgbClr val="FFFFFF"/>
                </a:solidFill>
                <a:effectLst>
                  <a:glow rad="101600">
                    <a:srgbClr val="000000">
                      <a:alpha val="75000"/>
                    </a:srgbClr>
                  </a:glow>
                </a:effectLst>
                <a:latin typeface="Arial"/>
                <a:cs typeface="Arial"/>
              </a:rPr>
              <a:t>以色列</a:t>
            </a:r>
            <a:endParaRPr lang="en-US" sz="4800" b="1" dirty="0">
              <a:solidFill>
                <a:srgbClr val="FFFFFF"/>
              </a:solidFill>
              <a:effectLst>
                <a:glow rad="101600">
                  <a:srgbClr val="000000">
                    <a:alpha val="75000"/>
                  </a:srgbClr>
                </a:glow>
              </a:effectLst>
              <a:latin typeface="Arial"/>
              <a:cs typeface="Arial"/>
            </a:endParaRPr>
          </a:p>
        </p:txBody>
      </p:sp>
      <p:sp>
        <p:nvSpPr>
          <p:cNvPr id="50" name="Rectangle 2"/>
          <p:cNvSpPr txBox="1">
            <a:spLocks noChangeArrowheads="1"/>
          </p:cNvSpPr>
          <p:nvPr/>
        </p:nvSpPr>
        <p:spPr bwMode="auto">
          <a:xfrm>
            <a:off x="174126" y="5707879"/>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撒迦利亚 </a:t>
            </a:r>
            <a:r>
              <a:rPr lang="en-US" sz="2400" b="1" i="1" dirty="0">
                <a:solidFill>
                  <a:srgbClr val="FFFFFF"/>
                </a:solidFill>
                <a:effectLst>
                  <a:glow rad="127000">
                    <a:srgbClr val="000000"/>
                  </a:glow>
                </a:effectLst>
                <a:latin typeface="Arial" charset="0"/>
                <a:ea typeface="ＭＳ Ｐゴシック" charset="0"/>
                <a:cs typeface="ＭＳ Ｐゴシック" charset="0"/>
              </a:rPr>
              <a:t>9:1-4 </a:t>
            </a:r>
            <a:r>
              <a:rPr lang="en-US" altLang="zh-CN" sz="2400" b="1" i="1" dirty="0">
                <a:solidFill>
                  <a:srgbClr val="FFFFFF"/>
                </a:solidFill>
                <a:effectLst>
                  <a:glow rad="127000">
                    <a:srgbClr val="000000"/>
                  </a:glow>
                </a:effectLst>
                <a:latin typeface="Arial" charset="0"/>
                <a:ea typeface="ＭＳ Ｐゴシック" charset="0"/>
                <a:cs typeface="ＭＳ Ｐゴシック" charset="0"/>
              </a:rPr>
              <a:t>CNV</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4" name="Text Box 8"/>
          <p:cNvSpPr txBox="1">
            <a:spLocks noChangeArrowheads="1"/>
          </p:cNvSpPr>
          <p:nvPr/>
        </p:nvSpPr>
        <p:spPr bwMode="auto">
          <a:xfrm>
            <a:off x="1824906" y="1740341"/>
            <a:ext cx="2468216" cy="76944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ko-KR" altLang="en-US" sz="4400" b="1" dirty="0" err="1">
                <a:solidFill>
                  <a:srgbClr val="FFFFFF"/>
                </a:solidFill>
                <a:effectLst>
                  <a:glow rad="101600">
                    <a:srgbClr val="000000">
                      <a:alpha val="75000"/>
                    </a:srgbClr>
                  </a:glow>
                </a:effectLst>
                <a:latin typeface="Arial"/>
                <a:cs typeface="Arial"/>
              </a:rPr>
              <a:t>亚兰人</a:t>
            </a:r>
            <a:endParaRPr lang="en-US" sz="4400" b="1" dirty="0">
              <a:solidFill>
                <a:srgbClr val="FFFFFF"/>
              </a:solidFill>
              <a:effectLst>
                <a:glow rad="101600">
                  <a:srgbClr val="000000">
                    <a:alpha val="75000"/>
                  </a:srgbClr>
                </a:glow>
              </a:effectLst>
              <a:latin typeface="Arial"/>
              <a:cs typeface="Arial"/>
            </a:endParaRPr>
          </a:p>
        </p:txBody>
      </p:sp>
      <p:sp>
        <p:nvSpPr>
          <p:cNvPr id="23" name="Rounded Rectangular Callout 22"/>
          <p:cNvSpPr/>
          <p:nvPr/>
        </p:nvSpPr>
        <p:spPr>
          <a:xfrm>
            <a:off x="4021861" y="70780"/>
            <a:ext cx="5124421" cy="6937976"/>
          </a:xfrm>
          <a:prstGeom prst="wedgeRoundRectCallout">
            <a:avLst>
              <a:gd name="adj1" fmla="val -21217"/>
              <a:gd name="adj2" fmla="val -49405"/>
              <a:gd name="adj3" fmla="val 16667"/>
            </a:avLst>
          </a:prstGeom>
          <a:solidFill>
            <a:srgbClr val="FFFFFF"/>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24" name="TextBox 2"/>
          <p:cNvSpPr txBox="1">
            <a:spLocks noChangeArrowheads="1"/>
          </p:cNvSpPr>
          <p:nvPr/>
        </p:nvSpPr>
        <p:spPr bwMode="auto">
          <a:xfrm>
            <a:off x="4162979" y="399430"/>
            <a:ext cx="4981021" cy="5693866"/>
          </a:xfrm>
          <a:prstGeom prst="rect">
            <a:avLst/>
          </a:prstGeom>
          <a:noFill/>
          <a:ln>
            <a:noFill/>
          </a:ln>
        </p:spPr>
        <p:txBody>
          <a:bodyPr wrap="square">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defTabSz="457200" fontAlgn="auto">
              <a:spcBef>
                <a:spcPts val="0"/>
              </a:spcBef>
              <a:spcAft>
                <a:spcPts val="0"/>
              </a:spcAft>
            </a:pPr>
            <a:r>
              <a:rPr lang="ru-RU" sz="2800" dirty="0"/>
              <a:t>"</a:t>
            </a:r>
            <a:r>
              <a:rPr lang="zh-CN" altLang="en-US" sz="2800" dirty="0"/>
              <a:t>以下是耶和华的默示：</a:t>
            </a:r>
          </a:p>
          <a:p>
            <a:pPr defTabSz="457200" fontAlgn="auto">
              <a:spcBef>
                <a:spcPts val="0"/>
              </a:spcBef>
              <a:spcAft>
                <a:spcPts val="0"/>
              </a:spcAft>
            </a:pPr>
            <a:r>
              <a:rPr lang="zh-CN" altLang="en-US" sz="2800" dirty="0"/>
              <a:t>耶和华的话临到哈得拉地，落在大马士革（世人的眼睛和以色列各支派都仰望耶和华），</a:t>
            </a:r>
          </a:p>
          <a:p>
            <a:pPr defTabSz="457200" fontAlgn="auto">
              <a:spcBef>
                <a:spcPts val="0"/>
              </a:spcBef>
              <a:spcAft>
                <a:spcPts val="0"/>
              </a:spcAft>
            </a:pPr>
            <a:r>
              <a:rPr lang="en-US" altLang="zh-CN" sz="2800" baseline="30000" dirty="0"/>
              <a:t>2</a:t>
            </a:r>
            <a:r>
              <a:rPr lang="en-US" altLang="zh-CN" sz="2800" dirty="0"/>
              <a:t> </a:t>
            </a:r>
            <a:r>
              <a:rPr lang="zh-CN" altLang="en-US" sz="2800" dirty="0"/>
              <a:t>又临到大马士革边界的哈马，</a:t>
            </a:r>
          </a:p>
          <a:p>
            <a:pPr defTabSz="457200" fontAlgn="auto">
              <a:spcBef>
                <a:spcPts val="0"/>
              </a:spcBef>
              <a:spcAft>
                <a:spcPts val="0"/>
              </a:spcAft>
            </a:pPr>
            <a:r>
              <a:rPr lang="zh-CN" altLang="en-US" sz="2800" dirty="0"/>
              <a:t>还有推罗、西顿，尽管她们有极大的智慧。</a:t>
            </a:r>
          </a:p>
          <a:p>
            <a:pPr defTabSz="457200" fontAlgn="auto">
              <a:spcBef>
                <a:spcPts val="0"/>
              </a:spcBef>
              <a:spcAft>
                <a:spcPts val="0"/>
              </a:spcAft>
            </a:pPr>
            <a:r>
              <a:rPr lang="en-US" altLang="zh-CN" sz="2800" baseline="30000" dirty="0"/>
              <a:t>3</a:t>
            </a:r>
            <a:r>
              <a:rPr lang="en-US" altLang="zh-CN" sz="2800" dirty="0"/>
              <a:t> </a:t>
            </a:r>
            <a:r>
              <a:rPr lang="zh-CN" altLang="en-US" sz="2800" dirty="0"/>
              <a:t>推罗为自己建造了堡垒，</a:t>
            </a:r>
          </a:p>
          <a:p>
            <a:pPr defTabSz="457200" fontAlgn="auto">
              <a:spcBef>
                <a:spcPts val="0"/>
              </a:spcBef>
              <a:spcAft>
                <a:spcPts val="0"/>
              </a:spcAft>
            </a:pPr>
            <a:r>
              <a:rPr lang="zh-CN" altLang="en-US" sz="2800" dirty="0"/>
              <a:t>堆积银子，多如尘沙，</a:t>
            </a:r>
          </a:p>
          <a:p>
            <a:pPr defTabSz="457200" fontAlgn="auto">
              <a:spcBef>
                <a:spcPts val="0"/>
              </a:spcBef>
              <a:spcAft>
                <a:spcPts val="0"/>
              </a:spcAft>
            </a:pPr>
            <a:r>
              <a:rPr lang="zh-CN" altLang="en-US" sz="2800" dirty="0"/>
              <a:t>积聚精金，多如街上的泥土。</a:t>
            </a:r>
          </a:p>
          <a:p>
            <a:pPr defTabSz="457200" fontAlgn="auto">
              <a:spcBef>
                <a:spcPts val="0"/>
              </a:spcBef>
              <a:spcAft>
                <a:spcPts val="0"/>
              </a:spcAft>
            </a:pPr>
            <a:r>
              <a:rPr lang="en-US" altLang="zh-CN" sz="2800" baseline="30000" dirty="0"/>
              <a:t>4</a:t>
            </a:r>
            <a:r>
              <a:rPr lang="en-US" altLang="zh-CN" sz="2800" dirty="0"/>
              <a:t> </a:t>
            </a:r>
            <a:r>
              <a:rPr lang="zh-CN" altLang="en-US" sz="2800" dirty="0"/>
              <a:t>看哪！主必夺去她的一切，</a:t>
            </a:r>
          </a:p>
          <a:p>
            <a:pPr defTabSz="457200" fontAlgn="auto">
              <a:spcBef>
                <a:spcPts val="0"/>
              </a:spcBef>
              <a:spcAft>
                <a:spcPts val="0"/>
              </a:spcAft>
            </a:pPr>
            <a:r>
              <a:rPr lang="zh-CN" altLang="en-US" sz="2800" dirty="0"/>
              <a:t>摧毁她海上的势力，</a:t>
            </a:r>
          </a:p>
          <a:p>
            <a:pPr defTabSz="457200" fontAlgn="auto">
              <a:spcBef>
                <a:spcPts val="0"/>
              </a:spcBef>
              <a:spcAft>
                <a:spcPts val="0"/>
              </a:spcAft>
            </a:pPr>
            <a:r>
              <a:rPr lang="zh-CN" altLang="en-US" sz="2800" dirty="0"/>
              <a:t>她必被火吞灭。</a:t>
            </a:r>
            <a:r>
              <a:rPr lang="ru-RU" sz="2800" dirty="0"/>
              <a:t>"</a:t>
            </a:r>
            <a:endParaRPr lang="en-US" sz="2800" dirty="0"/>
          </a:p>
        </p:txBody>
      </p:sp>
      <p:grpSp>
        <p:nvGrpSpPr>
          <p:cNvPr id="31" name="Group 30"/>
          <p:cNvGrpSpPr/>
          <p:nvPr/>
        </p:nvGrpSpPr>
        <p:grpSpPr>
          <a:xfrm>
            <a:off x="2009871" y="1490400"/>
            <a:ext cx="369930" cy="380904"/>
            <a:chOff x="1293990" y="4843883"/>
            <a:chExt cx="369930" cy="380904"/>
          </a:xfrm>
        </p:grpSpPr>
        <p:sp>
          <p:nvSpPr>
            <p:cNvPr id="32"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33"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35" name="Text Box 8"/>
          <p:cNvSpPr txBox="1">
            <a:spLocks noChangeArrowheads="1"/>
          </p:cNvSpPr>
          <p:nvPr/>
        </p:nvSpPr>
        <p:spPr bwMode="auto">
          <a:xfrm>
            <a:off x="-716543" y="1274376"/>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西顿</a:t>
            </a:r>
            <a:endParaRPr lang="en-US" sz="3200" b="1" dirty="0">
              <a:solidFill>
                <a:srgbClr val="FFFFFF"/>
              </a:solidFill>
              <a:effectLst>
                <a:glow rad="101600">
                  <a:srgbClr val="000000">
                    <a:alpha val="75000"/>
                  </a:srgbClr>
                </a:glow>
              </a:effectLst>
              <a:latin typeface="Arial"/>
              <a:cs typeface="Arial"/>
            </a:endParaRPr>
          </a:p>
        </p:txBody>
      </p:sp>
      <p:grpSp>
        <p:nvGrpSpPr>
          <p:cNvPr id="29" name="Group 28"/>
          <p:cNvGrpSpPr/>
          <p:nvPr/>
        </p:nvGrpSpPr>
        <p:grpSpPr>
          <a:xfrm>
            <a:off x="1824906" y="2029836"/>
            <a:ext cx="369930" cy="380904"/>
            <a:chOff x="1293990" y="4843883"/>
            <a:chExt cx="369930" cy="380904"/>
          </a:xfrm>
        </p:grpSpPr>
        <p:sp>
          <p:nvSpPr>
            <p:cNvPr id="30"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3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37" name="Text Box 8"/>
          <p:cNvSpPr txBox="1">
            <a:spLocks noChangeArrowheads="1"/>
          </p:cNvSpPr>
          <p:nvPr/>
        </p:nvSpPr>
        <p:spPr bwMode="auto">
          <a:xfrm>
            <a:off x="-901508" y="1813812"/>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推罗</a:t>
            </a:r>
            <a:endParaRPr lang="en-US" sz="3200" b="1" dirty="0">
              <a:solidFill>
                <a:srgbClr val="FFFFFF"/>
              </a:solidFill>
              <a:effectLst>
                <a:glow rad="101600">
                  <a:srgbClr val="000000">
                    <a:alpha val="75000"/>
                  </a:srgbClr>
                </a:glow>
              </a:effectLst>
              <a:latin typeface="Arial"/>
              <a:cs typeface="Arial"/>
            </a:endParaRPr>
          </a:p>
        </p:txBody>
      </p:sp>
      <p:grpSp>
        <p:nvGrpSpPr>
          <p:cNvPr id="38" name="Group 37"/>
          <p:cNvGrpSpPr/>
          <p:nvPr/>
        </p:nvGrpSpPr>
        <p:grpSpPr>
          <a:xfrm>
            <a:off x="2974201" y="1364835"/>
            <a:ext cx="369930" cy="380904"/>
            <a:chOff x="1293990" y="4843883"/>
            <a:chExt cx="369930" cy="380904"/>
          </a:xfrm>
        </p:grpSpPr>
        <p:sp>
          <p:nvSpPr>
            <p:cNvPr id="3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4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41" name="Text Box 8"/>
          <p:cNvSpPr txBox="1">
            <a:spLocks noChangeArrowheads="1"/>
          </p:cNvSpPr>
          <p:nvPr/>
        </p:nvSpPr>
        <p:spPr bwMode="auto">
          <a:xfrm>
            <a:off x="768853" y="86826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大马士革</a:t>
            </a:r>
            <a:endParaRPr lang="en-US" sz="3200" b="1" dirty="0">
              <a:solidFill>
                <a:srgbClr val="FFFFFF"/>
              </a:solidFill>
              <a:effectLst>
                <a:glow rad="101600">
                  <a:srgbClr val="000000">
                    <a:alpha val="75000"/>
                  </a:srgbClr>
                </a:glow>
              </a:effectLst>
              <a:latin typeface="Arial"/>
              <a:cs typeface="Arial"/>
            </a:endParaRPr>
          </a:p>
        </p:txBody>
      </p:sp>
      <p:grpSp>
        <p:nvGrpSpPr>
          <p:cNvPr id="42" name="Group 41"/>
          <p:cNvGrpSpPr/>
          <p:nvPr/>
        </p:nvGrpSpPr>
        <p:grpSpPr>
          <a:xfrm>
            <a:off x="3243062" y="187922"/>
            <a:ext cx="369930" cy="380904"/>
            <a:chOff x="1293990" y="4843883"/>
            <a:chExt cx="369930" cy="380904"/>
          </a:xfrm>
        </p:grpSpPr>
        <p:sp>
          <p:nvSpPr>
            <p:cNvPr id="4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44"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45" name="Text Box 8"/>
          <p:cNvSpPr txBox="1">
            <a:spLocks noChangeArrowheads="1"/>
          </p:cNvSpPr>
          <p:nvPr/>
        </p:nvSpPr>
        <p:spPr bwMode="auto">
          <a:xfrm>
            <a:off x="569560" y="-28102"/>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哈马</a:t>
            </a:r>
            <a:endParaRPr lang="en-US" sz="3200" b="1" dirty="0">
              <a:solidFill>
                <a:srgbClr val="FFFFFF"/>
              </a:solidFill>
              <a:effectLst>
                <a:glow rad="101600">
                  <a:srgbClr val="000000">
                    <a:alpha val="75000"/>
                  </a:srgbClr>
                </a:glow>
              </a:effectLst>
              <a:latin typeface="Arial"/>
              <a:cs typeface="Arial"/>
            </a:endParaRPr>
          </a:p>
        </p:txBody>
      </p:sp>
    </p:spTree>
    <p:extLst>
      <p:ext uri="{BB962C8B-B14F-4D97-AF65-F5344CB8AC3E}">
        <p14:creationId xmlns:p14="http://schemas.microsoft.com/office/powerpoint/2010/main" val="6265799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55"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anim calcmode="lin" valueType="num">
                                      <p:cBhvr>
                                        <p:cTn id="9" dur="1000" fill="hold"/>
                                        <p:tgtEl>
                                          <p:spTgt spid="38"/>
                                        </p:tgtEl>
                                        <p:attrNameLst>
                                          <p:attrName>ppt_w</p:attrName>
                                        </p:attrNameLst>
                                      </p:cBhvr>
                                      <p:tavLst>
                                        <p:tav tm="0">
                                          <p:val>
                                            <p:strVal val="#ppt_w*0.70"/>
                                          </p:val>
                                        </p:tav>
                                        <p:tav tm="100000">
                                          <p:val>
                                            <p:strVal val="#ppt_w"/>
                                          </p:val>
                                        </p:tav>
                                      </p:tavLst>
                                    </p:anim>
                                    <p:anim calcmode="lin" valueType="num">
                                      <p:cBhvr>
                                        <p:cTn id="10" dur="1000" fill="hold"/>
                                        <p:tgtEl>
                                          <p:spTgt spid="38"/>
                                        </p:tgtEl>
                                        <p:attrNameLst>
                                          <p:attrName>ppt_h</p:attrName>
                                        </p:attrNameLst>
                                      </p:cBhvr>
                                      <p:tavLst>
                                        <p:tav tm="0">
                                          <p:val>
                                            <p:strVal val="#ppt_h"/>
                                          </p:val>
                                        </p:tav>
                                        <p:tav tm="100000">
                                          <p:val>
                                            <p:strVal val="#ppt_h"/>
                                          </p:val>
                                        </p:tav>
                                      </p:tavLst>
                                    </p:anim>
                                    <p:animEffect transition="in" filter="fade">
                                      <p:cBhvr>
                                        <p:cTn id="11" dur="10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5"/>
                                        </p:tgtEl>
                                        <p:attrNameLst>
                                          <p:attrName>style.visibility</p:attrName>
                                        </p:attrNameLst>
                                      </p:cBhvr>
                                      <p:to>
                                        <p:strVal val="visible"/>
                                      </p:to>
                                    </p:set>
                                  </p:childTnLst>
                                </p:cTn>
                              </p:par>
                              <p:par>
                                <p:cTn id="16" presetID="55"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p:cTn id="18" dur="1000" fill="hold"/>
                                        <p:tgtEl>
                                          <p:spTgt spid="42"/>
                                        </p:tgtEl>
                                        <p:attrNameLst>
                                          <p:attrName>ppt_w</p:attrName>
                                        </p:attrNameLst>
                                      </p:cBhvr>
                                      <p:tavLst>
                                        <p:tav tm="0">
                                          <p:val>
                                            <p:strVal val="#ppt_w*0.70"/>
                                          </p:val>
                                        </p:tav>
                                        <p:tav tm="100000">
                                          <p:val>
                                            <p:strVal val="#ppt_w"/>
                                          </p:val>
                                        </p:tav>
                                      </p:tavLst>
                                    </p:anim>
                                    <p:anim calcmode="lin" valueType="num">
                                      <p:cBhvr>
                                        <p:cTn id="19" dur="1000" fill="hold"/>
                                        <p:tgtEl>
                                          <p:spTgt spid="42"/>
                                        </p:tgtEl>
                                        <p:attrNameLst>
                                          <p:attrName>ppt_h</p:attrName>
                                        </p:attrNameLst>
                                      </p:cBhvr>
                                      <p:tavLst>
                                        <p:tav tm="0">
                                          <p:val>
                                            <p:strVal val="#ppt_h"/>
                                          </p:val>
                                        </p:tav>
                                        <p:tav tm="100000">
                                          <p:val>
                                            <p:strVal val="#ppt_h"/>
                                          </p:val>
                                        </p:tav>
                                      </p:tavLst>
                                    </p:anim>
                                    <p:animEffect transition="in" filter="fade">
                                      <p:cBhvr>
                                        <p:cTn id="20" dur="1000"/>
                                        <p:tgtEl>
                                          <p:spTgt spid="4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55"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1000" fill="hold"/>
                                        <p:tgtEl>
                                          <p:spTgt spid="29"/>
                                        </p:tgtEl>
                                        <p:attrNameLst>
                                          <p:attrName>ppt_w</p:attrName>
                                        </p:attrNameLst>
                                      </p:cBhvr>
                                      <p:tavLst>
                                        <p:tav tm="0">
                                          <p:val>
                                            <p:strVal val="#ppt_w*0.70"/>
                                          </p:val>
                                        </p:tav>
                                        <p:tav tm="100000">
                                          <p:val>
                                            <p:strVal val="#ppt_w"/>
                                          </p:val>
                                        </p:tav>
                                      </p:tavLst>
                                    </p:anim>
                                    <p:anim calcmode="lin" valueType="num">
                                      <p:cBhvr>
                                        <p:cTn id="28" dur="1000" fill="hold"/>
                                        <p:tgtEl>
                                          <p:spTgt spid="29"/>
                                        </p:tgtEl>
                                        <p:attrNameLst>
                                          <p:attrName>ppt_h</p:attrName>
                                        </p:attrNameLst>
                                      </p:cBhvr>
                                      <p:tavLst>
                                        <p:tav tm="0">
                                          <p:val>
                                            <p:strVal val="#ppt_h"/>
                                          </p:val>
                                        </p:tav>
                                        <p:tav tm="100000">
                                          <p:val>
                                            <p:strVal val="#ppt_h"/>
                                          </p:val>
                                        </p:tav>
                                      </p:tavLst>
                                    </p:anim>
                                    <p:animEffect transition="in" filter="fade">
                                      <p:cBhvr>
                                        <p:cTn id="29" dur="10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childTnLst>
                                </p:cTn>
                              </p:par>
                              <p:par>
                                <p:cTn id="34" presetID="55" presetClass="entr" presetSubtype="0" fill="hold"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1000" fill="hold"/>
                                        <p:tgtEl>
                                          <p:spTgt spid="31"/>
                                        </p:tgtEl>
                                        <p:attrNameLst>
                                          <p:attrName>ppt_w</p:attrName>
                                        </p:attrNameLst>
                                      </p:cBhvr>
                                      <p:tavLst>
                                        <p:tav tm="0">
                                          <p:val>
                                            <p:strVal val="#ppt_w*0.70"/>
                                          </p:val>
                                        </p:tav>
                                        <p:tav tm="100000">
                                          <p:val>
                                            <p:strVal val="#ppt_w"/>
                                          </p:val>
                                        </p:tav>
                                      </p:tavLst>
                                    </p:anim>
                                    <p:anim calcmode="lin" valueType="num">
                                      <p:cBhvr>
                                        <p:cTn id="37" dur="1000" fill="hold"/>
                                        <p:tgtEl>
                                          <p:spTgt spid="31"/>
                                        </p:tgtEl>
                                        <p:attrNameLst>
                                          <p:attrName>ppt_h</p:attrName>
                                        </p:attrNameLst>
                                      </p:cBhvr>
                                      <p:tavLst>
                                        <p:tav tm="0">
                                          <p:val>
                                            <p:strVal val="#ppt_h"/>
                                          </p:val>
                                        </p:tav>
                                        <p:tav tm="100000">
                                          <p:val>
                                            <p:strVal val="#ppt_h"/>
                                          </p:val>
                                        </p:tav>
                                      </p:tavLst>
                                    </p:anim>
                                    <p:animEffect transition="in" filter="fade">
                                      <p:cBhvr>
                                        <p:cTn id="38"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41"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68341" cy="5157192"/>
          </a:xfrm>
          <a:prstGeom prst="rect">
            <a:avLst/>
          </a:prstGeom>
        </p:spPr>
      </p:pic>
      <p:sp>
        <p:nvSpPr>
          <p:cNvPr id="900098" name="Rectangle 2"/>
          <p:cNvSpPr>
            <a:spLocks noGrp="1" noChangeArrowheads="1"/>
          </p:cNvSpPr>
          <p:nvPr>
            <p:ph type="ctrTitle"/>
          </p:nvPr>
        </p:nvSpPr>
        <p:spPr>
          <a:xfrm>
            <a:off x="0" y="5013176"/>
            <a:ext cx="9144000" cy="1844824"/>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服侍中的灰心是真实的</a:t>
            </a:r>
            <a:r>
              <a:rPr lang="en-US" sz="54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27608" y="-5368"/>
            <a:ext cx="8791222"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547664" y="1484784"/>
            <a:ext cx="6048672" cy="2304256"/>
          </a:xfrm>
          <a:prstGeom prst="rect">
            <a:avLst/>
          </a:prstGeom>
          <a:solidFill>
            <a:srgbClr val="E9E9E9"/>
          </a:solidFill>
          <a:ln w="38100" cmpd="sng">
            <a:solidFill>
              <a:schemeClr val="tx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t>挣扎是真实的</a:t>
            </a:r>
            <a:br>
              <a:rPr kumimoji="0" 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br>
            <a:endParaRPr kumimoji="0" 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srgbClr val="000000"/>
                </a:solidFill>
                <a:effectLst/>
                <a:uLnTx/>
                <a:uFillTx/>
                <a:latin typeface="Arial"/>
                <a:ea typeface="ＭＳ Ｐゴシック" charset="0"/>
                <a:cs typeface="Arial"/>
              </a:rPr>
              <a:t>灰心丧气</a:t>
            </a:r>
            <a:endParaRPr kumimoji="0" lang="en-US" sz="4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25911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4"/>
          <p:cNvSpPr>
            <a:spLocks noChangeArrowheads="1"/>
          </p:cNvSpPr>
          <p:nvPr/>
        </p:nvSpPr>
        <p:spPr bwMode="auto">
          <a:xfrm>
            <a:off x="0" y="7731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graphicFrame>
        <p:nvGraphicFramePr>
          <p:cNvPr id="15452" name="Group 92"/>
          <p:cNvGraphicFramePr>
            <a:graphicFrameLocks noGrp="1"/>
          </p:cNvGraphicFramePr>
          <p:nvPr/>
        </p:nvGraphicFramePr>
        <p:xfrm>
          <a:off x="28575" y="-100013"/>
          <a:ext cx="9296400" cy="6996354"/>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55738">
                  <a:extLst>
                    <a:ext uri="{9D8B030D-6E8A-4147-A177-3AD203B41FA5}">
                      <a16:colId xmlns:a16="http://schemas.microsoft.com/office/drawing/2014/main" val="20005"/>
                    </a:ext>
                  </a:extLst>
                </a:gridCol>
                <a:gridCol w="220662">
                  <a:extLst>
                    <a:ext uri="{9D8B030D-6E8A-4147-A177-3AD203B41FA5}">
                      <a16:colId xmlns:a16="http://schemas.microsoft.com/office/drawing/2014/main" val="20006"/>
                    </a:ext>
                  </a:extLst>
                </a:gridCol>
              </a:tblGrid>
              <a:tr h="4953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tx1"/>
                          </a:solidFill>
                          <a:effectLst/>
                          <a:latin typeface="Times New Roman" charset="0"/>
                          <a:ea typeface="ＭＳ Ｐゴシック" charset="0"/>
                          <a:cs typeface="SimSun" charset="0"/>
                        </a:rPr>
                        <a:t>重建耶和华的殿</a:t>
                      </a:r>
                      <a:endParaRPr kumimoji="0" lang="en-US" altLang="zh-CN" sz="2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上帝对契约 的信实</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未来弥赛亚的律</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1—6</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7—14</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379413">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(1:1)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(7:1)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的预象</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弥赛亚的预象</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7286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两个负担</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8747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命令悔改</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1:1-6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八个</a:t>
                      </a: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预象</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1:7—6:8</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约书亚受冠</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的象征</a:t>
                      </a:r>
                      <a:endParaRPr kumimoji="0" lang="en-US" altLang="zh-CN" sz="1800" b="0" i="0" u="none" strike="noStrike" cap="none" normalizeH="0" baseline="0" dirty="0">
                        <a:ln>
                          <a:noFill/>
                        </a:ln>
                        <a:solidFill>
                          <a:schemeClr val="tx1"/>
                        </a:solidFill>
                        <a:effectLst/>
                        <a:latin typeface="Times New Roman" charset="0"/>
                        <a:ea typeface="MS Mincho"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MS Mincho" charset="0"/>
                          <a:cs typeface="SimSun" charset="0"/>
                        </a:rPr>
                        <a:t>6:9-15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四个</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复兴讯息</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7—8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在第一出现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中拒绝</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9—11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在第二出现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中接受 </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12—14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846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a:t>
                      </a:r>
                      <a:r>
                        <a:rPr kumimoji="0" lang="ja-JP" altLang="en-US" sz="1600" b="0" i="0" u="none" strike="noStrike" cap="none" normalizeH="0" baseline="0" dirty="0">
                          <a:ln>
                            <a:noFill/>
                          </a:ln>
                          <a:solidFill>
                            <a:schemeClr val="tx1"/>
                          </a:solidFill>
                          <a:effectLst/>
                          <a:latin typeface="Tahoma" charset="0"/>
                          <a:ea typeface="ＭＳ Ｐゴシック" charset="0"/>
                          <a:cs typeface="ＭＳ Ｐゴシック" charset="0"/>
                        </a:rPr>
                        <a:t>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我夜间观看</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图片</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问题</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预言</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时运</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禁食</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未来</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612775">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建耶和华的殿当中</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520-518 </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(1:1; 7:1)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建耶和华的殿之后</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480-470</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 (9:13?)</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3698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耶路撒冷</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258119" name="Rectangle 326"/>
          <p:cNvSpPr>
            <a:spLocks noChangeArrowheads="1"/>
          </p:cNvSpPr>
          <p:nvPr/>
        </p:nvSpPr>
        <p:spPr bwMode="auto">
          <a:xfrm>
            <a:off x="0" y="562768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sp>
        <p:nvSpPr>
          <p:cNvPr id="258120" name="Text Box 366"/>
          <p:cNvSpPr txBox="1">
            <a:spLocks noChangeArrowheads="1"/>
          </p:cNvSpPr>
          <p:nvPr/>
        </p:nvSpPr>
        <p:spPr bwMode="auto">
          <a:xfrm>
            <a:off x="8458200" y="-15875"/>
            <a:ext cx="565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rPr>
              <a:t>649</a:t>
            </a: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ja-JP" altLang="en-US" sz="2400" dirty="0">
                <a:latin typeface="Tahoma" charset="0"/>
              </a:rPr>
              <a:t>书图</a:t>
            </a:r>
            <a:endParaRPr lang="en-US" sz="2400" dirty="0">
              <a:latin typeface="Tahoma" charset="0"/>
            </a:endParaRPr>
          </a:p>
        </p:txBody>
      </p:sp>
      <p:sp>
        <p:nvSpPr>
          <p:cNvPr id="9" name="Oval 8"/>
          <p:cNvSpPr/>
          <p:nvPr/>
        </p:nvSpPr>
        <p:spPr bwMode="auto">
          <a:xfrm>
            <a:off x="6084168" y="2996952"/>
            <a:ext cx="1584176" cy="2088232"/>
          </a:xfrm>
          <a:prstGeom prst="ellipse">
            <a:avLst/>
          </a:prstGeom>
          <a:no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pitchFamily="-111" charset="0"/>
            </a:endParaRPr>
          </a:p>
        </p:txBody>
      </p:sp>
    </p:spTree>
    <p:extLst>
      <p:ext uri="{BB962C8B-B14F-4D97-AF65-F5344CB8AC3E}">
        <p14:creationId xmlns:p14="http://schemas.microsoft.com/office/powerpoint/2010/main" val="1738572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1030" descr="triumphal-entry-zoom"/>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6" name="Rectangle 1026"/>
          <p:cNvSpPr>
            <a:spLocks noGrp="1" noChangeArrowheads="1"/>
          </p:cNvSpPr>
          <p:nvPr>
            <p:ph type="ctrTitle"/>
          </p:nvPr>
        </p:nvSpPr>
        <p:spPr>
          <a:xfrm>
            <a:off x="4572000" y="0"/>
            <a:ext cx="4572000" cy="762000"/>
          </a:xfrm>
          <a:effectLst>
            <a:outerShdw blurRad="63500" dist="35921" dir="2700000" algn="ctr" rotWithShape="0">
              <a:srgbClr val="000000">
                <a:alpha val="74997"/>
              </a:srgbClr>
            </a:outerShdw>
          </a:effectLst>
        </p:spPr>
        <p:txBody>
          <a:bodyPr/>
          <a:lstStyle/>
          <a:p>
            <a:pPr>
              <a:defRPr/>
            </a:pPr>
            <a:r>
              <a:rPr lang="zh-CN" altLang="en-US" dirty="0">
                <a:effectLst>
                  <a:outerShdw blurRad="38100" dist="38100" dir="2700000" algn="tl">
                    <a:srgbClr val="000000"/>
                  </a:outerShdw>
                </a:effectLst>
                <a:latin typeface="Arial" pitchFamily="34" charset="0"/>
                <a:cs typeface="Arial" pitchFamily="34" charset="0"/>
              </a:rPr>
              <a:t>骑驴进耶路撒冷</a:t>
            </a:r>
            <a:endParaRPr lang="en-US" altLang="en-US" dirty="0">
              <a:effectLst>
                <a:outerShdw blurRad="38100" dist="38100" dir="2700000" algn="tl">
                  <a:srgbClr val="000000"/>
                </a:outerShdw>
              </a:effectLst>
              <a:latin typeface="Arial" pitchFamily="34" charset="0"/>
              <a:cs typeface="Arial" pitchFamily="34" charset="0"/>
            </a:endParaRPr>
          </a:p>
        </p:txBody>
      </p:sp>
      <p:sp>
        <p:nvSpPr>
          <p:cNvPr id="98311" name="Rectangle 1031"/>
          <p:cNvSpPr>
            <a:spLocks noChangeArrowheads="1"/>
          </p:cNvSpPr>
          <p:nvPr/>
        </p:nvSpPr>
        <p:spPr bwMode="auto">
          <a:xfrm>
            <a:off x="215900" y="0"/>
            <a:ext cx="4572000" cy="7620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eaLnBrk="0" hangingPunct="0">
              <a:defRPr/>
            </a:pPr>
            <a:r>
              <a:rPr lang="zh-CN" altLang="en-US" sz="4400" b="1">
                <a:solidFill>
                  <a:srgbClr val="FFFFCC"/>
                </a:solidFill>
                <a:effectLst>
                  <a:outerShdw blurRad="38100" dist="38100" dir="2700000" algn="tl">
                    <a:srgbClr val="000000"/>
                  </a:outerShdw>
                </a:effectLst>
                <a:latin typeface="Arial" charset="0"/>
                <a:ea typeface="MS PGothic" charset="0"/>
                <a:cs typeface="Arial" charset="0"/>
              </a:rPr>
              <a:t>亚</a:t>
            </a:r>
            <a:r>
              <a:rPr lang="en-US" sz="4400" b="1">
                <a:solidFill>
                  <a:srgbClr val="FFFFCC"/>
                </a:solidFill>
                <a:effectLst>
                  <a:outerShdw blurRad="38100" dist="38100" dir="2700000" algn="tl">
                    <a:srgbClr val="000000"/>
                  </a:outerShdw>
                </a:effectLst>
                <a:latin typeface="Arial" charset="0"/>
                <a:ea typeface="MS PGothic" charset="0"/>
                <a:cs typeface="Arial" charset="0"/>
              </a:rPr>
              <a:t>9:9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344061720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08504" cy="6885384"/>
          </a:xfrm>
          <a:prstGeom prst="rect">
            <a:avLst/>
          </a:prstGeom>
        </p:spPr>
      </p:pic>
      <p:sp>
        <p:nvSpPr>
          <p:cNvPr id="900098" name="Rectangle 2"/>
          <p:cNvSpPr>
            <a:spLocks noGrp="1" noChangeArrowheads="1"/>
          </p:cNvSpPr>
          <p:nvPr>
            <p:ph type="ctrTitle"/>
          </p:nvPr>
        </p:nvSpPr>
        <p:spPr>
          <a:xfrm>
            <a:off x="2195736" y="29469"/>
            <a:ext cx="6948264" cy="699993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在春雨的季节，</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你们要向耶和华求雨。</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耶和华闪发雷电，</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给人降雨，使各人的田地生长蔬菜。</a:t>
            </a: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因为偶像所说的是空言，</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占卜者所见的是虚谎，</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他们所说的是假梦，</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只给人空洞的安慰。</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因此，众人都如羊没有牧人，</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流离困苦。</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亚</a:t>
            </a:r>
            <a:r>
              <a:rPr lang="en-US" sz="3200" b="1" dirty="0">
                <a:effectLst>
                  <a:glow rad="127000">
                    <a:schemeClr val="tx1"/>
                  </a:glow>
                </a:effectLst>
                <a:latin typeface="Arial" charset="0"/>
                <a:ea typeface="ＭＳ Ｐゴシック" charset="0"/>
                <a:cs typeface="ＭＳ Ｐゴシック" charset="0"/>
              </a:rPr>
              <a:t>10:1-2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02993651"/>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191538381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3013"/>
            <a:ext cx="9146282" cy="6814986"/>
          </a:xfrm>
          <a:prstGeom prst="rect">
            <a:avLst/>
          </a:prstGeom>
        </p:spPr>
      </p:pic>
      <p:sp>
        <p:nvSpPr>
          <p:cNvPr id="900098" name="Rectangle 2"/>
          <p:cNvSpPr>
            <a:spLocks noGrp="1" noChangeArrowheads="1"/>
          </p:cNvSpPr>
          <p:nvPr>
            <p:ph type="ctrTitle"/>
          </p:nvPr>
        </p:nvSpPr>
        <p:spPr>
          <a:xfrm>
            <a:off x="158757" y="4911972"/>
            <a:ext cx="3452843" cy="969057"/>
          </a:xfrm>
          <a:effectLst>
            <a:outerShdw blurRad="63500" dist="35921" dir="2700000" algn="ctr" rotWithShape="0">
              <a:schemeClr val="tx2">
                <a:alpha val="74998"/>
              </a:schemeClr>
            </a:outerShdw>
          </a:effectLst>
        </p:spPr>
        <p:txBody>
          <a:bodyPr anchor="t"/>
          <a:lstStyle/>
          <a:p>
            <a:pPr algn="l">
              <a:defRPr/>
            </a:pPr>
            <a:r>
              <a:rPr lang="zh-CN" altLang="en-US" b="1" dirty="0">
                <a:effectLst>
                  <a:glow rad="127000">
                    <a:schemeClr val="tx1"/>
                  </a:glow>
                </a:effectLst>
                <a:latin typeface="Arial" charset="0"/>
                <a:ea typeface="ＭＳ Ｐゴシック" charset="0"/>
                <a:cs typeface="ＭＳ Ｐゴシック" charset="0"/>
              </a:rPr>
              <a:t>审判</a:t>
            </a:r>
            <a:endParaRPr lang="en-US" b="1" dirty="0">
              <a:effectLst>
                <a:glow rad="127000">
                  <a:schemeClr val="tx1"/>
                </a:glow>
              </a:effectLst>
              <a:latin typeface="Arial" charset="0"/>
              <a:ea typeface="ＭＳ Ｐゴシック" charset="0"/>
              <a:cs typeface="ＭＳ Ｐゴシック" charset="0"/>
            </a:endParaRPr>
          </a:p>
        </p:txBody>
      </p:sp>
      <p:sp>
        <p:nvSpPr>
          <p:cNvPr id="12" name="Text Box 8"/>
          <p:cNvSpPr txBox="1">
            <a:spLocks noChangeArrowheads="1"/>
          </p:cNvSpPr>
          <p:nvPr/>
        </p:nvSpPr>
        <p:spPr bwMode="auto">
          <a:xfrm>
            <a:off x="611560" y="3068960"/>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4800" b="1" dirty="0">
                <a:solidFill>
                  <a:srgbClr val="FFFFFF"/>
                </a:solidFill>
                <a:effectLst>
                  <a:glow rad="101600">
                    <a:srgbClr val="000000">
                      <a:alpha val="75000"/>
                    </a:srgbClr>
                  </a:glow>
                </a:effectLst>
                <a:latin typeface="Arial"/>
                <a:cs typeface="Arial"/>
              </a:rPr>
              <a:t>以色列</a:t>
            </a:r>
            <a:endParaRPr lang="en-US" sz="4800" b="1" dirty="0">
              <a:solidFill>
                <a:srgbClr val="FFFFFF"/>
              </a:solidFill>
              <a:effectLst>
                <a:glow rad="101600">
                  <a:srgbClr val="000000">
                    <a:alpha val="75000"/>
                  </a:srgbClr>
                </a:glow>
              </a:effectLst>
              <a:latin typeface="Arial"/>
              <a:cs typeface="Arial"/>
            </a:endParaRPr>
          </a:p>
        </p:txBody>
      </p:sp>
      <p:sp>
        <p:nvSpPr>
          <p:cNvPr id="50" name="Rectangle 2"/>
          <p:cNvSpPr txBox="1">
            <a:spLocks noChangeArrowheads="1"/>
          </p:cNvSpPr>
          <p:nvPr/>
        </p:nvSpPr>
        <p:spPr bwMode="auto">
          <a:xfrm>
            <a:off x="174126" y="5707879"/>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zh-CN" altLang="en-US" sz="2400" b="1" i="1" dirty="0">
                <a:solidFill>
                  <a:srgbClr val="FFFFFF"/>
                </a:solidFill>
                <a:effectLst>
                  <a:glow rad="127000">
                    <a:srgbClr val="000000"/>
                  </a:glow>
                </a:effectLst>
                <a:latin typeface="Arial" charset="0"/>
                <a:ea typeface="ＭＳ Ｐゴシック" charset="0"/>
                <a:cs typeface="ＭＳ Ｐゴシック" charset="0"/>
              </a:rPr>
              <a:t>撒迦利亚 </a:t>
            </a:r>
            <a:r>
              <a:rPr lang="en-US" sz="2400" b="1" i="1" dirty="0">
                <a:solidFill>
                  <a:srgbClr val="FFFFFF"/>
                </a:solidFill>
                <a:effectLst>
                  <a:glow rad="127000">
                    <a:srgbClr val="000000"/>
                  </a:glow>
                </a:effectLst>
                <a:latin typeface="Arial" charset="0"/>
                <a:ea typeface="ＭＳ Ｐゴシック" charset="0"/>
                <a:cs typeface="ＭＳ Ｐゴシック" charset="0"/>
              </a:rPr>
              <a:t>11:1-3 </a:t>
            </a:r>
            <a:r>
              <a:rPr lang="en-US" altLang="zh-CN" sz="2400" b="1" i="1" dirty="0">
                <a:solidFill>
                  <a:srgbClr val="FFFFFF"/>
                </a:solidFill>
                <a:effectLst>
                  <a:glow rad="127000">
                    <a:srgbClr val="000000"/>
                  </a:glow>
                </a:effectLst>
                <a:latin typeface="Arial" charset="0"/>
                <a:ea typeface="ＭＳ Ｐゴシック" charset="0"/>
                <a:cs typeface="ＭＳ Ｐゴシック" charset="0"/>
              </a:rPr>
              <a:t>CNV</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4" name="Text Box 8"/>
          <p:cNvSpPr txBox="1">
            <a:spLocks noChangeArrowheads="1"/>
          </p:cNvSpPr>
          <p:nvPr/>
        </p:nvSpPr>
        <p:spPr bwMode="auto">
          <a:xfrm>
            <a:off x="1835696" y="2492896"/>
            <a:ext cx="2468216"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巴珊</a:t>
            </a:r>
            <a:endParaRPr lang="en-US" sz="3200" b="1" dirty="0">
              <a:solidFill>
                <a:srgbClr val="FFFFFF"/>
              </a:solidFill>
              <a:effectLst>
                <a:glow rad="101600">
                  <a:srgbClr val="000000">
                    <a:alpha val="75000"/>
                  </a:srgbClr>
                </a:glow>
              </a:effectLst>
              <a:latin typeface="Arial"/>
              <a:cs typeface="Arial"/>
            </a:endParaRPr>
          </a:p>
        </p:txBody>
      </p:sp>
      <p:sp>
        <p:nvSpPr>
          <p:cNvPr id="23" name="Rounded Rectangular Callout 22"/>
          <p:cNvSpPr/>
          <p:nvPr/>
        </p:nvSpPr>
        <p:spPr>
          <a:xfrm>
            <a:off x="4021861" y="70780"/>
            <a:ext cx="5124421" cy="6670588"/>
          </a:xfrm>
          <a:prstGeom prst="wedgeRoundRectCallout">
            <a:avLst>
              <a:gd name="adj1" fmla="val -21217"/>
              <a:gd name="adj2" fmla="val -49405"/>
              <a:gd name="adj3" fmla="val 16667"/>
            </a:avLst>
          </a:prstGeom>
          <a:solidFill>
            <a:srgbClr val="000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srgbClr val="FFFFFF"/>
              </a:solidFill>
            </a:endParaRPr>
          </a:p>
        </p:txBody>
      </p:sp>
      <p:sp>
        <p:nvSpPr>
          <p:cNvPr id="24" name="TextBox 2"/>
          <p:cNvSpPr txBox="1">
            <a:spLocks noChangeArrowheads="1"/>
          </p:cNvSpPr>
          <p:nvPr/>
        </p:nvSpPr>
        <p:spPr bwMode="auto">
          <a:xfrm>
            <a:off x="4162979" y="231205"/>
            <a:ext cx="4981021" cy="4893647"/>
          </a:xfrm>
          <a:prstGeom prst="rect">
            <a:avLst/>
          </a:prstGeom>
          <a:noFill/>
          <a:ln>
            <a:noFill/>
          </a:ln>
        </p:spPr>
        <p:txBody>
          <a:bodyPr wrap="square">
            <a:spAutoFit/>
          </a:bodyPr>
          <a:lstStyle>
            <a:defPPr>
              <a:defRPr lang="en-US"/>
            </a:defPPr>
            <a:lvl1pPr algn="ctr" eaLnBrk="0" hangingPunct="0">
              <a:defRPr sz="3200" b="1">
                <a:solidFill>
                  <a:srgbClr val="000000"/>
                </a:solidFill>
                <a:latin typeface="Arial"/>
                <a:ea typeface="ＭＳ Ｐゴシック" charset="0"/>
                <a:cs typeface="Arial"/>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algn="ctr" eaLnBrk="0" fontAlgn="base" hangingPunct="0">
              <a:spcBef>
                <a:spcPct val="0"/>
              </a:spcBef>
              <a:spcAft>
                <a:spcPct val="0"/>
              </a:spcAft>
              <a:defRPr sz="2400">
                <a:latin typeface="Times New Roman" charset="0"/>
                <a:ea typeface="ＭＳ Ｐゴシック" charset="0"/>
              </a:defRPr>
            </a:lvl6pPr>
            <a:lvl7pPr marL="2971800" indent="-228600" algn="ctr" eaLnBrk="0" fontAlgn="base" hangingPunct="0">
              <a:spcBef>
                <a:spcPct val="0"/>
              </a:spcBef>
              <a:spcAft>
                <a:spcPct val="0"/>
              </a:spcAft>
              <a:defRPr sz="2400">
                <a:latin typeface="Times New Roman" charset="0"/>
                <a:ea typeface="ＭＳ Ｐゴシック" charset="0"/>
              </a:defRPr>
            </a:lvl7pPr>
            <a:lvl8pPr marL="3429000" indent="-228600" algn="ctr" eaLnBrk="0" fontAlgn="base" hangingPunct="0">
              <a:spcBef>
                <a:spcPct val="0"/>
              </a:spcBef>
              <a:spcAft>
                <a:spcPct val="0"/>
              </a:spcAft>
              <a:defRPr sz="2400">
                <a:latin typeface="Times New Roman" charset="0"/>
                <a:ea typeface="ＭＳ Ｐゴシック" charset="0"/>
              </a:defRPr>
            </a:lvl8pPr>
            <a:lvl9pPr marL="3886200" indent="-228600" algn="ctr" eaLnBrk="0" fontAlgn="base" hangingPunct="0">
              <a:spcBef>
                <a:spcPct val="0"/>
              </a:spcBef>
              <a:spcAft>
                <a:spcPct val="0"/>
              </a:spcAft>
              <a:defRPr sz="2400">
                <a:latin typeface="Times New Roman" charset="0"/>
                <a:ea typeface="ＭＳ Ｐゴシック" charset="0"/>
              </a:defRPr>
            </a:lvl9pPr>
          </a:lstStyle>
          <a:p>
            <a:pPr defTabSz="457200" fontAlgn="auto">
              <a:spcBef>
                <a:spcPts val="0"/>
              </a:spcBef>
              <a:spcAft>
                <a:spcPts val="0"/>
              </a:spcAft>
            </a:pPr>
            <a:r>
              <a:rPr lang="ru-RU" sz="2400" dirty="0">
                <a:solidFill>
                  <a:srgbClr val="FFFFFF"/>
                </a:solidFill>
              </a:rPr>
              <a:t>"</a:t>
            </a:r>
            <a:r>
              <a:rPr lang="zh-CN" altLang="en-US" sz="2400" dirty="0">
                <a:solidFill>
                  <a:srgbClr val="FFFFFF"/>
                </a:solidFill>
              </a:rPr>
              <a:t>黎巴嫩哪！敞开你的门户，</a:t>
            </a:r>
          </a:p>
          <a:p>
            <a:pPr defTabSz="457200" fontAlgn="auto">
              <a:spcBef>
                <a:spcPts val="0"/>
              </a:spcBef>
              <a:spcAft>
                <a:spcPts val="0"/>
              </a:spcAft>
            </a:pPr>
            <a:r>
              <a:rPr lang="zh-CN" altLang="en-US" sz="2400" dirty="0">
                <a:solidFill>
                  <a:srgbClr val="FFFFFF"/>
                </a:solidFill>
              </a:rPr>
              <a:t>好让火吞灭你的香柏树。</a:t>
            </a:r>
            <a:endParaRPr lang="en-US" altLang="zh-CN" sz="2400" dirty="0">
              <a:solidFill>
                <a:srgbClr val="FFFFFF"/>
              </a:solidFill>
            </a:endParaRPr>
          </a:p>
          <a:p>
            <a:pPr defTabSz="457200" fontAlgn="auto">
              <a:spcBef>
                <a:spcPts val="0"/>
              </a:spcBef>
              <a:spcAft>
                <a:spcPts val="0"/>
              </a:spcAft>
            </a:pPr>
            <a:endParaRPr lang="zh-CN" altLang="en-US" sz="2400" dirty="0">
              <a:solidFill>
                <a:srgbClr val="FFFFFF"/>
              </a:solidFill>
            </a:endParaRPr>
          </a:p>
          <a:p>
            <a:pPr defTabSz="457200" fontAlgn="auto">
              <a:spcBef>
                <a:spcPts val="0"/>
              </a:spcBef>
              <a:spcAft>
                <a:spcPts val="0"/>
              </a:spcAft>
            </a:pPr>
            <a:r>
              <a:rPr lang="en-US" altLang="zh-CN" sz="2400" dirty="0">
                <a:solidFill>
                  <a:srgbClr val="FFFFFF"/>
                </a:solidFill>
              </a:rPr>
              <a:t>2 </a:t>
            </a:r>
            <a:r>
              <a:rPr lang="zh-CN" altLang="en-US" sz="2400" dirty="0">
                <a:solidFill>
                  <a:srgbClr val="FFFFFF"/>
                </a:solidFill>
              </a:rPr>
              <a:t>松树啊！哀号吧，因为香柏树已经倒下，</a:t>
            </a:r>
          </a:p>
          <a:p>
            <a:pPr defTabSz="457200" fontAlgn="auto">
              <a:spcBef>
                <a:spcPts val="0"/>
              </a:spcBef>
              <a:spcAft>
                <a:spcPts val="0"/>
              </a:spcAft>
            </a:pPr>
            <a:r>
              <a:rPr lang="zh-CN" altLang="en-US" sz="2400" dirty="0">
                <a:solidFill>
                  <a:srgbClr val="FFFFFF"/>
                </a:solidFill>
              </a:rPr>
              <a:t>雄壮的树木都毁坏了；</a:t>
            </a:r>
          </a:p>
          <a:p>
            <a:pPr defTabSz="457200" fontAlgn="auto">
              <a:spcBef>
                <a:spcPts val="0"/>
              </a:spcBef>
              <a:spcAft>
                <a:spcPts val="0"/>
              </a:spcAft>
            </a:pPr>
            <a:r>
              <a:rPr lang="zh-CN" altLang="en-US" sz="2400" dirty="0">
                <a:solidFill>
                  <a:srgbClr val="FFFFFF"/>
                </a:solidFill>
              </a:rPr>
              <a:t>巴珊的橡树啊！哀号吧，</a:t>
            </a:r>
          </a:p>
          <a:p>
            <a:pPr defTabSz="457200" fontAlgn="auto">
              <a:spcBef>
                <a:spcPts val="0"/>
              </a:spcBef>
              <a:spcAft>
                <a:spcPts val="0"/>
              </a:spcAft>
            </a:pPr>
            <a:r>
              <a:rPr lang="zh-CN" altLang="en-US" sz="2400" dirty="0">
                <a:solidFill>
                  <a:srgbClr val="FFFFFF"/>
                </a:solidFill>
              </a:rPr>
              <a:t>因为茂密的树林被砍下来了。</a:t>
            </a:r>
            <a:endParaRPr lang="en-US" altLang="zh-CN" sz="2400" dirty="0">
              <a:solidFill>
                <a:srgbClr val="FFFFFF"/>
              </a:solidFill>
            </a:endParaRPr>
          </a:p>
          <a:p>
            <a:pPr defTabSz="457200" fontAlgn="auto">
              <a:spcBef>
                <a:spcPts val="0"/>
              </a:spcBef>
              <a:spcAft>
                <a:spcPts val="0"/>
              </a:spcAft>
            </a:pPr>
            <a:endParaRPr lang="zh-CN" altLang="en-US" sz="2400" dirty="0">
              <a:solidFill>
                <a:srgbClr val="FFFFFF"/>
              </a:solidFill>
            </a:endParaRPr>
          </a:p>
          <a:p>
            <a:pPr defTabSz="457200" fontAlgn="auto">
              <a:spcBef>
                <a:spcPts val="0"/>
              </a:spcBef>
              <a:spcAft>
                <a:spcPts val="0"/>
              </a:spcAft>
            </a:pPr>
            <a:r>
              <a:rPr lang="en-US" altLang="zh-CN" sz="2400" baseline="30000" dirty="0">
                <a:solidFill>
                  <a:srgbClr val="FFFFFF"/>
                </a:solidFill>
              </a:rPr>
              <a:t>3</a:t>
            </a:r>
            <a:r>
              <a:rPr lang="en-US" altLang="zh-CN" sz="2400" dirty="0">
                <a:solidFill>
                  <a:srgbClr val="FFFFFF"/>
                </a:solidFill>
              </a:rPr>
              <a:t> </a:t>
            </a:r>
            <a:r>
              <a:rPr lang="zh-CN" altLang="en-US" sz="2400" dirty="0">
                <a:solidFill>
                  <a:srgbClr val="FFFFFF"/>
                </a:solidFill>
              </a:rPr>
              <a:t>听牧人们哀号的声音，</a:t>
            </a:r>
          </a:p>
          <a:p>
            <a:pPr defTabSz="457200" fontAlgn="auto">
              <a:spcBef>
                <a:spcPts val="0"/>
              </a:spcBef>
              <a:spcAft>
                <a:spcPts val="0"/>
              </a:spcAft>
            </a:pPr>
            <a:r>
              <a:rPr lang="zh-CN" altLang="en-US" sz="2400" dirty="0">
                <a:solidFill>
                  <a:srgbClr val="FFFFFF"/>
                </a:solidFill>
              </a:rPr>
              <a:t>因为他们荣美的草场毁坏了；</a:t>
            </a:r>
          </a:p>
          <a:p>
            <a:pPr defTabSz="457200" fontAlgn="auto">
              <a:spcBef>
                <a:spcPts val="0"/>
              </a:spcBef>
              <a:spcAft>
                <a:spcPts val="0"/>
              </a:spcAft>
            </a:pPr>
            <a:r>
              <a:rPr lang="zh-CN" altLang="en-US" sz="2400" dirty="0">
                <a:solidFill>
                  <a:srgbClr val="FFFFFF"/>
                </a:solidFill>
              </a:rPr>
              <a:t>听少壮狮子吼叫的声音，</a:t>
            </a:r>
          </a:p>
          <a:p>
            <a:pPr defTabSz="457200" fontAlgn="auto">
              <a:spcBef>
                <a:spcPts val="0"/>
              </a:spcBef>
              <a:spcAft>
                <a:spcPts val="0"/>
              </a:spcAft>
            </a:pPr>
            <a:r>
              <a:rPr lang="zh-CN" altLang="en-US" sz="2400" dirty="0">
                <a:solidFill>
                  <a:srgbClr val="FFFFFF"/>
                </a:solidFill>
              </a:rPr>
              <a:t>因为约旦河边的丛林毁坏了。</a:t>
            </a:r>
            <a:r>
              <a:rPr lang="ru-RU" sz="2400" dirty="0">
                <a:solidFill>
                  <a:srgbClr val="FFFFFF"/>
                </a:solidFill>
              </a:rPr>
              <a:t>"</a:t>
            </a:r>
            <a:endParaRPr lang="en-US" sz="2400" dirty="0">
              <a:solidFill>
                <a:srgbClr val="FFFFFF"/>
              </a:solidFill>
            </a:endParaRPr>
          </a:p>
        </p:txBody>
      </p:sp>
      <p:grpSp>
        <p:nvGrpSpPr>
          <p:cNvPr id="31" name="Group 30"/>
          <p:cNvGrpSpPr/>
          <p:nvPr/>
        </p:nvGrpSpPr>
        <p:grpSpPr>
          <a:xfrm>
            <a:off x="2009871" y="1490400"/>
            <a:ext cx="369930" cy="380904"/>
            <a:chOff x="1293990" y="4843883"/>
            <a:chExt cx="369930" cy="380904"/>
          </a:xfrm>
        </p:grpSpPr>
        <p:sp>
          <p:nvSpPr>
            <p:cNvPr id="32"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33"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35" name="Text Box 8"/>
          <p:cNvSpPr txBox="1">
            <a:spLocks noChangeArrowheads="1"/>
          </p:cNvSpPr>
          <p:nvPr/>
        </p:nvSpPr>
        <p:spPr bwMode="auto">
          <a:xfrm>
            <a:off x="2265040" y="1268760"/>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西顿</a:t>
            </a:r>
            <a:endParaRPr lang="en-US" sz="3200" b="1" dirty="0">
              <a:solidFill>
                <a:srgbClr val="FFFFFF"/>
              </a:solidFill>
              <a:effectLst>
                <a:glow rad="101600">
                  <a:srgbClr val="000000">
                    <a:alpha val="75000"/>
                  </a:srgbClr>
                </a:glow>
              </a:effectLst>
              <a:latin typeface="Arial"/>
              <a:cs typeface="Arial"/>
            </a:endParaRPr>
          </a:p>
        </p:txBody>
      </p:sp>
      <p:grpSp>
        <p:nvGrpSpPr>
          <p:cNvPr id="29" name="Group 28"/>
          <p:cNvGrpSpPr/>
          <p:nvPr/>
        </p:nvGrpSpPr>
        <p:grpSpPr>
          <a:xfrm>
            <a:off x="1824906" y="2029836"/>
            <a:ext cx="369930" cy="380904"/>
            <a:chOff x="1293990" y="4843883"/>
            <a:chExt cx="369930" cy="380904"/>
          </a:xfrm>
        </p:grpSpPr>
        <p:sp>
          <p:nvSpPr>
            <p:cNvPr id="30"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wrap="square">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3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37" name="Text Box 8"/>
          <p:cNvSpPr txBox="1">
            <a:spLocks noChangeArrowheads="1"/>
          </p:cNvSpPr>
          <p:nvPr/>
        </p:nvSpPr>
        <p:spPr bwMode="auto">
          <a:xfrm>
            <a:off x="2080075" y="1808196"/>
            <a:ext cx="26670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推罗</a:t>
            </a:r>
          </a:p>
          <a:p>
            <a:pPr defTabSz="457200" fontAlgn="auto">
              <a:spcBef>
                <a:spcPct val="50000"/>
              </a:spcBef>
              <a:spcAft>
                <a:spcPts val="0"/>
              </a:spcAft>
              <a:defRPr/>
            </a:pPr>
            <a:endParaRPr lang="en-US" sz="3200" b="1" dirty="0">
              <a:solidFill>
                <a:srgbClr val="FFFFFF"/>
              </a:solidFill>
              <a:effectLst>
                <a:glow rad="101600">
                  <a:srgbClr val="000000">
                    <a:alpha val="75000"/>
                  </a:srgbClr>
                </a:glow>
              </a:effectLst>
              <a:latin typeface="Arial"/>
              <a:cs typeface="Arial"/>
            </a:endParaRPr>
          </a:p>
        </p:txBody>
      </p:sp>
      <p:sp>
        <p:nvSpPr>
          <p:cNvPr id="45" name="Text Box 8"/>
          <p:cNvSpPr txBox="1">
            <a:spLocks noChangeArrowheads="1"/>
          </p:cNvSpPr>
          <p:nvPr/>
        </p:nvSpPr>
        <p:spPr bwMode="auto">
          <a:xfrm rot="17822598">
            <a:off x="360796" y="1432914"/>
            <a:ext cx="2667000"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黎巴嫩</a:t>
            </a:r>
            <a:endParaRPr lang="en-US" sz="3200" b="1" dirty="0">
              <a:solidFill>
                <a:srgbClr val="FFFFFF"/>
              </a:solidFill>
              <a:effectLst>
                <a:glow rad="101600">
                  <a:srgbClr val="000000">
                    <a:alpha val="75000"/>
                  </a:srgbClr>
                </a:glow>
              </a:effectLst>
              <a:latin typeface="Arial"/>
              <a:cs typeface="Arial"/>
            </a:endParaRPr>
          </a:p>
        </p:txBody>
      </p:sp>
    </p:spTree>
    <p:extLst>
      <p:ext uri="{BB962C8B-B14F-4D97-AF65-F5344CB8AC3E}">
        <p14:creationId xmlns:p14="http://schemas.microsoft.com/office/powerpoint/2010/main" val="3586005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7"/>
                                        </p:tgtEl>
                                        <p:attrNameLst>
                                          <p:attrName>style.visibility</p:attrName>
                                        </p:attrNameLst>
                                      </p:cBhvr>
                                      <p:to>
                                        <p:strVal val="visible"/>
                                      </p:to>
                                    </p:set>
                                  </p:childTnLst>
                                </p:cTn>
                              </p:par>
                              <p:par>
                                <p:cTn id="10" presetID="55"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1000" fill="hold"/>
                                        <p:tgtEl>
                                          <p:spTgt spid="29"/>
                                        </p:tgtEl>
                                        <p:attrNameLst>
                                          <p:attrName>ppt_w</p:attrName>
                                        </p:attrNameLst>
                                      </p:cBhvr>
                                      <p:tavLst>
                                        <p:tav tm="0">
                                          <p:val>
                                            <p:strVal val="#ppt_w*0.70"/>
                                          </p:val>
                                        </p:tav>
                                        <p:tav tm="100000">
                                          <p:val>
                                            <p:strVal val="#ppt_w"/>
                                          </p:val>
                                        </p:tav>
                                      </p:tavLst>
                                    </p:anim>
                                    <p:anim calcmode="lin" valueType="num">
                                      <p:cBhvr>
                                        <p:cTn id="13" dur="1000" fill="hold"/>
                                        <p:tgtEl>
                                          <p:spTgt spid="29"/>
                                        </p:tgtEl>
                                        <p:attrNameLst>
                                          <p:attrName>ppt_h</p:attrName>
                                        </p:attrNameLst>
                                      </p:cBhvr>
                                      <p:tavLst>
                                        <p:tav tm="0">
                                          <p:val>
                                            <p:strVal val="#ppt_h"/>
                                          </p:val>
                                        </p:tav>
                                        <p:tav tm="100000">
                                          <p:val>
                                            <p:strVal val="#ppt_h"/>
                                          </p:val>
                                        </p:tav>
                                      </p:tavLst>
                                    </p:anim>
                                    <p:animEffect transition="in" filter="fade">
                                      <p:cBhvr>
                                        <p:cTn id="14" dur="1000"/>
                                        <p:tgtEl>
                                          <p:spTgt spid="29"/>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55"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1000" fill="hold"/>
                                        <p:tgtEl>
                                          <p:spTgt spid="31"/>
                                        </p:tgtEl>
                                        <p:attrNameLst>
                                          <p:attrName>ppt_w</p:attrName>
                                        </p:attrNameLst>
                                      </p:cBhvr>
                                      <p:tavLst>
                                        <p:tav tm="0">
                                          <p:val>
                                            <p:strVal val="#ppt_w*0.70"/>
                                          </p:val>
                                        </p:tav>
                                        <p:tav tm="100000">
                                          <p:val>
                                            <p:strVal val="#ppt_w"/>
                                          </p:val>
                                        </p:tav>
                                      </p:tavLst>
                                    </p:anim>
                                    <p:anim calcmode="lin" valueType="num">
                                      <p:cBhvr>
                                        <p:cTn id="21" dur="1000" fill="hold"/>
                                        <p:tgtEl>
                                          <p:spTgt spid="31"/>
                                        </p:tgtEl>
                                        <p:attrNameLst>
                                          <p:attrName>ppt_h</p:attrName>
                                        </p:attrNameLst>
                                      </p:cBhvr>
                                      <p:tavLst>
                                        <p:tav tm="0">
                                          <p:val>
                                            <p:strVal val="#ppt_h"/>
                                          </p:val>
                                        </p:tav>
                                        <p:tav tm="100000">
                                          <p:val>
                                            <p:strVal val="#ppt_h"/>
                                          </p:val>
                                        </p:tav>
                                      </p:tavLst>
                                    </p:anim>
                                    <p:animEffect transition="in" filter="fade">
                                      <p:cBhvr>
                                        <p:cTn id="22" dur="1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5" grpId="0"/>
      <p:bldP spid="37" grpId="0"/>
      <p:bldP spid="45" grpId="0"/>
    </p:bld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3174432865"/>
      </p:ext>
    </p:extLst>
  </p:cSld>
  <p:clrMapOvr>
    <a:overrideClrMapping bg1="lt1" tx1="dk1" bg2="lt2" tx2="dk2" accent1="accent1" accent2="accent2" accent3="accent3" accent4="accent4" accent5="accent5" accent6="accent6" hlink="hlink" folHlink="folHlink"/>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ko-KR" altLang="en-US" sz="3200" dirty="0" err="1">
                <a:effectLst>
                  <a:glow rad="127000">
                    <a:schemeClr val="tx1"/>
                  </a:glow>
                </a:effectLst>
                <a:latin typeface="Arial" charset="0"/>
                <a:ea typeface="ＭＳ Ｐゴシック" charset="0"/>
                <a:cs typeface="ＭＳ Ｐゴシック" charset="0"/>
              </a:rPr>
              <a:t>以下是耶和华的默示，这是耶和华论到以色列的话</a:t>
            </a:r>
            <a:br>
              <a:rPr lang="en-US" altLang="ko-KR" sz="3200" dirty="0">
                <a:effectLst>
                  <a:glow rad="127000">
                    <a:schemeClr val="tx1"/>
                  </a:glow>
                </a:effectLst>
                <a:latin typeface="Arial" charset="0"/>
                <a:ea typeface="ＭＳ Ｐゴシック" charset="0"/>
                <a:cs typeface="ＭＳ Ｐゴシック" charset="0"/>
              </a:rPr>
            </a:br>
            <a:r>
              <a:rPr lang="ko-KR" altLang="en-US" sz="3200" dirty="0">
                <a:effectLst>
                  <a:glow rad="127000">
                    <a:schemeClr val="tx1"/>
                  </a:glow>
                </a:effectLst>
                <a:latin typeface="Arial" charset="0"/>
                <a:ea typeface="ＭＳ Ｐゴシック" charset="0"/>
                <a:cs typeface="ＭＳ Ｐゴシック" charset="0"/>
              </a:rPr>
              <a:t>（</a:t>
            </a:r>
            <a:r>
              <a:rPr lang="ko-KR" altLang="en-US" sz="3200" dirty="0" err="1">
                <a:effectLst>
                  <a:glow rad="127000">
                    <a:schemeClr val="tx1"/>
                  </a:glow>
                </a:effectLst>
                <a:latin typeface="Arial" charset="0"/>
                <a:ea typeface="ＭＳ Ｐゴシック" charset="0"/>
                <a:cs typeface="ＭＳ Ｐゴシック" charset="0"/>
              </a:rPr>
              <a:t>是耶和华的宣告，他铺张诸天，奠定大地的根基，造成人里面的灵</a:t>
            </a:r>
            <a:r>
              <a:rPr lang="ko-KR" altLang="en-US" sz="3200" dirty="0">
                <a:effectLst>
                  <a:glow rad="127000">
                    <a:schemeClr val="tx1"/>
                  </a:glow>
                </a:effectLst>
                <a:latin typeface="Arial" charset="0"/>
                <a:ea typeface="ＭＳ Ｐゴシック" charset="0"/>
                <a:cs typeface="ＭＳ Ｐゴシック" charset="0"/>
              </a:rPr>
              <a:t>） ： </a:t>
            </a:r>
            <a:br>
              <a:rPr lang="en-US" altLang="ko-KR" sz="3200" dirty="0">
                <a:effectLst>
                  <a:glow rad="127000">
                    <a:schemeClr val="tx1"/>
                  </a:glow>
                </a:effectLst>
                <a:latin typeface="Arial" charset="0"/>
                <a:ea typeface="ＭＳ Ｐゴシック" charset="0"/>
                <a:cs typeface="ＭＳ Ｐゴシック" charset="0"/>
              </a:rPr>
            </a:br>
            <a:r>
              <a:rPr lang="en-US" altLang="ko-KR" sz="3200" dirty="0">
                <a:effectLst>
                  <a:glow rad="127000">
                    <a:schemeClr val="tx1"/>
                  </a:glow>
                </a:effectLst>
                <a:latin typeface="Arial" charset="0"/>
                <a:ea typeface="ＭＳ Ｐゴシック" charset="0"/>
                <a:cs typeface="ＭＳ Ｐゴシック" charset="0"/>
              </a:rPr>
              <a:t>2   “</a:t>
            </a:r>
            <a:r>
              <a:rPr lang="ko-KR" altLang="en-US" sz="3200" dirty="0" err="1">
                <a:effectLst>
                  <a:glow rad="127000">
                    <a:schemeClr val="tx1"/>
                  </a:glow>
                </a:effectLst>
                <a:latin typeface="Arial" charset="0"/>
                <a:ea typeface="ＭＳ Ｐゴシック" charset="0"/>
                <a:cs typeface="ＭＳ Ｐゴシック" charset="0"/>
              </a:rPr>
              <a:t>看哪</a:t>
            </a:r>
            <a:r>
              <a:rPr lang="ko-KR" altLang="en-US" sz="3200" dirty="0">
                <a:effectLst>
                  <a:glow rad="127000">
                    <a:schemeClr val="tx1"/>
                  </a:glow>
                </a:effectLst>
                <a:latin typeface="Arial" charset="0"/>
                <a:ea typeface="ＭＳ Ｐゴシック" charset="0"/>
                <a:cs typeface="ＭＳ Ｐゴシック" charset="0"/>
              </a:rPr>
              <a:t>！ </a:t>
            </a:r>
            <a:r>
              <a:rPr lang="ko-KR" altLang="en-US" sz="3200" dirty="0" err="1">
                <a:effectLst>
                  <a:glow rad="127000">
                    <a:schemeClr val="tx1"/>
                  </a:glow>
                </a:effectLst>
                <a:latin typeface="Arial" charset="0"/>
                <a:ea typeface="ＭＳ Ｐゴシック" charset="0"/>
                <a:cs typeface="ＭＳ Ｐゴシック" charset="0"/>
              </a:rPr>
              <a:t>我要使耶路撒冷成为令周围万族喝醉的杯；耶路撒冷被围困的时候，犹大也必受到攻击</a:t>
            </a:r>
            <a:r>
              <a:rPr lang="en-US" altLang="ko-KR" sz="3200" dirty="0">
                <a:effectLst>
                  <a:glow rad="127000">
                    <a:schemeClr val="tx1"/>
                  </a:glow>
                </a:effectLst>
                <a:latin typeface="Arial" charset="0"/>
                <a:ea typeface="ＭＳ Ｐゴシック" charset="0"/>
                <a:cs typeface="ＭＳ Ｐゴシック" charset="0"/>
              </a:rPr>
              <a:t>.”</a:t>
            </a:r>
            <a:br>
              <a:rPr lang="ko-KR" altLang="en-US" sz="3200" dirty="0">
                <a:effectLst>
                  <a:glow rad="127000">
                    <a:schemeClr val="tx1"/>
                  </a:glow>
                </a:effectLst>
                <a:latin typeface="Arial" charset="0"/>
                <a:ea typeface="ＭＳ Ｐゴシック" charset="0"/>
                <a:cs typeface="ＭＳ Ｐゴシック" charset="0"/>
              </a:rPr>
            </a:b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ko-KR" altLang="en-US" sz="3200" b="1" dirty="0" err="1">
                <a:effectLst>
                  <a:glow rad="127000">
                    <a:schemeClr val="tx1"/>
                  </a:glow>
                </a:effectLst>
                <a:latin typeface="Arial" charset="0"/>
                <a:ea typeface="ＭＳ Ｐゴシック" charset="0"/>
                <a:cs typeface="ＭＳ Ｐゴシック" charset="0"/>
              </a:rPr>
              <a:t>亚</a:t>
            </a:r>
            <a:r>
              <a:rPr lang="en-US" sz="3200" b="1" dirty="0">
                <a:effectLst>
                  <a:glow rad="127000">
                    <a:schemeClr val="tx1"/>
                  </a:glow>
                </a:effectLst>
                <a:latin typeface="Arial" charset="0"/>
                <a:ea typeface="ＭＳ Ｐゴシック" charset="0"/>
                <a:cs typeface="ＭＳ Ｐゴシック" charset="0"/>
              </a:rPr>
              <a:t> 12:1-2 </a:t>
            </a:r>
            <a:r>
              <a:rPr lang="en-US" sz="2800" b="1" dirty="0">
                <a:effectLst>
                  <a:glow rad="127000">
                    <a:schemeClr val="tx1"/>
                  </a:glow>
                </a:effectLst>
                <a:latin typeface="Arial" charset="0"/>
                <a:ea typeface="ＭＳ Ｐゴシック" charset="0"/>
                <a:cs typeface="ＭＳ Ｐゴシック" charset="0"/>
              </a:rPr>
              <a:t>CNY</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56612261"/>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103387"/>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ko-KR" altLang="en-US" sz="3200" dirty="0" err="1">
                <a:effectLst>
                  <a:glow rad="127000">
                    <a:schemeClr val="tx1"/>
                  </a:glow>
                </a:effectLst>
                <a:latin typeface="Arial" charset="0"/>
                <a:ea typeface="ＭＳ Ｐゴシック" charset="0"/>
                <a:cs typeface="ＭＳ Ｐゴシック" charset="0"/>
              </a:rPr>
              <a:t>到那日，我要使耶路撒冷对万族来说像一块沉重的石头，举起它的必受重伤；地上的列国必聚集起来攻击耶路撒冷</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ko-KR" altLang="en-US" sz="3200" dirty="0" err="1">
                <a:effectLst>
                  <a:glow rad="127000">
                    <a:schemeClr val="tx1"/>
                  </a:glow>
                </a:effectLst>
                <a:latin typeface="Arial" charset="0"/>
                <a:ea typeface="ＭＳ Ｐゴシック" charset="0"/>
                <a:cs typeface="ＭＳ Ｐゴシック" charset="0"/>
              </a:rPr>
              <a:t>亚</a:t>
            </a:r>
            <a:r>
              <a:rPr lang="en-US" sz="3200" dirty="0">
                <a:effectLst>
                  <a:glow rad="127000">
                    <a:schemeClr val="tx1"/>
                  </a:glow>
                </a:effectLst>
                <a:latin typeface="Arial" charset="0"/>
                <a:ea typeface="ＭＳ Ｐゴシック" charset="0"/>
                <a:cs typeface="ＭＳ Ｐゴシック" charset="0"/>
              </a:rPr>
              <a:t> 12:3 </a:t>
            </a:r>
            <a:r>
              <a:rPr lang="en-US" sz="2800" dirty="0">
                <a:effectLst>
                  <a:glow rad="127000">
                    <a:schemeClr val="tx1"/>
                  </a:glow>
                </a:effectLst>
                <a:latin typeface="Arial" charset="0"/>
                <a:ea typeface="ＭＳ Ｐゴシック" charset="0"/>
                <a:cs typeface="ＭＳ Ｐゴシック" charset="0"/>
              </a:rPr>
              <a:t>CNY</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972511354"/>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75957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ko-KR" altLang="en-US" sz="3200" dirty="0" err="1">
                <a:effectLst>
                  <a:glow rad="127000">
                    <a:schemeClr val="tx1"/>
                  </a:glow>
                </a:effectLst>
                <a:latin typeface="Arial" charset="0"/>
                <a:ea typeface="ＭＳ Ｐゴシック" charset="0"/>
                <a:cs typeface="ＭＳ Ｐゴシック" charset="0"/>
              </a:rPr>
              <a:t>到那日（这是耶和华的宣告</a:t>
            </a:r>
            <a:r>
              <a:rPr lang="ko-KR" altLang="en-US" sz="3200" dirty="0">
                <a:effectLst>
                  <a:glow rad="127000">
                    <a:schemeClr val="tx1"/>
                  </a:glow>
                </a:effectLst>
                <a:latin typeface="Arial" charset="0"/>
                <a:ea typeface="ＭＳ Ｐゴシック" charset="0"/>
                <a:cs typeface="ＭＳ Ｐゴシック" charset="0"/>
              </a:rPr>
              <a:t>），</a:t>
            </a:r>
            <a:r>
              <a:rPr lang="ko-KR" altLang="en-US" sz="3200" dirty="0" err="1">
                <a:effectLst>
                  <a:glow rad="127000">
                    <a:schemeClr val="tx1"/>
                  </a:glow>
                </a:effectLst>
                <a:latin typeface="Arial" charset="0"/>
                <a:ea typeface="ＭＳ Ｐゴシック" charset="0"/>
                <a:cs typeface="ＭＳ Ｐゴシック" charset="0"/>
              </a:rPr>
              <a:t>我要击打所有的马匹，使牠们惊恐，击打骑马的人，使他们疯狂；我必开眼看顾犹大家，我要击打万族所有的马匹</a:t>
            </a:r>
            <a:r>
              <a:rPr lang="ko-KR" altLang="en-US" sz="3200" dirty="0">
                <a:effectLst>
                  <a:glow rad="127000">
                    <a:schemeClr val="tx1"/>
                  </a:glow>
                </a:effectLst>
                <a:latin typeface="Arial" charset="0"/>
                <a:ea typeface="ＭＳ Ｐゴシック" charset="0"/>
                <a:cs typeface="ＭＳ Ｐゴシック" charset="0"/>
              </a:rPr>
              <a:t>，</a:t>
            </a:r>
            <a:br>
              <a:rPr lang="en-US" altLang="ko-KR" sz="3200" dirty="0">
                <a:effectLst>
                  <a:glow rad="127000">
                    <a:schemeClr val="tx1"/>
                  </a:glow>
                </a:effectLst>
                <a:latin typeface="Arial" charset="0"/>
                <a:ea typeface="ＭＳ Ｐゴシック" charset="0"/>
                <a:cs typeface="ＭＳ Ｐゴシック" charset="0"/>
              </a:rPr>
            </a:br>
            <a:r>
              <a:rPr lang="ko-KR" altLang="en-US" sz="3200" dirty="0" err="1">
                <a:effectLst>
                  <a:glow rad="127000">
                    <a:schemeClr val="tx1"/>
                  </a:glow>
                </a:effectLst>
                <a:latin typeface="Arial" charset="0"/>
                <a:ea typeface="ＭＳ Ｐゴシック" charset="0"/>
                <a:cs typeface="ＭＳ Ｐゴシック" charset="0"/>
              </a:rPr>
              <a:t>使牠们瞎眼</a:t>
            </a:r>
            <a:r>
              <a:rPr lang="ko-KR" altLang="en-US" sz="3200" dirty="0">
                <a:effectLst>
                  <a:glow rad="127000">
                    <a:schemeClr val="tx1"/>
                  </a:glow>
                </a:effectLst>
                <a:latin typeface="Arial" charset="0"/>
                <a:ea typeface="ＭＳ Ｐゴシック" charset="0"/>
                <a:cs typeface="ＭＳ Ｐゴシック" charset="0"/>
              </a:rPr>
              <a:t>。 </a:t>
            </a:r>
            <a:br>
              <a:rPr lang="en-US" altLang="ko-KR" sz="3200" dirty="0">
                <a:effectLst>
                  <a:glow rad="127000">
                    <a:schemeClr val="tx1"/>
                  </a:glow>
                </a:effectLst>
                <a:latin typeface="Arial" charset="0"/>
                <a:ea typeface="ＭＳ Ｐゴシック" charset="0"/>
                <a:cs typeface="ＭＳ Ｐゴシック" charset="0"/>
              </a:rPr>
            </a:br>
            <a:r>
              <a:rPr lang="en-US" altLang="ko-KR" sz="3200" dirty="0">
                <a:effectLst>
                  <a:glow rad="127000">
                    <a:schemeClr val="tx1"/>
                  </a:glow>
                </a:effectLst>
                <a:latin typeface="Arial" charset="0"/>
                <a:ea typeface="ＭＳ Ｐゴシック" charset="0"/>
                <a:cs typeface="ＭＳ Ｐゴシック" charset="0"/>
              </a:rPr>
              <a:t>5</a:t>
            </a:r>
            <a:r>
              <a:rPr lang="ko-KR" altLang="en-US" sz="3200" dirty="0" err="1">
                <a:effectLst>
                  <a:glow rad="127000">
                    <a:schemeClr val="tx1"/>
                  </a:glow>
                </a:effectLst>
                <a:latin typeface="Arial" charset="0"/>
                <a:ea typeface="ＭＳ Ｐゴシック" charset="0"/>
                <a:cs typeface="ＭＳ Ｐゴシック" charset="0"/>
              </a:rPr>
              <a:t>那时，犹大的族长必心里说</a:t>
            </a:r>
            <a:r>
              <a:rPr lang="ko-KR" altLang="en-US" sz="3200" dirty="0">
                <a:effectLst>
                  <a:glow rad="127000">
                    <a:schemeClr val="tx1"/>
                  </a:glow>
                </a:effectLst>
                <a:latin typeface="Arial" charset="0"/>
                <a:ea typeface="ＭＳ Ｐゴシック" charset="0"/>
                <a:cs typeface="ＭＳ Ｐゴシック" charset="0"/>
              </a:rPr>
              <a:t>：‘</a:t>
            </a:r>
            <a:r>
              <a:rPr lang="ko-KR" altLang="en-US" sz="3200" dirty="0" err="1">
                <a:effectLst>
                  <a:glow rad="127000">
                    <a:schemeClr val="tx1"/>
                  </a:glow>
                </a:effectLst>
                <a:latin typeface="Arial" charset="0"/>
                <a:ea typeface="ＭＳ Ｐゴシック" charset="0"/>
                <a:cs typeface="ＭＳ Ｐゴシック" charset="0"/>
              </a:rPr>
              <a:t>耶路撒冷的居民，靠万军之耶和华他们的</a:t>
            </a:r>
            <a:r>
              <a:rPr lang="ko-KR" altLang="en-US" sz="3200" dirty="0">
                <a:effectLst>
                  <a:glow rad="127000">
                    <a:schemeClr val="tx1"/>
                  </a:glow>
                </a:effectLst>
                <a:latin typeface="Arial" charset="0"/>
                <a:ea typeface="ＭＳ Ｐゴシック" charset="0"/>
                <a:cs typeface="ＭＳ Ｐゴシック" charset="0"/>
              </a:rPr>
              <a:t> </a:t>
            </a:r>
            <a:r>
              <a:rPr lang="ko-KR" altLang="en-US" sz="3200" dirty="0" err="1">
                <a:effectLst>
                  <a:glow rad="127000">
                    <a:schemeClr val="tx1"/>
                  </a:glow>
                </a:effectLst>
                <a:latin typeface="Arial" charset="0"/>
                <a:ea typeface="ＭＳ Ｐゴシック" charset="0"/>
                <a:cs typeface="ＭＳ Ｐゴシック" charset="0"/>
              </a:rPr>
              <a:t>神得着力量</a:t>
            </a:r>
            <a:r>
              <a:rPr lang="en-US" sz="3200" dirty="0">
                <a:effectLst>
                  <a:glow rad="127000">
                    <a:schemeClr val="tx1"/>
                  </a:glow>
                </a:effectLst>
                <a:latin typeface="Arial" charset="0"/>
                <a:ea typeface="ＭＳ Ｐゴシック" charset="0"/>
                <a:cs typeface="ＭＳ Ｐゴシック" charset="0"/>
              </a:rPr>
              <a:t>’</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ko-KR" altLang="en-US" sz="3200" dirty="0" err="1">
                <a:effectLst>
                  <a:glow rad="127000">
                    <a:schemeClr val="tx1"/>
                  </a:glow>
                </a:effectLst>
                <a:latin typeface="Arial" charset="0"/>
                <a:ea typeface="ＭＳ Ｐゴシック" charset="0"/>
                <a:cs typeface="ＭＳ Ｐゴシック" charset="0"/>
              </a:rPr>
              <a:t>亚</a:t>
            </a:r>
            <a:r>
              <a:rPr lang="en-US" sz="3200" dirty="0">
                <a:effectLst>
                  <a:glow rad="127000">
                    <a:schemeClr val="tx1"/>
                  </a:glow>
                </a:effectLst>
                <a:latin typeface="Arial" charset="0"/>
                <a:ea typeface="ＭＳ Ｐゴシック" charset="0"/>
                <a:cs typeface="ＭＳ Ｐゴシック" charset="0"/>
              </a:rPr>
              <a:t> 12:4-5 </a:t>
            </a:r>
            <a:r>
              <a:rPr lang="en-US" sz="2800" dirty="0">
                <a:effectLst>
                  <a:glow rad="127000">
                    <a:schemeClr val="tx1"/>
                  </a:glow>
                </a:effectLst>
                <a:latin typeface="Arial" charset="0"/>
                <a:ea typeface="ＭＳ Ｐゴシック" charset="0"/>
                <a:cs typeface="ＭＳ Ｐゴシック" charset="0"/>
              </a:rPr>
              <a:t>CNY</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5912220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3059832" y="836712"/>
            <a:ext cx="5616624" cy="2780928"/>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在你服侍基督中如何被</a:t>
            </a:r>
            <a:r>
              <a:rPr lang="zh-CN" altLang="en-US" sz="6600" b="1" dirty="0">
                <a:solidFill>
                  <a:srgbClr val="FFFF00"/>
                </a:solidFill>
                <a:effectLst>
                  <a:glow rad="127000">
                    <a:schemeClr val="tx1"/>
                  </a:glow>
                </a:effectLst>
                <a:latin typeface="Arial" charset="0"/>
                <a:ea typeface="ＭＳ Ｐゴシック" charset="0"/>
                <a:cs typeface="ＭＳ Ｐゴシック" charset="0"/>
              </a:rPr>
              <a:t>鼓励</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2511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679451"/>
          </a:xfrm>
          <a:effectLst>
            <a:outerShdw blurRad="63500" dist="35921" dir="2700000" algn="ctr" rotWithShape="0">
              <a:schemeClr val="tx2">
                <a:alpha val="74998"/>
              </a:schemeClr>
            </a:outerShdw>
          </a:effectLst>
        </p:spPr>
        <p:txBody>
          <a:bodyPr anchor="ctr"/>
          <a:lstStyle/>
          <a:p>
            <a:pPr>
              <a:defRPr/>
            </a:pPr>
            <a:r>
              <a:rPr lang="ru-RU" sz="3200" b="1" dirty="0">
                <a:effectLst>
                  <a:glow rad="127000">
                    <a:schemeClr val="tx1"/>
                  </a:glow>
                </a:effectLst>
                <a:latin typeface="Arial" charset="0"/>
                <a:ea typeface="ＭＳ Ｐゴシック" charset="0"/>
                <a:cs typeface="ＭＳ Ｐゴシック" charset="0"/>
              </a:rPr>
              <a:t>"</a:t>
            </a:r>
            <a:r>
              <a:rPr lang="ko-KR" altLang="en-US" sz="3200" dirty="0" err="1">
                <a:effectLst>
                  <a:glow rad="127000">
                    <a:schemeClr val="tx1"/>
                  </a:glow>
                </a:effectLst>
                <a:latin typeface="Arial" charset="0"/>
                <a:ea typeface="ＭＳ Ｐゴシック" charset="0"/>
                <a:cs typeface="ＭＳ Ｐゴシック" charset="0"/>
              </a:rPr>
              <a:t>到那日，我必使犹大的族长好像木柴中的火盆</a:t>
            </a:r>
            <a:r>
              <a:rPr lang="ko-KR" altLang="en-US" sz="3200" dirty="0">
                <a:effectLst>
                  <a:glow rad="127000">
                    <a:schemeClr val="tx1"/>
                  </a:glow>
                </a:effectLst>
                <a:latin typeface="Arial" charset="0"/>
                <a:ea typeface="ＭＳ Ｐゴシック" charset="0"/>
                <a:cs typeface="ＭＳ Ｐゴシック" charset="0"/>
              </a:rPr>
              <a:t>，</a:t>
            </a:r>
            <a:br>
              <a:rPr lang="en-US" altLang="ko-KR" sz="3200" dirty="0">
                <a:effectLst>
                  <a:glow rad="127000">
                    <a:schemeClr val="tx1"/>
                  </a:glow>
                </a:effectLst>
                <a:latin typeface="Arial" charset="0"/>
                <a:ea typeface="ＭＳ Ｐゴシック" charset="0"/>
                <a:cs typeface="ＭＳ Ｐゴシック" charset="0"/>
              </a:rPr>
            </a:br>
            <a:r>
              <a:rPr lang="ko-KR" altLang="en-US" sz="3200" dirty="0" err="1">
                <a:effectLst>
                  <a:glow rad="127000">
                    <a:schemeClr val="tx1"/>
                  </a:glow>
                </a:effectLst>
                <a:latin typeface="Arial" charset="0"/>
                <a:ea typeface="ＭＳ Ｐゴシック" charset="0"/>
                <a:cs typeface="ＭＳ Ｐゴシック" charset="0"/>
              </a:rPr>
              <a:t>又好像禾捆中的火把；他们必向左右吞灭周围的万族，但耶路撒冷的人必仍在城中原处安居</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ko-KR" altLang="en-US" sz="3200" dirty="0" err="1">
                <a:effectLst>
                  <a:glow rad="127000">
                    <a:schemeClr val="tx1"/>
                  </a:glow>
                </a:effectLst>
                <a:latin typeface="Arial" charset="0"/>
                <a:ea typeface="ＭＳ Ｐゴシック" charset="0"/>
                <a:cs typeface="ＭＳ Ｐゴシック" charset="0"/>
              </a:rPr>
              <a:t>亚</a:t>
            </a:r>
            <a:r>
              <a:rPr lang="en-US" sz="3200" dirty="0">
                <a:effectLst>
                  <a:glow rad="127000">
                    <a:schemeClr val="tx1"/>
                  </a:glow>
                </a:effectLst>
                <a:latin typeface="Arial" charset="0"/>
                <a:ea typeface="ＭＳ Ｐゴシック" charset="0"/>
                <a:cs typeface="ＭＳ Ｐゴシック" charset="0"/>
              </a:rPr>
              <a:t> 12:6 </a:t>
            </a:r>
            <a:r>
              <a:rPr lang="en-US" sz="2800" dirty="0">
                <a:effectLst>
                  <a:glow rad="127000">
                    <a:schemeClr val="tx1"/>
                  </a:glow>
                </a:effectLst>
                <a:latin typeface="Arial" charset="0"/>
                <a:ea typeface="ＭＳ Ｐゴシック" charset="0"/>
                <a:cs typeface="ＭＳ Ｐゴシック" charset="0"/>
              </a:rPr>
              <a:t>CNY</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73659333"/>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6135835"/>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ko-KR" altLang="en-US" sz="3200" dirty="0" err="1">
                <a:effectLst>
                  <a:glow rad="127000">
                    <a:schemeClr val="tx1"/>
                  </a:glow>
                </a:effectLst>
                <a:latin typeface="Arial" charset="0"/>
                <a:ea typeface="ＭＳ Ｐゴシック" charset="0"/>
                <a:cs typeface="ＭＳ Ｐゴシック" charset="0"/>
              </a:rPr>
              <a:t>耶和华必先拯救犹大的帐棚，免得大卫家的荣耀和耶路撒冷居民的荣耀胜过犹大</a:t>
            </a:r>
            <a:r>
              <a:rPr lang="ko-KR" altLang="en-US" sz="3200" dirty="0">
                <a:effectLst>
                  <a:glow rad="127000">
                    <a:schemeClr val="tx1"/>
                  </a:glow>
                </a:effectLst>
                <a:latin typeface="Arial" charset="0"/>
                <a:ea typeface="ＭＳ Ｐゴシック" charset="0"/>
                <a:cs typeface="ＭＳ Ｐゴシック" charset="0"/>
              </a:rPr>
              <a:t>。 </a:t>
            </a:r>
            <a:br>
              <a:rPr lang="en-US" altLang="ko-KR" sz="3200" dirty="0">
                <a:effectLst>
                  <a:glow rad="127000">
                    <a:schemeClr val="tx1"/>
                  </a:glow>
                </a:effectLst>
                <a:latin typeface="Arial" charset="0"/>
                <a:ea typeface="ＭＳ Ｐゴシック" charset="0"/>
                <a:cs typeface="ＭＳ Ｐゴシック" charset="0"/>
              </a:rPr>
            </a:br>
            <a:r>
              <a:rPr lang="en-US" altLang="ko-KR" sz="3200" dirty="0">
                <a:effectLst>
                  <a:glow rad="127000">
                    <a:schemeClr val="tx1"/>
                  </a:glow>
                </a:effectLst>
                <a:latin typeface="Arial" charset="0"/>
                <a:ea typeface="ＭＳ Ｐゴシック" charset="0"/>
                <a:cs typeface="ＭＳ Ｐゴシック" charset="0"/>
              </a:rPr>
              <a:t>8</a:t>
            </a:r>
            <a:r>
              <a:rPr lang="ko-KR" altLang="en-US" sz="3200" dirty="0" err="1">
                <a:effectLst>
                  <a:glow rad="127000">
                    <a:schemeClr val="tx1"/>
                  </a:glow>
                </a:effectLst>
                <a:latin typeface="Arial" charset="0"/>
                <a:ea typeface="ＭＳ Ｐゴシック" charset="0"/>
                <a:cs typeface="ＭＳ Ｐゴシック" charset="0"/>
              </a:rPr>
              <a:t>到那日，耶和华必保护耶路撒冷的居民；他们中间最软弱的，到那日必好像大卫，大卫家必好像</a:t>
            </a:r>
            <a:r>
              <a:rPr lang="ko-KR" altLang="en-US" sz="3200" dirty="0">
                <a:effectLst>
                  <a:glow rad="127000">
                    <a:schemeClr val="tx1"/>
                  </a:glow>
                </a:effectLst>
                <a:latin typeface="Arial" charset="0"/>
                <a:ea typeface="ＭＳ Ｐゴシック" charset="0"/>
                <a:cs typeface="ＭＳ Ｐゴシック" charset="0"/>
              </a:rPr>
              <a:t> </a:t>
            </a:r>
            <a:r>
              <a:rPr lang="ko-KR" altLang="en-US" sz="3200" dirty="0" err="1">
                <a:effectLst>
                  <a:glow rad="127000">
                    <a:schemeClr val="tx1"/>
                  </a:glow>
                </a:effectLst>
                <a:latin typeface="Arial" charset="0"/>
                <a:ea typeface="ＭＳ Ｐゴシック" charset="0"/>
                <a:cs typeface="ＭＳ Ｐゴシック" charset="0"/>
              </a:rPr>
              <a:t>神，好像行在他们前面的耶和华使者</a:t>
            </a:r>
            <a:r>
              <a:rPr lang="ko-KR" altLang="en-US" sz="3200" dirty="0">
                <a:effectLst>
                  <a:glow rad="127000">
                    <a:schemeClr val="tx1"/>
                  </a:glow>
                </a:effectLst>
                <a:latin typeface="Arial" charset="0"/>
                <a:ea typeface="ＭＳ Ｐゴシック" charset="0"/>
                <a:cs typeface="ＭＳ Ｐゴシック" charset="0"/>
              </a:rPr>
              <a:t>。 </a:t>
            </a:r>
            <a:br>
              <a:rPr lang="en-US" altLang="ko-KR" sz="3200" dirty="0">
                <a:effectLst>
                  <a:glow rad="127000">
                    <a:schemeClr val="tx1"/>
                  </a:glow>
                </a:effectLst>
                <a:latin typeface="Arial" charset="0"/>
                <a:ea typeface="ＭＳ Ｐゴシック" charset="0"/>
                <a:cs typeface="ＭＳ Ｐゴシック" charset="0"/>
              </a:rPr>
            </a:br>
            <a:r>
              <a:rPr lang="en-US" altLang="ko-KR" sz="3200" dirty="0">
                <a:effectLst>
                  <a:glow rad="127000">
                    <a:schemeClr val="tx1"/>
                  </a:glow>
                </a:effectLst>
                <a:latin typeface="Arial" charset="0"/>
                <a:ea typeface="ＭＳ Ｐゴシック" charset="0"/>
                <a:cs typeface="ＭＳ Ｐゴシック" charset="0"/>
              </a:rPr>
              <a:t>9 </a:t>
            </a:r>
            <a:r>
              <a:rPr lang="ko-KR" altLang="en-US" sz="3200" dirty="0" err="1">
                <a:effectLst>
                  <a:glow rad="127000">
                    <a:schemeClr val="tx1"/>
                  </a:glow>
                </a:effectLst>
                <a:latin typeface="Arial" charset="0"/>
                <a:ea typeface="ＭＳ Ｐゴシック" charset="0"/>
                <a:cs typeface="ＭＳ Ｐゴシック" charset="0"/>
              </a:rPr>
              <a:t>到那日，我必歼灭所有前来攻打耶路撒冷的列国</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ko-KR" altLang="en-US" sz="3200" dirty="0" err="1">
                <a:effectLst>
                  <a:glow rad="127000">
                    <a:schemeClr val="tx1"/>
                  </a:glow>
                </a:effectLst>
                <a:latin typeface="Arial" charset="0"/>
                <a:ea typeface="ＭＳ Ｐゴシック" charset="0"/>
                <a:cs typeface="ＭＳ Ｐゴシック" charset="0"/>
              </a:rPr>
              <a:t>亚</a:t>
            </a:r>
            <a:r>
              <a:rPr lang="en-US" sz="3200" dirty="0">
                <a:effectLst>
                  <a:glow rad="127000">
                    <a:schemeClr val="tx1"/>
                  </a:glow>
                </a:effectLst>
                <a:latin typeface="Arial" charset="0"/>
                <a:ea typeface="ＭＳ Ｐゴシック" charset="0"/>
                <a:cs typeface="ＭＳ Ｐゴシック" charset="0"/>
              </a:rPr>
              <a:t> 12:7-9 </a:t>
            </a:r>
            <a:r>
              <a:rPr lang="en-US" sz="2800" dirty="0">
                <a:effectLst>
                  <a:glow rad="127000">
                    <a:schemeClr val="tx1"/>
                  </a:glow>
                </a:effectLst>
                <a:latin typeface="Arial" charset="0"/>
                <a:ea typeface="ＭＳ Ｐゴシック" charset="0"/>
                <a:cs typeface="ＭＳ Ｐゴシック" charset="0"/>
              </a:rPr>
              <a:t>CNY</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63547096"/>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4"/>
          <p:cNvSpPr>
            <a:spLocks noChangeArrowheads="1"/>
          </p:cNvSpPr>
          <p:nvPr/>
        </p:nvSpPr>
        <p:spPr bwMode="auto">
          <a:xfrm>
            <a:off x="0" y="7731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graphicFrame>
        <p:nvGraphicFramePr>
          <p:cNvPr id="15452" name="Group 92"/>
          <p:cNvGraphicFramePr>
            <a:graphicFrameLocks noGrp="1"/>
          </p:cNvGraphicFramePr>
          <p:nvPr/>
        </p:nvGraphicFramePr>
        <p:xfrm>
          <a:off x="28575" y="-100013"/>
          <a:ext cx="9296400" cy="6996354"/>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55738">
                  <a:extLst>
                    <a:ext uri="{9D8B030D-6E8A-4147-A177-3AD203B41FA5}">
                      <a16:colId xmlns:a16="http://schemas.microsoft.com/office/drawing/2014/main" val="20005"/>
                    </a:ext>
                  </a:extLst>
                </a:gridCol>
                <a:gridCol w="220662">
                  <a:extLst>
                    <a:ext uri="{9D8B030D-6E8A-4147-A177-3AD203B41FA5}">
                      <a16:colId xmlns:a16="http://schemas.microsoft.com/office/drawing/2014/main" val="20006"/>
                    </a:ext>
                  </a:extLst>
                </a:gridCol>
              </a:tblGrid>
              <a:tr h="4953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tx1"/>
                          </a:solidFill>
                          <a:effectLst/>
                          <a:latin typeface="Times New Roman" charset="0"/>
                          <a:ea typeface="ＭＳ Ｐゴシック" charset="0"/>
                          <a:cs typeface="SimSun" charset="0"/>
                        </a:rPr>
                        <a:t>重建耶和华的殿</a:t>
                      </a:r>
                      <a:endParaRPr kumimoji="0" lang="en-US" altLang="zh-CN" sz="2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上帝对契约 的信实</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未来弥赛亚的律</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1—6</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7—14</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379413">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(1:1)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(7:1)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的预象</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弥赛亚的预象</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7286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两个负担</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8747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命令悔改</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1:1-6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八个</a:t>
                      </a: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预象</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1:7—6:8</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约书亚受冠</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的象征</a:t>
                      </a:r>
                      <a:endParaRPr kumimoji="0" lang="en-US" altLang="zh-CN" sz="1800" b="0" i="0" u="none" strike="noStrike" cap="none" normalizeH="0" baseline="0" dirty="0">
                        <a:ln>
                          <a:noFill/>
                        </a:ln>
                        <a:solidFill>
                          <a:schemeClr val="tx1"/>
                        </a:solidFill>
                        <a:effectLst/>
                        <a:latin typeface="Times New Roman" charset="0"/>
                        <a:ea typeface="MS Mincho"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MS Mincho" charset="0"/>
                          <a:cs typeface="SimSun" charset="0"/>
                        </a:rPr>
                        <a:t>6:9-15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四个</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复兴讯息</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7—8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在第一出现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中拒绝</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9—11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在第二出现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中接受 </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12—14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846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a:t>
                      </a:r>
                      <a:r>
                        <a:rPr kumimoji="0" lang="ja-JP" altLang="en-US" sz="1600" b="0" i="0" u="none" strike="noStrike" cap="none" normalizeH="0" baseline="0" dirty="0">
                          <a:ln>
                            <a:noFill/>
                          </a:ln>
                          <a:solidFill>
                            <a:schemeClr val="tx1"/>
                          </a:solidFill>
                          <a:effectLst/>
                          <a:latin typeface="Tahoma" charset="0"/>
                          <a:ea typeface="ＭＳ Ｐゴシック" charset="0"/>
                          <a:cs typeface="ＭＳ Ｐゴシック" charset="0"/>
                        </a:rPr>
                        <a:t>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我夜间观看</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图片</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问题</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预言</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时运</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禁食</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未来</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612775">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建耶和华的殿当中</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520-518 </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(1:1; 7:1)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建耶和华的殿之后</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480-470</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 (9:13?)</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3698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耶路撒冷</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258119" name="Rectangle 326"/>
          <p:cNvSpPr>
            <a:spLocks noChangeArrowheads="1"/>
          </p:cNvSpPr>
          <p:nvPr/>
        </p:nvSpPr>
        <p:spPr bwMode="auto">
          <a:xfrm>
            <a:off x="0" y="562768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endParaRPr lang="en-US">
              <a:solidFill>
                <a:srgbClr val="FFFFFF"/>
              </a:solidFill>
            </a:endParaRPr>
          </a:p>
        </p:txBody>
      </p:sp>
      <p:sp>
        <p:nvSpPr>
          <p:cNvPr id="258120" name="Text Box 366"/>
          <p:cNvSpPr txBox="1">
            <a:spLocks noChangeArrowheads="1"/>
          </p:cNvSpPr>
          <p:nvPr/>
        </p:nvSpPr>
        <p:spPr bwMode="auto">
          <a:xfrm>
            <a:off x="8458200" y="-15875"/>
            <a:ext cx="565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FFFFFF"/>
                </a:solidFill>
              </a:rPr>
              <a:t>649</a:t>
            </a: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ja-JP" altLang="en-US" sz="2400" dirty="0">
                <a:latin typeface="Tahoma" charset="0"/>
              </a:rPr>
              <a:t>书图</a:t>
            </a:r>
            <a:endParaRPr lang="en-US" sz="2400" dirty="0">
              <a:latin typeface="Tahoma" charset="0"/>
            </a:endParaRPr>
          </a:p>
        </p:txBody>
      </p:sp>
      <p:sp>
        <p:nvSpPr>
          <p:cNvPr id="9" name="Oval 8"/>
          <p:cNvSpPr/>
          <p:nvPr/>
        </p:nvSpPr>
        <p:spPr bwMode="auto">
          <a:xfrm>
            <a:off x="7576989" y="2996952"/>
            <a:ext cx="1584176" cy="2088232"/>
          </a:xfrm>
          <a:prstGeom prst="ellipse">
            <a:avLst/>
          </a:prstGeom>
          <a:noFill/>
          <a:ln w="381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FFFFFF"/>
              </a:solidFill>
              <a:latin typeface="Times New Roman" pitchFamily="-111" charset="0"/>
            </a:endParaRPr>
          </a:p>
        </p:txBody>
      </p:sp>
    </p:spTree>
    <p:extLst>
      <p:ext uri="{BB962C8B-B14F-4D97-AF65-F5344CB8AC3E}">
        <p14:creationId xmlns:p14="http://schemas.microsoft.com/office/powerpoint/2010/main" val="125267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593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5175"/>
            <a:ext cx="9139238"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8915400" cy="838200"/>
          </a:xfrm>
        </p:spPr>
        <p:txBody>
          <a:bodyPr/>
          <a:lstStyle/>
          <a:p>
            <a:pPr algn="l">
              <a:buFont typeface="Times New Roman" pitchFamily="18" charset="0"/>
              <a:buNone/>
              <a:defRPr/>
            </a:pPr>
            <a:r>
              <a:rPr lang="zh-CN" altLang="en-US" sz="3600" b="1" dirty="0">
                <a:solidFill>
                  <a:srgbClr val="FFFFFF"/>
                </a:solidFill>
                <a:effectLst>
                  <a:outerShdw blurRad="38100" dist="38100" dir="2700000" algn="tl">
                    <a:srgbClr val="808080"/>
                  </a:outerShdw>
                </a:effectLst>
                <a:latin typeface="Arial" pitchFamily="34" charset="0"/>
              </a:rPr>
              <a:t>以色列的悔改</a:t>
            </a:r>
            <a:endParaRPr lang="en-US" altLang="en-US" sz="3600" b="1" dirty="0">
              <a:solidFill>
                <a:srgbClr val="FFFFFF"/>
              </a:solidFill>
              <a:effectLst>
                <a:outerShdw blurRad="38100" dist="38100" dir="2700000" algn="tl">
                  <a:srgbClr val="808080"/>
                </a:outerShdw>
              </a:effectLst>
              <a:latin typeface="Arial" pitchFamily="34" charset="0"/>
            </a:endParaRPr>
          </a:p>
        </p:txBody>
      </p:sp>
      <p:sp>
        <p:nvSpPr>
          <p:cNvPr id="144387" name="Title 2"/>
          <p:cNvSpPr txBox="1">
            <a:spLocks/>
          </p:cNvSpPr>
          <p:nvPr/>
        </p:nvSpPr>
        <p:spPr bwMode="auto">
          <a:xfrm>
            <a:off x="0" y="4077072"/>
            <a:ext cx="9144000" cy="263691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ja-JP" sz="2800" b="1" dirty="0">
                <a:solidFill>
                  <a:srgbClr val="FFFFFF"/>
                </a:solidFill>
                <a:effectLst>
                  <a:glow rad="101600">
                    <a:srgbClr val="000000"/>
                  </a:glow>
                </a:effectLst>
                <a:latin typeface="Arial" charset="0"/>
                <a:cs typeface="Arial" charset="0"/>
              </a:rPr>
              <a:t>“</a:t>
            </a:r>
            <a:r>
              <a:rPr lang="zh-TW" altLang="en-US" sz="2800" b="1" dirty="0">
                <a:solidFill>
                  <a:srgbClr val="FFFFFF"/>
                </a:solidFill>
                <a:effectLst>
                  <a:glow rad="101600">
                    <a:srgbClr val="000000"/>
                  </a:glow>
                </a:effectLst>
                <a:latin typeface="Arial" charset="0"/>
                <a:cs typeface="Arial" charset="0"/>
              </a:rPr>
              <a:t>“我必把那恩慈与恳求的灵倾注</a:t>
            </a:r>
            <a:r>
              <a:rPr lang="zh-TW" altLang="en-US" sz="2800" b="1" dirty="0">
                <a:solidFill>
                  <a:srgbClr val="FFFF00"/>
                </a:solidFill>
                <a:effectLst>
                  <a:glow rad="101600">
                    <a:srgbClr val="000000"/>
                  </a:glow>
                </a:effectLst>
                <a:latin typeface="Arial" charset="0"/>
                <a:cs typeface="Arial" charset="0"/>
              </a:rPr>
              <a:t>在大卫家和耶路撒冷居民的身上</a:t>
            </a:r>
            <a:r>
              <a:rPr lang="zh-TW" altLang="en-US" sz="2800" b="1" dirty="0">
                <a:solidFill>
                  <a:srgbClr val="FFFFFF"/>
                </a:solidFill>
                <a:effectLst>
                  <a:glow rad="101600">
                    <a:srgbClr val="000000"/>
                  </a:glow>
                </a:effectLst>
                <a:latin typeface="Arial" charset="0"/>
                <a:cs typeface="Arial" charset="0"/>
              </a:rPr>
              <a:t>。 他们必仰望我， 就是他们所刺的； 他们要为他哀哭， 好像丧独生子； 他们必为他悲痛， 好像丧长子</a:t>
            </a:r>
            <a:r>
              <a:rPr lang="en-US" altLang="ja-JP" sz="2800" b="1" dirty="0">
                <a:solidFill>
                  <a:srgbClr val="FFFFFF"/>
                </a:solidFill>
                <a:effectLst>
                  <a:glow rad="101600">
                    <a:srgbClr val="000000"/>
                  </a:glow>
                </a:effectLst>
                <a:latin typeface="Arial" charset="0"/>
                <a:cs typeface="Arial" charset="0"/>
              </a:rPr>
              <a:t>” </a:t>
            </a:r>
            <a:br>
              <a:rPr lang="en-US" altLang="ja-JP" sz="2800" b="1" dirty="0">
                <a:solidFill>
                  <a:srgbClr val="FFFFFF"/>
                </a:solidFill>
                <a:effectLst>
                  <a:glow rad="101600">
                    <a:srgbClr val="000000"/>
                  </a:glow>
                </a:effectLst>
                <a:latin typeface="Arial" charset="0"/>
                <a:cs typeface="Arial" charset="0"/>
              </a:rPr>
            </a:br>
            <a:r>
              <a:rPr lang="en-US" altLang="ja-JP" sz="2800" b="1" dirty="0">
                <a:solidFill>
                  <a:srgbClr val="FFFFFF"/>
                </a:solidFill>
                <a:effectLst>
                  <a:glow rad="101600">
                    <a:srgbClr val="000000"/>
                  </a:glow>
                </a:effectLst>
                <a:latin typeface="Arial" charset="0"/>
                <a:cs typeface="Arial" charset="0"/>
              </a:rPr>
              <a:t>(</a:t>
            </a:r>
            <a:r>
              <a:rPr lang="zh-CN" altLang="en-US" sz="2800" b="1" dirty="0">
                <a:solidFill>
                  <a:srgbClr val="FFFFFF"/>
                </a:solidFill>
                <a:effectLst>
                  <a:glow rad="101600">
                    <a:srgbClr val="000000"/>
                  </a:glow>
                </a:effectLst>
                <a:latin typeface="Arial" charset="0"/>
                <a:cs typeface="Arial" charset="0"/>
              </a:rPr>
              <a:t>亚</a:t>
            </a:r>
            <a:r>
              <a:rPr lang="en-US" altLang="ja-JP" sz="2800" b="1" dirty="0">
                <a:solidFill>
                  <a:srgbClr val="FFFFFF"/>
                </a:solidFill>
                <a:effectLst>
                  <a:glow rad="101600">
                    <a:srgbClr val="000000"/>
                  </a:glow>
                </a:effectLst>
                <a:latin typeface="Arial" charset="0"/>
                <a:cs typeface="Arial" charset="0"/>
              </a:rPr>
              <a:t>12:10 </a:t>
            </a:r>
            <a:r>
              <a:rPr lang="zh-CN" altLang="en-US" sz="2800" b="1" dirty="0">
                <a:solidFill>
                  <a:srgbClr val="FFFFFF"/>
                </a:solidFill>
                <a:effectLst>
                  <a:glow rad="101600">
                    <a:srgbClr val="000000"/>
                  </a:glow>
                </a:effectLst>
                <a:latin typeface="Arial" charset="0"/>
                <a:cs typeface="Arial" charset="0"/>
              </a:rPr>
              <a:t>新译本</a:t>
            </a:r>
            <a:r>
              <a:rPr lang="en-US" altLang="ja-JP" sz="2800" b="1" dirty="0">
                <a:solidFill>
                  <a:srgbClr val="FFFFFF"/>
                </a:solidFill>
                <a:effectLst>
                  <a:glow rad="101600">
                    <a:srgbClr val="000000"/>
                  </a:glow>
                </a:effectLst>
                <a:latin typeface="Arial" charset="0"/>
                <a:cs typeface="Arial" charset="0"/>
              </a:rPr>
              <a:t>).</a:t>
            </a:r>
            <a:endParaRPr lang="en-US" sz="2800" b="1" dirty="0">
              <a:solidFill>
                <a:srgbClr val="FFFFFF"/>
              </a:solidFill>
              <a:effectLst>
                <a:glow rad="101600">
                  <a:srgbClr val="000000"/>
                </a:glow>
              </a:effectLst>
              <a:latin typeface="Arial" charset="0"/>
              <a:cs typeface="Arial"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93" name="Picture 9" descr="Finished"/>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7870"/>
          <a:stretch/>
        </p:blipFill>
        <p:spPr bwMode="auto">
          <a:xfrm>
            <a:off x="0" y="2438400"/>
            <a:ext cx="5092700" cy="4000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9586" name="Rectangle 2"/>
          <p:cNvSpPr>
            <a:spLocks noGrp="1" noChangeArrowheads="1"/>
          </p:cNvSpPr>
          <p:nvPr>
            <p:ph type="ctrTitle"/>
          </p:nvPr>
        </p:nvSpPr>
        <p:spPr>
          <a:xfrm>
            <a:off x="0" y="-27384"/>
            <a:ext cx="9144000" cy="707886"/>
          </a:xfrm>
          <a:solidFill>
            <a:schemeClr val="tx1"/>
          </a:solidFill>
        </p:spPr>
        <p:txBody>
          <a:bodyPr wrap="square">
            <a:spAutoFit/>
          </a:bodyPr>
          <a:lstStyle/>
          <a:p>
            <a:r>
              <a:rPr lang="zh-CN" altLang="en-US" sz="4000" b="1" kern="1200" dirty="0">
                <a:solidFill>
                  <a:srgbClr val="FFFFFF"/>
                </a:solidFill>
                <a:latin typeface="楷体" pitchFamily="49" charset="-122"/>
                <a:ea typeface="楷体" pitchFamily="49" charset="-122"/>
              </a:rPr>
              <a:t>大灾难</a:t>
            </a:r>
            <a:r>
              <a:rPr lang="en-SG" sz="4000" b="1" kern="1200" dirty="0">
                <a:solidFill>
                  <a:srgbClr val="FFFFFF"/>
                </a:solidFill>
                <a:latin typeface="楷体" pitchFamily="49" charset="-122"/>
                <a:ea typeface="楷体" pitchFamily="49" charset="-122"/>
              </a:rPr>
              <a:t>的</a:t>
            </a:r>
            <a:r>
              <a:rPr lang="zh-CN" altLang="en-US" sz="4000" b="1" kern="1200" dirty="0">
                <a:solidFill>
                  <a:srgbClr val="FFFFFF"/>
                </a:solidFill>
                <a:latin typeface="楷体" pitchFamily="49" charset="-122"/>
                <a:ea typeface="楷体" pitchFamily="49" charset="-122"/>
              </a:rPr>
              <a:t>结果</a:t>
            </a:r>
            <a:endParaRPr lang="en-SG" sz="4000" b="1" kern="1200" dirty="0">
              <a:solidFill>
                <a:srgbClr val="FFFFFF"/>
              </a:solidFill>
              <a:latin typeface="楷体" pitchFamily="49" charset="-122"/>
              <a:ea typeface="楷体" pitchFamily="49" charset="-122"/>
            </a:endParaRPr>
          </a:p>
        </p:txBody>
      </p:sp>
      <p:sp>
        <p:nvSpPr>
          <p:cNvPr id="579588" name="Rectangle 4"/>
          <p:cNvSpPr>
            <a:spLocks noChangeArrowheads="1"/>
          </p:cNvSpPr>
          <p:nvPr/>
        </p:nvSpPr>
        <p:spPr bwMode="auto">
          <a:xfrm>
            <a:off x="33288" y="836712"/>
            <a:ext cx="4970760" cy="1815882"/>
          </a:xfrm>
          <a:prstGeom prst="rect">
            <a:avLst/>
          </a:prstGeom>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l"/>
            <a:r>
              <a:rPr lang="en-SG" sz="2800" b="1" dirty="0">
                <a:solidFill>
                  <a:srgbClr val="1A0004"/>
                </a:solidFill>
                <a:latin typeface="楷体" pitchFamily="49" charset="-122"/>
                <a:ea typeface="楷体" pitchFamily="49" charset="-122"/>
              </a:rPr>
              <a:t>“</a:t>
            </a:r>
            <a:r>
              <a:rPr lang="zh-CN" altLang="en-US" sz="2800" b="1" dirty="0">
                <a:solidFill>
                  <a:srgbClr val="1A0004"/>
                </a:solidFill>
                <a:latin typeface="楷体" pitchFamily="49" charset="-122"/>
                <a:ea typeface="楷体" pitchFamily="49" charset="-122"/>
              </a:rPr>
              <a:t>他们必仰望我，就是他所刺的</a:t>
            </a:r>
            <a:r>
              <a:rPr lang="en-SG" altLang="zh-CN" sz="2800" b="1" dirty="0">
                <a:solidFill>
                  <a:srgbClr val="1A0004"/>
                </a:solidFill>
                <a:latin typeface="楷体" pitchFamily="49" charset="-122"/>
                <a:ea typeface="楷体" pitchFamily="49" charset="-122"/>
              </a:rPr>
              <a:t>...</a:t>
            </a:r>
            <a:r>
              <a:rPr lang="en-SG" sz="2800" b="1" dirty="0">
                <a:solidFill>
                  <a:srgbClr val="1A0004"/>
                </a:solidFill>
                <a:latin typeface="楷体" pitchFamily="49" charset="-122"/>
                <a:ea typeface="楷体" pitchFamily="49" charset="-122"/>
              </a:rPr>
              <a:t>”</a:t>
            </a:r>
            <a:r>
              <a:rPr lang="zh-CN" altLang="en-US" sz="2800" b="1" dirty="0">
                <a:solidFill>
                  <a:srgbClr val="1A0004"/>
                </a:solidFill>
                <a:latin typeface="楷体" pitchFamily="49" charset="-122"/>
                <a:ea typeface="楷体" pitchFamily="49" charset="-122"/>
              </a:rPr>
              <a:t> </a:t>
            </a:r>
            <a:r>
              <a:rPr lang="en-US" altLang="zh-CN" sz="2800" b="1" dirty="0">
                <a:solidFill>
                  <a:srgbClr val="1A0004"/>
                </a:solidFill>
                <a:latin typeface="楷体" pitchFamily="49" charset="-122"/>
                <a:ea typeface="楷体" pitchFamily="49" charset="-122"/>
              </a:rPr>
              <a:t>(</a:t>
            </a:r>
            <a:r>
              <a:rPr lang="zh-CN" altLang="en-US" sz="2800" b="1" dirty="0">
                <a:solidFill>
                  <a:srgbClr val="1A0004"/>
                </a:solidFill>
                <a:latin typeface="楷体" pitchFamily="49" charset="-122"/>
                <a:ea typeface="楷体" pitchFamily="49" charset="-122"/>
              </a:rPr>
              <a:t>撒迦利亚书</a:t>
            </a:r>
            <a:r>
              <a:rPr lang="en-SG" sz="2800" b="1" dirty="0">
                <a:solidFill>
                  <a:srgbClr val="1A0004"/>
                </a:solidFill>
                <a:latin typeface="楷体" pitchFamily="49" charset="-122"/>
                <a:ea typeface="楷体" pitchFamily="49" charset="-122"/>
              </a:rPr>
              <a:t> 12:1-10 </a:t>
            </a:r>
            <a:r>
              <a:rPr lang="zh-CN" altLang="en-US" sz="2800" b="1" dirty="0">
                <a:solidFill>
                  <a:srgbClr val="1A0004"/>
                </a:solidFill>
                <a:latin typeface="楷体" pitchFamily="49" charset="-122"/>
                <a:ea typeface="楷体" pitchFamily="49" charset="-122"/>
              </a:rPr>
              <a:t>新译本 </a:t>
            </a:r>
            <a:r>
              <a:rPr lang="en-SG" altLang="zh-CN" sz="2800" b="1" dirty="0" err="1">
                <a:solidFill>
                  <a:srgbClr val="1A0004"/>
                </a:solidFill>
                <a:latin typeface="楷体" pitchFamily="49" charset="-122"/>
                <a:ea typeface="楷体" pitchFamily="49" charset="-122"/>
              </a:rPr>
              <a:t>CNV</a:t>
            </a:r>
            <a:r>
              <a:rPr lang="en-SG" sz="2800" b="1" dirty="0">
                <a:solidFill>
                  <a:srgbClr val="1A0004"/>
                </a:solidFill>
                <a:latin typeface="楷体" pitchFamily="49" charset="-122"/>
                <a:ea typeface="楷体" pitchFamily="49" charset="-122"/>
              </a:rPr>
              <a:t>; </a:t>
            </a:r>
            <a:r>
              <a:rPr lang="zh-CN" altLang="en-US" sz="2800" b="1" dirty="0">
                <a:solidFill>
                  <a:srgbClr val="1A0004"/>
                </a:solidFill>
                <a:latin typeface="楷体" pitchFamily="49" charset="-122"/>
                <a:ea typeface="楷体" pitchFamily="49" charset="-122"/>
              </a:rPr>
              <a:t>尤其是</a:t>
            </a:r>
            <a:r>
              <a:rPr lang="en-SG" sz="2800" b="1" dirty="0">
                <a:solidFill>
                  <a:srgbClr val="1A0004"/>
                </a:solidFill>
                <a:latin typeface="楷体" pitchFamily="49" charset="-122"/>
                <a:ea typeface="楷体" pitchFamily="49" charset="-122"/>
              </a:rPr>
              <a:t>10</a:t>
            </a:r>
            <a:r>
              <a:rPr lang="zh-CN" altLang="en-US" sz="2800" b="1" dirty="0">
                <a:solidFill>
                  <a:srgbClr val="1A0004"/>
                </a:solidFill>
                <a:latin typeface="楷体" pitchFamily="49" charset="-122"/>
                <a:ea typeface="楷体" pitchFamily="49" charset="-122"/>
              </a:rPr>
              <a:t>节</a:t>
            </a:r>
            <a:r>
              <a:rPr lang="en-SG" sz="2800" b="1" dirty="0">
                <a:solidFill>
                  <a:srgbClr val="1A0004"/>
                </a:solidFill>
                <a:latin typeface="楷体" pitchFamily="49" charset="-122"/>
                <a:ea typeface="楷体" pitchFamily="49" charset="-122"/>
              </a:rPr>
              <a:t>.)</a:t>
            </a:r>
          </a:p>
          <a:p>
            <a:pPr algn="l"/>
            <a:endParaRPr lang="en-SG" sz="2800" b="1" dirty="0">
              <a:solidFill>
                <a:srgbClr val="1A0004"/>
              </a:solidFill>
              <a:latin typeface="楷体" pitchFamily="49" charset="-122"/>
              <a:ea typeface="楷体" pitchFamily="49" charset="-122"/>
            </a:endParaRPr>
          </a:p>
        </p:txBody>
      </p:sp>
      <p:sp>
        <p:nvSpPr>
          <p:cNvPr id="579590" name="Rectangle 6"/>
          <p:cNvSpPr>
            <a:spLocks noChangeArrowheads="1"/>
          </p:cNvSpPr>
          <p:nvPr/>
        </p:nvSpPr>
        <p:spPr bwMode="auto">
          <a:xfrm>
            <a:off x="5375248" y="836712"/>
            <a:ext cx="3608380" cy="3539431"/>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l"/>
            <a:r>
              <a:rPr lang="en-SG" altLang="zh-CN" sz="2800" b="1" dirty="0">
                <a:solidFill>
                  <a:srgbClr val="1A0004"/>
                </a:solidFill>
                <a:latin typeface="楷体" pitchFamily="49" charset="-122"/>
                <a:ea typeface="楷体" pitchFamily="49" charset="-122"/>
              </a:rPr>
              <a:t>“</a:t>
            </a:r>
            <a:r>
              <a:rPr lang="zh-CN" altLang="en-US" sz="2800" b="1" dirty="0">
                <a:solidFill>
                  <a:srgbClr val="1A0004"/>
                </a:solidFill>
                <a:latin typeface="楷体" pitchFamily="49" charset="-122"/>
                <a:ea typeface="楷体" pitchFamily="49" charset="-122"/>
              </a:rPr>
              <a:t>必有一位救赎主来到锡安</a:t>
            </a:r>
            <a:r>
              <a:rPr lang="en-SG" altLang="zh-CN" sz="2800" b="1" dirty="0">
                <a:solidFill>
                  <a:srgbClr val="1A0004"/>
                </a:solidFill>
                <a:latin typeface="楷体" pitchFamily="49" charset="-122"/>
                <a:ea typeface="楷体" pitchFamily="49" charset="-122"/>
              </a:rPr>
              <a:t>,</a:t>
            </a:r>
            <a:r>
              <a:rPr lang="zh-CN" altLang="en-US" sz="2800" b="1" dirty="0">
                <a:solidFill>
                  <a:srgbClr val="1A0004"/>
                </a:solidFill>
                <a:latin typeface="楷体" pitchFamily="49" charset="-122"/>
                <a:ea typeface="楷体" pitchFamily="49" charset="-122"/>
              </a:rPr>
              <a:t>来到雅各家中那些转离过犯的人那里</a:t>
            </a:r>
            <a:r>
              <a:rPr lang="en-SG" altLang="zh-CN" sz="2800" b="1" dirty="0">
                <a:solidFill>
                  <a:srgbClr val="1A0004"/>
                </a:solidFill>
                <a:latin typeface="楷体" pitchFamily="49" charset="-122"/>
                <a:ea typeface="楷体" pitchFamily="49" charset="-122"/>
              </a:rPr>
              <a:t>.</a:t>
            </a:r>
            <a:r>
              <a:rPr lang="zh-CN" altLang="en-US" sz="2800" b="1" dirty="0">
                <a:solidFill>
                  <a:srgbClr val="1A0004"/>
                </a:solidFill>
                <a:latin typeface="楷体" pitchFamily="49" charset="-122"/>
                <a:ea typeface="楷体" pitchFamily="49" charset="-122"/>
              </a:rPr>
              <a:t>” </a:t>
            </a:r>
            <a:br>
              <a:rPr lang="en-US" altLang="zh-CN" sz="2800" b="1" dirty="0">
                <a:solidFill>
                  <a:srgbClr val="1A0004"/>
                </a:solidFill>
                <a:latin typeface="楷体" pitchFamily="49" charset="-122"/>
                <a:ea typeface="楷体" pitchFamily="49" charset="-122"/>
              </a:rPr>
            </a:br>
            <a:r>
              <a:rPr lang="en-SG" altLang="zh-CN" sz="2800" b="1" dirty="0">
                <a:solidFill>
                  <a:srgbClr val="1A0004"/>
                </a:solidFill>
                <a:latin typeface="楷体" pitchFamily="49" charset="-122"/>
                <a:ea typeface="楷体" pitchFamily="49" charset="-122"/>
              </a:rPr>
              <a:t>(</a:t>
            </a:r>
            <a:r>
              <a:rPr lang="zh-CN" altLang="en-US" sz="2800" b="1" dirty="0">
                <a:solidFill>
                  <a:srgbClr val="1A0004"/>
                </a:solidFill>
                <a:latin typeface="楷体" pitchFamily="49" charset="-122"/>
                <a:ea typeface="楷体" pitchFamily="49" charset="-122"/>
              </a:rPr>
              <a:t>以赛亚书 </a:t>
            </a:r>
            <a:r>
              <a:rPr lang="en-US" altLang="zh-CN" sz="2800" b="1" dirty="0">
                <a:solidFill>
                  <a:srgbClr val="1A0004"/>
                </a:solidFill>
                <a:latin typeface="楷体" pitchFamily="49" charset="-122"/>
                <a:ea typeface="楷体" pitchFamily="49" charset="-122"/>
              </a:rPr>
              <a:t>59:20  </a:t>
            </a:r>
            <a:r>
              <a:rPr lang="zh-CN" altLang="en-US" sz="2800" b="1" dirty="0">
                <a:solidFill>
                  <a:srgbClr val="1A0004"/>
                </a:solidFill>
                <a:latin typeface="楷体" pitchFamily="49" charset="-122"/>
                <a:ea typeface="楷体" pitchFamily="49" charset="-122"/>
              </a:rPr>
              <a:t>新译本</a:t>
            </a:r>
            <a:r>
              <a:rPr lang="en-SG" altLang="zh-CN" sz="2800" b="1" dirty="0" err="1">
                <a:solidFill>
                  <a:srgbClr val="1A0004"/>
                </a:solidFill>
                <a:latin typeface="楷体" pitchFamily="49" charset="-122"/>
                <a:ea typeface="楷体" pitchFamily="49" charset="-122"/>
              </a:rPr>
              <a:t>CNV</a:t>
            </a:r>
            <a:r>
              <a:rPr lang="en-SG" altLang="zh-CN" sz="2800" b="1" dirty="0">
                <a:solidFill>
                  <a:srgbClr val="1A0004"/>
                </a:solidFill>
                <a:latin typeface="楷体" pitchFamily="49" charset="-122"/>
                <a:ea typeface="楷体" pitchFamily="49" charset="-122"/>
              </a:rPr>
              <a:t>)</a:t>
            </a:r>
            <a:endParaRPr lang="en-US" altLang="zh-CN" sz="2800" b="1" dirty="0">
              <a:solidFill>
                <a:srgbClr val="1A0004"/>
              </a:solidFill>
              <a:latin typeface="楷体" pitchFamily="49" charset="-122"/>
              <a:ea typeface="楷体" pitchFamily="49" charset="-122"/>
            </a:endParaRPr>
          </a:p>
          <a:p>
            <a:pPr algn="l"/>
            <a:endParaRPr lang="zh-CN" altLang="en-US" sz="2800" b="1" dirty="0">
              <a:solidFill>
                <a:srgbClr val="1A0004"/>
              </a:solidFill>
              <a:latin typeface="楷体" pitchFamily="49" charset="-122"/>
              <a:ea typeface="楷体" pitchFamily="49" charset="-122"/>
            </a:endParaRPr>
          </a:p>
          <a:p>
            <a:pPr algn="l"/>
            <a:endParaRPr lang="en-US" sz="2800" b="1" dirty="0">
              <a:solidFill>
                <a:srgbClr val="1A0004"/>
              </a:solidFill>
              <a:latin typeface="楷体" pitchFamily="49" charset="-122"/>
              <a:ea typeface="楷体" pitchFamily="49" charset="-122"/>
            </a:endParaRPr>
          </a:p>
        </p:txBody>
      </p:sp>
      <p:sp>
        <p:nvSpPr>
          <p:cNvPr id="579591" name="Rectangle 7"/>
          <p:cNvSpPr>
            <a:spLocks noChangeArrowheads="1"/>
          </p:cNvSpPr>
          <p:nvPr/>
        </p:nvSpPr>
        <p:spPr bwMode="auto">
          <a:xfrm>
            <a:off x="0" y="6324600"/>
            <a:ext cx="9144000" cy="533400"/>
          </a:xfrm>
          <a:prstGeom prst="rect">
            <a:avLst/>
          </a:prstGeom>
          <a:solidFill>
            <a:srgbClr val="660066"/>
          </a:solidFill>
        </p:spPr>
        <p:txBody>
          <a:bodyPr wrap="square">
            <a:spAutoFit/>
          </a:bodyPr>
          <a:lstStyle/>
          <a:p>
            <a:pPr algn="l"/>
            <a:r>
              <a:rPr lang="en-US" altLang="ja-JP" sz="2800" b="1" dirty="0">
                <a:solidFill>
                  <a:schemeClr val="bg1"/>
                </a:solidFill>
                <a:latin typeface="楷体" pitchFamily="49" charset="-122"/>
                <a:ea typeface="楷体" pitchFamily="49" charset="-122"/>
              </a:rPr>
              <a:t>"</a:t>
            </a:r>
            <a:r>
              <a:rPr lang="zh-CN" altLang="en-US" sz="2800" b="1" dirty="0">
                <a:solidFill>
                  <a:schemeClr val="bg1"/>
                </a:solidFill>
                <a:latin typeface="楷体" pitchFamily="49" charset="-122"/>
                <a:ea typeface="楷体" pitchFamily="49" charset="-122"/>
              </a:rPr>
              <a:t>这样</a:t>
            </a:r>
            <a:r>
              <a:rPr lang="en-SG" altLang="zh-CN" sz="2800" b="1" dirty="0">
                <a:solidFill>
                  <a:schemeClr val="bg1"/>
                </a:solidFill>
                <a:latin typeface="楷体" pitchFamily="49" charset="-122"/>
                <a:ea typeface="楷体" pitchFamily="49" charset="-122"/>
              </a:rPr>
              <a:t>,</a:t>
            </a:r>
            <a:r>
              <a:rPr lang="zh-CN" altLang="en-US" sz="2800" b="1" dirty="0">
                <a:solidFill>
                  <a:schemeClr val="bg1"/>
                </a:solidFill>
                <a:latin typeface="楷体" pitchFamily="49" charset="-122"/>
                <a:ea typeface="楷体" pitchFamily="49" charset="-122"/>
              </a:rPr>
              <a:t>全以色列都要得救，如经上所记</a:t>
            </a:r>
            <a:r>
              <a:rPr lang="en-US" altLang="ja-JP" sz="2800" b="1" dirty="0">
                <a:solidFill>
                  <a:schemeClr val="bg1"/>
                </a:solidFill>
                <a:latin typeface="楷体" pitchFamily="49" charset="-122"/>
                <a:ea typeface="楷体" pitchFamily="49" charset="-122"/>
              </a:rPr>
              <a:t>"</a:t>
            </a:r>
            <a:r>
              <a:rPr lang="en-US" sz="2800" b="1" dirty="0">
                <a:solidFill>
                  <a:schemeClr val="bg1"/>
                </a:solidFill>
                <a:latin typeface="楷体" pitchFamily="49" charset="-122"/>
                <a:ea typeface="楷体" pitchFamily="49" charset="-122"/>
              </a:rPr>
              <a:t> (</a:t>
            </a:r>
            <a:r>
              <a:rPr lang="zh-CN" altLang="en-US" sz="2800" b="1" dirty="0">
                <a:solidFill>
                  <a:schemeClr val="bg1"/>
                </a:solidFill>
                <a:latin typeface="楷体" pitchFamily="49" charset="-122"/>
                <a:ea typeface="楷体" pitchFamily="49" charset="-122"/>
              </a:rPr>
              <a:t>罗马书 </a:t>
            </a:r>
            <a:r>
              <a:rPr lang="en-US" altLang="zh-CN" sz="2800" b="1" dirty="0">
                <a:solidFill>
                  <a:schemeClr val="bg1"/>
                </a:solidFill>
                <a:latin typeface="楷体" pitchFamily="49" charset="-122"/>
                <a:ea typeface="楷体" pitchFamily="49" charset="-122"/>
              </a:rPr>
              <a:t>11:26</a:t>
            </a:r>
            <a:r>
              <a:rPr lang="en-SG" altLang="zh-CN" sz="2800" b="1" dirty="0">
                <a:solidFill>
                  <a:schemeClr val="bg1"/>
                </a:solidFill>
                <a:latin typeface="楷体" pitchFamily="49" charset="-122"/>
                <a:ea typeface="楷体" pitchFamily="49" charset="-122"/>
              </a:rPr>
              <a:t>a)</a:t>
            </a:r>
            <a:endParaRPr lang="en-US" sz="2800" b="1" dirty="0">
              <a:solidFill>
                <a:schemeClr val="bg1"/>
              </a:solidFill>
              <a:latin typeface="楷体" pitchFamily="49" charset="-122"/>
              <a:ea typeface="楷体" pitchFamily="49" charset="-122"/>
            </a:endParaRPr>
          </a:p>
        </p:txBody>
      </p:sp>
      <p:sp>
        <p:nvSpPr>
          <p:cNvPr id="579592" name="Rectangle 8"/>
          <p:cNvSpPr>
            <a:spLocks noChangeArrowheads="1"/>
          </p:cNvSpPr>
          <p:nvPr/>
        </p:nvSpPr>
        <p:spPr bwMode="auto">
          <a:xfrm>
            <a:off x="5375248" y="3870920"/>
            <a:ext cx="3768752" cy="3108544"/>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l"/>
            <a:r>
              <a:rPr lang="zh-CN" altLang="en-US" sz="2800" b="1" dirty="0">
                <a:solidFill>
                  <a:srgbClr val="1A0004"/>
                </a:solidFill>
                <a:latin typeface="楷体" pitchFamily="49" charset="-122"/>
                <a:ea typeface="楷体" pitchFamily="49" charset="-122"/>
              </a:rPr>
              <a:t>“拯救者必从锡安出来，除掉雅各家的不敬虔的心</a:t>
            </a:r>
            <a:r>
              <a:rPr lang="en-SG" altLang="zh-CN" sz="2800" b="1" dirty="0">
                <a:solidFill>
                  <a:srgbClr val="1A0004"/>
                </a:solidFill>
                <a:latin typeface="楷体" pitchFamily="49" charset="-122"/>
                <a:ea typeface="楷体" pitchFamily="49" charset="-122"/>
              </a:rPr>
              <a:t>”</a:t>
            </a:r>
            <a:r>
              <a:rPr lang="zh-CN" altLang="en-US" sz="2800" b="1" dirty="0">
                <a:solidFill>
                  <a:srgbClr val="1A0004"/>
                </a:solidFill>
                <a:latin typeface="楷体" pitchFamily="49" charset="-122"/>
                <a:ea typeface="楷体" pitchFamily="49" charset="-122"/>
              </a:rPr>
              <a:t> </a:t>
            </a:r>
            <a:br>
              <a:rPr lang="en-US" altLang="zh-CN" sz="2800" b="1" dirty="0">
                <a:solidFill>
                  <a:srgbClr val="1A0004"/>
                </a:solidFill>
                <a:latin typeface="楷体" pitchFamily="49" charset="-122"/>
                <a:ea typeface="楷体" pitchFamily="49" charset="-122"/>
              </a:rPr>
            </a:br>
            <a:r>
              <a:rPr lang="en-SG" altLang="zh-CN" sz="2800" b="1" dirty="0">
                <a:solidFill>
                  <a:srgbClr val="1A0004"/>
                </a:solidFill>
                <a:latin typeface="楷体" pitchFamily="49" charset="-122"/>
                <a:ea typeface="楷体" pitchFamily="49" charset="-122"/>
              </a:rPr>
              <a:t>(</a:t>
            </a:r>
            <a:r>
              <a:rPr lang="zh-CN" altLang="en-US" sz="2800" b="1" dirty="0">
                <a:solidFill>
                  <a:srgbClr val="1A0004"/>
                </a:solidFill>
                <a:latin typeface="楷体" pitchFamily="49" charset="-122"/>
                <a:ea typeface="楷体" pitchFamily="49" charset="-122"/>
              </a:rPr>
              <a:t>罗马书 </a:t>
            </a:r>
            <a:r>
              <a:rPr lang="en-US" altLang="zh-CN" sz="2800" b="1" dirty="0">
                <a:solidFill>
                  <a:srgbClr val="1A0004"/>
                </a:solidFill>
                <a:latin typeface="楷体" pitchFamily="49" charset="-122"/>
                <a:ea typeface="楷体" pitchFamily="49" charset="-122"/>
              </a:rPr>
              <a:t>11:26</a:t>
            </a:r>
            <a:r>
              <a:rPr lang="en-SG" altLang="zh-CN" sz="2800" b="1" dirty="0">
                <a:solidFill>
                  <a:srgbClr val="1A0004"/>
                </a:solidFill>
                <a:latin typeface="楷体" pitchFamily="49" charset="-122"/>
                <a:ea typeface="楷体" pitchFamily="49" charset="-122"/>
              </a:rPr>
              <a:t>b </a:t>
            </a:r>
            <a:r>
              <a:rPr lang="zh-CN" altLang="en-US" sz="2800" b="1" dirty="0">
                <a:solidFill>
                  <a:srgbClr val="1A0004"/>
                </a:solidFill>
                <a:latin typeface="楷体" pitchFamily="49" charset="-122"/>
                <a:ea typeface="楷体" pitchFamily="49" charset="-122"/>
              </a:rPr>
              <a:t>新译本 </a:t>
            </a:r>
            <a:r>
              <a:rPr lang="en-SG" altLang="zh-CN" sz="2800" b="1">
                <a:solidFill>
                  <a:srgbClr val="1A0004"/>
                </a:solidFill>
                <a:latin typeface="楷体" pitchFamily="49" charset="-122"/>
                <a:ea typeface="楷体" pitchFamily="49" charset="-122"/>
              </a:rPr>
              <a:t>CNV)</a:t>
            </a:r>
            <a:endParaRPr lang="en-SG" sz="2800" b="1" dirty="0">
              <a:solidFill>
                <a:srgbClr val="1A0004"/>
              </a:solidFill>
              <a:latin typeface="楷体" pitchFamily="49" charset="-122"/>
              <a:ea typeface="楷体" pitchFamily="49" charset="-122"/>
            </a:endParaRPr>
          </a:p>
          <a:p>
            <a:pPr algn="l"/>
            <a:endParaRPr lang="zh-CN" altLang="en-US" sz="2800" b="1" dirty="0">
              <a:solidFill>
                <a:srgbClr val="1A0004"/>
              </a:solidFill>
              <a:latin typeface="楷体" pitchFamily="49" charset="-122"/>
              <a:ea typeface="楷体" pitchFamily="49" charset="-122"/>
            </a:endParaRPr>
          </a:p>
          <a:p>
            <a:pPr algn="l"/>
            <a:endParaRPr lang="en-US" sz="2800" b="1" dirty="0">
              <a:solidFill>
                <a:srgbClr val="1A0004"/>
              </a:solidFill>
              <a:latin typeface="楷体" pitchFamily="49" charset="-122"/>
              <a:ea typeface="楷体" pitchFamily="49" charset="-122"/>
            </a:endParaRPr>
          </a:p>
        </p:txBody>
      </p:sp>
      <p:sp>
        <p:nvSpPr>
          <p:cNvPr id="8" name="Text Box 3"/>
          <p:cNvSpPr txBox="1">
            <a:spLocks noChangeArrowheads="1"/>
          </p:cNvSpPr>
          <p:nvPr/>
        </p:nvSpPr>
        <p:spPr bwMode="auto">
          <a:xfrm>
            <a:off x="8458200" y="-4763"/>
            <a:ext cx="68119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b="1" dirty="0">
                <a:solidFill>
                  <a:srgbClr val="FFFFFF"/>
                </a:solidFill>
                <a:latin typeface="Arial" charset="0"/>
                <a:cs typeface="Arial" charset="0"/>
              </a:rPr>
              <a:t>110</a:t>
            </a:r>
          </a:p>
        </p:txBody>
      </p:sp>
    </p:spTree>
    <p:extLst>
      <p:ext uri="{BB962C8B-B14F-4D97-AF65-F5344CB8AC3E}">
        <p14:creationId xmlns:p14="http://schemas.microsoft.com/office/powerpoint/2010/main" val="3272529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95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795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95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959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95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8" grpId="0" animBg="1"/>
      <p:bldP spid="579590" grpId="0"/>
      <p:bldP spid="579591" grpId="0" animBg="1"/>
      <p:bldP spid="579592"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3" descr="rev 19 Maranath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163" y="0"/>
            <a:ext cx="9113837" cy="543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6645" y="2813334"/>
            <a:ext cx="9138965" cy="3819460"/>
          </a:xfrm>
        </p:spPr>
        <p:txBody>
          <a:bodyPr lIns="91440" tIns="45720" rIns="91440" bIns="45720"/>
          <a:lstStyle/>
          <a:p>
            <a:pPr>
              <a:defRPr/>
            </a:pPr>
            <a:r>
              <a:rPr lang="en-US" sz="3600" b="1" dirty="0">
                <a:effectLst>
                  <a:glow rad="165100">
                    <a:schemeClr val="tx1"/>
                  </a:glow>
                </a:effectLst>
                <a:latin typeface="Arial" charset="0"/>
                <a:ea typeface="ＭＳ Ｐゴシック" charset="0"/>
                <a:cs typeface="+mj-cs"/>
              </a:rPr>
              <a:t>"</a:t>
            </a:r>
            <a:r>
              <a:rPr lang="zh-TW" altLang="en-US" sz="3600" b="1" dirty="0">
                <a:effectLst>
                  <a:glow rad="165100">
                    <a:schemeClr val="tx1"/>
                  </a:glow>
                </a:effectLst>
                <a:latin typeface="Arial" charset="0"/>
                <a:ea typeface="ＭＳ Ｐゴシック" charset="0"/>
                <a:cs typeface="+mj-cs"/>
              </a:rPr>
              <a:t>看哪， 他驾着云降临， 每一个人都要看见他， </a:t>
            </a:r>
            <a:br>
              <a:rPr lang="zh-TW" altLang="en-US" sz="3600" b="1" dirty="0">
                <a:effectLst>
                  <a:glow rad="165100">
                    <a:schemeClr val="tx1"/>
                  </a:glow>
                </a:effectLst>
                <a:latin typeface="Arial" charset="0"/>
                <a:ea typeface="ＭＳ Ｐゴシック" charset="0"/>
                <a:cs typeface="+mj-cs"/>
              </a:rPr>
            </a:br>
            <a:r>
              <a:rPr lang="zh-TW" altLang="en-US" sz="3600" b="1" dirty="0">
                <a:effectLst>
                  <a:glow rad="165100">
                    <a:schemeClr val="tx1"/>
                  </a:glow>
                </a:effectLst>
                <a:latin typeface="Arial" charset="0"/>
                <a:ea typeface="ＭＳ Ｐゴシック" charset="0"/>
                <a:cs typeface="+mj-cs"/>
              </a:rPr>
              <a:t>	连那些刺过他的人也要看见他， </a:t>
            </a:r>
            <a:br>
              <a:rPr lang="zh-TW" altLang="en-US" sz="3600" b="1" dirty="0">
                <a:effectLst>
                  <a:glow rad="165100">
                    <a:schemeClr val="tx1"/>
                  </a:glow>
                </a:effectLst>
                <a:latin typeface="Arial" charset="0"/>
                <a:ea typeface="ＭＳ Ｐゴシック" charset="0"/>
                <a:cs typeface="+mj-cs"/>
              </a:rPr>
            </a:br>
            <a:r>
              <a:rPr lang="zh-TW" altLang="en-US" sz="3600" b="1" dirty="0">
                <a:effectLst>
                  <a:glow rad="165100">
                    <a:schemeClr val="tx1"/>
                  </a:glow>
                </a:effectLst>
                <a:latin typeface="Arial" charset="0"/>
                <a:ea typeface="ＭＳ Ｐゴシック" charset="0"/>
                <a:cs typeface="+mj-cs"/>
              </a:rPr>
              <a:t>	地上的万族都要因他哀号。 </a:t>
            </a:r>
            <a:br>
              <a:rPr lang="zh-TW" altLang="en-US" sz="3600" b="1" dirty="0">
                <a:effectLst>
                  <a:glow rad="165100">
                    <a:schemeClr val="tx1"/>
                  </a:glow>
                </a:effectLst>
                <a:latin typeface="Arial" charset="0"/>
                <a:ea typeface="ＭＳ Ｐゴシック" charset="0"/>
                <a:cs typeface="+mj-cs"/>
              </a:rPr>
            </a:br>
            <a:r>
              <a:rPr lang="zh-TW" altLang="en-US" sz="3600" b="1" dirty="0">
                <a:effectLst>
                  <a:glow rad="165100">
                    <a:schemeClr val="tx1"/>
                  </a:glow>
                </a:effectLst>
                <a:latin typeface="Arial" charset="0"/>
                <a:ea typeface="ＭＳ Ｐゴシック" charset="0"/>
                <a:cs typeface="+mj-cs"/>
              </a:rPr>
              <a:t>	这是必定的， 阿们。</a:t>
            </a:r>
            <a:r>
              <a:rPr lang="en-US" altLang="zh-TW" sz="3600" b="1" dirty="0">
                <a:effectLst>
                  <a:glow rad="165100">
                    <a:schemeClr val="tx1"/>
                  </a:glow>
                </a:effectLst>
                <a:latin typeface="Arial" charset="0"/>
                <a:ea typeface="ＭＳ Ｐゴシック" charset="0"/>
                <a:cs typeface="+mj-cs"/>
              </a:rPr>
              <a:t>"</a:t>
            </a:r>
            <a:endParaRPr lang="en-US" sz="3600" b="1" dirty="0">
              <a:effectLst>
                <a:glow rad="165100">
                  <a:schemeClr val="tx1"/>
                </a:glow>
              </a:effectLst>
              <a:latin typeface="Arial" charset="0"/>
              <a:ea typeface="ＭＳ Ｐゴシック"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defRPr/>
            </a:pPr>
            <a:r>
              <a:rPr lang="zh-CN" altLang="en-US" sz="3200" b="1" dirty="0">
                <a:effectLst>
                  <a:glow rad="165100">
                    <a:srgbClr val="000000"/>
                  </a:glow>
                </a:effectLst>
                <a:latin typeface="Arial" charset="0"/>
                <a:cs typeface="Geneva"/>
              </a:rPr>
              <a:t>启</a:t>
            </a:r>
            <a:r>
              <a:rPr lang="en-US" sz="3200" b="1" dirty="0">
                <a:effectLst>
                  <a:glow rad="165100">
                    <a:srgbClr val="000000"/>
                  </a:glow>
                </a:effectLst>
                <a:latin typeface="Arial" charset="0"/>
                <a:cs typeface="Geneva"/>
              </a:rPr>
              <a:t>1:7 </a:t>
            </a:r>
            <a:r>
              <a:rPr lang="zh-CN" altLang="en-US" sz="3200" b="1" dirty="0">
                <a:effectLst>
                  <a:glow rad="165100">
                    <a:srgbClr val="000000"/>
                  </a:glow>
                </a:effectLst>
                <a:latin typeface="Arial" charset="0"/>
                <a:cs typeface="Geneva"/>
              </a:rPr>
              <a:t>新译本</a:t>
            </a:r>
            <a:endParaRPr lang="en-US" sz="2800" b="1" dirty="0">
              <a:effectLst>
                <a:glow rad="165100">
                  <a:srgbClr val="000000"/>
                </a:glow>
              </a:effectLst>
              <a:latin typeface="Arial" charset="0"/>
              <a:cs typeface="Geneva"/>
            </a:endParaRPr>
          </a:p>
          <a:p>
            <a:pPr>
              <a:defRPr/>
            </a:pPr>
            <a:r>
              <a:rPr lang="zh-CN" altLang="en-US" sz="2800" b="1" dirty="0">
                <a:effectLst>
                  <a:glow rad="165100">
                    <a:srgbClr val="000000"/>
                  </a:glow>
                </a:effectLst>
                <a:latin typeface="Arial" charset="0"/>
                <a:cs typeface="Geneva"/>
              </a:rPr>
              <a:t>参亚</a:t>
            </a:r>
            <a:r>
              <a:rPr lang="en-US" sz="2800" b="1" dirty="0">
                <a:effectLst>
                  <a:glow rad="165100">
                    <a:srgbClr val="000000"/>
                  </a:glow>
                </a:effectLst>
                <a:latin typeface="Arial" charset="0"/>
                <a:cs typeface="Geneva"/>
              </a:rPr>
              <a:t>12:10</a:t>
            </a:r>
            <a:endParaRPr lang="en-US" sz="3200" b="1" dirty="0">
              <a:effectLst>
                <a:glow rad="165100">
                  <a:srgbClr val="000000"/>
                </a:glow>
              </a:effectLst>
              <a:latin typeface="Arial" charset="0"/>
              <a:cs typeface="Geneva"/>
            </a:endParaRP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BBE0E3"/>
            </a:gs>
            <a:gs pos="100000">
              <a:srgbClr val="576869"/>
            </a:gs>
          </a:gsLst>
          <a:path path="shape">
            <a:fillToRect l="50000" t="50000" r="50000" b="50000"/>
          </a:path>
        </a:gradFill>
        <a:effectLst/>
      </p:bgPr>
    </p:bg>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0" y="0"/>
            <a:ext cx="9144000" cy="6858000"/>
          </a:xfrm>
          <a:prstGeom prst="rect">
            <a:avLst/>
          </a:prstGeom>
          <a:gradFill rotWithShape="0">
            <a:gsLst>
              <a:gs pos="0">
                <a:srgbClr val="333399"/>
              </a:gs>
              <a:gs pos="100000">
                <a:srgbClr val="181847"/>
              </a:gs>
            </a:gsLst>
            <a:path path="shape">
              <a:fillToRect l="50000" t="50000" r="50000" b="50000"/>
            </a:path>
          </a:gradFill>
          <a:ln w="9360">
            <a:solidFill>
              <a:srgbClr val="000000"/>
            </a:solidFill>
            <a:miter lim="800000"/>
            <a:headEnd/>
            <a:tailEnd/>
          </a:ln>
          <a:effectLst>
            <a:outerShdw dist="36147" dir="2700000" algn="ctr" rotWithShape="0">
              <a:srgbClr val="808080">
                <a:alpha val="75014"/>
              </a:srgbClr>
            </a:outerShdw>
          </a:effectLst>
        </p:spPr>
        <p:txBody>
          <a:bodyPr wrap="none" anchor="ctr"/>
          <a:lstStyle/>
          <a:p>
            <a:pPr defTabSz="449263">
              <a:lnSpc>
                <a:spcPct val="93000"/>
              </a:lnSpc>
              <a:buClr>
                <a:srgbClr val="FFFFFF"/>
              </a:buClr>
              <a:buSzPct val="100000"/>
              <a:buFont typeface="Arial" charset="0"/>
              <a:buNone/>
              <a:defRPr/>
            </a:pPr>
            <a:endParaRPr lang="en-US" sz="2000">
              <a:solidFill>
                <a:srgbClr val="FFFFFF"/>
              </a:solidFill>
              <a:effectLst>
                <a:outerShdw blurRad="38100" dist="38100" dir="2700000" algn="tl">
                  <a:srgbClr val="000000"/>
                </a:outerShdw>
              </a:effectLst>
              <a:latin typeface="Arial" charset="0"/>
              <a:ea typeface="MS PGothic" charset="0"/>
              <a:cs typeface="Arial" charset="0"/>
            </a:endParaRPr>
          </a:p>
        </p:txBody>
      </p:sp>
      <p:sp>
        <p:nvSpPr>
          <p:cNvPr id="28674" name="Line 2"/>
          <p:cNvSpPr>
            <a:spLocks noChangeShapeType="1"/>
          </p:cNvSpPr>
          <p:nvPr/>
        </p:nvSpPr>
        <p:spPr bwMode="auto">
          <a:xfrm>
            <a:off x="1447800" y="4114800"/>
            <a:ext cx="6705600" cy="1588"/>
          </a:xfrm>
          <a:prstGeom prst="line">
            <a:avLst/>
          </a:prstGeom>
          <a:noFill/>
          <a:ln w="76320">
            <a:solidFill>
              <a:srgbClr val="FF0000"/>
            </a:solidFill>
            <a:miter lim="800000"/>
            <a:headEnd/>
            <a:tailEnd type="triangle" w="med" len="med"/>
          </a:ln>
          <a:effectLst>
            <a:outerShdw dist="36147" dir="2700000" algn="ctr" rotWithShape="0">
              <a:srgbClr val="808080">
                <a:alpha val="75014"/>
              </a:srgbClr>
            </a:outerShdw>
          </a:effectLst>
          <a:extLst>
            <a:ext uri="{909E8E84-426E-40dd-AFC4-6F175D3DCCD1}">
              <a14:hiddenFill xmlns:a14="http://schemas.microsoft.com/office/drawing/2010/main" xmlns="">
                <a:noFill/>
              </a14:hiddenFill>
            </a:ext>
          </a:extLst>
        </p:spPr>
        <p:txBody>
          <a:bodyPr/>
          <a:lstStyle/>
          <a:p>
            <a:pPr>
              <a:defRPr/>
            </a:pPr>
            <a:endParaRPr lang="en-SG">
              <a:solidFill>
                <a:srgbClr val="000000"/>
              </a:solidFill>
              <a:effectLst>
                <a:outerShdw blurRad="38100" dist="38100" dir="2700000" algn="tl">
                  <a:srgbClr val="000000">
                    <a:alpha val="43137"/>
                  </a:srgbClr>
                </a:outerShdw>
              </a:effectLst>
              <a:latin typeface="Times New Roman" pitchFamily="18" charset="0"/>
              <a:ea typeface="MS PGothic" pitchFamily="34" charset="-128"/>
              <a:cs typeface="+mn-cs"/>
            </a:endParaRPr>
          </a:p>
        </p:txBody>
      </p:sp>
      <p:sp>
        <p:nvSpPr>
          <p:cNvPr id="28675" name="Line 3"/>
          <p:cNvSpPr>
            <a:spLocks noChangeShapeType="1"/>
          </p:cNvSpPr>
          <p:nvPr/>
        </p:nvSpPr>
        <p:spPr bwMode="auto">
          <a:xfrm>
            <a:off x="71262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a:extLst>
            <a:ext uri="{909E8E84-426E-40dd-AFC4-6F175D3DCCD1}">
              <a14:hiddenFill xmlns:a14="http://schemas.microsoft.com/office/drawing/2010/main" xmlns="">
                <a:noFill/>
              </a14:hiddenFill>
            </a:ext>
          </a:extLst>
        </p:spPr>
        <p:txBody>
          <a:bodyPr/>
          <a:lstStyle/>
          <a:p>
            <a:pPr>
              <a:defRPr/>
            </a:pPr>
            <a:endParaRPr lang="en-SG">
              <a:solidFill>
                <a:srgbClr val="000000"/>
              </a:solidFill>
              <a:effectLst>
                <a:outerShdw blurRad="38100" dist="38100" dir="2700000" algn="tl">
                  <a:srgbClr val="000000">
                    <a:alpha val="43137"/>
                  </a:srgbClr>
                </a:outerShdw>
              </a:effectLst>
              <a:latin typeface="Times New Roman" pitchFamily="18" charset="0"/>
              <a:ea typeface="MS PGothic" pitchFamily="34" charset="-128"/>
              <a:cs typeface="+mn-cs"/>
            </a:endParaRPr>
          </a:p>
        </p:txBody>
      </p:sp>
      <p:sp>
        <p:nvSpPr>
          <p:cNvPr id="28676" name="Text Box 4"/>
          <p:cNvSpPr txBox="1">
            <a:spLocks noChangeArrowheads="1"/>
          </p:cNvSpPr>
          <p:nvPr/>
        </p:nvSpPr>
        <p:spPr bwMode="auto">
          <a:xfrm rot="-5400000">
            <a:off x="-681831" y="3745707"/>
            <a:ext cx="3133725"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FFFF"/>
              </a:buClr>
              <a:buSzPct val="100000"/>
              <a:buFont typeface="Times New Roman" pitchFamily="18" charset="0"/>
              <a:buNone/>
              <a:defRPr/>
            </a:pPr>
            <a:r>
              <a:rPr lang="zh-CN" altLang="en-US" sz="3600" b="1" dirty="0">
                <a:solidFill>
                  <a:srgbClr val="FFFFFF"/>
                </a:solidFill>
                <a:effectLst>
                  <a:outerShdw blurRad="38100" dist="38100" dir="2700000" algn="tl">
                    <a:srgbClr val="000000"/>
                  </a:outerShdw>
                </a:effectLst>
                <a:latin typeface="Arial" pitchFamily="34" charset="0"/>
                <a:cs typeface="Arial" pitchFamily="34" charset="0"/>
              </a:rPr>
              <a:t>教会期</a:t>
            </a:r>
            <a:endParaRPr lang="en-GB" altLang="en-US" sz="36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28677" name="Text Box 5"/>
          <p:cNvSpPr txBox="1">
            <a:spLocks noChangeArrowheads="1"/>
          </p:cNvSpPr>
          <p:nvPr/>
        </p:nvSpPr>
        <p:spPr bwMode="auto">
          <a:xfrm rot="5400000" flipH="1">
            <a:off x="5851526" y="3898900"/>
            <a:ext cx="4951412"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CC00"/>
              </a:buClr>
              <a:buSzPct val="100000"/>
              <a:buFont typeface="Times New Roman" pitchFamily="18" charset="0"/>
              <a:buNone/>
              <a:defRPr/>
            </a:pPr>
            <a:r>
              <a:rPr lang="zh-CN" altLang="en-US" sz="3600" b="1" dirty="0">
                <a:solidFill>
                  <a:srgbClr val="FFCC00"/>
                </a:solidFill>
                <a:effectLst>
                  <a:outerShdw blurRad="38100" dist="38100" dir="2700000" algn="tl">
                    <a:srgbClr val="000000"/>
                  </a:outerShdw>
                </a:effectLst>
                <a:latin typeface="Arial" pitchFamily="34" charset="0"/>
                <a:cs typeface="Arial" pitchFamily="34" charset="0"/>
              </a:rPr>
              <a:t>永恒国度</a:t>
            </a:r>
            <a:endParaRPr lang="en-GB" altLang="en-US" sz="3600" b="1" dirty="0">
              <a:solidFill>
                <a:srgbClr val="FFCC00"/>
              </a:solidFill>
              <a:effectLst>
                <a:outerShdw blurRad="38100" dist="38100" dir="2700000" algn="tl">
                  <a:srgbClr val="000000"/>
                </a:outerShdw>
              </a:effectLst>
              <a:latin typeface="Arial" pitchFamily="34" charset="0"/>
              <a:cs typeface="Arial" pitchFamily="34" charset="0"/>
            </a:endParaRPr>
          </a:p>
        </p:txBody>
      </p:sp>
      <p:sp>
        <p:nvSpPr>
          <p:cNvPr id="28678" name="Text Box 6"/>
          <p:cNvSpPr txBox="1">
            <a:spLocks noChangeArrowheads="1"/>
          </p:cNvSpPr>
          <p:nvPr/>
        </p:nvSpPr>
        <p:spPr bwMode="auto">
          <a:xfrm>
            <a:off x="6019800" y="1295400"/>
            <a:ext cx="2057400" cy="649288"/>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00CCFF"/>
              </a:buClr>
              <a:buSzPct val="100000"/>
              <a:buFont typeface="Times New Roman" pitchFamily="18" charset="0"/>
              <a:buNone/>
              <a:defRPr/>
            </a:pPr>
            <a:r>
              <a:rPr lang="zh-CN" altLang="en-US" sz="3600" b="1" dirty="0">
                <a:solidFill>
                  <a:srgbClr val="00CCFF"/>
                </a:solidFill>
                <a:effectLst>
                  <a:outerShdw blurRad="38100" dist="38100" dir="2700000" algn="tl">
                    <a:srgbClr val="000000"/>
                  </a:outerShdw>
                </a:effectLst>
                <a:latin typeface="Arial" pitchFamily="34" charset="0"/>
                <a:cs typeface="Arial" pitchFamily="34" charset="0"/>
              </a:rPr>
              <a:t>第二再来</a:t>
            </a:r>
            <a:endParaRPr lang="en-GB" altLang="en-US" sz="3600" b="1" dirty="0">
              <a:solidFill>
                <a:srgbClr val="00CCFF"/>
              </a:solidFill>
              <a:effectLst>
                <a:outerShdw blurRad="38100" dist="38100" dir="2700000" algn="tl">
                  <a:srgbClr val="000000"/>
                </a:outerShdw>
              </a:effectLst>
              <a:latin typeface="Arial" pitchFamily="34" charset="0"/>
              <a:cs typeface="Arial" pitchFamily="34" charset="0"/>
            </a:endParaRPr>
          </a:p>
        </p:txBody>
      </p:sp>
      <p:sp>
        <p:nvSpPr>
          <p:cNvPr id="28679" name="Text Box 7"/>
          <p:cNvSpPr txBox="1">
            <a:spLocks noChangeArrowheads="1"/>
          </p:cNvSpPr>
          <p:nvPr/>
        </p:nvSpPr>
        <p:spPr bwMode="auto">
          <a:xfrm>
            <a:off x="1828800" y="2971800"/>
            <a:ext cx="3733800" cy="2065338"/>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lnSpc>
                <a:spcPct val="80000"/>
              </a:lnSpc>
              <a:spcBef>
                <a:spcPts val="2500"/>
              </a:spcBef>
              <a:buClr>
                <a:srgbClr val="FFFFFF"/>
              </a:buClr>
              <a:buSzPct val="100000"/>
              <a:buFont typeface="Times New Roman" charset="0"/>
              <a:buNone/>
            </a:pPr>
            <a:r>
              <a:rPr lang="zh-CN" altLang="en-US" sz="3600" b="1">
                <a:solidFill>
                  <a:srgbClr val="FFFFFF"/>
                </a:solidFill>
                <a:effectLst>
                  <a:outerShdw blurRad="38100" dist="38100" dir="2700000" algn="tl">
                    <a:srgbClr val="000000"/>
                  </a:outerShdw>
                </a:effectLst>
                <a:latin typeface="Arial" charset="0"/>
                <a:ea typeface="MS PGothic" charset="0"/>
                <a:cs typeface="MS PGothic" charset="0"/>
              </a:rPr>
              <a:t>基督的属灵掌权</a:t>
            </a:r>
            <a:endParaRPr lang="en-US" altLang="zh-CN" sz="3600" b="1">
              <a:solidFill>
                <a:srgbClr val="FFFFFF"/>
              </a:solidFill>
              <a:effectLst>
                <a:outerShdw blurRad="38100" dist="38100" dir="2700000" algn="tl">
                  <a:srgbClr val="000000"/>
                </a:outerShdw>
              </a:effectLst>
              <a:latin typeface="Arial" charset="0"/>
              <a:cs typeface="Arial" charset="0"/>
            </a:endParaRPr>
          </a:p>
          <a:p>
            <a:pPr algn="ctr" eaLnBrk="1" hangingPunct="1">
              <a:lnSpc>
                <a:spcPct val="80000"/>
              </a:lnSpc>
              <a:spcBef>
                <a:spcPts val="2500"/>
              </a:spcBef>
              <a:buClr>
                <a:srgbClr val="FFFFFF"/>
              </a:buClr>
              <a:buSzPct val="100000"/>
              <a:buFont typeface="Times New Roman" charset="0"/>
              <a:buNone/>
            </a:pPr>
            <a:endParaRPr lang="en-GB" sz="3600" b="1">
              <a:solidFill>
                <a:srgbClr val="FFFFFF"/>
              </a:solidFill>
              <a:effectLst>
                <a:outerShdw blurRad="38100" dist="38100" dir="2700000" algn="tl">
                  <a:srgbClr val="000000"/>
                </a:outerShdw>
              </a:effectLst>
              <a:latin typeface="Arial" charset="0"/>
              <a:cs typeface="Arial" charset="0"/>
            </a:endParaRPr>
          </a:p>
          <a:p>
            <a:pPr algn="ctr" eaLnBrk="1" hangingPunct="1">
              <a:lnSpc>
                <a:spcPct val="80000"/>
              </a:lnSpc>
              <a:spcBef>
                <a:spcPts val="2500"/>
              </a:spcBef>
              <a:buClr>
                <a:srgbClr val="FFFFFF"/>
              </a:buClr>
              <a:buSzPct val="100000"/>
              <a:buFont typeface="Times New Roman" charset="0"/>
              <a:buNone/>
            </a:pPr>
            <a:r>
              <a:rPr lang="zh-CN" altLang="en-US" sz="3600" b="1">
                <a:solidFill>
                  <a:srgbClr val="FFFFFF"/>
                </a:solidFill>
                <a:effectLst>
                  <a:outerShdw blurRad="38100" dist="38100" dir="2700000" algn="tl">
                    <a:srgbClr val="000000"/>
                  </a:outerShdw>
                </a:effectLst>
                <a:latin typeface="Arial" charset="0"/>
                <a:ea typeface="MS PGothic" charset="0"/>
                <a:cs typeface="MS PGothic" charset="0"/>
              </a:rPr>
              <a:t>灾难</a:t>
            </a:r>
            <a:endParaRPr lang="en-GB" sz="3600" b="1">
              <a:solidFill>
                <a:srgbClr val="FFFFFF"/>
              </a:solidFill>
              <a:effectLst>
                <a:outerShdw blurRad="38100" dist="38100" dir="2700000" algn="tl">
                  <a:srgbClr val="000000"/>
                </a:outerShdw>
              </a:effectLst>
              <a:latin typeface="Arial" charset="0"/>
              <a:ea typeface="MS PGothic" charset="0"/>
              <a:cs typeface="MS PGothic" charset="0"/>
            </a:endParaRPr>
          </a:p>
        </p:txBody>
      </p:sp>
      <p:sp>
        <p:nvSpPr>
          <p:cNvPr id="28680" name="Rectangle 8"/>
          <p:cNvSpPr>
            <a:spLocks noChangeArrowheads="1"/>
          </p:cNvSpPr>
          <p:nvPr/>
        </p:nvSpPr>
        <p:spPr bwMode="auto">
          <a:xfrm>
            <a:off x="533400" y="2286000"/>
            <a:ext cx="5410200" cy="3657600"/>
          </a:xfrm>
          <a:prstGeom prst="rect">
            <a:avLst/>
          </a:prstGeom>
          <a:noFill/>
          <a:ln w="38160">
            <a:solidFill>
              <a:srgbClr val="BBE0E3"/>
            </a:solidFill>
            <a:miter lim="800000"/>
            <a:headEnd/>
            <a:tailEnd/>
          </a:ln>
          <a:effectLst>
            <a:outerShdw dist="36147" dir="2700000" algn="ctr" rotWithShape="0">
              <a:srgbClr val="808080">
                <a:alpha val="75014"/>
              </a:srgbClr>
            </a:outerShdw>
          </a:effectLst>
          <a:extLst>
            <a:ext uri="{909E8E84-426E-40dd-AFC4-6F175D3DCCD1}">
              <a14:hiddenFill xmlns:a14="http://schemas.microsoft.com/office/drawing/2010/main" xmlns="">
                <a:solidFill>
                  <a:srgbClr val="FFFFFF"/>
                </a:solidFill>
              </a14:hiddenFill>
            </a:ext>
          </a:extLst>
        </p:spPr>
        <p:txBody>
          <a:bodyPr wrap="none" anchor="ctr"/>
          <a:lstStyle/>
          <a:p>
            <a:pPr defTabSz="449263">
              <a:lnSpc>
                <a:spcPct val="93000"/>
              </a:lnSpc>
              <a:buClr>
                <a:srgbClr val="FFFFFF"/>
              </a:buClr>
              <a:buSzPct val="100000"/>
              <a:buFont typeface="Arial" charset="0"/>
              <a:buNone/>
              <a:defRPr/>
            </a:pPr>
            <a:endParaRPr lang="en-US" sz="2000">
              <a:solidFill>
                <a:srgbClr val="FFFFFF"/>
              </a:solidFill>
              <a:effectLst>
                <a:outerShdw blurRad="38100" dist="38100" dir="2700000" algn="tl">
                  <a:srgbClr val="000000"/>
                </a:outerShdw>
              </a:effectLst>
              <a:latin typeface="Arial" charset="0"/>
              <a:ea typeface="MS PGothic" charset="0"/>
              <a:cs typeface="Arial" charset="0"/>
            </a:endParaRPr>
          </a:p>
        </p:txBody>
      </p:sp>
      <p:sp>
        <p:nvSpPr>
          <p:cNvPr id="28681" name="Text Box 9"/>
          <p:cNvSpPr txBox="1">
            <a:spLocks noChangeArrowheads="1"/>
          </p:cNvSpPr>
          <p:nvPr/>
        </p:nvSpPr>
        <p:spPr bwMode="auto">
          <a:xfrm rot="5400000">
            <a:off x="5876132" y="5123656"/>
            <a:ext cx="2514600"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eaLnBrk="1" hangingPunct="1">
              <a:spcBef>
                <a:spcPts val="2500"/>
              </a:spcBef>
              <a:buClr>
                <a:srgbClr val="FF0066"/>
              </a:buClr>
              <a:buSzPct val="100000"/>
              <a:buFont typeface="Times New Roman" pitchFamily="18" charset="0"/>
              <a:buNone/>
              <a:defRPr/>
            </a:pPr>
            <a:r>
              <a:rPr lang="zh-CN" altLang="en-US" sz="3600" b="1" dirty="0">
                <a:solidFill>
                  <a:srgbClr val="FF0066"/>
                </a:solidFill>
                <a:effectLst>
                  <a:outerShdw blurRad="38100" dist="38100" dir="2700000" algn="tl">
                    <a:srgbClr val="000000"/>
                  </a:outerShdw>
                </a:effectLst>
                <a:latin typeface="Arial" pitchFamily="34" charset="0"/>
                <a:cs typeface="Arial" pitchFamily="34" charset="0"/>
              </a:rPr>
              <a:t>审判</a:t>
            </a:r>
            <a:endParaRPr lang="en-GB" altLang="en-US" sz="3600" b="1" dirty="0">
              <a:solidFill>
                <a:srgbClr val="FF0066"/>
              </a:solidFill>
              <a:effectLst>
                <a:outerShdw blurRad="38100" dist="38100" dir="2700000" algn="tl">
                  <a:srgbClr val="000000"/>
                </a:outerShdw>
              </a:effectLst>
              <a:latin typeface="Arial" pitchFamily="34" charset="0"/>
              <a:cs typeface="Arial" pitchFamily="34" charset="0"/>
            </a:endParaRPr>
          </a:p>
        </p:txBody>
      </p:sp>
      <p:sp>
        <p:nvSpPr>
          <p:cNvPr id="317452" name="Text Box 11"/>
          <p:cNvSpPr txBox="1">
            <a:spLocks noChangeArrowheads="1"/>
          </p:cNvSpPr>
          <p:nvPr/>
        </p:nvSpPr>
        <p:spPr bwMode="auto">
          <a:xfrm>
            <a:off x="8397875" y="95250"/>
            <a:ext cx="609600" cy="401638"/>
          </a:xfrm>
          <a:prstGeom prst="rect">
            <a:avLst/>
          </a:prstGeom>
          <a:noFill/>
          <a:ln w="9525">
            <a:noFill/>
            <a:round/>
            <a:headEnd/>
            <a:tailEnd/>
          </a:ln>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5pPr>
            <a:lvl6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6pPr>
            <a:lvl7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7pPr>
            <a:lvl8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8pPr>
            <a:lvl9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9pPr>
          </a:lstStyle>
          <a:p>
            <a:pPr algn="ctr" defTabSz="449263">
              <a:buClr>
                <a:srgbClr val="FFFFFF"/>
              </a:buClr>
              <a:buSzPct val="100000"/>
              <a:buFont typeface="Times New Roman" charset="0"/>
              <a:buNone/>
              <a:defRPr/>
            </a:pPr>
            <a:r>
              <a:rPr lang="en-GB" sz="2000" b="1">
                <a:solidFill>
                  <a:srgbClr val="FFFFFF"/>
                </a:solidFill>
                <a:effectLst>
                  <a:outerShdw blurRad="38100" dist="38100" dir="2700000" algn="tl">
                    <a:srgbClr val="000000"/>
                  </a:outerShdw>
                </a:effectLst>
              </a:rPr>
              <a:t>473</a:t>
            </a:r>
          </a:p>
        </p:txBody>
      </p:sp>
      <p:sp>
        <p:nvSpPr>
          <p:cNvPr id="13" name="Title 12"/>
          <p:cNvSpPr>
            <a:spLocks noGrp="1"/>
          </p:cNvSpPr>
          <p:nvPr>
            <p:ph type="title" idx="4294967295"/>
          </p:nvPr>
        </p:nvSpPr>
        <p:spPr>
          <a:xfrm>
            <a:off x="838200" y="304800"/>
            <a:ext cx="7770813" cy="990600"/>
          </a:xfrm>
        </p:spPr>
        <p:txBody>
          <a:bodyPr/>
          <a:lstStyle/>
          <a:p>
            <a:pPr>
              <a:defRPr/>
            </a:pPr>
            <a: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t>无千禧年论</a:t>
            </a:r>
            <a:endParaRPr lang="en-US" dirty="0">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28676"/>
                                        </p:tgtEl>
                                        <p:attrNameLst>
                                          <p:attrName>style.visibility</p:attrName>
                                        </p:attrNameLst>
                                      </p:cBhvr>
                                      <p:to>
                                        <p:strVal val="visible"/>
                                      </p:to>
                                    </p:set>
                                    <p:anim calcmode="lin" valueType="num">
                                      <p:cBhvr>
                                        <p:cTn id="7" dur="500" fill="hold"/>
                                        <p:tgtEl>
                                          <p:spTgt spid="28676"/>
                                        </p:tgtEl>
                                        <p:attrNameLst>
                                          <p:attrName>ppt_x</p:attrName>
                                        </p:attrNameLst>
                                      </p:cBhvr>
                                      <p:tavLst>
                                        <p:tav tm="100000">
                                          <p:val>
                                            <p:strVal val="0-#ppt_w/2"/>
                                          </p:val>
                                        </p:tav>
                                        <p:tav>
                                          <p:val>
                                            <p:strVal val="#ppt_x"/>
                                          </p:val>
                                        </p:tav>
                                      </p:tavLst>
                                    </p:anim>
                                    <p:anim calcmode="lin" valueType="num">
                                      <p:cBhvr>
                                        <p:cTn id="8" dur="500" fill="hold"/>
                                        <p:tgtEl>
                                          <p:spTgt spid="28676"/>
                                        </p:tgtEl>
                                        <p:attrNameLst>
                                          <p:attrName>ppt_y</p:attrName>
                                        </p:attrNameLst>
                                      </p:cBhvr>
                                      <p:tavLst>
                                        <p:tav tm="100000">
                                          <p:val>
                                            <p:strVal val="#ppt_y"/>
                                          </p:val>
                                        </p:tav>
                                        <p:tav>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additive="repl">
                                        <p:cTn id="11" dur="1" fill="hold">
                                          <p:stCondLst>
                                            <p:cond delay="0"/>
                                          </p:stCondLst>
                                        </p:cTn>
                                        <p:tgtEl>
                                          <p:spTgt spid="28680"/>
                                        </p:tgtEl>
                                        <p:attrNameLst>
                                          <p:attrName>style.visibility</p:attrName>
                                        </p:attrNameLst>
                                      </p:cBhvr>
                                      <p:to>
                                        <p:strVal val="visible"/>
                                      </p:to>
                                    </p:set>
                                    <p:anim calcmode="lin" valueType="num">
                                      <p:cBhvr>
                                        <p:cTn id="12" dur="500" fill="hold"/>
                                        <p:tgtEl>
                                          <p:spTgt spid="28680"/>
                                        </p:tgtEl>
                                        <p:attrNameLst>
                                          <p:attrName>ppt_x</p:attrName>
                                        </p:attrNameLst>
                                      </p:cBhvr>
                                      <p:tavLst>
                                        <p:tav tm="100000">
                                          <p:val>
                                            <p:strVal val="0-#ppt_w/2"/>
                                          </p:val>
                                        </p:tav>
                                        <p:tav>
                                          <p:val>
                                            <p:strVal val="#ppt_x"/>
                                          </p:val>
                                        </p:tav>
                                      </p:tavLst>
                                    </p:anim>
                                    <p:anim calcmode="lin" valueType="num">
                                      <p:cBhvr>
                                        <p:cTn id="13" dur="500" fill="hold"/>
                                        <p:tgtEl>
                                          <p:spTgt spid="28680"/>
                                        </p:tgtEl>
                                        <p:attrNameLst>
                                          <p:attrName>ppt_y</p:attrName>
                                        </p:attrNameLst>
                                      </p:cBhvr>
                                      <p:tavLst>
                                        <p:tav tm="100000">
                                          <p:val>
                                            <p:strVal val="#ppt_y"/>
                                          </p:val>
                                        </p:tav>
                                        <p:tav>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0"/>
                                  </p:stCondLst>
                                  <p:childTnLst>
                                    <p:set>
                                      <p:cBhvr additive="repl">
                                        <p:cTn id="16" dur="1" fill="hold">
                                          <p:stCondLst>
                                            <p:cond delay="0"/>
                                          </p:stCondLst>
                                        </p:cTn>
                                        <p:tgtEl>
                                          <p:spTgt spid="28674"/>
                                        </p:tgtEl>
                                        <p:attrNameLst>
                                          <p:attrName>style.visibility</p:attrName>
                                        </p:attrNameLst>
                                      </p:cBhvr>
                                      <p:to>
                                        <p:strVal val="visible"/>
                                      </p:to>
                                    </p:set>
                                    <p:animEffect transition="in" filter="wipe(left)">
                                      <p:cBhvr additive="repl">
                                        <p:cTn id="17" dur="500"/>
                                        <p:tgtEl>
                                          <p:spTgt spid="28674"/>
                                        </p:tgtEl>
                                      </p:cBhvr>
                                    </p:animEffect>
                                  </p:childTnLst>
                                </p:cTn>
                              </p:par>
                            </p:childTnLst>
                          </p:cTn>
                        </p:par>
                        <p:par>
                          <p:cTn id="18" fill="hold" nodeType="afterGroup">
                            <p:stCondLst>
                              <p:cond delay="4500"/>
                            </p:stCondLst>
                            <p:childTnLst>
                              <p:par>
                                <p:cTn id="19" presetID="17" presetClass="entr" presetSubtype="8" fill="hold" nodeType="afterEffect">
                                  <p:stCondLst>
                                    <p:cond delay="0"/>
                                  </p:stCondLst>
                                  <p:childTnLst>
                                    <p:set>
                                      <p:cBhvr additive="repl">
                                        <p:cTn id="20" dur="1" fill="hold">
                                          <p:stCondLst>
                                            <p:cond delay="0"/>
                                          </p:stCondLst>
                                        </p:cTn>
                                        <p:tgtEl>
                                          <p:spTgt spid="28679"/>
                                        </p:tgtEl>
                                        <p:attrNameLst>
                                          <p:attrName>style.visibility</p:attrName>
                                        </p:attrNameLst>
                                      </p:cBhvr>
                                      <p:to>
                                        <p:strVal val="visible"/>
                                      </p:to>
                                    </p:set>
                                    <p:anim calcmode="lin" valueType="num">
                                      <p:cBhvr additive="repl">
                                        <p:cTn id="21" dur="500" fill="hold"/>
                                        <p:tgtEl>
                                          <p:spTgt spid="28679"/>
                                        </p:tgtEl>
                                        <p:attrNameLst>
                                          <p:attrName>ppt_x</p:attrName>
                                        </p:attrNameLst>
                                      </p:cBhvr>
                                      <p:tavLst>
                                        <p:tav tm="100000">
                                          <p:val>
                                            <p:strVal val="#ppt_x-#ppt_w/2"/>
                                          </p:val>
                                        </p:tav>
                                        <p:tav>
                                          <p:val>
                                            <p:strVal val="#ppt_x"/>
                                          </p:val>
                                        </p:tav>
                                      </p:tavLst>
                                    </p:anim>
                                    <p:anim calcmode="lin" valueType="num">
                                      <p:cBhvr additive="repl">
                                        <p:cTn id="22" dur="500" fill="hold"/>
                                        <p:tgtEl>
                                          <p:spTgt spid="28679"/>
                                        </p:tgtEl>
                                        <p:attrNameLst>
                                          <p:attrName>ppt_y</p:attrName>
                                        </p:attrNameLst>
                                      </p:cBhvr>
                                      <p:tavLst>
                                        <p:tav tm="100000">
                                          <p:val>
                                            <p:strVal val="#ppt_y"/>
                                          </p:val>
                                        </p:tav>
                                        <p:tav>
                                          <p:val>
                                            <p:strVal val="#ppt_y"/>
                                          </p:val>
                                        </p:tav>
                                      </p:tavLst>
                                    </p:anim>
                                    <p:anim calcmode="lin" valueType="num">
                                      <p:cBhvr additive="repl">
                                        <p:cTn id="23" dur="500" fill="hold"/>
                                        <p:tgtEl>
                                          <p:spTgt spid="28679"/>
                                        </p:tgtEl>
                                        <p:attrNameLst>
                                          <p:attrName>ppt_w</p:attrName>
                                        </p:attrNameLst>
                                      </p:cBhvr>
                                      <p:tavLst>
                                        <p:tav tm="100000">
                                          <p:val>
                                            <p:fltVal val="0"/>
                                          </p:val>
                                        </p:tav>
                                        <p:tav>
                                          <p:val>
                                            <p:strVal val="#ppt_w"/>
                                          </p:val>
                                        </p:tav>
                                      </p:tavLst>
                                    </p:anim>
                                    <p:anim calcmode="lin" valueType="num">
                                      <p:cBhvr additive="repl">
                                        <p:cTn id="24" dur="500" fill="hold"/>
                                        <p:tgtEl>
                                          <p:spTgt spid="28679"/>
                                        </p:tgtEl>
                                        <p:attrNameLst>
                                          <p:attrName>ppt_h</p:attrName>
                                        </p:attrNameLst>
                                      </p:cBhvr>
                                      <p:tavLst>
                                        <p:tav tm="100000">
                                          <p:val>
                                            <p:strVal val="#ppt_h"/>
                                          </p:val>
                                        </p:tav>
                                        <p:tav>
                                          <p:val>
                                            <p:strVal val="#ppt_h"/>
                                          </p:val>
                                        </p:tav>
                                      </p:tavLst>
                                    </p:anim>
                                  </p:childTnLst>
                                </p:cTn>
                              </p:par>
                            </p:childTnLst>
                          </p:cTn>
                        </p:par>
                        <p:par>
                          <p:cTn id="25" fill="hold" nodeType="afterGroup">
                            <p:stCondLst>
                              <p:cond delay="7000"/>
                            </p:stCondLst>
                            <p:childTnLst>
                              <p:par>
                                <p:cTn id="26" presetID="2" presetClass="entr" presetSubtype="1" fill="hold" nodeType="afterEffect">
                                  <p:stCondLst>
                                    <p:cond delay="0"/>
                                  </p:stCondLst>
                                  <p:childTnLst>
                                    <p:set>
                                      <p:cBhvr additive="repl">
                                        <p:cTn id="27" dur="1" fill="hold">
                                          <p:stCondLst>
                                            <p:cond delay="0"/>
                                          </p:stCondLst>
                                        </p:cTn>
                                        <p:tgtEl>
                                          <p:spTgt spid="28678"/>
                                        </p:tgtEl>
                                        <p:attrNameLst>
                                          <p:attrName>style.visibility</p:attrName>
                                        </p:attrNameLst>
                                      </p:cBhvr>
                                      <p:to>
                                        <p:strVal val="visible"/>
                                      </p:to>
                                    </p:set>
                                    <p:anim calcmode="lin" valueType="num">
                                      <p:cBhvr>
                                        <p:cTn id="28" dur="500" fill="hold"/>
                                        <p:tgtEl>
                                          <p:spTgt spid="28678"/>
                                        </p:tgtEl>
                                        <p:attrNameLst>
                                          <p:attrName>ppt_x</p:attrName>
                                        </p:attrNameLst>
                                      </p:cBhvr>
                                      <p:tavLst>
                                        <p:tav tm="100000">
                                          <p:val>
                                            <p:strVal val="#ppt_x"/>
                                          </p:val>
                                        </p:tav>
                                        <p:tav>
                                          <p:val>
                                            <p:strVal val="#ppt_x"/>
                                          </p:val>
                                        </p:tav>
                                      </p:tavLst>
                                    </p:anim>
                                    <p:anim calcmode="lin" valueType="num">
                                      <p:cBhvr>
                                        <p:cTn id="29" dur="500" fill="hold"/>
                                        <p:tgtEl>
                                          <p:spTgt spid="28678"/>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28675"/>
                                        </p:tgtEl>
                                        <p:attrNameLst>
                                          <p:attrName>style.visibility</p:attrName>
                                        </p:attrNameLst>
                                      </p:cBhvr>
                                      <p:to>
                                        <p:strVal val="visible"/>
                                      </p:to>
                                    </p:set>
                                    <p:anim calcmode="lin" valueType="num">
                                      <p:cBhvr>
                                        <p:cTn id="33" dur="500" fill="hold"/>
                                        <p:tgtEl>
                                          <p:spTgt spid="28675"/>
                                        </p:tgtEl>
                                        <p:attrNameLst>
                                          <p:attrName>ppt_x</p:attrName>
                                        </p:attrNameLst>
                                      </p:cBhvr>
                                      <p:tavLst>
                                        <p:tav tm="100000">
                                          <p:val>
                                            <p:strVal val="#ppt_x"/>
                                          </p:val>
                                        </p:tav>
                                        <p:tav>
                                          <p:val>
                                            <p:strVal val="#ppt_x"/>
                                          </p:val>
                                        </p:tav>
                                      </p:tavLst>
                                    </p:anim>
                                    <p:anim calcmode="lin" valueType="num">
                                      <p:cBhvr>
                                        <p:cTn id="34" dur="500" fill="hold"/>
                                        <p:tgtEl>
                                          <p:spTgt spid="28675"/>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28681"/>
                                        </p:tgtEl>
                                        <p:attrNameLst>
                                          <p:attrName>style.visibility</p:attrName>
                                        </p:attrNameLst>
                                      </p:cBhvr>
                                      <p:to>
                                        <p:strVal val="visible"/>
                                      </p:to>
                                    </p:set>
                                    <p:anim calcmode="lin" valueType="num">
                                      <p:cBhvr>
                                        <p:cTn id="38" dur="500" fill="hold"/>
                                        <p:tgtEl>
                                          <p:spTgt spid="28681"/>
                                        </p:tgtEl>
                                        <p:attrNameLst>
                                          <p:attrName>ppt_x</p:attrName>
                                        </p:attrNameLst>
                                      </p:cBhvr>
                                      <p:tavLst>
                                        <p:tav tm="100000">
                                          <p:val>
                                            <p:strVal val="#ppt_x"/>
                                          </p:val>
                                        </p:tav>
                                        <p:tav>
                                          <p:val>
                                            <p:strVal val="#ppt_x"/>
                                          </p:val>
                                        </p:tav>
                                      </p:tavLst>
                                    </p:anim>
                                    <p:anim calcmode="lin" valueType="num">
                                      <p:cBhvr>
                                        <p:cTn id="39" dur="500" fill="hold"/>
                                        <p:tgtEl>
                                          <p:spTgt spid="28681"/>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4500"/>
                            </p:stCondLst>
                            <p:childTnLst>
                              <p:par>
                                <p:cTn id="41" presetID="2" presetClass="entr" presetSubtype="2" fill="hold" nodeType="afterEffect">
                                  <p:stCondLst>
                                    <p:cond delay="0"/>
                                  </p:stCondLst>
                                  <p:childTnLst>
                                    <p:set>
                                      <p:cBhvr additive="repl">
                                        <p:cTn id="42" dur="1" fill="hold">
                                          <p:stCondLst>
                                            <p:cond delay="0"/>
                                          </p:stCondLst>
                                        </p:cTn>
                                        <p:tgtEl>
                                          <p:spTgt spid="28677"/>
                                        </p:tgtEl>
                                        <p:attrNameLst>
                                          <p:attrName>style.visibility</p:attrName>
                                        </p:attrNameLst>
                                      </p:cBhvr>
                                      <p:to>
                                        <p:strVal val="visible"/>
                                      </p:to>
                                    </p:set>
                                    <p:anim calcmode="lin" valueType="num">
                                      <p:cBhvr>
                                        <p:cTn id="43" dur="500" fill="hold"/>
                                        <p:tgtEl>
                                          <p:spTgt spid="28677"/>
                                        </p:tgtEl>
                                        <p:attrNameLst>
                                          <p:attrName>ppt_x</p:attrName>
                                        </p:attrNameLst>
                                      </p:cBhvr>
                                      <p:tavLst>
                                        <p:tav tm="100000">
                                          <p:val>
                                            <p:strVal val="1+#ppt_w/2"/>
                                          </p:val>
                                        </p:tav>
                                        <p:tav>
                                          <p:val>
                                            <p:strVal val="#ppt_x"/>
                                          </p:val>
                                        </p:tav>
                                      </p:tavLst>
                                    </p:anim>
                                    <p:anim calcmode="lin" valueType="num">
                                      <p:cBhvr>
                                        <p:cTn id="44" dur="500" fill="hold"/>
                                        <p:tgtEl>
                                          <p:spTgt spid="28677"/>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FF0000"/>
            </a:solidFill>
            <a:miter lim="800000"/>
            <a:headEnd/>
            <a:tailEnd type="triangle" w="med" len="med"/>
          </a:ln>
          <a:effectLst>
            <a:outerShdw dist="36147" dir="2700000" algn="ctr" rotWithShape="0">
              <a:srgbClr val="808080">
                <a:alpha val="75014"/>
              </a:srgbClr>
            </a:outerShdw>
          </a:effectLst>
          <a:extLst>
            <a:ext uri="{909E8E84-426E-40dd-AFC4-6F175D3DCCD1}">
              <a14:hiddenFill xmlns:a14="http://schemas.microsoft.com/office/drawing/2010/main" xmlns="">
                <a:noFill/>
              </a14:hiddenFill>
            </a:ext>
          </a:extLst>
        </p:spPr>
        <p:txBody>
          <a:bodyPr/>
          <a:lstStyle/>
          <a:p>
            <a:pPr>
              <a:defRPr/>
            </a:pPr>
            <a:endParaRPr lang="en-SG">
              <a:solidFill>
                <a:srgbClr val="000000"/>
              </a:solidFill>
              <a:effectLst>
                <a:outerShdw blurRad="38100" dist="38100" dir="2700000" algn="tl">
                  <a:srgbClr val="000000">
                    <a:alpha val="43137"/>
                  </a:srgbClr>
                </a:outerShdw>
              </a:effectLst>
              <a:latin typeface="Times New Roman" pitchFamily="18" charset="0"/>
              <a:ea typeface="MS PGothic" pitchFamily="34" charset="-128"/>
              <a:cs typeface="+mn-cs"/>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a:extLst>
            <a:ext uri="{909E8E84-426E-40dd-AFC4-6F175D3DCCD1}">
              <a14:hiddenFill xmlns:a14="http://schemas.microsoft.com/office/drawing/2010/main" xmlns="">
                <a:noFill/>
              </a14:hiddenFill>
            </a:ext>
          </a:extLst>
        </p:spPr>
        <p:txBody>
          <a:bodyPr/>
          <a:lstStyle/>
          <a:p>
            <a:pPr>
              <a:defRPr/>
            </a:pPr>
            <a:endParaRPr lang="en-SG">
              <a:solidFill>
                <a:srgbClr val="000000"/>
              </a:solidFill>
              <a:effectLst>
                <a:outerShdw blurRad="38100" dist="38100" dir="2700000" algn="tl">
                  <a:srgbClr val="000000">
                    <a:alpha val="43137"/>
                  </a:srgbClr>
                </a:outerShdw>
              </a:effectLst>
              <a:latin typeface="Times New Roman" pitchFamily="18" charset="0"/>
              <a:ea typeface="MS PGothic" pitchFamily="34" charset="-128"/>
              <a:cs typeface="+mn-cs"/>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FFFF"/>
              </a:buClr>
              <a:buSzPct val="100000"/>
              <a:buFont typeface="Times New Roman" pitchFamily="18" charset="0"/>
              <a:buNone/>
              <a:defRPr/>
            </a:pPr>
            <a:r>
              <a:rPr lang="zh-CN" altLang="en-US" sz="3600" b="1" dirty="0">
                <a:solidFill>
                  <a:srgbClr val="FFFFFF"/>
                </a:solidFill>
                <a:effectLst>
                  <a:outerShdw blurRad="38100" dist="38100" dir="2700000" algn="tl">
                    <a:srgbClr val="000000"/>
                  </a:outerShdw>
                </a:effectLst>
                <a:latin typeface="Arial" pitchFamily="34" charset="0"/>
                <a:cs typeface="Arial" pitchFamily="34" charset="0"/>
              </a:rPr>
              <a:t>教会期</a:t>
            </a:r>
            <a:endParaRPr lang="en-GB" altLang="en-US" sz="36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0724" name="Text Box 4"/>
          <p:cNvSpPr txBox="1">
            <a:spLocks noChangeArrowheads="1"/>
          </p:cNvSpPr>
          <p:nvPr/>
        </p:nvSpPr>
        <p:spPr bwMode="auto">
          <a:xfrm>
            <a:off x="3429000" y="1557338"/>
            <a:ext cx="2057400" cy="647700"/>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00CCFF"/>
              </a:buClr>
              <a:buSzPct val="100000"/>
              <a:buFont typeface="Times New Roman" pitchFamily="18" charset="0"/>
              <a:buNone/>
              <a:defRPr/>
            </a:pPr>
            <a:r>
              <a:rPr lang="zh-CN" altLang="en-US" sz="3600" b="1" dirty="0">
                <a:solidFill>
                  <a:srgbClr val="00CCFF"/>
                </a:solidFill>
                <a:effectLst>
                  <a:outerShdw blurRad="38100" dist="38100" dir="2700000" algn="tl">
                    <a:srgbClr val="000000"/>
                  </a:outerShdw>
                </a:effectLst>
                <a:latin typeface="Arial" pitchFamily="34" charset="0"/>
                <a:cs typeface="Arial" pitchFamily="34" charset="0"/>
              </a:rPr>
              <a:t>第二再来</a:t>
            </a:r>
            <a:endParaRPr lang="en-GB" altLang="en-US" sz="3600" b="1" dirty="0">
              <a:solidFill>
                <a:srgbClr val="00CCFF"/>
              </a:solidFill>
              <a:effectLst>
                <a:outerShdw blurRad="38100" dist="38100" dir="2700000" algn="tl">
                  <a:srgbClr val="000000"/>
                </a:outerShdw>
              </a:effectLst>
              <a:latin typeface="Arial" pitchFamily="34" charset="0"/>
              <a:cs typeface="Arial" pitchFamily="34" charset="0"/>
            </a:endParaRPr>
          </a:p>
        </p:txBody>
      </p:sp>
      <p:sp>
        <p:nvSpPr>
          <p:cNvPr id="30725" name="Text Box 5"/>
          <p:cNvSpPr txBox="1">
            <a:spLocks noChangeArrowheads="1"/>
          </p:cNvSpPr>
          <p:nvPr/>
        </p:nvSpPr>
        <p:spPr bwMode="auto">
          <a:xfrm>
            <a:off x="1600200" y="3276600"/>
            <a:ext cx="2743200" cy="649288"/>
          </a:xfrm>
          <a:prstGeom prst="rect">
            <a:avLst/>
          </a:prstGeom>
          <a:noFill/>
          <a:ln w="9360">
            <a:solidFill>
              <a:srgbClr val="FF66FF"/>
            </a:solidFill>
            <a:miter lim="800000"/>
            <a:headEnd/>
            <a:tailEnd/>
          </a:ln>
          <a:effectLst>
            <a:outerShdw dist="36147" dir="2700000" algn="ctr" rotWithShape="0">
              <a:srgbClr val="808080">
                <a:alpha val="75014"/>
              </a:srgbClr>
            </a:outerShdw>
          </a:effectLst>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FFFF"/>
              </a:buClr>
              <a:buSzPct val="100000"/>
              <a:buFont typeface="Times New Roman" pitchFamily="18" charset="0"/>
              <a:buNone/>
              <a:defRPr/>
            </a:pPr>
            <a:r>
              <a:rPr lang="zh-CN" altLang="en-US" sz="3600" b="1" dirty="0">
                <a:solidFill>
                  <a:srgbClr val="FFFFFF"/>
                </a:solidFill>
                <a:effectLst>
                  <a:outerShdw blurRad="38100" dist="38100" dir="2700000" algn="tl">
                    <a:srgbClr val="000000"/>
                  </a:outerShdw>
                </a:effectLst>
                <a:latin typeface="Arial" pitchFamily="34" charset="0"/>
                <a:cs typeface="Arial" pitchFamily="34" charset="0"/>
              </a:rPr>
              <a:t>灾难</a:t>
            </a:r>
            <a:endParaRPr lang="en-GB" altLang="en-US" sz="36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0726" name="Text Box 6"/>
          <p:cNvSpPr txBox="1">
            <a:spLocks noChangeArrowheads="1"/>
          </p:cNvSpPr>
          <p:nvPr/>
        </p:nvSpPr>
        <p:spPr bwMode="auto">
          <a:xfrm>
            <a:off x="1905000" y="4267200"/>
            <a:ext cx="2362200" cy="649288"/>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66FF"/>
              </a:buClr>
              <a:buSzPct val="100000"/>
              <a:buFont typeface="Times New Roman" pitchFamily="18" charset="0"/>
              <a:buNone/>
              <a:defRPr/>
            </a:pPr>
            <a:r>
              <a:rPr lang="en-GB" altLang="en-US" sz="3600" b="1" dirty="0">
                <a:solidFill>
                  <a:srgbClr val="FF66FF"/>
                </a:solidFill>
                <a:effectLst>
                  <a:outerShdw blurRad="38100" dist="38100" dir="2700000" algn="tl">
                    <a:srgbClr val="000000"/>
                  </a:outerShdw>
                </a:effectLst>
                <a:latin typeface="Arial" pitchFamily="34" charset="0"/>
                <a:cs typeface="Arial" pitchFamily="34" charset="0"/>
              </a:rPr>
              <a:t>7 </a:t>
            </a:r>
            <a:r>
              <a:rPr lang="zh-CN" altLang="en-US" sz="3600" b="1" dirty="0">
                <a:solidFill>
                  <a:srgbClr val="FF66FF"/>
                </a:solidFill>
                <a:effectLst>
                  <a:outerShdw blurRad="38100" dist="38100" dir="2700000" algn="tl">
                    <a:srgbClr val="000000"/>
                  </a:outerShdw>
                </a:effectLst>
                <a:latin typeface="Arial" pitchFamily="34" charset="0"/>
                <a:cs typeface="Arial" pitchFamily="34" charset="0"/>
              </a:rPr>
              <a:t>年</a:t>
            </a:r>
            <a:endParaRPr lang="en-GB" altLang="en-US" sz="3600" b="1" dirty="0">
              <a:solidFill>
                <a:srgbClr val="FF66FF"/>
              </a:solidFill>
              <a:effectLst>
                <a:outerShdw blurRad="38100" dist="38100" dir="2700000" algn="tl">
                  <a:srgbClr val="000000"/>
                </a:outerShdw>
              </a:effectLst>
              <a:latin typeface="Arial" pitchFamily="34" charset="0"/>
              <a:cs typeface="Arial" pitchFamily="34" charset="0"/>
            </a:endParaRPr>
          </a:p>
        </p:txBody>
      </p:sp>
      <p:sp>
        <p:nvSpPr>
          <p:cNvPr id="30727" name="Text Box 7"/>
          <p:cNvSpPr txBox="1">
            <a:spLocks noChangeArrowheads="1"/>
          </p:cNvSpPr>
          <p:nvPr/>
        </p:nvSpPr>
        <p:spPr bwMode="auto">
          <a:xfrm>
            <a:off x="4724400" y="3276600"/>
            <a:ext cx="2971800" cy="649288"/>
          </a:xfrm>
          <a:prstGeom prst="rect">
            <a:avLst/>
          </a:prstGeom>
          <a:noFill/>
          <a:ln w="9360">
            <a:solidFill>
              <a:srgbClr val="FF66FF"/>
            </a:solidFill>
            <a:miter lim="800000"/>
            <a:headEnd/>
            <a:tailEnd/>
          </a:ln>
          <a:effectLst>
            <a:outerShdw dist="36147" dir="2700000" algn="ctr" rotWithShape="0">
              <a:srgbClr val="808080">
                <a:alpha val="75014"/>
              </a:srgbClr>
            </a:outerShdw>
          </a:effectLst>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FFFF"/>
              </a:buClr>
              <a:buSzPct val="100000"/>
              <a:buFont typeface="Times New Roman" pitchFamily="18" charset="0"/>
              <a:buNone/>
              <a:defRPr/>
            </a:pPr>
            <a:r>
              <a:rPr lang="zh-CN" altLang="en-US" sz="3600" b="1" dirty="0">
                <a:solidFill>
                  <a:srgbClr val="FFFFFF"/>
                </a:solidFill>
                <a:effectLst>
                  <a:outerShdw blurRad="38100" dist="38100" dir="2700000" algn="tl">
                    <a:srgbClr val="000000"/>
                  </a:outerShdw>
                </a:effectLst>
                <a:latin typeface="Arial" pitchFamily="34" charset="0"/>
                <a:cs typeface="Arial" pitchFamily="34" charset="0"/>
              </a:rPr>
              <a:t>千禧年</a:t>
            </a:r>
            <a:endParaRPr lang="en-GB" altLang="en-US" sz="3600" b="1" dirty="0">
              <a:solidFill>
                <a:srgbClr val="FFFFFF"/>
              </a:solidFill>
              <a:effectLst>
                <a:outerShdw blurRad="38100" dist="38100" dir="2700000" algn="tl">
                  <a:srgbClr val="000000"/>
                </a:outerShdw>
              </a:effectLst>
              <a:latin typeface="Arial" pitchFamily="34" charset="0"/>
              <a:cs typeface="Arial" pitchFamily="34" charset="0"/>
            </a:endParaRPr>
          </a:p>
        </p:txBody>
      </p:sp>
      <p:sp>
        <p:nvSpPr>
          <p:cNvPr id="30728" name="Text Box 8"/>
          <p:cNvSpPr txBox="1">
            <a:spLocks noChangeArrowheads="1"/>
          </p:cNvSpPr>
          <p:nvPr/>
        </p:nvSpPr>
        <p:spPr bwMode="auto">
          <a:xfrm>
            <a:off x="4953000" y="4267200"/>
            <a:ext cx="2743200" cy="649288"/>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66FF"/>
              </a:buClr>
              <a:buSzPct val="100000"/>
              <a:buFont typeface="Times New Roman" pitchFamily="18" charset="0"/>
              <a:buNone/>
              <a:defRPr/>
            </a:pPr>
            <a:r>
              <a:rPr lang="en-GB" altLang="en-US" sz="3600" b="1" dirty="0">
                <a:solidFill>
                  <a:srgbClr val="FF66FF"/>
                </a:solidFill>
                <a:effectLst>
                  <a:outerShdw blurRad="38100" dist="38100" dir="2700000" algn="tl">
                    <a:srgbClr val="000000"/>
                  </a:outerShdw>
                </a:effectLst>
                <a:latin typeface="Arial" pitchFamily="34" charset="0"/>
                <a:cs typeface="Arial" pitchFamily="34" charset="0"/>
              </a:rPr>
              <a:t>1000 </a:t>
            </a:r>
            <a:r>
              <a:rPr lang="zh-CN" altLang="en-US" sz="3600" b="1" dirty="0">
                <a:solidFill>
                  <a:srgbClr val="FF66FF"/>
                </a:solidFill>
                <a:effectLst>
                  <a:outerShdw blurRad="38100" dist="38100" dir="2700000" algn="tl">
                    <a:srgbClr val="000000"/>
                  </a:outerShdw>
                </a:effectLst>
                <a:latin typeface="Arial" pitchFamily="34" charset="0"/>
                <a:cs typeface="Arial" pitchFamily="34" charset="0"/>
              </a:rPr>
              <a:t>年</a:t>
            </a:r>
            <a:endParaRPr lang="en-GB" altLang="en-US" sz="3600" b="1" dirty="0">
              <a:solidFill>
                <a:srgbClr val="FF66FF"/>
              </a:solidFill>
              <a:effectLst>
                <a:outerShdw blurRad="38100" dist="38100" dir="2700000" algn="tl">
                  <a:srgbClr val="000000"/>
                </a:outerShdw>
              </a:effectLst>
              <a:latin typeface="Arial" pitchFamily="34" charset="0"/>
              <a:cs typeface="Arial" pitchFamily="34" charset="0"/>
            </a:endParaRP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FFCC00"/>
              </a:buClr>
              <a:buSzPct val="100000"/>
              <a:buFont typeface="Times New Roman" pitchFamily="18" charset="0"/>
              <a:buNone/>
              <a:defRPr/>
            </a:pPr>
            <a:r>
              <a:rPr lang="zh-CN" altLang="en-US" sz="3600" b="1" dirty="0">
                <a:solidFill>
                  <a:srgbClr val="FFCC00"/>
                </a:solidFill>
                <a:effectLst>
                  <a:outerShdw blurRad="38100" dist="38100" dir="2700000" algn="tl">
                    <a:srgbClr val="000000"/>
                  </a:outerShdw>
                </a:effectLst>
                <a:latin typeface="Arial" pitchFamily="34" charset="0"/>
                <a:cs typeface="Arial" pitchFamily="34" charset="0"/>
              </a:rPr>
              <a:t>永恒国度</a:t>
            </a:r>
            <a:endParaRPr lang="en-GB" altLang="en-US" sz="3600" b="1" dirty="0">
              <a:solidFill>
                <a:srgbClr val="FFCC00"/>
              </a:solidFill>
              <a:effectLst>
                <a:outerShdw blurRad="38100" dist="38100" dir="2700000" algn="tl">
                  <a:srgbClr val="000000"/>
                </a:outerShdw>
              </a:effectLst>
              <a:latin typeface="Arial" pitchFamily="34" charset="0"/>
              <a:cs typeface="Arial" pitchFamily="34" charset="0"/>
            </a:endParaRP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eaLnBrk="1" hangingPunct="1">
              <a:spcBef>
                <a:spcPts val="2500"/>
              </a:spcBef>
              <a:buClr>
                <a:srgbClr val="FF0066"/>
              </a:buClr>
              <a:buSzPct val="100000"/>
              <a:buFont typeface="Times New Roman" pitchFamily="18" charset="0"/>
              <a:buNone/>
              <a:defRPr/>
            </a:pPr>
            <a:r>
              <a:rPr lang="zh-CN" altLang="en-US" sz="3600" b="1" dirty="0">
                <a:solidFill>
                  <a:srgbClr val="FF0066"/>
                </a:solidFill>
                <a:effectLst>
                  <a:outerShdw blurRad="38100" dist="38100" dir="2700000" algn="tl">
                    <a:srgbClr val="000000"/>
                  </a:outerShdw>
                </a:effectLst>
                <a:latin typeface="Arial" pitchFamily="34" charset="0"/>
                <a:cs typeface="Arial" pitchFamily="34" charset="0"/>
              </a:rPr>
              <a:t>审判</a:t>
            </a:r>
            <a:endParaRPr lang="en-GB" altLang="en-US" sz="3600" b="1" dirty="0">
              <a:solidFill>
                <a:srgbClr val="FF0066"/>
              </a:solidFill>
              <a:effectLst>
                <a:outerShdw blurRad="38100" dist="38100" dir="2700000" algn="tl">
                  <a:srgbClr val="000000"/>
                </a:outerShdw>
              </a:effectLst>
              <a:latin typeface="Arial" pitchFamily="34" charset="0"/>
              <a:cs typeface="Arial" pitchFamily="34" charset="0"/>
            </a:endParaRPr>
          </a:p>
        </p:txBody>
      </p:sp>
      <p:sp>
        <p:nvSpPr>
          <p:cNvPr id="30731" name="Text Box 11"/>
          <p:cNvSpPr txBox="1">
            <a:spLocks noChangeArrowheads="1"/>
          </p:cNvSpPr>
          <p:nvPr/>
        </p:nvSpPr>
        <p:spPr bwMode="auto">
          <a:xfrm>
            <a:off x="5486400" y="1595438"/>
            <a:ext cx="2636838" cy="647700"/>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algn="ctr" eaLnBrk="1" hangingPunct="1">
              <a:spcBef>
                <a:spcPts val="2500"/>
              </a:spcBef>
              <a:buClr>
                <a:srgbClr val="00FFFF"/>
              </a:buClr>
              <a:buSzPct val="100000"/>
              <a:buFont typeface="Times New Roman" pitchFamily="18" charset="0"/>
              <a:buNone/>
              <a:defRPr/>
            </a:pPr>
            <a:r>
              <a:rPr lang="zh-CN" altLang="en-US" sz="3600" b="1" i="1" dirty="0">
                <a:solidFill>
                  <a:srgbClr val="00FFFF"/>
                </a:solidFill>
                <a:effectLst>
                  <a:outerShdw blurRad="38100" dist="38100" dir="2700000" algn="tl">
                    <a:srgbClr val="000000"/>
                  </a:outerShdw>
                </a:effectLst>
                <a:latin typeface="Arial" pitchFamily="34" charset="0"/>
                <a:cs typeface="Arial" pitchFamily="34" charset="0"/>
              </a:rPr>
              <a:t>第二降临</a:t>
            </a:r>
            <a:endParaRPr lang="en-GB" altLang="en-US" sz="3600" b="1" i="1" dirty="0">
              <a:solidFill>
                <a:srgbClr val="00FFFF"/>
              </a:solidFill>
              <a:effectLst>
                <a:outerShdw blurRad="38100" dist="38100" dir="2700000" algn="tl">
                  <a:srgbClr val="000000"/>
                </a:outerShdw>
              </a:effectLst>
              <a:latin typeface="Arial" pitchFamily="34" charset="0"/>
              <a:cs typeface="Arial" pitchFamily="34" charset="0"/>
            </a:endParaRP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charset="0"/>
                <a:ea typeface="MS PGothic" charset="0"/>
                <a:cs typeface="Arial" charset="0"/>
              </a:defRPr>
            </a:lvl1pPr>
            <a:lvl2pPr marL="7429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charset="0"/>
                <a:ea typeface="MS PGothic" charset="0"/>
                <a:cs typeface="Arial"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ea typeface="MS PGothic" charset="0"/>
                <a:cs typeface="Arial"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MS PGothic" charset="0"/>
                <a:cs typeface="Arial"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MS PGothic" charset="0"/>
                <a:cs typeface="Arial" charset="0"/>
              </a:defRPr>
            </a:lvl5pPr>
            <a:lvl6pPr>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MS PGothic" charset="0"/>
                <a:cs typeface="Arial" charset="0"/>
              </a:defRPr>
            </a:lvl6pPr>
            <a:lvl7pPr>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MS PGothic" charset="0"/>
                <a:cs typeface="Arial" charset="0"/>
              </a:defRPr>
            </a:lvl7pPr>
            <a:lvl8pPr>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MS PGothic" charset="0"/>
                <a:cs typeface="Arial" charset="0"/>
              </a:defRPr>
            </a:lvl8pPr>
            <a:lvl9pPr>
              <a:buFont typeface="Times New Roman"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ea typeface="MS PGothic" charset="0"/>
                <a:cs typeface="Arial" charset="0"/>
              </a:defRPr>
            </a:lvl9pPr>
          </a:lstStyle>
          <a:p>
            <a:pPr algn="ctr" defTabSz="449263">
              <a:spcBef>
                <a:spcPts val="2750"/>
              </a:spcBef>
              <a:buClr>
                <a:srgbClr val="FFFFFF"/>
              </a:buClr>
              <a:buSzPct val="100000"/>
              <a:buFont typeface="Times New Roman" charset="0"/>
              <a:buNone/>
              <a:defRPr/>
            </a:pPr>
            <a:endParaRPr lang="en-GB" sz="4000" b="1">
              <a:solidFill>
                <a:srgbClr val="FFFFFF"/>
              </a:solidFill>
              <a:effectLst>
                <a:outerShdw blurRad="38100" dist="38100" dir="2700000" algn="tl">
                  <a:srgbClr val="000000"/>
                </a:outerShdw>
              </a:effectLst>
            </a:endParaRPr>
          </a:p>
        </p:txBody>
      </p:sp>
      <p:sp>
        <p:nvSpPr>
          <p:cNvPr id="321550" name="Text Box 13"/>
          <p:cNvSpPr txBox="1">
            <a:spLocks noChangeArrowheads="1"/>
          </p:cNvSpPr>
          <p:nvPr/>
        </p:nvSpPr>
        <p:spPr bwMode="auto">
          <a:xfrm>
            <a:off x="8399463" y="95250"/>
            <a:ext cx="609600" cy="401638"/>
          </a:xfrm>
          <a:prstGeom prst="rect">
            <a:avLst/>
          </a:prstGeom>
          <a:noFill/>
          <a:ln w="9525">
            <a:noFill/>
            <a:round/>
            <a:headEnd/>
            <a:tailEnd/>
          </a:ln>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5pPr>
            <a:lvl6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6pPr>
            <a:lvl7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7pPr>
            <a:lvl8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8pPr>
            <a:lvl9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9pPr>
          </a:lstStyle>
          <a:p>
            <a:pPr algn="ctr" defTabSz="449263">
              <a:buClr>
                <a:srgbClr val="FFFFFF"/>
              </a:buClr>
              <a:buSzPct val="100000"/>
              <a:buFont typeface="Times New Roman" charset="0"/>
              <a:buNone/>
              <a:defRPr/>
            </a:pPr>
            <a:r>
              <a:rPr lang="en-GB" sz="2000" b="1">
                <a:solidFill>
                  <a:srgbClr val="FFFFFF"/>
                </a:solidFill>
                <a:effectLst>
                  <a:outerShdw blurRad="38100" dist="38100" dir="2700000" algn="tl">
                    <a:srgbClr val="000000"/>
                  </a:outerShdw>
                </a:effectLst>
              </a:rPr>
              <a:t>473</a:t>
            </a: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pitchFamily="18" charset="0"/>
                <a:ea typeface="MS PGothic" pitchFamily="34" charset="-128"/>
              </a:defRPr>
            </a:lvl9pPr>
          </a:lstStyle>
          <a:p>
            <a:pPr eaLnBrk="1" hangingPunct="1">
              <a:spcBef>
                <a:spcPts val="2500"/>
              </a:spcBef>
              <a:buClr>
                <a:srgbClr val="FF0066"/>
              </a:buClr>
              <a:buSzPct val="100000"/>
              <a:buFont typeface="Times New Roman" pitchFamily="18" charset="0"/>
              <a:buNone/>
              <a:defRPr/>
            </a:pPr>
            <a:r>
              <a:rPr lang="zh-CN" altLang="en-US" sz="3600" b="1" dirty="0">
                <a:solidFill>
                  <a:srgbClr val="FF0066"/>
                </a:solidFill>
                <a:effectLst>
                  <a:outerShdw blurRad="38100" dist="38100" dir="2700000" algn="tl">
                    <a:srgbClr val="000000"/>
                  </a:outerShdw>
                </a:effectLst>
                <a:latin typeface="Arial" pitchFamily="34" charset="0"/>
                <a:cs typeface="Arial" pitchFamily="34" charset="0"/>
              </a:rPr>
              <a:t>审判</a:t>
            </a:r>
            <a:endParaRPr lang="en-GB" altLang="en-US" sz="3600" b="1" dirty="0">
              <a:solidFill>
                <a:srgbClr val="FF0066"/>
              </a:solidFill>
              <a:effectLst>
                <a:outerShdw blurRad="38100" dist="38100" dir="2700000" algn="tl">
                  <a:srgbClr val="000000"/>
                </a:outerShdw>
              </a:effectLst>
              <a:latin typeface="Arial" pitchFamily="34" charset="0"/>
              <a:cs typeface="Arial" pitchFamily="34" charset="0"/>
            </a:endParaRP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Arial" charset="0"/>
                <a:ea typeface="MS PGothic" charset="0"/>
                <a:cs typeface="Arial" charset="0"/>
              </a:defRPr>
            </a:lvl1pPr>
            <a:lvl2pPr marL="742950" indent="-28575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Arial" charset="0"/>
                <a:ea typeface="MS PGothic"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MS PGothic"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5pPr>
            <a:lvl6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6pPr>
            <a:lvl7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7pPr>
            <a:lvl8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8pPr>
            <a:lvl9pPr>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Arial" charset="0"/>
                <a:ea typeface="MS PGothic" charset="0"/>
                <a:cs typeface="Arial" charset="0"/>
              </a:defRPr>
            </a:lvl9pPr>
          </a:lstStyle>
          <a:p>
            <a:pPr algn="ctr" defTabSz="449263">
              <a:spcBef>
                <a:spcPts val="2500"/>
              </a:spcBef>
              <a:buClr>
                <a:srgbClr val="00FFFF"/>
              </a:buClr>
              <a:buSzPct val="100000"/>
              <a:buFont typeface="Times New Roman" charset="0"/>
              <a:buNone/>
              <a:defRPr/>
            </a:pPr>
            <a:r>
              <a:rPr lang="en-GB" sz="3600" b="1" i="1">
                <a:solidFill>
                  <a:srgbClr val="00FFFF"/>
                </a:solidFill>
                <a:effectLst>
                  <a:outerShdw blurRad="38100" dist="38100" dir="2700000" algn="tl">
                    <a:srgbClr val="000000"/>
                  </a:outerShdw>
                </a:effectLst>
              </a:rPr>
              <a:t>=</a:t>
            </a:r>
          </a:p>
        </p:txBody>
      </p:sp>
      <p:sp>
        <p:nvSpPr>
          <p:cNvPr id="17" name="Title 16"/>
          <p:cNvSpPr>
            <a:spLocks noGrp="1"/>
          </p:cNvSpPr>
          <p:nvPr>
            <p:ph type="title" idx="4294967295"/>
          </p:nvPr>
        </p:nvSpPr>
        <p:spPr>
          <a:xfrm>
            <a:off x="685800" y="152400"/>
            <a:ext cx="7770813" cy="1141413"/>
          </a:xfrm>
        </p:spPr>
        <p:txBody>
          <a:bodyPr/>
          <a:lstStyle/>
          <a:p>
            <a:pPr>
              <a:defRPr/>
            </a:pPr>
            <a:r>
              <a:rPr lang="zh-CN" altLang="en-US" sz="4000" b="1" dirty="0">
                <a:solidFill>
                  <a:srgbClr val="FFFFFF"/>
                </a:solidFill>
                <a:effectLst>
                  <a:outerShdw blurRad="38100" dist="38100" dir="2700000" algn="tl">
                    <a:srgbClr val="000000"/>
                  </a:outerShdw>
                </a:effectLst>
                <a:latin typeface="Arial" charset="0"/>
                <a:ea typeface="ＭＳ Ｐゴシック" charset="0"/>
                <a:cs typeface="Arial" charset="0"/>
              </a:rPr>
              <a:t>千禧年前论</a:t>
            </a:r>
            <a:endParaRPr lang="en-US" dirty="0">
              <a:latin typeface="Times New Roman" charset="0"/>
              <a:ea typeface="ＭＳ Ｐゴシック" charset="0"/>
              <a:cs typeface="ＭＳ Ｐゴシック"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3000"/>
                            </p:stCondLst>
                            <p:childTnLst>
                              <p:par>
                                <p:cTn id="14" presetID="17" presetClass="entr" presetSubtype="8" fill="hold" nodeType="afterEffect">
                                  <p:stCondLst>
                                    <p:cond delay="0"/>
                                  </p:stCondLst>
                                  <p:childTnLst>
                                    <p:set>
                                      <p:cBhvr additive="repl">
                                        <p:cTn id="15" dur="1" fill="hold">
                                          <p:stCondLst>
                                            <p:cond delay="0"/>
                                          </p:stCondLst>
                                        </p:cTn>
                                        <p:tgtEl>
                                          <p:spTgt spid="30726"/>
                                        </p:tgtEl>
                                        <p:attrNameLst>
                                          <p:attrName>style.visibility</p:attrName>
                                        </p:attrNameLst>
                                      </p:cBhvr>
                                      <p:to>
                                        <p:strVal val="visible"/>
                                      </p:to>
                                    </p:set>
                                    <p:anim calcmode="lin" valueType="num">
                                      <p:cBhvr additive="repl">
                                        <p:cTn id="16" dur="500" fill="hold"/>
                                        <p:tgtEl>
                                          <p:spTgt spid="30726"/>
                                        </p:tgtEl>
                                        <p:attrNameLst>
                                          <p:attrName>ppt_x</p:attrName>
                                        </p:attrNameLst>
                                      </p:cBhvr>
                                      <p:tavLst>
                                        <p:tav tm="100000">
                                          <p:val>
                                            <p:strVal val="#ppt_x-#ppt_w/2"/>
                                          </p:val>
                                        </p:tav>
                                        <p:tav>
                                          <p:val>
                                            <p:strVal val="#ppt_x"/>
                                          </p:val>
                                        </p:tav>
                                      </p:tavLst>
                                    </p:anim>
                                    <p:anim calcmode="lin" valueType="num">
                                      <p:cBhvr additive="repl">
                                        <p:cTn id="17" dur="500" fill="hold"/>
                                        <p:tgtEl>
                                          <p:spTgt spid="30726"/>
                                        </p:tgtEl>
                                        <p:attrNameLst>
                                          <p:attrName>ppt_y</p:attrName>
                                        </p:attrNameLst>
                                      </p:cBhvr>
                                      <p:tavLst>
                                        <p:tav tm="100000">
                                          <p:val>
                                            <p:strVal val="#ppt_y"/>
                                          </p:val>
                                        </p:tav>
                                        <p:tav>
                                          <p:val>
                                            <p:strVal val="#ppt_y"/>
                                          </p:val>
                                        </p:tav>
                                      </p:tavLst>
                                    </p:anim>
                                    <p:anim calcmode="lin" valueType="num">
                                      <p:cBhvr additive="repl">
                                        <p:cTn id="18" dur="500" fill="hold"/>
                                        <p:tgtEl>
                                          <p:spTgt spid="30726"/>
                                        </p:tgtEl>
                                        <p:attrNameLst>
                                          <p:attrName>ppt_w</p:attrName>
                                        </p:attrNameLst>
                                      </p:cBhvr>
                                      <p:tavLst>
                                        <p:tav tm="100000">
                                          <p:val>
                                            <p:fltVal val="0"/>
                                          </p:val>
                                        </p:tav>
                                        <p:tav>
                                          <p:val>
                                            <p:strVal val="#ppt_w"/>
                                          </p:val>
                                        </p:tav>
                                      </p:tavLst>
                                    </p:anim>
                                    <p:anim calcmode="lin" valueType="num">
                                      <p:cBhvr additive="repl">
                                        <p:cTn id="19" dur="500" fill="hold"/>
                                        <p:tgtEl>
                                          <p:spTgt spid="30726"/>
                                        </p:tgtEl>
                                        <p:attrNameLst>
                                          <p:attrName>ppt_h</p:attrName>
                                        </p:attrNameLst>
                                      </p:cBhvr>
                                      <p:tavLst>
                                        <p:tav tm="100000">
                                          <p:val>
                                            <p:strVal val="#ppt_h"/>
                                          </p:val>
                                        </p:tav>
                                        <p:tav>
                                          <p:val>
                                            <p:strVal val="#ppt_h"/>
                                          </p:val>
                                        </p:tav>
                                      </p:tavLst>
                                    </p:anim>
                                  </p:childTnLst>
                                </p:cTn>
                              </p:par>
                            </p:childTnLst>
                          </p:cTn>
                        </p:par>
                        <p:par>
                          <p:cTn id="20" fill="hold" nodeType="afterGroup">
                            <p:stCondLst>
                              <p:cond delay="4500"/>
                            </p:stCondLst>
                            <p:childTnLst>
                              <p:par>
                                <p:cTn id="21" presetID="17" presetClass="entr" presetSubtype="10" fill="hold" nodeType="afterEffect">
                                  <p:stCondLst>
                                    <p:cond delay="0"/>
                                  </p:stCondLst>
                                  <p:childTnLst>
                                    <p:set>
                                      <p:cBhvr additive="repl">
                                        <p:cTn id="22" dur="1" fill="hold">
                                          <p:stCondLst>
                                            <p:cond delay="0"/>
                                          </p:stCondLst>
                                        </p:cTn>
                                        <p:tgtEl>
                                          <p:spTgt spid="30725"/>
                                        </p:tgtEl>
                                        <p:attrNameLst>
                                          <p:attrName>style.visibility</p:attrName>
                                        </p:attrNameLst>
                                      </p:cBhvr>
                                      <p:to>
                                        <p:strVal val="visible"/>
                                      </p:to>
                                    </p:set>
                                    <p:anim calcmode="lin" valueType="num">
                                      <p:cBhvr additive="repl">
                                        <p:cTn id="23" dur="500" fill="hold"/>
                                        <p:tgtEl>
                                          <p:spTgt spid="30725"/>
                                        </p:tgtEl>
                                        <p:attrNameLst>
                                          <p:attrName>ppt_w</p:attrName>
                                        </p:attrNameLst>
                                      </p:cBhvr>
                                      <p:tavLst>
                                        <p:tav tm="100000">
                                          <p:val>
                                            <p:fltVal val="0"/>
                                          </p:val>
                                        </p:tav>
                                        <p:tav>
                                          <p:val>
                                            <p:strVal val="#ppt_w"/>
                                          </p:val>
                                        </p:tav>
                                      </p:tavLst>
                                    </p:anim>
                                    <p:anim calcmode="lin" valueType="num">
                                      <p:cBhvr additive="repl">
                                        <p:cTn id="24" dur="500" fill="hold"/>
                                        <p:tgtEl>
                                          <p:spTgt spid="30725"/>
                                        </p:tgtEl>
                                        <p:attrNameLst>
                                          <p:attrName>ppt_h</p:attrName>
                                        </p:attrNameLst>
                                      </p:cBhvr>
                                      <p:tavLst>
                                        <p:tav tm="100000">
                                          <p:val>
                                            <p:strVal val="#ppt_h"/>
                                          </p:val>
                                        </p:tav>
                                        <p:tav>
                                          <p:val>
                                            <p:strVal val="#ppt_h"/>
                                          </p:val>
                                        </p:tav>
                                      </p:tavLst>
                                    </p:anim>
                                  </p:childTnLst>
                                </p:cTn>
                              </p:par>
                            </p:childTnLst>
                          </p:cTn>
                        </p:par>
                        <p:par>
                          <p:cTn id="25" fill="hold" nodeType="afterGroup">
                            <p:stCondLst>
                              <p:cond delay="6000"/>
                            </p:stCondLst>
                            <p:childTnLst>
                              <p:par>
                                <p:cTn id="26" presetID="2" presetClass="entr" presetSubtype="1" fill="hold" nodeType="afterEffect">
                                  <p:stCondLst>
                                    <p:cond delay="0"/>
                                  </p:stCondLst>
                                  <p:childTnLst>
                                    <p:set>
                                      <p:cBhvr additive="repl">
                                        <p:cTn id="27" dur="1" fill="hold">
                                          <p:stCondLst>
                                            <p:cond delay="0"/>
                                          </p:stCondLst>
                                        </p:cTn>
                                        <p:tgtEl>
                                          <p:spTgt spid="30724"/>
                                        </p:tgtEl>
                                        <p:attrNameLst>
                                          <p:attrName>style.visibility</p:attrName>
                                        </p:attrNameLst>
                                      </p:cBhvr>
                                      <p:to>
                                        <p:strVal val="visible"/>
                                      </p:to>
                                    </p:set>
                                    <p:anim calcmode="lin" valueType="num">
                                      <p:cBhvr>
                                        <p:cTn id="28" dur="500" fill="hold"/>
                                        <p:tgtEl>
                                          <p:spTgt spid="30724"/>
                                        </p:tgtEl>
                                        <p:attrNameLst>
                                          <p:attrName>ppt_x</p:attrName>
                                        </p:attrNameLst>
                                      </p:cBhvr>
                                      <p:tavLst>
                                        <p:tav tm="100000">
                                          <p:val>
                                            <p:strVal val="#ppt_x"/>
                                          </p:val>
                                        </p:tav>
                                        <p:tav>
                                          <p:val>
                                            <p:strVal val="#ppt_x"/>
                                          </p:val>
                                        </p:tav>
                                      </p:tavLst>
                                    </p:anim>
                                    <p:anim calcmode="lin" valueType="num">
                                      <p:cBhvr>
                                        <p:cTn id="29" dur="500" fill="hold"/>
                                        <p:tgtEl>
                                          <p:spTgt spid="30724"/>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30722"/>
                                        </p:tgtEl>
                                        <p:attrNameLst>
                                          <p:attrName>style.visibility</p:attrName>
                                        </p:attrNameLst>
                                      </p:cBhvr>
                                      <p:to>
                                        <p:strVal val="visible"/>
                                      </p:to>
                                    </p:set>
                                    <p:anim calcmode="lin" valueType="num">
                                      <p:cBhvr>
                                        <p:cTn id="33" dur="500" fill="hold"/>
                                        <p:tgtEl>
                                          <p:spTgt spid="30722"/>
                                        </p:tgtEl>
                                        <p:attrNameLst>
                                          <p:attrName>ppt_x</p:attrName>
                                        </p:attrNameLst>
                                      </p:cBhvr>
                                      <p:tavLst>
                                        <p:tav tm="100000">
                                          <p:val>
                                            <p:strVal val="#ppt_x"/>
                                          </p:val>
                                        </p:tav>
                                        <p:tav>
                                          <p:val>
                                            <p:strVal val="#ppt_x"/>
                                          </p:val>
                                        </p:tav>
                                      </p:tavLst>
                                    </p:anim>
                                    <p:anim calcmode="lin" valueType="num">
                                      <p:cBhvr>
                                        <p:cTn id="34" dur="500" fill="hold"/>
                                        <p:tgtEl>
                                          <p:spTgt spid="30722"/>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30734"/>
                                        </p:tgtEl>
                                        <p:attrNameLst>
                                          <p:attrName>style.visibility</p:attrName>
                                        </p:attrNameLst>
                                      </p:cBhvr>
                                      <p:to>
                                        <p:strVal val="visible"/>
                                      </p:to>
                                    </p:set>
                                    <p:anim calcmode="lin" valueType="num">
                                      <p:cBhvr>
                                        <p:cTn id="38" dur="500" fill="hold"/>
                                        <p:tgtEl>
                                          <p:spTgt spid="30734"/>
                                        </p:tgtEl>
                                        <p:attrNameLst>
                                          <p:attrName>ppt_x</p:attrName>
                                        </p:attrNameLst>
                                      </p:cBhvr>
                                      <p:tavLst>
                                        <p:tav tm="100000">
                                          <p:val>
                                            <p:strVal val="#ppt_x"/>
                                          </p:val>
                                        </p:tav>
                                        <p:tav>
                                          <p:val>
                                            <p:strVal val="#ppt_x"/>
                                          </p:val>
                                        </p:tav>
                                      </p:tavLst>
                                    </p:anim>
                                    <p:anim calcmode="lin" valueType="num">
                                      <p:cBhvr>
                                        <p:cTn id="39" dur="500" fill="hold"/>
                                        <p:tgtEl>
                                          <p:spTgt spid="3073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6500"/>
                            </p:stCondLst>
                            <p:childTnLst>
                              <p:par>
                                <p:cTn id="41" presetID="17" presetClass="entr" presetSubtype="10" fill="hold" nodeType="afterEffect">
                                  <p:stCondLst>
                                    <p:cond delay="0"/>
                                  </p:stCondLst>
                                  <p:childTnLst>
                                    <p:set>
                                      <p:cBhvr additive="repl">
                                        <p:cTn id="42" dur="1" fill="hold">
                                          <p:stCondLst>
                                            <p:cond delay="0"/>
                                          </p:stCondLst>
                                        </p:cTn>
                                        <p:tgtEl>
                                          <p:spTgt spid="30728"/>
                                        </p:tgtEl>
                                        <p:attrNameLst>
                                          <p:attrName>style.visibility</p:attrName>
                                        </p:attrNameLst>
                                      </p:cBhvr>
                                      <p:to>
                                        <p:strVal val="visible"/>
                                      </p:to>
                                    </p:set>
                                    <p:anim calcmode="lin" valueType="num">
                                      <p:cBhvr additive="repl">
                                        <p:cTn id="43" dur="500" fill="hold"/>
                                        <p:tgtEl>
                                          <p:spTgt spid="30728"/>
                                        </p:tgtEl>
                                        <p:attrNameLst>
                                          <p:attrName>ppt_w</p:attrName>
                                        </p:attrNameLst>
                                      </p:cBhvr>
                                      <p:tavLst>
                                        <p:tav tm="100000">
                                          <p:val>
                                            <p:fltVal val="0"/>
                                          </p:val>
                                        </p:tav>
                                        <p:tav>
                                          <p:val>
                                            <p:strVal val="#ppt_w"/>
                                          </p:val>
                                        </p:tav>
                                      </p:tavLst>
                                    </p:anim>
                                    <p:anim calcmode="lin" valueType="num">
                                      <p:cBhvr additive="repl">
                                        <p:cTn id="44" dur="500" fill="hold"/>
                                        <p:tgtEl>
                                          <p:spTgt spid="30728"/>
                                        </p:tgtEl>
                                        <p:attrNameLst>
                                          <p:attrName>ppt_h</p:attrName>
                                        </p:attrNameLst>
                                      </p:cBhvr>
                                      <p:tavLst>
                                        <p:tav tm="100000">
                                          <p:val>
                                            <p:strVal val="#ppt_h"/>
                                          </p:val>
                                        </p:tav>
                                        <p:tav>
                                          <p:val>
                                            <p:strVal val="#ppt_h"/>
                                          </p:val>
                                        </p:tav>
                                      </p:tavLst>
                                    </p:anim>
                                  </p:childTnLst>
                                </p:cTn>
                              </p:par>
                            </p:childTnLst>
                          </p:cTn>
                        </p:par>
                        <p:par>
                          <p:cTn id="45" fill="hold" nodeType="afterGroup">
                            <p:stCondLst>
                              <p:cond delay="20000"/>
                            </p:stCondLst>
                            <p:childTnLst>
                              <p:par>
                                <p:cTn id="46" presetID="17" presetClass="entr" presetSubtype="10" fill="hold" nodeType="afterEffect">
                                  <p:stCondLst>
                                    <p:cond delay="0"/>
                                  </p:stCondLst>
                                  <p:childTnLst>
                                    <p:set>
                                      <p:cBhvr additive="repl">
                                        <p:cTn id="47" dur="1" fill="hold">
                                          <p:stCondLst>
                                            <p:cond delay="0"/>
                                          </p:stCondLst>
                                        </p:cTn>
                                        <p:tgtEl>
                                          <p:spTgt spid="30727"/>
                                        </p:tgtEl>
                                        <p:attrNameLst>
                                          <p:attrName>style.visibility</p:attrName>
                                        </p:attrNameLst>
                                      </p:cBhvr>
                                      <p:to>
                                        <p:strVal val="visible"/>
                                      </p:to>
                                    </p:set>
                                    <p:anim calcmode="lin" valueType="num">
                                      <p:cBhvr additive="repl">
                                        <p:cTn id="48" dur="500" fill="hold"/>
                                        <p:tgtEl>
                                          <p:spTgt spid="30727"/>
                                        </p:tgtEl>
                                        <p:attrNameLst>
                                          <p:attrName>ppt_w</p:attrName>
                                        </p:attrNameLst>
                                      </p:cBhvr>
                                      <p:tavLst>
                                        <p:tav tm="100000">
                                          <p:val>
                                            <p:fltVal val="0"/>
                                          </p:val>
                                        </p:tav>
                                        <p:tav>
                                          <p:val>
                                            <p:strVal val="#ppt_w"/>
                                          </p:val>
                                        </p:tav>
                                      </p:tavLst>
                                    </p:anim>
                                    <p:anim calcmode="lin" valueType="num">
                                      <p:cBhvr additive="repl">
                                        <p:cTn id="49" dur="500" fill="hold"/>
                                        <p:tgtEl>
                                          <p:spTgt spid="30727"/>
                                        </p:tgtEl>
                                        <p:attrNameLst>
                                          <p:attrName>ppt_h</p:attrName>
                                        </p:attrNameLst>
                                      </p:cBhvr>
                                      <p:tavLst>
                                        <p:tav tm="100000">
                                          <p:val>
                                            <p:strVal val="#ppt_h"/>
                                          </p:val>
                                        </p:tav>
                                        <p:tav>
                                          <p:val>
                                            <p:strVal val="#ppt_h"/>
                                          </p:val>
                                        </p:tav>
                                      </p:tavLst>
                                    </p:anim>
                                  </p:childTnLst>
                                </p:cTn>
                              </p:par>
                            </p:childTnLst>
                          </p:cTn>
                        </p:par>
                        <p:par>
                          <p:cTn id="50" fill="hold" nodeType="afterGroup">
                            <p:stCondLst>
                              <p:cond delay="24500"/>
                            </p:stCondLst>
                            <p:childTnLst>
                              <p:par>
                                <p:cTn id="51" presetID="2" presetClass="entr" presetSubtype="4" fill="hold" nodeType="afterEffect">
                                  <p:stCondLst>
                                    <p:cond delay="0"/>
                                  </p:stCondLst>
                                  <p:childTnLst>
                                    <p:set>
                                      <p:cBhvr additive="repl">
                                        <p:cTn id="52" dur="1" fill="hold">
                                          <p:stCondLst>
                                            <p:cond delay="0"/>
                                          </p:stCondLst>
                                        </p:cTn>
                                        <p:tgtEl>
                                          <p:spTgt spid="30730"/>
                                        </p:tgtEl>
                                        <p:attrNameLst>
                                          <p:attrName>style.visibility</p:attrName>
                                        </p:attrNameLst>
                                      </p:cBhvr>
                                      <p:to>
                                        <p:strVal val="visible"/>
                                      </p:to>
                                    </p:set>
                                    <p:anim calcmode="lin" valueType="num">
                                      <p:cBhvr>
                                        <p:cTn id="53" dur="500" fill="hold"/>
                                        <p:tgtEl>
                                          <p:spTgt spid="30730"/>
                                        </p:tgtEl>
                                        <p:attrNameLst>
                                          <p:attrName>ppt_x</p:attrName>
                                        </p:attrNameLst>
                                      </p:cBhvr>
                                      <p:tavLst>
                                        <p:tav tm="100000">
                                          <p:val>
                                            <p:strVal val="#ppt_x"/>
                                          </p:val>
                                        </p:tav>
                                        <p:tav>
                                          <p:val>
                                            <p:strVal val="#ppt_x"/>
                                          </p:val>
                                        </p:tav>
                                      </p:tavLst>
                                    </p:anim>
                                    <p:anim calcmode="lin" valueType="num">
                                      <p:cBhvr>
                                        <p:cTn id="54" dur="500" fill="hold"/>
                                        <p:tgtEl>
                                          <p:spTgt spid="30730"/>
                                        </p:tgtEl>
                                        <p:attrNameLst>
                                          <p:attrName>ppt_y</p:attrName>
                                        </p:attrNameLst>
                                      </p:cBhvr>
                                      <p:tavLst>
                                        <p:tav tm="100000">
                                          <p:val>
                                            <p:strVal val="1+#ppt_h/2"/>
                                          </p:val>
                                        </p:tav>
                                        <p:tav>
                                          <p:val>
                                            <p:strVal val="#ppt_y"/>
                                          </p:val>
                                        </p:tav>
                                      </p:tavLst>
                                    </p:anim>
                                  </p:childTnLst>
                                </p:cTn>
                              </p:par>
                            </p:childTnLst>
                          </p:cTn>
                        </p:par>
                        <p:par>
                          <p:cTn id="55" fill="hold" nodeType="afterGroup">
                            <p:stCondLst>
                              <p:cond delay="28000"/>
                            </p:stCondLst>
                            <p:childTnLst>
                              <p:par>
                                <p:cTn id="56" presetID="2" presetClass="entr" presetSubtype="2" fill="hold" nodeType="afterEffect">
                                  <p:stCondLst>
                                    <p:cond delay="0"/>
                                  </p:stCondLst>
                                  <p:childTnLst>
                                    <p:set>
                                      <p:cBhvr additive="repl">
                                        <p:cTn id="57" dur="1" fill="hold">
                                          <p:stCondLst>
                                            <p:cond delay="0"/>
                                          </p:stCondLst>
                                        </p:cTn>
                                        <p:tgtEl>
                                          <p:spTgt spid="30729"/>
                                        </p:tgtEl>
                                        <p:attrNameLst>
                                          <p:attrName>style.visibility</p:attrName>
                                        </p:attrNameLst>
                                      </p:cBhvr>
                                      <p:to>
                                        <p:strVal val="visible"/>
                                      </p:to>
                                    </p:set>
                                    <p:anim calcmode="lin" valueType="num">
                                      <p:cBhvr>
                                        <p:cTn id="58" dur="500" fill="hold"/>
                                        <p:tgtEl>
                                          <p:spTgt spid="30729"/>
                                        </p:tgtEl>
                                        <p:attrNameLst>
                                          <p:attrName>ppt_x</p:attrName>
                                        </p:attrNameLst>
                                      </p:cBhvr>
                                      <p:tavLst>
                                        <p:tav tm="100000">
                                          <p:val>
                                            <p:strVal val="1+#ppt_w/2"/>
                                          </p:val>
                                        </p:tav>
                                        <p:tav>
                                          <p:val>
                                            <p:strVal val="#ppt_x"/>
                                          </p:val>
                                        </p:tav>
                                      </p:tavLst>
                                    </p:anim>
                                    <p:anim calcmode="lin" valueType="num">
                                      <p:cBhvr>
                                        <p:cTn id="59" dur="500" fill="hold"/>
                                        <p:tgtEl>
                                          <p:spTgt spid="30729"/>
                                        </p:tgtEl>
                                        <p:attrNameLst>
                                          <p:attrName>ppt_y</p:attrName>
                                        </p:attrNameLst>
                                      </p:cBhvr>
                                      <p:tavLst>
                                        <p:tav tm="100000">
                                          <p:val>
                                            <p:strVal val="#ppt_y"/>
                                          </p:val>
                                        </p:tav>
                                        <p:tav>
                                          <p:val>
                                            <p:strVal val="#ppt_y"/>
                                          </p:val>
                                        </p:tav>
                                      </p:tavLst>
                                    </p:anim>
                                  </p:childTnLst>
                                </p:cTn>
                              </p:par>
                            </p:childTnLst>
                          </p:cTn>
                        </p:par>
                        <p:par>
                          <p:cTn id="60" fill="hold" nodeType="afterGroup">
                            <p:stCondLst>
                              <p:cond delay="28500"/>
                            </p:stCondLst>
                            <p:childTnLst>
                              <p:par>
                                <p:cTn id="61" presetID="7" presetClass="entr" presetSubtype="1" fill="hold" nodeType="afterEffect">
                                  <p:stCondLst>
                                    <p:cond delay="0"/>
                                  </p:stCondLst>
                                  <p:childTnLst>
                                    <p:set>
                                      <p:cBhvr additive="repl">
                                        <p:cTn id="62" dur="1" fill="hold">
                                          <p:stCondLst>
                                            <p:cond delay="0"/>
                                          </p:stCondLst>
                                        </p:cTn>
                                        <p:tgtEl>
                                          <p:spTgt spid="16"/>
                                        </p:tgtEl>
                                        <p:attrNameLst>
                                          <p:attrName>style.visibility</p:attrName>
                                        </p:attrNameLst>
                                      </p:cBhvr>
                                      <p:to>
                                        <p:strVal val="visible"/>
                                      </p:to>
                                    </p:set>
                                    <p:anim calcmode="lin" valueType="num">
                                      <p:cBhvr>
                                        <p:cTn id="63" dur="5000" fill="hold"/>
                                        <p:tgtEl>
                                          <p:spTgt spid="16"/>
                                        </p:tgtEl>
                                        <p:attrNameLst>
                                          <p:attrName>ppt_x</p:attrName>
                                        </p:attrNameLst>
                                      </p:cBhvr>
                                      <p:tavLst>
                                        <p:tav tm="100000">
                                          <p:val>
                                            <p:strVal val="#ppt_x"/>
                                          </p:val>
                                        </p:tav>
                                        <p:tav>
                                          <p:val>
                                            <p:strVal val="#ppt_x"/>
                                          </p:val>
                                        </p:tav>
                                      </p:tavLst>
                                    </p:anim>
                                    <p:anim calcmode="lin" valueType="num">
                                      <p:cBhvr>
                                        <p:cTn id="64" dur="5000" fill="hold"/>
                                        <p:tgtEl>
                                          <p:spTgt spid="16"/>
                                        </p:tgtEl>
                                        <p:attrNameLst>
                                          <p:attrName>ppt_y</p:attrName>
                                        </p:attrNameLst>
                                      </p:cBhvr>
                                      <p:tavLst>
                                        <p:tav tm="100000">
                                          <p:val>
                                            <p:strVal val="0-#ppt_h/2"/>
                                          </p:val>
                                        </p:tav>
                                        <p:tav>
                                          <p:val>
                                            <p:strVal val="#ppt_y"/>
                                          </p:val>
                                        </p:tav>
                                      </p:tavLst>
                                    </p:anim>
                                  </p:childTnLst>
                                </p:cTn>
                              </p:par>
                            </p:childTnLst>
                          </p:cTn>
                        </p:par>
                        <p:par>
                          <p:cTn id="65" fill="hold" nodeType="afterGroup">
                            <p:stCondLst>
                              <p:cond delay="33500"/>
                            </p:stCondLst>
                            <p:childTnLst>
                              <p:par>
                                <p:cTn id="66" presetID="7" presetClass="entr" presetSubtype="1" fill="hold" nodeType="afterEffect">
                                  <p:stCondLst>
                                    <p:cond delay="0"/>
                                  </p:stCondLst>
                                  <p:childTnLst>
                                    <p:set>
                                      <p:cBhvr additive="repl">
                                        <p:cTn id="67" dur="1" fill="hold">
                                          <p:stCondLst>
                                            <p:cond delay="0"/>
                                          </p:stCondLst>
                                        </p:cTn>
                                        <p:tgtEl>
                                          <p:spTgt spid="30731"/>
                                        </p:tgtEl>
                                        <p:attrNameLst>
                                          <p:attrName>style.visibility</p:attrName>
                                        </p:attrNameLst>
                                      </p:cBhvr>
                                      <p:to>
                                        <p:strVal val="visible"/>
                                      </p:to>
                                    </p:set>
                                    <p:anim calcmode="lin" valueType="num">
                                      <p:cBhvr>
                                        <p:cTn id="68" dur="5000" fill="hold"/>
                                        <p:tgtEl>
                                          <p:spTgt spid="30731"/>
                                        </p:tgtEl>
                                        <p:attrNameLst>
                                          <p:attrName>ppt_x</p:attrName>
                                        </p:attrNameLst>
                                      </p:cBhvr>
                                      <p:tavLst>
                                        <p:tav tm="100000">
                                          <p:val>
                                            <p:strVal val="#ppt_x"/>
                                          </p:val>
                                        </p:tav>
                                        <p:tav>
                                          <p:val>
                                            <p:strVal val="#ppt_x"/>
                                          </p:val>
                                        </p:tav>
                                      </p:tavLst>
                                    </p:anim>
                                    <p:anim calcmode="lin" valueType="num">
                                      <p:cBhvr>
                                        <p:cTn id="69" dur="5000" fill="hold"/>
                                        <p:tgtEl>
                                          <p:spTgt spid="30731"/>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grpSp>
      <p:sp>
        <p:nvSpPr>
          <p:cNvPr id="32772" name="Text Box 4"/>
          <p:cNvSpPr txBox="1">
            <a:spLocks noChangeArrowheads="1"/>
          </p:cNvSpPr>
          <p:nvPr/>
        </p:nvSpPr>
        <p:spPr bwMode="auto">
          <a:xfrm>
            <a:off x="760413" y="3524250"/>
            <a:ext cx="1263650" cy="525463"/>
          </a:xfrm>
          <a:prstGeom prst="rect">
            <a:avLst/>
          </a:prstGeom>
          <a:solidFill>
            <a:srgbClr val="9C9CD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教会期</a:t>
            </a:r>
            <a:endParaRPr lang="en-GB" sz="2800" b="1">
              <a:solidFill>
                <a:srgbClr val="000000"/>
              </a:solidFill>
              <a:latin typeface="Arial" charset="0"/>
              <a:ea typeface="MS PGothic" charset="0"/>
              <a:cs typeface="MS PGothic"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灾难</a:t>
            </a:r>
            <a:endParaRPr lang="en-GB" altLang="ja-JP" sz="2800" b="1">
              <a:solidFill>
                <a:srgbClr val="000000"/>
              </a:solidFill>
              <a:latin typeface="Arial" charset="0"/>
              <a:cs typeface="Arial" charset="0"/>
            </a:endParaRPr>
          </a:p>
          <a:p>
            <a:pPr algn="ctr" eaLnBrk="1" hangingPunct="1">
              <a:buClr>
                <a:srgbClr val="000000"/>
              </a:buClr>
              <a:buSzPct val="100000"/>
            </a:pPr>
            <a:r>
              <a:rPr lang="en-GB"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亚</a:t>
            </a:r>
            <a:r>
              <a:rPr lang="en-GB" altLang="ja-JP" b="1">
                <a:solidFill>
                  <a:srgbClr val="000000"/>
                </a:solidFill>
                <a:latin typeface="Arial" charset="0"/>
                <a:cs typeface="Arial" charset="0"/>
              </a:rPr>
              <a:t>14:1-2)</a:t>
            </a:r>
            <a:endParaRPr lang="en-GB" sz="2800" b="1">
              <a:solidFill>
                <a:srgbClr val="000000"/>
              </a:solidFill>
              <a:latin typeface="Arial" charset="0"/>
              <a:cs typeface="Arial" charset="0"/>
            </a:endParaRPr>
          </a:p>
        </p:txBody>
      </p:sp>
      <p:sp>
        <p:nvSpPr>
          <p:cNvPr id="32775" name="Text Box 7"/>
          <p:cNvSpPr txBox="1">
            <a:spLocks noChangeArrowheads="1"/>
          </p:cNvSpPr>
          <p:nvPr/>
        </p:nvSpPr>
        <p:spPr bwMode="auto">
          <a:xfrm>
            <a:off x="5507038" y="3524250"/>
            <a:ext cx="1758950" cy="895350"/>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千禧年</a:t>
            </a:r>
            <a:endParaRPr lang="en-GB" altLang="ja-JP" sz="2800" b="1">
              <a:solidFill>
                <a:srgbClr val="000000"/>
              </a:solidFill>
              <a:latin typeface="Arial" charset="0"/>
              <a:cs typeface="Arial" charset="0"/>
            </a:endParaRPr>
          </a:p>
          <a:p>
            <a:pPr algn="ctr" eaLnBrk="1" hangingPunct="1">
              <a:buClr>
                <a:srgbClr val="000000"/>
              </a:buClr>
              <a:buSzPct val="100000"/>
              <a:buFont typeface="Arial" charset="0"/>
              <a:buNone/>
            </a:pPr>
            <a:r>
              <a:rPr lang="en-GB"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亚</a:t>
            </a:r>
            <a:r>
              <a:rPr lang="en-GB" altLang="ja-JP" b="1">
                <a:solidFill>
                  <a:srgbClr val="000000"/>
                </a:solidFill>
                <a:latin typeface="Arial" charset="0"/>
                <a:cs typeface="Arial" charset="0"/>
              </a:rPr>
              <a:t>14:6-21)</a:t>
            </a:r>
            <a:endParaRPr lang="en-GB" sz="2800" b="1">
              <a:solidFill>
                <a:srgbClr val="000000"/>
              </a:solidFill>
              <a:latin typeface="Arial" charset="0"/>
              <a:cs typeface="Arial"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b="1">
                <a:solidFill>
                  <a:srgbClr val="000000"/>
                </a:solidFill>
                <a:latin typeface="Arial" charset="0"/>
                <a:ea typeface="MS PGothic" charset="0"/>
                <a:cs typeface="MS PGothic" charset="0"/>
              </a:rPr>
              <a:t>被提</a:t>
            </a:r>
            <a:br>
              <a:rPr lang="en-GB" altLang="ja-JP" b="1">
                <a:solidFill>
                  <a:srgbClr val="000000"/>
                </a:solidFill>
                <a:latin typeface="Arial" charset="0"/>
                <a:cs typeface="Arial" charset="0"/>
              </a:rPr>
            </a:br>
            <a:r>
              <a:rPr lang="en-GB" altLang="ja-JP"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帖前</a:t>
            </a:r>
            <a:r>
              <a:rPr lang="en-GB" altLang="ja-JP" b="1">
                <a:solidFill>
                  <a:srgbClr val="000000"/>
                </a:solidFill>
                <a:latin typeface="Arial" charset="0"/>
                <a:cs typeface="Arial" charset="0"/>
              </a:rPr>
              <a:t>4:13-18)</a:t>
            </a:r>
            <a:endParaRPr lang="en-GB" b="1">
              <a:solidFill>
                <a:srgbClr val="000000"/>
              </a:solidFill>
              <a:latin typeface="Arial" charset="0"/>
              <a:cs typeface="Arial" charset="0"/>
            </a:endParaRP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9" name="Text Box 11"/>
          <p:cNvSpPr txBox="1">
            <a:spLocks noChangeArrowheads="1"/>
          </p:cNvSpPr>
          <p:nvPr/>
        </p:nvSpPr>
        <p:spPr bwMode="auto">
          <a:xfrm>
            <a:off x="4341813" y="1809750"/>
            <a:ext cx="1673225" cy="895350"/>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第二降临</a:t>
            </a:r>
            <a:endParaRPr lang="en-GB" altLang="ja-JP" sz="2800" b="1">
              <a:solidFill>
                <a:srgbClr val="000000"/>
              </a:solidFill>
              <a:latin typeface="Arial" charset="0"/>
              <a:cs typeface="Arial" charset="0"/>
            </a:endParaRPr>
          </a:p>
          <a:p>
            <a:pPr algn="ctr" eaLnBrk="1" hangingPunct="1">
              <a:buClr>
                <a:srgbClr val="000000"/>
              </a:buClr>
              <a:buSzPct val="100000"/>
              <a:buFont typeface="Arial" charset="0"/>
              <a:buNone/>
            </a:pPr>
            <a:r>
              <a:rPr lang="en-GB"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亚</a:t>
            </a:r>
            <a:r>
              <a:rPr lang="en-GB" altLang="ja-JP" b="1">
                <a:solidFill>
                  <a:srgbClr val="000000"/>
                </a:solidFill>
                <a:latin typeface="Arial" charset="0"/>
                <a:cs typeface="Arial" charset="0"/>
              </a:rPr>
              <a:t>14:3-5)</a:t>
            </a:r>
            <a:endParaRPr lang="en-GB" b="1">
              <a:solidFill>
                <a:srgbClr val="000000"/>
              </a:solidFill>
              <a:latin typeface="Arial" charset="0"/>
              <a:cs typeface="Arial" charset="0"/>
            </a:endParaRPr>
          </a:p>
        </p:txBody>
      </p:sp>
      <p:sp>
        <p:nvSpPr>
          <p:cNvPr id="32780" name="Text Box 12"/>
          <p:cNvSpPr txBox="1">
            <a:spLocks noChangeArrowheads="1"/>
          </p:cNvSpPr>
          <p:nvPr/>
        </p:nvSpPr>
        <p:spPr bwMode="auto">
          <a:xfrm>
            <a:off x="3176588" y="4895850"/>
            <a:ext cx="2216150" cy="1325563"/>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歌革和玛名</a:t>
            </a:r>
            <a:r>
              <a:rPr lang="en-GB" altLang="ja-JP" sz="2800" b="1">
                <a:solidFill>
                  <a:srgbClr val="000000"/>
                </a:solidFill>
                <a:latin typeface="Arial" charset="0"/>
                <a:cs typeface="Arial" charset="0"/>
              </a:rPr>
              <a:t> </a:t>
            </a:r>
            <a:br>
              <a:rPr lang="en-GB" altLang="ja-JP" sz="2800" b="1">
                <a:solidFill>
                  <a:srgbClr val="000000"/>
                </a:solidFill>
                <a:latin typeface="Arial" charset="0"/>
                <a:cs typeface="Arial" charset="0"/>
              </a:rPr>
            </a:br>
            <a:r>
              <a:rPr lang="en-GB" altLang="ja-JP" sz="2800" b="1">
                <a:solidFill>
                  <a:srgbClr val="000000"/>
                </a:solidFill>
                <a:latin typeface="Arial" charset="0"/>
                <a:cs typeface="Arial" charset="0"/>
              </a:rPr>
              <a:t>(</a:t>
            </a:r>
            <a:r>
              <a:rPr lang="zh-CN" altLang="en-US" sz="2800">
                <a:ea typeface="MS PGothic" charset="0"/>
                <a:cs typeface="MS PGothic" charset="0"/>
              </a:rPr>
              <a:t>哈米吉多顿</a:t>
            </a:r>
            <a:r>
              <a:rPr lang="en-GB" altLang="ja-JP" sz="2800" b="1">
                <a:solidFill>
                  <a:srgbClr val="000000"/>
                </a:solidFill>
                <a:latin typeface="Arial" charset="0"/>
                <a:cs typeface="Arial" charset="0"/>
              </a:rPr>
              <a:t>)</a:t>
            </a:r>
            <a:br>
              <a:rPr lang="en-GB" altLang="ja-JP" sz="2800" b="1">
                <a:solidFill>
                  <a:srgbClr val="000000"/>
                </a:solidFill>
                <a:latin typeface="Arial" charset="0"/>
                <a:cs typeface="Arial" charset="0"/>
              </a:rPr>
            </a:br>
            <a:r>
              <a:rPr lang="en-GB" altLang="ja-JP"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结</a:t>
            </a:r>
            <a:r>
              <a:rPr lang="en-GB" altLang="ja-JP" b="1">
                <a:solidFill>
                  <a:srgbClr val="000000"/>
                </a:solidFill>
                <a:latin typeface="Arial" charset="0"/>
                <a:cs typeface="Arial" charset="0"/>
              </a:rPr>
              <a:t>38–39)</a:t>
            </a:r>
            <a:endParaRPr lang="en-GB" sz="2800" b="1">
              <a:solidFill>
                <a:srgbClr val="000000"/>
              </a:solidFill>
              <a:latin typeface="Arial" charset="0"/>
              <a:cs typeface="Arial" charset="0"/>
            </a:endParaRPr>
          </a:p>
        </p:txBody>
      </p:sp>
      <p:sp>
        <p:nvSpPr>
          <p:cNvPr id="32781" name="Text Box 13"/>
          <p:cNvSpPr txBox="1">
            <a:spLocks noChangeArrowheads="1"/>
          </p:cNvSpPr>
          <p:nvPr/>
        </p:nvSpPr>
        <p:spPr bwMode="auto">
          <a:xfrm>
            <a:off x="6480175" y="4914900"/>
            <a:ext cx="2084388" cy="1325563"/>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歌革和玛名</a:t>
            </a:r>
            <a:r>
              <a:rPr lang="en-GB" altLang="ja-JP" sz="2800" b="1">
                <a:solidFill>
                  <a:srgbClr val="000000"/>
                </a:solidFill>
                <a:latin typeface="Arial" charset="0"/>
                <a:cs typeface="Arial" charset="0"/>
              </a:rPr>
              <a:t> </a:t>
            </a:r>
            <a:br>
              <a:rPr lang="en-GB" altLang="ja-JP" sz="2800" b="1">
                <a:solidFill>
                  <a:srgbClr val="000000"/>
                </a:solidFill>
                <a:latin typeface="Arial" charset="0"/>
                <a:cs typeface="Arial" charset="0"/>
              </a:rPr>
            </a:br>
            <a:r>
              <a:rPr lang="zh-CN" altLang="en-US" sz="2800" b="1">
                <a:solidFill>
                  <a:srgbClr val="000000"/>
                </a:solidFill>
                <a:latin typeface="Arial" charset="0"/>
                <a:ea typeface="MS PGothic" charset="0"/>
                <a:cs typeface="MS PGothic" charset="0"/>
              </a:rPr>
              <a:t>重现</a:t>
            </a:r>
            <a:endParaRPr lang="en-GB" altLang="ja-JP" sz="2800" b="1">
              <a:solidFill>
                <a:srgbClr val="000000"/>
              </a:solidFill>
              <a:latin typeface="Arial" charset="0"/>
              <a:cs typeface="Arial" charset="0"/>
            </a:endParaRPr>
          </a:p>
          <a:p>
            <a:pPr algn="ctr" eaLnBrk="1" hangingPunct="1">
              <a:buClr>
                <a:srgbClr val="000000"/>
              </a:buClr>
              <a:buSzPct val="100000"/>
              <a:buFont typeface="Arial" charset="0"/>
              <a:buNone/>
            </a:pPr>
            <a:r>
              <a:rPr lang="en-GB"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启</a:t>
            </a:r>
            <a:r>
              <a:rPr lang="en-GB" altLang="ja-JP" b="1">
                <a:solidFill>
                  <a:srgbClr val="000000"/>
                </a:solidFill>
                <a:latin typeface="Arial" charset="0"/>
                <a:cs typeface="Arial" charset="0"/>
              </a:rPr>
              <a:t>20:7-10)</a:t>
            </a:r>
            <a:endParaRPr lang="en-GB" b="1">
              <a:solidFill>
                <a:srgbClr val="000000"/>
              </a:solidFill>
              <a:latin typeface="Arial" charset="0"/>
              <a:cs typeface="Arial" charset="0"/>
            </a:endParaRP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04143" name="Title 18"/>
          <p:cNvSpPr>
            <a:spLocks noGrp="1"/>
          </p:cNvSpPr>
          <p:nvPr>
            <p:ph type="title" idx="4294967295"/>
          </p:nvPr>
        </p:nvSpPr>
        <p:spPr>
          <a:xfrm>
            <a:off x="0" y="0"/>
            <a:ext cx="9144000" cy="914400"/>
          </a:xfrm>
          <a:solidFill>
            <a:srgbClr val="000000"/>
          </a:solidFill>
        </p:spPr>
        <p:txBody>
          <a:bodyPr/>
          <a:lstStyle/>
          <a:p>
            <a:r>
              <a:rPr lang="zh-CN" altLang="en-US" sz="3600" b="1">
                <a:solidFill>
                  <a:schemeClr val="bg1"/>
                </a:solidFill>
                <a:latin typeface="Arial" charset="0"/>
                <a:ea typeface="MS PGothic" charset="0"/>
              </a:rPr>
              <a:t>时代论时间表</a:t>
            </a:r>
            <a:endParaRPr lang="en-US" sz="5400" b="1">
              <a:latin typeface="Arial" charset="0"/>
              <a:ea typeface="MS PGothic"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2" name="Text Box 14"/>
          <p:cNvSpPr txBox="1">
            <a:spLocks noChangeArrowheads="1"/>
          </p:cNvSpPr>
          <p:nvPr/>
        </p:nvSpPr>
        <p:spPr bwMode="auto">
          <a:xfrm>
            <a:off x="6840538" y="981075"/>
            <a:ext cx="1912937" cy="1325563"/>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2pPr>
            <a:lvl3pPr marL="11430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3pPr>
            <a:lvl4pPr marL="16002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4pPr>
            <a:lvl5pPr marL="2057400" indent="-228600" defTabSz="449263"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Times New Roman" charset="0"/>
                <a:ea typeface="ＭＳ Ｐゴシック" charset="0"/>
              </a:defRPr>
            </a:lvl9pPr>
          </a:lstStyle>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白色的</a:t>
            </a:r>
            <a:endParaRPr lang="en-US" altLang="zh-CN" sz="2800" b="1">
              <a:solidFill>
                <a:srgbClr val="000000"/>
              </a:solidFill>
              <a:latin typeface="Arial" charset="0"/>
              <a:cs typeface="Arial" charset="0"/>
            </a:endParaRPr>
          </a:p>
          <a:p>
            <a:pPr algn="ctr" eaLnBrk="1" hangingPunct="1">
              <a:buClr>
                <a:srgbClr val="000000"/>
              </a:buClr>
              <a:buSzPct val="100000"/>
              <a:buFont typeface="Arial" charset="0"/>
              <a:buNone/>
            </a:pPr>
            <a:r>
              <a:rPr lang="zh-CN" altLang="en-US" sz="2800" b="1">
                <a:solidFill>
                  <a:srgbClr val="000000"/>
                </a:solidFill>
                <a:latin typeface="Arial" charset="0"/>
                <a:ea typeface="MS PGothic" charset="0"/>
                <a:cs typeface="MS PGothic" charset="0"/>
              </a:rPr>
              <a:t>大宝座</a:t>
            </a:r>
            <a:endParaRPr lang="en-GB" altLang="ja-JP" sz="2800" b="1">
              <a:solidFill>
                <a:srgbClr val="000000"/>
              </a:solidFill>
              <a:latin typeface="Arial" charset="0"/>
              <a:cs typeface="Arial" charset="0"/>
            </a:endParaRPr>
          </a:p>
          <a:p>
            <a:pPr algn="ctr" eaLnBrk="1" hangingPunct="1">
              <a:buClr>
                <a:srgbClr val="000000"/>
              </a:buClr>
              <a:buSzPct val="100000"/>
              <a:buFont typeface="Arial" charset="0"/>
              <a:buNone/>
            </a:pPr>
            <a:r>
              <a:rPr lang="en-GB" b="1">
                <a:solidFill>
                  <a:srgbClr val="000000"/>
                </a:solidFill>
                <a:latin typeface="Arial" charset="0"/>
                <a:cs typeface="Arial" charset="0"/>
              </a:rPr>
              <a:t>(</a:t>
            </a:r>
            <a:r>
              <a:rPr lang="zh-CN" altLang="en-US" b="1">
                <a:solidFill>
                  <a:srgbClr val="000000"/>
                </a:solidFill>
                <a:latin typeface="Arial" charset="0"/>
                <a:ea typeface="MS PGothic" charset="0"/>
                <a:cs typeface="MS PGothic" charset="0"/>
              </a:rPr>
              <a:t>启</a:t>
            </a:r>
            <a:r>
              <a:rPr lang="en-GB" altLang="ja-JP" b="1">
                <a:solidFill>
                  <a:srgbClr val="000000"/>
                </a:solidFill>
                <a:latin typeface="Arial" charset="0"/>
                <a:cs typeface="Arial" charset="0"/>
              </a:rPr>
              <a:t>20:11-14)</a:t>
            </a:r>
            <a:endParaRPr lang="en-GB" b="1">
              <a:solidFill>
                <a:srgbClr val="000000"/>
              </a:solidFill>
              <a:latin typeface="Arial" charset="0"/>
              <a:cs typeface="Arial" charset="0"/>
            </a:endParaRP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04147"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defTabSz="449263"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cs typeface="ＭＳ Ｐゴシック" charset="0"/>
              </a:defRPr>
            </a:lvl1pPr>
            <a:lvl2pPr marL="742950" indent="-285750" defTabSz="449263"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2pPr>
            <a:lvl3pPr marL="1143000" indent="-228600" defTabSz="449263"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3pPr>
            <a:lvl4pPr marL="1600200" indent="-228600" defTabSz="449263"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4pPr>
            <a:lvl5pPr marL="2057400" indent="-228600" defTabSz="449263"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Times New Roman" charset="0"/>
                <a:ea typeface="ＭＳ Ｐゴシック" charset="0"/>
              </a:defRPr>
            </a:lvl9pPr>
          </a:lstStyle>
          <a:p>
            <a:pPr algn="ctr" eaLnBrk="1" hangingPunct="1">
              <a:lnSpc>
                <a:spcPct val="93000"/>
              </a:lnSpc>
              <a:buClr>
                <a:srgbClr val="FFFFFF"/>
              </a:buClr>
              <a:buSzPct val="100000"/>
              <a:buFont typeface="Arial" charset="0"/>
              <a:buNone/>
            </a:pPr>
            <a:r>
              <a:rPr lang="en-GB" b="1">
                <a:solidFill>
                  <a:srgbClr val="FFFFFF"/>
                </a:solidFill>
                <a:latin typeface="Arial" charset="0"/>
                <a:ea typeface="MS PGothic" charset="0"/>
                <a:cs typeface="MS PGothic" charset="0"/>
              </a:rPr>
              <a:t>473</a:t>
            </a:r>
          </a:p>
        </p:txBody>
      </p:sp>
      <p:sp>
        <p:nvSpPr>
          <p:cNvPr id="22" name="Text Box 14"/>
          <p:cNvSpPr txBox="1">
            <a:spLocks noChangeArrowheads="1"/>
          </p:cNvSpPr>
          <p:nvPr/>
        </p:nvSpPr>
        <p:spPr bwMode="auto">
          <a:xfrm>
            <a:off x="2555776" y="2780928"/>
            <a:ext cx="5184576" cy="463846"/>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zh-CN" altLang="en-US" b="1" dirty="0">
                <a:solidFill>
                  <a:srgbClr val="FFFFFF"/>
                </a:solidFill>
                <a:cs typeface="Arial" charset="0"/>
              </a:rPr>
              <a:t>主的日子</a:t>
            </a:r>
            <a:endParaRPr lang="en-GB" b="1" dirty="0">
              <a:solidFill>
                <a:srgbClr val="FFFFFF"/>
              </a:solidFill>
              <a:cs typeface="Arial" charset="0"/>
            </a:endParaRPr>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72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10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6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48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0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1970213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75" y="-13514"/>
            <a:ext cx="9153675" cy="6106809"/>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8964" y="3861048"/>
            <a:ext cx="9144000" cy="20761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战胜灰心的方法是</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看清自己是谁并且要往哪里去</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79529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267945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到那日，必有一个泉源</a:t>
            </a:r>
            <a:r>
              <a:rPr lang="ko-KR" altLang="en-US" sz="2800" b="1" dirty="0">
                <a:effectLst>
                  <a:glow rad="127000">
                    <a:schemeClr val="tx1"/>
                  </a:glow>
                </a:effectLst>
                <a:latin typeface="Arial" charset="0"/>
                <a:ea typeface="ＭＳ Ｐゴシック" charset="0"/>
                <a:cs typeface="ＭＳ Ｐゴシック" charset="0"/>
              </a:rPr>
              <a:t>，</a:t>
            </a:r>
            <a:br>
              <a:rPr lang="en-US" altLang="ko-KR" sz="2800" b="1" dirty="0">
                <a:effectLst>
                  <a:glow rad="127000">
                    <a:schemeClr val="tx1"/>
                  </a:glow>
                </a:effectLst>
                <a:latin typeface="Arial" charset="0"/>
                <a:ea typeface="ＭＳ Ｐゴシック" charset="0"/>
                <a:cs typeface="ＭＳ Ｐゴシック" charset="0"/>
              </a:rPr>
            </a:br>
            <a:r>
              <a:rPr lang="ko-KR" altLang="en-US" sz="2800" b="1" dirty="0" err="1">
                <a:effectLst>
                  <a:glow rad="127000">
                    <a:schemeClr val="tx1"/>
                  </a:glow>
                </a:effectLst>
                <a:latin typeface="Arial" charset="0"/>
                <a:ea typeface="ＭＳ Ｐゴシック" charset="0"/>
                <a:cs typeface="ＭＳ Ｐゴシック" charset="0"/>
              </a:rPr>
              <a:t>为大卫家和耶路撒冷的居民开放</a:t>
            </a:r>
            <a:r>
              <a:rPr lang="ko-KR" altLang="en-US" sz="2800" b="1" dirty="0">
                <a:effectLst>
                  <a:glow rad="127000">
                    <a:schemeClr val="tx1"/>
                  </a:glow>
                </a:effectLst>
                <a:latin typeface="Arial" charset="0"/>
                <a:ea typeface="ＭＳ Ｐゴシック" charset="0"/>
                <a:cs typeface="ＭＳ Ｐゴシック" charset="0"/>
              </a:rPr>
              <a:t>，</a:t>
            </a:r>
            <a:br>
              <a:rPr lang="en-US" altLang="ko-KR" sz="2800" b="1" dirty="0">
                <a:effectLst>
                  <a:glow rad="127000">
                    <a:schemeClr val="tx1"/>
                  </a:glow>
                </a:effectLst>
                <a:latin typeface="Arial" charset="0"/>
                <a:ea typeface="ＭＳ Ｐゴシック" charset="0"/>
                <a:cs typeface="ＭＳ Ｐゴシック" charset="0"/>
              </a:rPr>
            </a:br>
            <a:r>
              <a:rPr lang="ko-KR" altLang="en-US" sz="2800" b="1" dirty="0" err="1">
                <a:effectLst>
                  <a:glow rad="127000">
                    <a:schemeClr val="tx1"/>
                  </a:glow>
                </a:effectLst>
                <a:latin typeface="Arial" charset="0"/>
                <a:ea typeface="ＭＳ Ｐゴシック" charset="0"/>
                <a:cs typeface="ＭＳ Ｐゴシック" charset="0"/>
              </a:rPr>
              <a:t>洗除他们的罪恶和不洁</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r>
              <a:rPr lang="ko-KR" altLang="en-US" sz="2800" b="1" dirty="0" err="1">
                <a:effectLst>
                  <a:glow rad="127000">
                    <a:schemeClr val="tx1"/>
                  </a:glow>
                </a:effectLst>
                <a:latin typeface="Arial" charset="0"/>
                <a:ea typeface="ＭＳ Ｐゴシック" charset="0"/>
                <a:cs typeface="ＭＳ Ｐゴシック" charset="0"/>
              </a:rPr>
              <a:t>亚</a:t>
            </a:r>
            <a:r>
              <a:rPr lang="en-US" sz="2800" b="1" dirty="0">
                <a:effectLst>
                  <a:glow rad="127000">
                    <a:schemeClr val="tx1"/>
                  </a:glow>
                </a:effectLst>
                <a:latin typeface="Arial" charset="0"/>
                <a:ea typeface="ＭＳ Ｐゴシック" charset="0"/>
                <a:cs typeface="ＭＳ Ｐゴシック" charset="0"/>
              </a:rPr>
              <a:t> 13:1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14522541"/>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9144000" cy="383157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到那日（这是万军之耶和华的宣告</a:t>
            </a:r>
            <a:r>
              <a:rPr lang="ko-KR" alt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我必从这地除掉偶像的名号，它们不再被人记念；我也必从这地除去假先知和污秽的灵</a:t>
            </a:r>
            <a:r>
              <a:rPr lang="mr-IN"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r>
              <a:rPr lang="ko-KR" altLang="en-US" sz="2800" b="1" dirty="0" err="1">
                <a:effectLst>
                  <a:glow rad="127000">
                    <a:schemeClr val="tx1"/>
                  </a:glow>
                </a:effectLst>
                <a:latin typeface="Arial" charset="0"/>
                <a:ea typeface="ＭＳ Ｐゴシック" charset="0"/>
                <a:cs typeface="ＭＳ Ｐゴシック" charset="0"/>
              </a:rPr>
              <a:t>亚</a:t>
            </a:r>
            <a:r>
              <a:rPr lang="en-US" sz="2800" b="1" dirty="0">
                <a:effectLst>
                  <a:glow rad="127000">
                    <a:schemeClr val="tx1"/>
                  </a:glow>
                </a:effectLst>
                <a:latin typeface="Arial" charset="0"/>
                <a:ea typeface="ＭＳ Ｐゴシック" charset="0"/>
                <a:cs typeface="ＭＳ Ｐゴシック" charset="0"/>
              </a:rPr>
              <a:t> 13:2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66544771"/>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4427561" cy="555977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刀剑哪，醒来吧！攻击我的牧人，我的同伴，</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（这是万军之耶和华的宣告。）</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要击打牧人，羊群就分散；</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我也要转过手来，攻击小羊。</a:t>
            </a: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8</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全地的人必有三分之二被除灭，</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只有三分之一存留下来。</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（这是耶和华的宣告。）</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亚 </a:t>
            </a:r>
            <a:r>
              <a:rPr lang="en-US" sz="3200" b="1" dirty="0">
                <a:effectLst>
                  <a:glow rad="127000">
                    <a:schemeClr val="tx1"/>
                  </a:glow>
                </a:effectLst>
                <a:latin typeface="Arial" charset="0"/>
                <a:ea typeface="ＭＳ Ｐゴシック" charset="0"/>
                <a:cs typeface="ＭＳ Ｐゴシック" charset="0"/>
              </a:rPr>
              <a:t>13:7-8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a:extLst>
              <a:ext uri="{FF2B5EF4-FFF2-40B4-BE49-F238E27FC236}">
                <a16:creationId xmlns:a16="http://schemas.microsoft.com/office/drawing/2014/main" id="{C1A1F29D-56E8-46B7-AF9C-32C0612570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27561" y="0"/>
            <a:ext cx="4716439" cy="6858000"/>
          </a:xfrm>
          <a:prstGeom prst="rect">
            <a:avLst/>
          </a:prstGeom>
        </p:spPr>
      </p:pic>
    </p:spTree>
    <p:extLst>
      <p:ext uri="{BB962C8B-B14F-4D97-AF65-F5344CB8AC3E}">
        <p14:creationId xmlns:p14="http://schemas.microsoft.com/office/powerpoint/2010/main" val="1169758926"/>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627" y="0"/>
            <a:ext cx="9128373" cy="6957392"/>
          </a:xfrm>
          <a:prstGeom prst="rect">
            <a:avLst/>
          </a:prstGeom>
        </p:spPr>
      </p:pic>
      <p:sp>
        <p:nvSpPr>
          <p:cNvPr id="900098" name="Rectangle 2"/>
          <p:cNvSpPr>
            <a:spLocks noGrp="1" noChangeArrowheads="1"/>
          </p:cNvSpPr>
          <p:nvPr>
            <p:ph type="ctrTitle"/>
          </p:nvPr>
        </p:nvSpPr>
        <p:spPr>
          <a:xfrm>
            <a:off x="0" y="29469"/>
            <a:ext cx="9144000" cy="4767683"/>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我必使这三分之一经火试炼。</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我要炼净他们，像炼净银子一样；</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我要试炼他们，像试炼金子一样。</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他们必呼求我的名，我必应允他们。</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我要说：‘他们是我的子民。’</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他们也要说：‘耶和华是我们的　神。</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亚 </a:t>
            </a:r>
            <a:r>
              <a:rPr lang="en-US" sz="3200" b="1" dirty="0">
                <a:effectLst>
                  <a:glow rad="127000">
                    <a:schemeClr val="tx1"/>
                  </a:glow>
                </a:effectLst>
                <a:latin typeface="Arial" charset="0"/>
                <a:ea typeface="ＭＳ Ｐゴシック" charset="0"/>
                <a:cs typeface="ＭＳ Ｐゴシック" charset="0"/>
              </a:rPr>
              <a:t>13:9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83866065"/>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522351653"/>
      </p:ext>
    </p:extLst>
  </p:cSld>
  <p:clrMapOvr>
    <a:overrideClrMapping bg1="lt1" tx1="dk1" bg2="lt2" tx2="dk2" accent1="accent1" accent2="accent2" accent3="accent3" accent4="accent4" accent5="accent5" accent6="accent6" hlink="hlink" folHlink="folHlink"/>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83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10" name="Rectangle 6"/>
          <p:cNvSpPr>
            <a:spLocks noChangeArrowheads="1"/>
          </p:cNvSpPr>
          <p:nvPr/>
        </p:nvSpPr>
        <p:spPr bwMode="auto">
          <a:xfrm>
            <a:off x="-36512" y="3573016"/>
            <a:ext cx="2880320" cy="576063"/>
          </a:xfrm>
          <a:prstGeom prst="rect">
            <a:avLst/>
          </a:prstGeom>
          <a:solidFill>
            <a:srgbClr val="660066"/>
          </a:solidFill>
          <a:ln w="9525">
            <a:noFill/>
            <a:miter lim="800000"/>
            <a:headEnd/>
            <a:tailEnd/>
          </a:ln>
          <a:effectLst/>
        </p:spPr>
        <p:txBody>
          <a:bodyPr/>
          <a:lstStyle/>
          <a:p>
            <a:pPr algn="ctr">
              <a:spcBef>
                <a:spcPct val="20000"/>
              </a:spcBef>
              <a:buClr>
                <a:srgbClr val="FFCC00"/>
              </a:buClr>
              <a:buSzPct val="70000"/>
              <a:defRPr/>
            </a:pPr>
            <a:r>
              <a:rPr lang="zh-CN" altLang="en-US" sz="2800" b="1" dirty="0">
                <a:solidFill>
                  <a:srgbClr val="FFFFFF"/>
                </a:solidFill>
                <a:latin typeface="Arial"/>
                <a:cs typeface="Arial"/>
              </a:rPr>
              <a:t>西部</a:t>
            </a:r>
            <a:r>
              <a:rPr lang="en-US" sz="2800" b="1" dirty="0">
                <a:solidFill>
                  <a:srgbClr val="FFFFFF"/>
                </a:solidFill>
                <a:latin typeface="Arial"/>
                <a:cs typeface="Arial"/>
              </a:rPr>
              <a:t>= </a:t>
            </a:r>
            <a:r>
              <a:rPr lang="zh-CN" altLang="en-US" sz="2800" b="1" dirty="0">
                <a:solidFill>
                  <a:srgbClr val="FFFFFF"/>
                </a:solidFill>
                <a:latin typeface="Arial"/>
                <a:cs typeface="Arial"/>
              </a:rPr>
              <a:t>犹太人</a:t>
            </a:r>
            <a:endParaRPr lang="en-US" sz="2800" b="1" dirty="0">
              <a:solidFill>
                <a:srgbClr val="FFFFFF"/>
              </a:solidFill>
              <a:latin typeface="Arial"/>
              <a:cs typeface="Arial"/>
            </a:endParaRPr>
          </a:p>
        </p:txBody>
      </p:sp>
      <p:sp>
        <p:nvSpPr>
          <p:cNvPr id="354306" name="Rectangle 2"/>
          <p:cNvSpPr>
            <a:spLocks noGrp="1" noRot="1" noChangeArrowheads="1"/>
          </p:cNvSpPr>
          <p:nvPr>
            <p:ph type="title"/>
          </p:nvPr>
        </p:nvSpPr>
        <p:spPr>
          <a:xfrm>
            <a:off x="0" y="0"/>
            <a:ext cx="3563888" cy="908720"/>
          </a:xfrm>
          <a:solidFill>
            <a:schemeClr val="bg1"/>
          </a:solidFill>
        </p:spPr>
        <p:txBody>
          <a:bodyPr/>
          <a:lstStyle/>
          <a:p>
            <a:pPr eaLnBrk="1" hangingPunct="1">
              <a:defRPr/>
            </a:pPr>
            <a:r>
              <a:rPr lang="zh-CN" altLang="en-US" sz="2800" dirty="0">
                <a:solidFill>
                  <a:schemeClr val="tx1"/>
                </a:solidFill>
                <a:effectLst/>
              </a:rPr>
              <a:t>耶路撒冷</a:t>
            </a:r>
            <a:br>
              <a:rPr lang="en-US" altLang="zh-CN" sz="2800" dirty="0">
                <a:solidFill>
                  <a:schemeClr val="tx1"/>
                </a:solidFill>
                <a:effectLst/>
              </a:rPr>
            </a:br>
            <a:r>
              <a:rPr lang="zh-CN" altLang="en-US" sz="2800" dirty="0">
                <a:solidFill>
                  <a:schemeClr val="tx1"/>
                </a:solidFill>
                <a:effectLst/>
              </a:rPr>
              <a:t>人口</a:t>
            </a:r>
            <a:r>
              <a:rPr lang="en-US" sz="2800" dirty="0">
                <a:solidFill>
                  <a:schemeClr val="tx1"/>
                </a:solidFill>
                <a:effectLst/>
              </a:rPr>
              <a:t>(2002)</a:t>
            </a:r>
          </a:p>
        </p:txBody>
      </p:sp>
      <p:sp>
        <p:nvSpPr>
          <p:cNvPr id="6" name="Rectangle 6"/>
          <p:cNvSpPr>
            <a:spLocks noChangeArrowheads="1"/>
          </p:cNvSpPr>
          <p:nvPr/>
        </p:nvSpPr>
        <p:spPr bwMode="auto">
          <a:xfrm>
            <a:off x="4283968" y="2708920"/>
            <a:ext cx="2880320" cy="576063"/>
          </a:xfrm>
          <a:prstGeom prst="rect">
            <a:avLst/>
          </a:prstGeom>
          <a:solidFill>
            <a:srgbClr val="006B00"/>
          </a:solidFill>
          <a:ln w="9525">
            <a:noFill/>
            <a:miter lim="800000"/>
            <a:headEnd/>
            <a:tailEnd/>
          </a:ln>
          <a:effectLst/>
        </p:spPr>
        <p:txBody>
          <a:bodyPr/>
          <a:lstStyle/>
          <a:p>
            <a:pPr algn="ctr">
              <a:spcBef>
                <a:spcPct val="20000"/>
              </a:spcBef>
              <a:buClr>
                <a:srgbClr val="FFCC00"/>
              </a:buClr>
              <a:buSzPct val="70000"/>
              <a:defRPr/>
            </a:pPr>
            <a:r>
              <a:rPr lang="zh-CN" altLang="en-US" sz="2800" b="1" dirty="0">
                <a:solidFill>
                  <a:srgbClr val="FFFFFF"/>
                </a:solidFill>
                <a:latin typeface="Arial"/>
                <a:cs typeface="Arial"/>
              </a:rPr>
              <a:t>东部 </a:t>
            </a:r>
            <a:r>
              <a:rPr lang="en-US" sz="2800" b="1" dirty="0">
                <a:solidFill>
                  <a:srgbClr val="FFFFFF"/>
                </a:solidFill>
                <a:latin typeface="Arial"/>
                <a:cs typeface="Arial"/>
              </a:rPr>
              <a:t>= </a:t>
            </a:r>
            <a:r>
              <a:rPr lang="zh-CN" altLang="en-US" sz="2800" b="1" dirty="0">
                <a:solidFill>
                  <a:srgbClr val="FFFFFF"/>
                </a:solidFill>
                <a:latin typeface="Arial"/>
                <a:cs typeface="Arial"/>
              </a:rPr>
              <a:t>阿拉伯人</a:t>
            </a:r>
            <a:endParaRPr lang="en-US" sz="2800" b="1" dirty="0">
              <a:solidFill>
                <a:srgbClr val="FFFFFF"/>
              </a:solidFill>
              <a:latin typeface="Arial"/>
              <a:cs typeface="Arial"/>
            </a:endParaRPr>
          </a:p>
        </p:txBody>
      </p:sp>
    </p:spTree>
    <p:extLst>
      <p:ext uri="{BB962C8B-B14F-4D97-AF65-F5344CB8AC3E}">
        <p14:creationId xmlns:p14="http://schemas.microsoft.com/office/powerpoint/2010/main" val="164791792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17693"/>
            <a:ext cx="9144000" cy="4318000"/>
          </a:xfrm>
          <a:prstGeom prst="rect">
            <a:avLst/>
          </a:prstGeom>
        </p:spPr>
      </p:pic>
      <p:sp>
        <p:nvSpPr>
          <p:cNvPr id="3" name="Title 2"/>
          <p:cNvSpPr>
            <a:spLocks noGrp="1"/>
          </p:cNvSpPr>
          <p:nvPr>
            <p:ph type="title" idx="4294967295"/>
          </p:nvPr>
        </p:nvSpPr>
        <p:spPr>
          <a:xfrm>
            <a:off x="3851920" y="4653136"/>
            <a:ext cx="3816424" cy="1728192"/>
          </a:xfrm>
        </p:spPr>
        <p:txBody>
          <a:bodyPr/>
          <a:lstStyle/>
          <a:p>
            <a:pPr algn="r">
              <a:defRPr/>
            </a:pPr>
            <a:r>
              <a:rPr lang="zh-CN" alt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掠夺</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15875"/>
            <a:ext cx="9175750" cy="2477021"/>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看哪！耶和华的日子快到，人要在你中间分取你的掠物。</a:t>
            </a: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 </a:t>
            </a:r>
            <a:br>
              <a:rPr lang="en-US" altLang="ja-JP" sz="3200" b="1" dirty="0">
                <a:solidFill>
                  <a:srgbClr val="FFFFFF"/>
                </a:solidFill>
                <a:effectLst>
                  <a:glow rad="152400">
                    <a:srgbClr val="000000"/>
                  </a:glow>
                </a:effectLst>
                <a:latin typeface="Arial" charset="0"/>
                <a:cs typeface="Arial" charset="0"/>
              </a:rPr>
            </a:b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亚</a:t>
            </a:r>
            <a:r>
              <a:rPr lang="en-US" altLang="ja-JP" sz="3200" b="1" dirty="0">
                <a:solidFill>
                  <a:srgbClr val="FFFFFF"/>
                </a:solidFill>
                <a:effectLst>
                  <a:glow rad="152400">
                    <a:srgbClr val="000000"/>
                  </a:glow>
                </a:effectLst>
                <a:latin typeface="Arial" charset="0"/>
                <a:cs typeface="Arial" charset="0"/>
              </a:rPr>
              <a:t> 14:1).</a:t>
            </a:r>
            <a:endParaRPr lang="en-US" sz="32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96859795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28600" y="0"/>
            <a:ext cx="5105400" cy="838200"/>
          </a:xfrm>
        </p:spPr>
        <p:txBody>
          <a:bodyPr/>
          <a:lstStyle/>
          <a:p>
            <a:pPr algn="l">
              <a:defRPr/>
            </a:pPr>
            <a:r>
              <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The Attack</a:t>
            </a:r>
          </a:p>
        </p:txBody>
      </p:sp>
      <p:sp>
        <p:nvSpPr>
          <p:cNvPr id="173059" name="Title 2"/>
          <p:cNvSpPr txBox="1">
            <a:spLocks/>
          </p:cNvSpPr>
          <p:nvPr/>
        </p:nvSpPr>
        <p:spPr bwMode="auto">
          <a:xfrm>
            <a:off x="0" y="3717032"/>
            <a:ext cx="9144000" cy="3140968"/>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altLang="ja-JP" sz="2800" b="1" dirty="0">
                <a:solidFill>
                  <a:srgbClr val="FFFFFF"/>
                </a:solidFill>
                <a:latin typeface="Arial" charset="0"/>
                <a:cs typeface="Arial" charset="0"/>
              </a:rPr>
              <a:t>“</a:t>
            </a:r>
            <a:r>
              <a:rPr lang="zh-CN" altLang="en-US" sz="2800" b="1" dirty="0">
                <a:solidFill>
                  <a:srgbClr val="FFFFFF"/>
                </a:solidFill>
                <a:latin typeface="Arial" charset="0"/>
                <a:cs typeface="Arial" charset="0"/>
              </a:rPr>
              <a:t>因为我必招聚列国与耶路撒冷作战，城必被占领，房屋被抢掠，妇女被强奸。城中的居民必有半数被掳去，剩下的人民必不会从这城里被剪除。</a:t>
            </a:r>
            <a:r>
              <a:rPr lang="ru-RU" altLang="ja-JP" sz="2800" b="1" dirty="0">
                <a:solidFill>
                  <a:srgbClr val="FFFFFF"/>
                </a:solidFill>
                <a:latin typeface="Arial" charset="0"/>
                <a:cs typeface="Arial" charset="0"/>
              </a:rPr>
              <a:t>”</a:t>
            </a:r>
            <a:r>
              <a:rPr lang="en-US" altLang="ja-JP" sz="2800" b="1" dirty="0">
                <a:solidFill>
                  <a:srgbClr val="FFFFFF"/>
                </a:solidFill>
                <a:latin typeface="Arial" charset="0"/>
                <a:cs typeface="Arial" charset="0"/>
              </a:rPr>
              <a:t> (</a:t>
            </a:r>
            <a:r>
              <a:rPr lang="zh-CN" altLang="en-US" sz="2800" b="1" dirty="0">
                <a:solidFill>
                  <a:srgbClr val="FFFFFF"/>
                </a:solidFill>
                <a:latin typeface="Arial" charset="0"/>
                <a:cs typeface="Arial" charset="0"/>
              </a:rPr>
              <a:t>亚</a:t>
            </a:r>
            <a:r>
              <a:rPr lang="en-US" altLang="ja-JP" sz="2800" b="1" dirty="0">
                <a:solidFill>
                  <a:srgbClr val="FFFFFF"/>
                </a:solidFill>
                <a:latin typeface="Arial" charset="0"/>
                <a:cs typeface="Arial" charset="0"/>
              </a:rPr>
              <a:t> 14:2 </a:t>
            </a:r>
            <a:r>
              <a:rPr lang="en-US" altLang="zh-CN" b="1" dirty="0">
                <a:solidFill>
                  <a:srgbClr val="FFFFFF"/>
                </a:solidFill>
                <a:latin typeface="Arial" charset="0"/>
                <a:cs typeface="Arial" charset="0"/>
              </a:rPr>
              <a:t>CNV</a:t>
            </a:r>
            <a:r>
              <a:rPr lang="en-US" altLang="ja-JP" sz="2800" b="1" dirty="0">
                <a:solidFill>
                  <a:srgbClr val="FFFFFF"/>
                </a:solidFill>
                <a:latin typeface="Arial" charset="0"/>
                <a:cs typeface="Arial" charset="0"/>
              </a:rPr>
              <a:t>).</a:t>
            </a:r>
            <a:endParaRPr lang="en-US" sz="2800" b="1" dirty="0">
              <a:solidFill>
                <a:srgbClr val="FFFFFF"/>
              </a:solidFill>
              <a:latin typeface="Arial" charset="0"/>
              <a:cs typeface="Arial" charset="0"/>
            </a:endParaRPr>
          </a:p>
        </p:txBody>
      </p:sp>
      <p:pic>
        <p:nvPicPr>
          <p:cNvPr id="6" name="Picture 5"/>
          <p:cNvPicPr>
            <a:picLocks noChangeAspect="1"/>
          </p:cNvPicPr>
          <p:nvPr/>
        </p:nvPicPr>
        <p:blipFill>
          <a:blip r:embed="rId2"/>
          <a:stretch>
            <a:fillRect/>
          </a:stretch>
        </p:blipFill>
        <p:spPr>
          <a:xfrm>
            <a:off x="4274774" y="-24014"/>
            <a:ext cx="5127681" cy="3597030"/>
          </a:xfrm>
          <a:prstGeom prst="rect">
            <a:avLst/>
          </a:prstGeom>
        </p:spPr>
      </p:pic>
      <p:pic>
        <p:nvPicPr>
          <p:cNvPr id="5" name="Picture 4"/>
          <p:cNvPicPr>
            <a:picLocks noChangeAspect="1"/>
          </p:cNvPicPr>
          <p:nvPr/>
        </p:nvPicPr>
        <p:blipFill>
          <a:blip r:embed="rId3"/>
          <a:stretch>
            <a:fillRect/>
          </a:stretch>
        </p:blipFill>
        <p:spPr>
          <a:xfrm>
            <a:off x="-1" y="-30708"/>
            <a:ext cx="4788025" cy="3586397"/>
          </a:xfrm>
          <a:prstGeom prst="rect">
            <a:avLst/>
          </a:prstGeom>
        </p:spPr>
      </p:pic>
    </p:spTree>
    <p:extLst>
      <p:ext uri="{BB962C8B-B14F-4D97-AF65-F5344CB8AC3E}">
        <p14:creationId xmlns:p14="http://schemas.microsoft.com/office/powerpoint/2010/main" val="248372338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grpSp>
      <p:sp>
        <p:nvSpPr>
          <p:cNvPr id="32772" name="Text Box 4"/>
          <p:cNvSpPr txBox="1">
            <a:spLocks noChangeArrowheads="1"/>
          </p:cNvSpPr>
          <p:nvPr/>
        </p:nvSpPr>
        <p:spPr bwMode="auto">
          <a:xfrm>
            <a:off x="580008" y="3524250"/>
            <a:ext cx="1624460" cy="525401"/>
          </a:xfrm>
          <a:prstGeom prst="rect">
            <a:avLst/>
          </a:prstGeom>
          <a:solidFill>
            <a:srgbClr val="9C9CD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教会时代</a:t>
            </a:r>
          </a:p>
        </p:txBody>
      </p:sp>
      <p:sp>
        <p:nvSpPr>
          <p:cNvPr id="32774" name="Text Box 6"/>
          <p:cNvSpPr txBox="1">
            <a:spLocks noChangeArrowheads="1"/>
          </p:cNvSpPr>
          <p:nvPr/>
        </p:nvSpPr>
        <p:spPr bwMode="auto">
          <a:xfrm>
            <a:off x="2484438" y="3524250"/>
            <a:ext cx="2725737" cy="956288"/>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大灾难</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14:1-2)</a:t>
            </a:r>
          </a:p>
        </p:txBody>
      </p:sp>
      <p:sp>
        <p:nvSpPr>
          <p:cNvPr id="32775" name="Text Box 7"/>
          <p:cNvSpPr txBox="1">
            <a:spLocks noChangeArrowheads="1"/>
          </p:cNvSpPr>
          <p:nvPr/>
        </p:nvSpPr>
        <p:spPr bwMode="auto">
          <a:xfrm>
            <a:off x="5373907" y="3524250"/>
            <a:ext cx="2025211" cy="956288"/>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千禧年</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a:t>
            </a:r>
            <a:r>
              <a:rPr lang="en-US" altLang="zh-CN" sz="2800" b="1" dirty="0">
                <a:solidFill>
                  <a:srgbClr val="000000"/>
                </a:solidFill>
                <a:cs typeface="Arial" charset="0"/>
              </a:rPr>
              <a:t>14:6-21)</a:t>
            </a: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b="1" dirty="0">
                <a:solidFill>
                  <a:srgbClr val="000000"/>
                </a:solidFill>
                <a:cs typeface="Arial" charset="0"/>
              </a:rPr>
              <a:t>圣徒被提</a:t>
            </a:r>
            <a:br>
              <a:rPr lang="zh-CN" altLang="en-US" b="1" dirty="0">
                <a:solidFill>
                  <a:srgbClr val="000000"/>
                </a:solidFill>
                <a:cs typeface="Arial" charset="0"/>
              </a:rPr>
            </a:br>
            <a:r>
              <a:rPr lang="en-US" altLang="zh-CN" b="1" dirty="0">
                <a:solidFill>
                  <a:srgbClr val="000000"/>
                </a:solidFill>
                <a:cs typeface="Arial" charset="0"/>
              </a:rPr>
              <a:t>(</a:t>
            </a:r>
            <a:r>
              <a:rPr lang="zh-CN" altLang="en-US" b="1" dirty="0">
                <a:solidFill>
                  <a:srgbClr val="000000"/>
                </a:solidFill>
                <a:cs typeface="Arial" charset="0"/>
              </a:rPr>
              <a:t>提前 </a:t>
            </a:r>
            <a:r>
              <a:rPr lang="en-US" altLang="zh-CN" b="1" dirty="0">
                <a:solidFill>
                  <a:srgbClr val="000000"/>
                </a:solidFill>
                <a:cs typeface="Arial" charset="0"/>
              </a:rPr>
              <a:t>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9" name="Text Box 11"/>
          <p:cNvSpPr txBox="1">
            <a:spLocks noChangeArrowheads="1"/>
          </p:cNvSpPr>
          <p:nvPr/>
        </p:nvSpPr>
        <p:spPr bwMode="auto">
          <a:xfrm>
            <a:off x="3675301" y="1809750"/>
            <a:ext cx="3006249" cy="525401"/>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主再来</a:t>
            </a: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14:3-5)</a:t>
            </a:r>
          </a:p>
        </p:txBody>
      </p:sp>
      <p:sp>
        <p:nvSpPr>
          <p:cNvPr id="32780" name="Text Box 12"/>
          <p:cNvSpPr txBox="1">
            <a:spLocks noChangeArrowheads="1"/>
          </p:cNvSpPr>
          <p:nvPr/>
        </p:nvSpPr>
        <p:spPr bwMode="auto">
          <a:xfrm>
            <a:off x="3171870" y="4895850"/>
            <a:ext cx="2225586" cy="1387176"/>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歌革和玛各</a:t>
            </a:r>
            <a:br>
              <a:rPr lang="zh-CN" altLang="en-US"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哈米吉多顿</a:t>
            </a:r>
            <a:r>
              <a:rPr lang="en-US" altLang="zh-CN" sz="2800" b="1" dirty="0">
                <a:solidFill>
                  <a:srgbClr val="000000"/>
                </a:solidFill>
                <a:cs typeface="Arial" charset="0"/>
              </a:rPr>
              <a:t>)</a:t>
            </a:r>
            <a:br>
              <a:rPr lang="en-US" altLang="zh-CN"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结 </a:t>
            </a:r>
            <a:r>
              <a:rPr lang="en-US" altLang="zh-CN" sz="2800" b="1" dirty="0">
                <a:solidFill>
                  <a:srgbClr val="000000"/>
                </a:solidFill>
                <a:cs typeface="Arial" charset="0"/>
              </a:rPr>
              <a:t>38–39)</a:t>
            </a:r>
          </a:p>
        </p:txBody>
      </p:sp>
      <p:sp>
        <p:nvSpPr>
          <p:cNvPr id="32781" name="Text Box 13"/>
          <p:cNvSpPr txBox="1">
            <a:spLocks noChangeArrowheads="1"/>
          </p:cNvSpPr>
          <p:nvPr/>
        </p:nvSpPr>
        <p:spPr bwMode="auto">
          <a:xfrm>
            <a:off x="6349463" y="4914900"/>
            <a:ext cx="2345812" cy="1387176"/>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歌哥革和玛各</a:t>
            </a:r>
          </a:p>
          <a:p>
            <a:pPr algn="ctr">
              <a:buClr>
                <a:srgbClr val="000000"/>
              </a:buClr>
              <a:buSzPct val="100000"/>
              <a:buFont typeface="Arial" charset="0"/>
              <a:buNone/>
            </a:pPr>
            <a:r>
              <a:rPr lang="zh-CN" altLang="en-US" sz="2800" b="1" dirty="0">
                <a:solidFill>
                  <a:srgbClr val="000000"/>
                </a:solidFill>
                <a:cs typeface="Arial" charset="0"/>
              </a:rPr>
              <a:t>的重现</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737295" name="Title 18"/>
          <p:cNvSpPr>
            <a:spLocks noGrp="1"/>
          </p:cNvSpPr>
          <p:nvPr>
            <p:ph type="title" idx="4294967295"/>
          </p:nvPr>
        </p:nvSpPr>
        <p:spPr>
          <a:xfrm>
            <a:off x="0" y="0"/>
            <a:ext cx="9144000" cy="914400"/>
          </a:xfrm>
          <a:solidFill>
            <a:srgbClr val="000000"/>
          </a:solidFill>
        </p:spPr>
        <p:txBody>
          <a:bodyPr/>
          <a:lstStyle/>
          <a:p>
            <a:r>
              <a:rPr lang="zh-CN" altLang="en-US" sz="3600" b="1" dirty="0">
                <a:solidFill>
                  <a:schemeClr val="bg1"/>
                </a:solidFill>
                <a:latin typeface="Arial" charset="0"/>
                <a:ea typeface="ＭＳ Ｐゴシック" charset="0"/>
              </a:rPr>
              <a:t>末世事件时序</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2" name="Text Box 14"/>
          <p:cNvSpPr txBox="1">
            <a:spLocks noChangeArrowheads="1"/>
          </p:cNvSpPr>
          <p:nvPr/>
        </p:nvSpPr>
        <p:spPr bwMode="auto">
          <a:xfrm>
            <a:off x="6644426" y="981075"/>
            <a:ext cx="2305160" cy="1387176"/>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白色</a:t>
            </a:r>
            <a:endParaRPr lang="en-US" altLang="zh-CN" sz="2800" b="1" dirty="0">
              <a:solidFill>
                <a:srgbClr val="000000"/>
              </a:solidFill>
              <a:cs typeface="Arial" charset="0"/>
            </a:endParaRPr>
          </a:p>
          <a:p>
            <a:pPr algn="ctr">
              <a:buClr>
                <a:srgbClr val="000000"/>
              </a:buClr>
              <a:buSzPct val="100000"/>
              <a:buFont typeface="Arial" charset="0"/>
              <a:buNone/>
            </a:pPr>
            <a:r>
              <a:rPr lang="zh-CN" altLang="en-US" sz="2800" b="1" dirty="0">
                <a:solidFill>
                  <a:srgbClr val="000000"/>
                </a:solidFill>
                <a:cs typeface="Arial" charset="0"/>
              </a:rPr>
              <a:t>大宝座</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737299"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9pPr>
          </a:lstStyle>
          <a:p>
            <a:pPr algn="ctr">
              <a:lnSpc>
                <a:spcPct val="93000"/>
              </a:lnSpc>
              <a:buClr>
                <a:srgbClr val="FFFFFF"/>
              </a:buClr>
              <a:buSzPct val="100000"/>
              <a:buFont typeface="Arial" charset="0"/>
              <a:buNone/>
            </a:pPr>
            <a:r>
              <a:rPr lang="en-GB" b="1">
                <a:solidFill>
                  <a:srgbClr val="FFFFFF"/>
                </a:solidFill>
              </a:rPr>
              <a:t>473</a:t>
            </a:r>
          </a:p>
        </p:txBody>
      </p:sp>
      <p:sp>
        <p:nvSpPr>
          <p:cNvPr id="22" name="Text Box 14"/>
          <p:cNvSpPr txBox="1">
            <a:spLocks noChangeArrowheads="1"/>
          </p:cNvSpPr>
          <p:nvPr/>
        </p:nvSpPr>
        <p:spPr bwMode="auto">
          <a:xfrm>
            <a:off x="2555776" y="2780928"/>
            <a:ext cx="5184576" cy="463846"/>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zh-CN" altLang="en-US" b="1" dirty="0">
                <a:solidFill>
                  <a:srgbClr val="FFFFFF"/>
                </a:solidFill>
                <a:effectLst>
                  <a:outerShdw blurRad="38100" dist="38100" dir="2700000" algn="tl">
                    <a:srgbClr val="000000">
                      <a:alpha val="43137"/>
                    </a:srgbClr>
                  </a:outerShdw>
                </a:effectLst>
                <a:cs typeface="Arial" charset="0"/>
              </a:rPr>
              <a:t>主的日子</a:t>
            </a:r>
            <a:endParaRPr lang="en-GB" b="1" dirty="0">
              <a:solidFill>
                <a:srgbClr val="FFFFFF"/>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1396964063"/>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2" end="2"/>
                                            </p:txEl>
                                          </p:spTgt>
                                        </p:tgtEl>
                                        <p:attrNameLst>
                                          <p:attrName>style.visibility</p:attrName>
                                        </p:attrNameLst>
                                      </p:cBhvr>
                                      <p:to>
                                        <p:strVal val="visible"/>
                                      </p:to>
                                    </p:set>
                                    <p:animEffect transition="in" filter="dissolve">
                                      <p:cBhvr additive="repl">
                                        <p:cTn id="76" dur="2000"/>
                                        <p:tgtEl>
                                          <p:spTgt spid="32781">
                                            <p:txEl>
                                              <p:pRg st="2" end="2"/>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p:stCondLst>
                              <p:cond delay="390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p:stCondLst>
                              <p:cond delay="414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1">
                                            <p:txEl>
                                              <p:pRg st="2" end="2"/>
                                            </p:txEl>
                                          </p:spTgt>
                                        </p:tgtEl>
                                        <p:attrNameLst>
                                          <p:attrName>style.color</p:attrName>
                                        </p:attrNameLst>
                                      </p:cBhvr>
                                      <p:to>
                                        <a:srgbClr val="00FFFF"/>
                                      </p:to>
                                    </p:animClr>
                                    <p:animClr clrSpc="rgb" dir="cw">
                                      <p:cBhvr additive="repl">
                                        <p:cTn id="100" dur="1000" autoRev="1" fill="hold" masterRel="sameClick"/>
                                        <p:tgtEl>
                                          <p:spTgt spid="32781">
                                            <p:txEl>
                                              <p:pRg st="2" end="2"/>
                                            </p:txEl>
                                          </p:spTgt>
                                        </p:tgtEl>
                                        <p:attrNameLst>
                                          <p:attrName>fillColor</p:attrName>
                                        </p:attrNameLst>
                                      </p:cBhvr>
                                      <p:to>
                                        <a:srgbClr val="00FFFF"/>
                                      </p:to>
                                    </p:animClr>
                                    <p:set>
                                      <p:cBhvr additive="repl">
                                        <p:cTn id="101" dur="1000" autoRev="1" fill="hold"/>
                                        <p:tgtEl>
                                          <p:spTgt spid="32781">
                                            <p:txEl>
                                              <p:pRg st="2" end="2"/>
                                            </p:txEl>
                                          </p:spTgt>
                                        </p:tgtEl>
                                        <p:attrNameLst>
                                          <p:attrName>fill.type</p:attrName>
                                        </p:attrNameLst>
                                      </p:cBhvr>
                                      <p:to>
                                        <p:strVal val="solid"/>
                                      </p:to>
                                    </p:set>
                                  </p:childTnLst>
                                </p:cTn>
                              </p:par>
                            </p:childTnLst>
                          </p:cTn>
                        </p:par>
                        <p:par>
                          <p:cTn id="102" fill="hold" nodeType="afterGroup">
                            <p:stCondLst>
                              <p:cond delay="452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0" end="0"/>
                                            </p:txEl>
                                          </p:spTgt>
                                        </p:tgtEl>
                                        <p:attrNameLst>
                                          <p:attrName>style.color</p:attrName>
                                        </p:attrNameLst>
                                      </p:cBhvr>
                                      <p:to>
                                        <a:srgbClr val="00FFFF"/>
                                      </p:to>
                                    </p:animClr>
                                    <p:animClr clrSpc="rgb" dir="cw">
                                      <p:cBhvr additive="repl">
                                        <p:cTn id="105" dur="1000" autoRev="1" fill="hold" masterRel="sameClick"/>
                                        <p:tgtEl>
                                          <p:spTgt spid="32780">
                                            <p:txEl>
                                              <p:pRg st="0" end="0"/>
                                            </p:txEl>
                                          </p:spTgt>
                                        </p:tgtEl>
                                        <p:attrNameLst>
                                          <p:attrName>fillColor</p:attrName>
                                        </p:attrNameLst>
                                      </p:cBhvr>
                                      <p:to>
                                        <a:srgbClr val="00FFFF"/>
                                      </p:to>
                                    </p:animClr>
                                    <p:set>
                                      <p:cBhvr additive="repl">
                                        <p:cTn id="106" dur="1000" autoRev="1" fill="hold"/>
                                        <p:tgtEl>
                                          <p:spTgt spid="32780">
                                            <p:txEl>
                                              <p:pRg st="0" end="0"/>
                                            </p:txEl>
                                          </p:spTgt>
                                        </p:tgtEl>
                                        <p:attrNameLst>
                                          <p:attrName>fill.type</p:attrName>
                                        </p:attrNameLst>
                                      </p:cBhvr>
                                      <p:to>
                                        <p:strVal val="solid"/>
                                      </p:to>
                                    </p:set>
                                  </p:childTnLst>
                                </p:cTn>
                              </p:par>
                            </p:childTnLst>
                          </p:cTn>
                        </p:par>
                        <p:par>
                          <p:cTn id="107" fill="hold" nodeType="afterGroup">
                            <p:stCondLst>
                              <p:cond delay="51000"/>
                            </p:stCondLst>
                            <p:childTnLst>
                              <p:par>
                                <p:cTn id="108" presetID="47" presetClass="entr" fill="hold" nodeType="afterEffect">
                                  <p:stCondLst>
                                    <p:cond delay="0"/>
                                  </p:stCondLst>
                                  <p:childTnLst>
                                    <p:set>
                                      <p:cBhvr additive="repl">
                                        <p:cTn id="109" dur="1" fill="hold">
                                          <p:stCondLst>
                                            <p:cond delay="0"/>
                                          </p:stCondLst>
                                        </p:cTn>
                                        <p:tgtEl>
                                          <p:spTgt spid="19"/>
                                        </p:tgtEl>
                                        <p:attrNameLst>
                                          <p:attrName>style.visibility</p:attrName>
                                        </p:attrNameLst>
                                      </p:cBhvr>
                                      <p:to>
                                        <p:strVal val="visible"/>
                                      </p:to>
                                    </p:set>
                                    <p:animEffect transition="in" filter="fade">
                                      <p:cBhvr additive="repl">
                                        <p:cTn id="110" dur="2000"/>
                                        <p:tgtEl>
                                          <p:spTgt spid="19"/>
                                        </p:tgtEl>
                                      </p:cBhvr>
                                    </p:animEffect>
                                    <p:anim calcmode="lin" valueType="num">
                                      <p:cBhvr additive="repl">
                                        <p:cTn id="111" dur="2000" fill="hold"/>
                                        <p:tgtEl>
                                          <p:spTgt spid="19"/>
                                        </p:tgtEl>
                                        <p:attrNameLst>
                                          <p:attrName>ppt_x</p:attrName>
                                        </p:attrNameLst>
                                      </p:cBhvr>
                                      <p:tavLst>
                                        <p:tav tm="100000">
                                          <p:val>
                                            <p:strVal val="#ppt_x"/>
                                          </p:val>
                                        </p:tav>
                                        <p:tav>
                                          <p:val>
                                            <p:strVal val="#ppt_x"/>
                                          </p:val>
                                        </p:tav>
                                      </p:tavLst>
                                    </p:anim>
                                    <p:anim calcmode="lin" valueType="num">
                                      <p:cBhvr additive="repl">
                                        <p:cTn id="112" dur="2000" fill="hold"/>
                                        <p:tgtEl>
                                          <p:spTgt spid="19"/>
                                        </p:tgtEl>
                                        <p:attrNameLst>
                                          <p:attrName>ppt_y</p:attrName>
                                        </p:attrNameLst>
                                      </p:cBhvr>
                                      <p:tavLst>
                                        <p:tav tm="100000">
                                          <p:val>
                                            <p:strVal val="#ppt_y-.1"/>
                                          </p:val>
                                        </p:tav>
                                        <p:tav>
                                          <p:val>
                                            <p:strVal val="#ppt_y"/>
                                          </p:val>
                                        </p:tav>
                                      </p:tavLst>
                                    </p:anim>
                                  </p:childTnLst>
                                </p:cTn>
                              </p:par>
                            </p:childTnLst>
                          </p:cTn>
                        </p:par>
                        <p:par>
                          <p:cTn id="113" fill="hold" nodeType="afterGroup">
                            <p:stCondLst>
                              <p:cond delay="53000"/>
                            </p:stCondLst>
                            <p:childTnLst>
                              <p:par>
                                <p:cTn id="114" presetID="42" presetClass="entr" fill="hold" nodeType="afterEffect">
                                  <p:stCondLst>
                                    <p:cond delay="0"/>
                                  </p:stCondLst>
                                  <p:childTnLst>
                                    <p:set>
                                      <p:cBhvr additive="repl">
                                        <p:cTn id="115" dur="1" fill="hold">
                                          <p:stCondLst>
                                            <p:cond delay="0"/>
                                          </p:stCondLst>
                                        </p:cTn>
                                        <p:tgtEl>
                                          <p:spTgt spid="20"/>
                                        </p:tgtEl>
                                        <p:attrNameLst>
                                          <p:attrName>style.visibility</p:attrName>
                                        </p:attrNameLst>
                                      </p:cBhvr>
                                      <p:to>
                                        <p:strVal val="visible"/>
                                      </p:to>
                                    </p:set>
                                    <p:animEffect transition="in" filter="fade">
                                      <p:cBhvr additive="repl">
                                        <p:cTn id="116" dur="2000"/>
                                        <p:tgtEl>
                                          <p:spTgt spid="20"/>
                                        </p:tgtEl>
                                      </p:cBhvr>
                                    </p:animEffect>
                                    <p:anim calcmode="lin" valueType="num">
                                      <p:cBhvr additive="repl">
                                        <p:cTn id="117" dur="2000" fill="hold"/>
                                        <p:tgtEl>
                                          <p:spTgt spid="20"/>
                                        </p:tgtEl>
                                        <p:attrNameLst>
                                          <p:attrName>ppt_x</p:attrName>
                                        </p:attrNameLst>
                                      </p:cBhvr>
                                      <p:tavLst>
                                        <p:tav tm="100000">
                                          <p:val>
                                            <p:strVal val="#ppt_x"/>
                                          </p:val>
                                        </p:tav>
                                        <p:tav>
                                          <p:val>
                                            <p:strVal val="#ppt_x"/>
                                          </p:val>
                                        </p:tav>
                                      </p:tavLst>
                                    </p:anim>
                                    <p:anim calcmode="lin" valueType="num">
                                      <p:cBhvr additive="repl">
                                        <p:cTn id="118" dur="2000" fill="hold"/>
                                        <p:tgtEl>
                                          <p:spTgt spid="20"/>
                                        </p:tgtEl>
                                        <p:attrNameLst>
                                          <p:attrName>ppt_y</p:attrName>
                                        </p:attrNameLst>
                                      </p:cBhvr>
                                      <p:tavLst>
                                        <p:tav tm="100000">
                                          <p:val>
                                            <p:strVal val="#ppt_y+.1"/>
                                          </p:val>
                                        </p:tav>
                                        <p:tav>
                                          <p:val>
                                            <p:strVal val="#ppt_y"/>
                                          </p:val>
                                        </p:tav>
                                      </p:tavLst>
                                    </p:anim>
                                  </p:childTnLst>
                                </p:cTn>
                              </p:par>
                            </p:childTnLst>
                          </p:cTn>
                        </p:par>
                        <p:par>
                          <p:cTn id="119" fill="hold">
                            <p:stCondLst>
                              <p:cond delay="55000"/>
                            </p:stCondLst>
                            <p:childTnLst>
                              <p:par>
                                <p:cTn id="120" presetID="9" presetClass="entr" fill="hold" nodeType="afterEffect">
                                  <p:stCondLst>
                                    <p:cond delay="0"/>
                                  </p:stCondLst>
                                  <p:childTnLst>
                                    <p:set>
                                      <p:cBhvr additive="repl">
                                        <p:cTn id="121" dur="1" fill="hold">
                                          <p:stCondLst>
                                            <p:cond delay="0"/>
                                          </p:stCondLst>
                                        </p:cTn>
                                        <p:tgtEl>
                                          <p:spTgt spid="22"/>
                                        </p:tgtEl>
                                        <p:attrNameLst>
                                          <p:attrName>style.visibility</p:attrName>
                                        </p:attrNameLst>
                                      </p:cBhvr>
                                      <p:to>
                                        <p:strVal val="visible"/>
                                      </p:to>
                                    </p:set>
                                    <p:animEffect transition="in" filter="dissolve">
                                      <p:cBhvr additive="repl">
                                        <p:cTn id="122" dur="20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wipe(left)">
                                      <p:cBhvr>
                                        <p:cTn id="1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1500" y="266700"/>
            <a:ext cx="8001000" cy="6324600"/>
          </a:xfrm>
          <a:prstGeom prst="rect">
            <a:avLst/>
          </a:prstGeom>
        </p:spPr>
      </p:pic>
      <p:sp>
        <p:nvSpPr>
          <p:cNvPr id="181250" name="Title 2"/>
          <p:cNvSpPr>
            <a:spLocks noGrp="1"/>
          </p:cNvSpPr>
          <p:nvPr>
            <p:ph type="title" idx="4294967295"/>
          </p:nvPr>
        </p:nvSpPr>
        <p:spPr>
          <a:xfrm>
            <a:off x="0" y="0"/>
            <a:ext cx="9144000" cy="914400"/>
          </a:xfrm>
          <a:solidFill>
            <a:srgbClr val="000000"/>
          </a:solidFill>
        </p:spPr>
        <p:txBody>
          <a:bodyPr/>
          <a:lstStyle/>
          <a:p>
            <a:r>
              <a:rPr lang="zh-CN" altLang="en-US" sz="3600" b="1" dirty="0">
                <a:solidFill>
                  <a:srgbClr val="FFFFFF"/>
                </a:solidFill>
                <a:latin typeface="Arial" charset="0"/>
                <a:ea typeface="ＭＳ Ｐゴシック" charset="0"/>
                <a:cs typeface="Arial" charset="0"/>
              </a:rPr>
              <a:t>基督再来</a:t>
            </a:r>
            <a:endParaRPr lang="en-US" sz="3600" b="1" dirty="0">
              <a:solidFill>
                <a:srgbClr val="FFFFFF"/>
              </a:solidFill>
              <a:latin typeface="Arial" charset="0"/>
              <a:ea typeface="ＭＳ Ｐゴシック" charset="0"/>
              <a:cs typeface="Arial" charset="0"/>
            </a:endParaRPr>
          </a:p>
        </p:txBody>
      </p:sp>
      <p:sp>
        <p:nvSpPr>
          <p:cNvPr id="4" name="Title 2"/>
          <p:cNvSpPr txBox="1">
            <a:spLocks/>
          </p:cNvSpPr>
          <p:nvPr/>
        </p:nvSpPr>
        <p:spPr bwMode="auto">
          <a:xfrm>
            <a:off x="1115616" y="4221088"/>
            <a:ext cx="6912768" cy="2412504"/>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ru-RU" altLang="ja-JP" sz="2800" b="1" dirty="0">
                <a:solidFill>
                  <a:srgbClr val="FFFFFF"/>
                </a:solidFill>
                <a:effectLst>
                  <a:glow rad="254000">
                    <a:srgbClr val="000000">
                      <a:alpha val="89000"/>
                    </a:srgbClr>
                  </a:glow>
                </a:effectLst>
                <a:latin typeface="Arial" charset="0"/>
                <a:cs typeface="Arial" charset="0"/>
              </a:rPr>
              <a:t>"</a:t>
            </a:r>
            <a:r>
              <a:rPr lang="zh-CN" altLang="en-US" sz="2800" b="1" dirty="0">
                <a:solidFill>
                  <a:srgbClr val="FFFFFF"/>
                </a:solidFill>
                <a:effectLst>
                  <a:glow rad="254000">
                    <a:srgbClr val="000000">
                      <a:alpha val="89000"/>
                    </a:srgbClr>
                  </a:glow>
                </a:effectLst>
                <a:latin typeface="Arial" charset="0"/>
                <a:cs typeface="Arial" charset="0"/>
              </a:rPr>
              <a:t>那时，耶和华要出去，与那些国家作战，像他以前在战争的日子作战一样。</a:t>
            </a:r>
            <a:r>
              <a:rPr lang="ru-RU" altLang="ja-JP" sz="2800" b="1" dirty="0">
                <a:solidFill>
                  <a:srgbClr val="FFFFFF"/>
                </a:solidFill>
                <a:effectLst>
                  <a:glow rad="254000">
                    <a:srgbClr val="000000">
                      <a:alpha val="89000"/>
                    </a:srgbClr>
                  </a:glow>
                </a:effectLst>
                <a:latin typeface="Arial" charset="0"/>
                <a:cs typeface="Arial" charset="0"/>
              </a:rPr>
              <a:t>"</a:t>
            </a:r>
            <a:r>
              <a:rPr lang="en-US" sz="2800" b="1" dirty="0">
                <a:solidFill>
                  <a:srgbClr val="FFFFFF"/>
                </a:solidFill>
                <a:effectLst>
                  <a:glow rad="254000">
                    <a:srgbClr val="000000">
                      <a:alpha val="89000"/>
                    </a:srgbClr>
                  </a:glow>
                </a:effectLst>
                <a:latin typeface="Arial" charset="0"/>
                <a:cs typeface="Arial" charset="0"/>
              </a:rPr>
              <a:t> </a:t>
            </a:r>
          </a:p>
          <a:p>
            <a:pPr eaLnBrk="1" hangingPunct="1">
              <a:defRPr/>
            </a:pPr>
            <a:endParaRPr lang="en-US" sz="2800" b="1" dirty="0">
              <a:solidFill>
                <a:srgbClr val="FFFFFF"/>
              </a:solidFill>
              <a:effectLst>
                <a:glow rad="254000">
                  <a:srgbClr val="000000">
                    <a:alpha val="89000"/>
                  </a:srgbClr>
                </a:glow>
              </a:effectLst>
              <a:latin typeface="Arial" charset="0"/>
              <a:cs typeface="Arial" charset="0"/>
            </a:endParaRPr>
          </a:p>
          <a:p>
            <a:pPr algn="r" eaLnBrk="1" hangingPunct="1">
              <a:defRPr/>
            </a:pPr>
            <a:r>
              <a:rPr lang="en-US" sz="2800" b="1" dirty="0">
                <a:solidFill>
                  <a:srgbClr val="FFFFFF"/>
                </a:solidFill>
                <a:effectLst>
                  <a:glow rad="254000">
                    <a:srgbClr val="000000">
                      <a:alpha val="89000"/>
                    </a:srgbClr>
                  </a:glow>
                </a:effectLst>
                <a:latin typeface="Arial" charset="0"/>
                <a:cs typeface="Arial" charset="0"/>
              </a:rPr>
              <a:t>(</a:t>
            </a:r>
            <a:r>
              <a:rPr lang="zh-CN" altLang="en-US" sz="2800" b="1" dirty="0">
                <a:solidFill>
                  <a:srgbClr val="FFFFFF"/>
                </a:solidFill>
                <a:effectLst>
                  <a:glow rad="254000">
                    <a:srgbClr val="000000">
                      <a:alpha val="89000"/>
                    </a:srgbClr>
                  </a:glow>
                </a:effectLst>
                <a:latin typeface="Arial" charset="0"/>
                <a:cs typeface="Arial" charset="0"/>
              </a:rPr>
              <a:t>亚</a:t>
            </a:r>
            <a:r>
              <a:rPr lang="en-US" sz="2800" b="1" dirty="0">
                <a:solidFill>
                  <a:srgbClr val="FFFFFF"/>
                </a:solidFill>
                <a:effectLst>
                  <a:glow rad="254000">
                    <a:srgbClr val="000000">
                      <a:alpha val="89000"/>
                    </a:srgbClr>
                  </a:glow>
                </a:effectLst>
                <a:latin typeface="Arial" charset="0"/>
                <a:cs typeface="Arial" charset="0"/>
              </a:rPr>
              <a:t> 14:3 </a:t>
            </a:r>
            <a:r>
              <a:rPr lang="en-US" altLang="zh-CN" sz="2800" b="1" dirty="0">
                <a:solidFill>
                  <a:srgbClr val="FFFFFF"/>
                </a:solidFill>
                <a:effectLst>
                  <a:glow rad="254000">
                    <a:srgbClr val="000000">
                      <a:alpha val="89000"/>
                    </a:srgbClr>
                  </a:glow>
                </a:effectLst>
                <a:latin typeface="Arial" charset="0"/>
                <a:cs typeface="Arial" charset="0"/>
              </a:rPr>
              <a:t>CNV</a:t>
            </a:r>
            <a:r>
              <a:rPr lang="en-US" sz="2800" b="1" dirty="0">
                <a:solidFill>
                  <a:srgbClr val="FFFFFF"/>
                </a:solidFill>
                <a:effectLst>
                  <a:glow rad="254000">
                    <a:srgbClr val="000000">
                      <a:alpha val="89000"/>
                    </a:srgbClr>
                  </a:glow>
                </a:effectLst>
                <a:latin typeface="Arial" charset="0"/>
                <a:cs typeface="Arial" charset="0"/>
              </a:rPr>
              <a:t>)</a:t>
            </a:r>
          </a:p>
        </p:txBody>
      </p:sp>
    </p:spTree>
    <p:extLst>
      <p:ext uri="{BB962C8B-B14F-4D97-AF65-F5344CB8AC3E}">
        <p14:creationId xmlns:p14="http://schemas.microsoft.com/office/powerpoint/2010/main" val="958111825"/>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zh-CN" altLang="en-US" b="1" dirty="0">
                <a:effectLst>
                  <a:glow rad="127000">
                    <a:schemeClr val="tx1"/>
                  </a:glow>
                </a:effectLst>
                <a:latin typeface="Arial" charset="0"/>
                <a:ea typeface="ＭＳ Ｐゴシック" charset="0"/>
                <a:cs typeface="ＭＳ Ｐゴシック" charset="0"/>
              </a:rPr>
              <a:t>看到自己特权的</a:t>
            </a:r>
            <a:r>
              <a:rPr lang="zh-CN" altLang="en-US" sz="6000" b="1" dirty="0">
                <a:solidFill>
                  <a:srgbClr val="FFFF00"/>
                </a:solidFill>
                <a:effectLst>
                  <a:glow rad="127000">
                    <a:schemeClr val="tx1"/>
                  </a:glow>
                </a:effectLst>
                <a:latin typeface="Arial" charset="0"/>
                <a:ea typeface="ＭＳ Ｐゴシック" charset="0"/>
                <a:cs typeface="ＭＳ Ｐゴシック" charset="0"/>
              </a:rPr>
              <a:t>地位</a:t>
            </a:r>
            <a:r>
              <a:rPr lang="en-US"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40768"/>
            <a:ext cx="9144000" cy="551723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1–6</a:t>
            </a:r>
          </a:p>
        </p:txBody>
      </p:sp>
    </p:spTree>
    <p:extLst>
      <p:ext uri="{BB962C8B-B14F-4D97-AF65-F5344CB8AC3E}">
        <p14:creationId xmlns:p14="http://schemas.microsoft.com/office/powerpoint/2010/main" val="33311035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8226" name="Picture 4" descr="Yeshuaadv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227" name="Text Box 5"/>
          <p:cNvSpPr txBox="1">
            <a:spLocks noChangeArrowheads="1"/>
          </p:cNvSpPr>
          <p:nvPr/>
        </p:nvSpPr>
        <p:spPr bwMode="auto">
          <a:xfrm>
            <a:off x="0" y="4462463"/>
            <a:ext cx="9144000" cy="15700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zh-CN" altLang="en-US" sz="3200" b="1">
                <a:solidFill>
                  <a:srgbClr val="FFFFFF"/>
                </a:solidFill>
                <a:latin typeface="Comic Sans MS" charset="0"/>
                <a:ea typeface="MS PGothic" charset="0"/>
                <a:cs typeface="MS PGothic" charset="0"/>
              </a:rPr>
              <a:t>到那日， 他的脚必站在对着耶路撒冷， 在东面的橄榄山上； 这橄榄山必从中间裂开， 由东至西成为极大的山谷。 山的一半向北挪移， 一半向南挪移。</a:t>
            </a:r>
            <a:endParaRPr lang="en-US" sz="2800" b="1">
              <a:solidFill>
                <a:srgbClr val="FFFFFF"/>
              </a:solidFill>
              <a:latin typeface="Arial" charset="0"/>
              <a:ea typeface="MS PGothic" charset="0"/>
              <a:cs typeface="MS PGothic" charset="0"/>
            </a:endParaRPr>
          </a:p>
        </p:txBody>
      </p:sp>
      <p:sp>
        <p:nvSpPr>
          <p:cNvPr id="308228" name="Text Box 1034"/>
          <p:cNvSpPr txBox="1">
            <a:spLocks noChangeArrowheads="1"/>
          </p:cNvSpPr>
          <p:nvPr/>
        </p:nvSpPr>
        <p:spPr bwMode="auto">
          <a:xfrm>
            <a:off x="8326438" y="0"/>
            <a:ext cx="817562" cy="4635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ea typeface="MS PGothic" charset="0"/>
                <a:cs typeface="MS PGothic" charset="0"/>
              </a:rPr>
              <a:t>480</a:t>
            </a:r>
          </a:p>
        </p:txBody>
      </p:sp>
      <p:sp>
        <p:nvSpPr>
          <p:cNvPr id="838661" name="Title 1"/>
          <p:cNvSpPr>
            <a:spLocks noGrp="1"/>
          </p:cNvSpPr>
          <p:nvPr>
            <p:ph type="title"/>
          </p:nvPr>
        </p:nvSpPr>
        <p:spPr>
          <a:xfrm>
            <a:off x="141288" y="0"/>
            <a:ext cx="2368550" cy="987425"/>
          </a:xfrm>
          <a:solidFill>
            <a:srgbClr val="000000"/>
          </a:solidFill>
        </p:spPr>
        <p:txBody>
          <a:bodyPr/>
          <a:lstStyle/>
          <a:p>
            <a:pPr>
              <a:defRPr/>
            </a:pPr>
            <a:r>
              <a:rPr lang="zh-TW" altLang="en-US" b="1" i="1">
                <a:solidFill>
                  <a:srgbClr val="FFFFFF"/>
                </a:solidFill>
                <a:effectLst>
                  <a:outerShdw blurRad="38100" dist="38100" dir="2700000" algn="tl">
                    <a:srgbClr val="808080"/>
                  </a:outerShdw>
                </a:effectLst>
                <a:latin typeface="Arial" charset="0"/>
                <a:ea typeface="MS PGothic" charset="0"/>
                <a:cs typeface="Arial" charset="0"/>
              </a:rPr>
              <a:t>亚</a:t>
            </a:r>
            <a:r>
              <a:rPr lang="en-US" altLang="ja-JP" b="1" i="1">
                <a:solidFill>
                  <a:srgbClr val="FFFFFF"/>
                </a:solidFill>
                <a:effectLst>
                  <a:outerShdw blurRad="38100" dist="38100" dir="2700000" algn="tl">
                    <a:srgbClr val="808080"/>
                  </a:outerShdw>
                </a:effectLst>
                <a:latin typeface="Arial" charset="0"/>
                <a:ea typeface="MS PGothic" charset="0"/>
                <a:cs typeface="Arial" charset="0"/>
              </a:rPr>
              <a:t>14:4</a:t>
            </a:r>
            <a:endParaRPr lang="en-US" b="1" i="1">
              <a:solidFill>
                <a:srgbClr val="FFFFFF"/>
              </a:solidFill>
              <a:effectLst>
                <a:outerShdw blurRad="38100" dist="38100" dir="2700000" algn="tl">
                  <a:srgbClr val="808080"/>
                </a:outerShdw>
              </a:effectLst>
              <a:latin typeface="Arial" charset="0"/>
              <a:ea typeface="MS PGothic" charset="0"/>
              <a:cs typeface="Arial"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2"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0275"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eaLnBrk="0" hangingPunct="0"/>
            <a:endParaRPr lang="en-US" sz="1800">
              <a:solidFill>
                <a:srgbClr val="FFFFCC"/>
              </a:solidFill>
              <a:latin typeface="Arial" charset="0"/>
              <a:ea typeface="MS PGothic" charset="0"/>
              <a:cs typeface="MS PGothic" charset="0"/>
            </a:endParaRPr>
          </a:p>
        </p:txBody>
      </p:sp>
      <p:sp>
        <p:nvSpPr>
          <p:cNvPr id="310276" name="Text Box 5"/>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66"/>
                </a:solidFill>
                <a:latin typeface="Arial" charset="0"/>
                <a:ea typeface="MS PGothic" charset="0"/>
                <a:cs typeface="MS PGothic" charset="0"/>
              </a:rPr>
              <a:t>656</a:t>
            </a:r>
            <a:endParaRPr lang="en-US">
              <a:solidFill>
                <a:srgbClr val="000066"/>
              </a:solidFill>
              <a:latin typeface="Arial" charset="0"/>
              <a:ea typeface="MS PGothic" charset="0"/>
              <a:cs typeface="MS PGothic"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310302" name="Picture 14" descr="j0182550"/>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0303" name="Picture 15" descr="j0285300"/>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eaLnBrk="0" hangingPunct="0"/>
            <a:endParaRPr lang="en-US" sz="1800">
              <a:solidFill>
                <a:srgbClr val="FFFFCC"/>
              </a:solidFill>
              <a:latin typeface="Arial" charset="0"/>
              <a:ea typeface="MS PGothic" charset="0"/>
              <a:cs typeface="MS PGothic" charset="0"/>
            </a:endParaRPr>
          </a:p>
        </p:txBody>
      </p:sp>
      <p:grpSp>
        <p:nvGrpSpPr>
          <p:cNvPr id="3" name="Group 18"/>
          <p:cNvGrpSpPr>
            <a:grpSpLocks/>
          </p:cNvGrpSpPr>
          <p:nvPr/>
        </p:nvGrpSpPr>
        <p:grpSpPr bwMode="auto">
          <a:xfrm>
            <a:off x="76200" y="4038600"/>
            <a:ext cx="4576763" cy="838200"/>
            <a:chOff x="48" y="2544"/>
            <a:chExt cx="2883"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sp>
          <p:nvSpPr>
            <p:cNvPr id="310301" name="Text Box 20"/>
            <p:cNvSpPr txBox="1">
              <a:spLocks noChangeArrowheads="1"/>
            </p:cNvSpPr>
            <p:nvPr/>
          </p:nvSpPr>
          <p:spPr bwMode="auto">
            <a:xfrm>
              <a:off x="576" y="2693"/>
              <a:ext cx="2355"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1800" b="1">
                  <a:solidFill>
                    <a:srgbClr val="FFFFCC"/>
                  </a:solidFill>
                  <a:latin typeface="Arial" charset="0"/>
                  <a:ea typeface="MS PGothic" charset="0"/>
                  <a:cs typeface="MS PGothic" charset="0"/>
                </a:rPr>
                <a:t>结</a:t>
              </a:r>
              <a:r>
                <a:rPr lang="en-US" altLang="ja-JP" sz="1800" b="1">
                  <a:solidFill>
                    <a:srgbClr val="FFFFCC"/>
                  </a:solidFill>
                  <a:latin typeface="Arial" charset="0"/>
                  <a:ea typeface="MS PGothic" charset="0"/>
                  <a:cs typeface="MS PGothic" charset="0"/>
                </a:rPr>
                <a:t>8:4; 9:3; 10:4; 10:18-19; 11:23</a:t>
              </a:r>
              <a:endParaRPr lang="en-US" sz="1800" b="1">
                <a:solidFill>
                  <a:srgbClr val="FFFFCC"/>
                </a:solidFill>
                <a:latin typeface="Arial" charset="0"/>
                <a:ea typeface="MS PGothic" charset="0"/>
                <a:cs typeface="MS PGothic" charset="0"/>
              </a:endParaRPr>
            </a:p>
          </p:txBody>
        </p:sp>
      </p:grpSp>
      <p:grpSp>
        <p:nvGrpSpPr>
          <p:cNvPr id="4" name="Group 21"/>
          <p:cNvGrpSpPr>
            <a:grpSpLocks/>
          </p:cNvGrpSpPr>
          <p:nvPr/>
        </p:nvGrpSpPr>
        <p:grpSpPr bwMode="auto">
          <a:xfrm>
            <a:off x="76200" y="4953000"/>
            <a:ext cx="3411538" cy="838200"/>
            <a:chOff x="48" y="3120"/>
            <a:chExt cx="2149"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sp>
          <p:nvSpPr>
            <p:cNvPr id="310299" name="Text Box 23"/>
            <p:cNvSpPr txBox="1">
              <a:spLocks noChangeArrowheads="1"/>
            </p:cNvSpPr>
            <p:nvPr/>
          </p:nvSpPr>
          <p:spPr bwMode="auto">
            <a:xfrm>
              <a:off x="576" y="3268"/>
              <a:ext cx="1621"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1800" b="1">
                  <a:solidFill>
                    <a:srgbClr val="FFFFCC"/>
                  </a:solidFill>
                  <a:latin typeface="Arial" charset="0"/>
                  <a:ea typeface="MS PGothic" charset="0"/>
                  <a:cs typeface="MS PGothic" charset="0"/>
                </a:rPr>
                <a:t>路</a:t>
              </a:r>
              <a:r>
                <a:rPr lang="en-US" altLang="ja-JP" sz="1800" b="1">
                  <a:solidFill>
                    <a:srgbClr val="FFFFCC"/>
                  </a:solidFill>
                  <a:latin typeface="Arial" charset="0"/>
                  <a:ea typeface="MS PGothic" charset="0"/>
                  <a:cs typeface="MS PGothic" charset="0"/>
                </a:rPr>
                <a:t>19:37; 24:50; </a:t>
              </a:r>
              <a:r>
                <a:rPr lang="zh-CN" altLang="en-US" sz="1800" b="1">
                  <a:solidFill>
                    <a:srgbClr val="FFFFCC"/>
                  </a:solidFill>
                  <a:latin typeface="Arial" charset="0"/>
                  <a:ea typeface="MS PGothic" charset="0"/>
                  <a:cs typeface="MS PGothic" charset="0"/>
                </a:rPr>
                <a:t>徒</a:t>
              </a:r>
              <a:r>
                <a:rPr lang="en-US" altLang="ja-JP" sz="1800" b="1">
                  <a:solidFill>
                    <a:srgbClr val="FFFFCC"/>
                  </a:solidFill>
                  <a:latin typeface="Arial" charset="0"/>
                  <a:ea typeface="MS PGothic" charset="0"/>
                  <a:cs typeface="MS PGothic" charset="0"/>
                </a:rPr>
                <a:t>1:10</a:t>
              </a:r>
              <a:endParaRPr lang="en-US" sz="1800" b="1">
                <a:solidFill>
                  <a:srgbClr val="FFFFCC"/>
                </a:solidFill>
                <a:latin typeface="Arial" charset="0"/>
                <a:ea typeface="MS PGothic" charset="0"/>
                <a:cs typeface="MS PGothic" charset="0"/>
              </a:endParaRPr>
            </a:p>
          </p:txBody>
        </p:sp>
      </p:grpSp>
      <p:grpSp>
        <p:nvGrpSpPr>
          <p:cNvPr id="5" name="Group 24"/>
          <p:cNvGrpSpPr>
            <a:grpSpLocks/>
          </p:cNvGrpSpPr>
          <p:nvPr/>
        </p:nvGrpSpPr>
        <p:grpSpPr bwMode="auto">
          <a:xfrm>
            <a:off x="76200" y="5867400"/>
            <a:ext cx="3579813" cy="838200"/>
            <a:chOff x="48" y="3696"/>
            <a:chExt cx="2255"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sp>
          <p:nvSpPr>
            <p:cNvPr id="310297" name="Text Box 26"/>
            <p:cNvSpPr txBox="1">
              <a:spLocks noChangeArrowheads="1"/>
            </p:cNvSpPr>
            <p:nvPr/>
          </p:nvSpPr>
          <p:spPr bwMode="auto">
            <a:xfrm>
              <a:off x="576" y="3844"/>
              <a:ext cx="1727"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1800" b="1">
                  <a:solidFill>
                    <a:srgbClr val="FFFFCC"/>
                  </a:solidFill>
                  <a:latin typeface="Arial" charset="0"/>
                  <a:ea typeface="MS PGothic" charset="0"/>
                  <a:cs typeface="MS PGothic" charset="0"/>
                </a:rPr>
                <a:t>徒</a:t>
              </a:r>
              <a:r>
                <a:rPr lang="en-US" altLang="ja-JP" sz="1800" b="1">
                  <a:solidFill>
                    <a:srgbClr val="FFFFCC"/>
                  </a:solidFill>
                  <a:latin typeface="Arial" charset="0"/>
                  <a:ea typeface="MS PGothic" charset="0"/>
                  <a:cs typeface="MS PGothic" charset="0"/>
                </a:rPr>
                <a:t>1:11; </a:t>
              </a:r>
              <a:r>
                <a:rPr lang="zh-CN" altLang="en-US" sz="1800" b="1">
                  <a:solidFill>
                    <a:srgbClr val="FFFFCC"/>
                  </a:solidFill>
                  <a:latin typeface="Arial" charset="0"/>
                  <a:ea typeface="MS PGothic" charset="0"/>
                  <a:cs typeface="MS PGothic" charset="0"/>
                </a:rPr>
                <a:t>亚</a:t>
              </a:r>
              <a:r>
                <a:rPr lang="en-US" altLang="ja-JP" sz="1800" b="1">
                  <a:solidFill>
                    <a:srgbClr val="FFFFCC"/>
                  </a:solidFill>
                  <a:latin typeface="Arial" charset="0"/>
                  <a:ea typeface="MS PGothic" charset="0"/>
                  <a:cs typeface="MS PGothic" charset="0"/>
                </a:rPr>
                <a:t>14:4; </a:t>
              </a:r>
              <a:r>
                <a:rPr lang="zh-CN" altLang="en-US" sz="1800" b="1">
                  <a:solidFill>
                    <a:srgbClr val="FFFFCC"/>
                  </a:solidFill>
                  <a:latin typeface="Arial" charset="0"/>
                  <a:ea typeface="MS PGothic" charset="0"/>
                  <a:cs typeface="MS PGothic" charset="0"/>
                </a:rPr>
                <a:t>结</a:t>
              </a:r>
              <a:r>
                <a:rPr lang="en-US" altLang="ja-JP" sz="1800" b="1">
                  <a:solidFill>
                    <a:srgbClr val="FFFFCC"/>
                  </a:solidFill>
                  <a:latin typeface="Arial" charset="0"/>
                  <a:ea typeface="MS PGothic" charset="0"/>
                  <a:cs typeface="MS PGothic" charset="0"/>
                </a:rPr>
                <a:t>43:1-5</a:t>
              </a:r>
              <a:endParaRPr lang="en-US" sz="1800" b="1">
                <a:solidFill>
                  <a:srgbClr val="FFFFCC"/>
                </a:solidFill>
                <a:latin typeface="Arial" charset="0"/>
                <a:ea typeface="MS PGothic" charset="0"/>
                <a:cs typeface="MS PGothic" charset="0"/>
              </a:endParaRP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a:defRPr/>
            </a:pPr>
            <a:endParaRPr lang="en-US">
              <a:solidFill>
                <a:srgbClr val="FFFFCC"/>
              </a:solidFill>
              <a:effectLst>
                <a:outerShdw blurRad="38100" dist="38100" dir="2700000" algn="tl">
                  <a:srgbClr val="000000">
                    <a:alpha val="43137"/>
                  </a:srgbClr>
                </a:outerShdw>
              </a:effectLst>
            </a:endParaRPr>
          </a:p>
        </p:txBody>
      </p:sp>
      <p:sp>
        <p:nvSpPr>
          <p:cNvPr id="310295"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r>
              <a:rPr lang="zh-CN" altLang="en-US" sz="2400" b="1">
                <a:latin typeface="Arial" charset="0"/>
              </a:rPr>
              <a:t>圣灵离开又返回</a:t>
            </a:r>
            <a:endParaRPr lang="en-US" sz="2400" b="1">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1" descr="Zech 14v4 Christ on Mount of Olives.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44624"/>
            <a:ext cx="5105400" cy="838200"/>
          </a:xfrm>
        </p:spPr>
        <p:txBody>
          <a:bodyPr/>
          <a:lstStyle/>
          <a:p>
            <a:pPr algn="l" eaLnBrk="1" hangingPunct="1">
              <a:defRPr/>
            </a:pPr>
            <a:r>
              <a:rPr lang="zh-CN" altLang="en-US" sz="3600" b="1" kern="1200" dirty="0">
                <a:solidFill>
                  <a:srgbClr val="FFFFFF"/>
                </a:solidFill>
                <a:effectLst>
                  <a:glow rad="152400">
                    <a:srgbClr val="000000"/>
                  </a:glow>
                </a:effectLst>
                <a:latin typeface="Arial" charset="0"/>
                <a:ea typeface="ＭＳ Ｐゴシック" charset="0"/>
                <a:cs typeface="Arial" charset="0"/>
              </a:rPr>
              <a:t>第二再来</a:t>
            </a:r>
            <a:endParaRPr lang="en-US" altLang="en-US" sz="3600" b="1" kern="1200" dirty="0">
              <a:solidFill>
                <a:srgbClr val="FFFFFF"/>
              </a:solidFill>
              <a:effectLst>
                <a:glow rad="152400">
                  <a:srgbClr val="000000"/>
                </a:glow>
              </a:effectLst>
              <a:latin typeface="Arial" charset="0"/>
              <a:ea typeface="ＭＳ Ｐゴシック" charset="0"/>
              <a:cs typeface="Arial" charset="0"/>
            </a:endParaRPr>
          </a:p>
        </p:txBody>
      </p:sp>
      <p:sp>
        <p:nvSpPr>
          <p:cNvPr id="145411" name="Title 2"/>
          <p:cNvSpPr txBox="1">
            <a:spLocks/>
          </p:cNvSpPr>
          <p:nvPr/>
        </p:nvSpPr>
        <p:spPr bwMode="auto">
          <a:xfrm>
            <a:off x="4819650" y="15875"/>
            <a:ext cx="4356100" cy="4221163"/>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ja-JP" sz="3600" b="1" dirty="0">
                <a:solidFill>
                  <a:srgbClr val="FFFFFF"/>
                </a:solidFill>
                <a:effectLst>
                  <a:glow rad="152400">
                    <a:srgbClr val="000000"/>
                  </a:glow>
                </a:effectLst>
                <a:latin typeface="Arial" charset="0"/>
                <a:cs typeface="Arial" charset="0"/>
              </a:rPr>
              <a:t>“</a:t>
            </a:r>
            <a:r>
              <a:rPr lang="zh-CN" altLang="en-US" sz="3600" b="1" dirty="0">
                <a:solidFill>
                  <a:srgbClr val="FFFFFF"/>
                </a:solidFill>
                <a:effectLst>
                  <a:glow rad="152400">
                    <a:srgbClr val="000000"/>
                  </a:glow>
                </a:effectLst>
                <a:latin typeface="Arial" charset="0"/>
                <a:cs typeface="Arial" charset="0"/>
              </a:rPr>
              <a:t>到那日，他的脚必站在对着耶路撒冷，在东面的橄榄山上</a:t>
            </a:r>
            <a:r>
              <a:rPr lang="en-US" altLang="ja-JP" sz="3600" b="1" dirty="0">
                <a:solidFill>
                  <a:srgbClr val="FFFFFF"/>
                </a:solidFill>
                <a:effectLst>
                  <a:glow rad="152400">
                    <a:srgbClr val="000000"/>
                  </a:glow>
                </a:effectLst>
                <a:latin typeface="Arial" charset="0"/>
                <a:cs typeface="Arial" charset="0"/>
              </a:rPr>
              <a:t>” </a:t>
            </a:r>
            <a:br>
              <a:rPr lang="en-US" altLang="ja-JP" sz="3600" b="1" dirty="0">
                <a:solidFill>
                  <a:srgbClr val="FFFFFF"/>
                </a:solidFill>
                <a:effectLst>
                  <a:glow rad="152400">
                    <a:srgbClr val="000000"/>
                  </a:glow>
                </a:effectLst>
                <a:latin typeface="Arial" charset="0"/>
                <a:cs typeface="Arial" charset="0"/>
              </a:rPr>
            </a:br>
            <a:r>
              <a:rPr lang="en-US" altLang="ja-JP" sz="3600" b="1" dirty="0">
                <a:solidFill>
                  <a:srgbClr val="FFFFFF"/>
                </a:solidFill>
                <a:effectLst>
                  <a:glow rad="152400">
                    <a:srgbClr val="000000"/>
                  </a:glow>
                </a:effectLst>
                <a:latin typeface="Arial" charset="0"/>
                <a:cs typeface="Arial" charset="0"/>
              </a:rPr>
              <a:t>(</a:t>
            </a:r>
            <a:r>
              <a:rPr lang="zh-CN" altLang="en-US" sz="3600" b="1" dirty="0">
                <a:solidFill>
                  <a:srgbClr val="FFFFFF"/>
                </a:solidFill>
                <a:effectLst>
                  <a:glow rad="152400">
                    <a:srgbClr val="000000"/>
                  </a:glow>
                </a:effectLst>
                <a:latin typeface="Arial" charset="0"/>
                <a:cs typeface="Arial" charset="0"/>
              </a:rPr>
              <a:t>亚</a:t>
            </a:r>
            <a:r>
              <a:rPr lang="en-US" altLang="ja-JP" sz="3600" b="1" dirty="0">
                <a:solidFill>
                  <a:srgbClr val="FFFFFF"/>
                </a:solidFill>
                <a:effectLst>
                  <a:glow rad="152400">
                    <a:srgbClr val="000000"/>
                  </a:glow>
                </a:effectLst>
                <a:latin typeface="Arial" charset="0"/>
                <a:cs typeface="Arial" charset="0"/>
              </a:rPr>
              <a:t>14:4).</a:t>
            </a:r>
            <a:endParaRPr lang="en-US" sz="3600" b="1" dirty="0">
              <a:solidFill>
                <a:srgbClr val="FFFFFF"/>
              </a:solidFill>
              <a:effectLst>
                <a:glow rad="152400">
                  <a:srgbClr val="000000"/>
                </a:glow>
              </a:effectLst>
              <a:latin typeface="Arial" charset="0"/>
              <a:cs typeface="Arial"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8892480" cy="838200"/>
          </a:xfrm>
        </p:spPr>
        <p:txBody>
          <a:bodyPr/>
          <a:lstStyle/>
          <a:p>
            <a:pPr algn="r">
              <a:defRPr/>
            </a:pPr>
            <a:r>
              <a:rPr lang="zh-CN" alt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第二次再来</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1268760"/>
            <a:ext cx="4067944" cy="5256584"/>
          </a:xfrm>
          <a:prstGeom prst="rect">
            <a:avLst/>
          </a:prstGeom>
          <a:noFill/>
          <a:ln>
            <a:noFill/>
          </a:ln>
        </p:spPr>
        <p:txBody>
          <a:bodyPr lIns="90000" tIns="46800" rIns="90000" bIns="46800"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这橄榄山必从中间裂开，由东至西成为极大的山谷。山的一半向北挪移，一半向南挪移。</a:t>
            </a: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 </a:t>
            </a:r>
            <a:br>
              <a:rPr lang="en-US" altLang="ja-JP" sz="3200" b="1" dirty="0">
                <a:solidFill>
                  <a:srgbClr val="FFFFFF"/>
                </a:solidFill>
                <a:effectLst>
                  <a:glow rad="152400">
                    <a:srgbClr val="000000"/>
                  </a:glow>
                </a:effectLst>
                <a:latin typeface="Arial" charset="0"/>
                <a:cs typeface="Arial" charset="0"/>
              </a:rPr>
            </a:b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亚</a:t>
            </a:r>
            <a:r>
              <a:rPr lang="en-US" altLang="ja-JP" sz="3200" b="1" dirty="0">
                <a:solidFill>
                  <a:srgbClr val="FFFFFF"/>
                </a:solidFill>
                <a:effectLst>
                  <a:glow rad="152400">
                    <a:srgbClr val="000000"/>
                  </a:glow>
                </a:effectLst>
                <a:latin typeface="Arial" charset="0"/>
                <a:cs typeface="Arial" charset="0"/>
              </a:rPr>
              <a:t> 14:4b </a:t>
            </a:r>
            <a:r>
              <a:rPr lang="en-US" altLang="zh-CN" sz="3200" b="1" dirty="0">
                <a:solidFill>
                  <a:srgbClr val="FFFFFF"/>
                </a:solidFill>
                <a:effectLst>
                  <a:glow rad="152400">
                    <a:srgbClr val="000000"/>
                  </a:glow>
                </a:effectLst>
                <a:latin typeface="Arial" charset="0"/>
                <a:cs typeface="Arial" charset="0"/>
              </a:rPr>
              <a:t>CNV</a:t>
            </a:r>
            <a:r>
              <a:rPr lang="en-US" altLang="ja-JP" sz="3200" b="1" dirty="0">
                <a:solidFill>
                  <a:srgbClr val="FFFFFF"/>
                </a:solidFill>
                <a:effectLst>
                  <a:glow rad="152400">
                    <a:srgbClr val="000000"/>
                  </a:glow>
                </a:effectLst>
                <a:latin typeface="Arial" charset="0"/>
                <a:cs typeface="Arial" charset="0"/>
              </a:rPr>
              <a:t>).</a:t>
            </a:r>
            <a:endParaRPr lang="en-US" sz="3200" b="1" dirty="0">
              <a:solidFill>
                <a:srgbClr val="FFFFFF"/>
              </a:solidFill>
              <a:effectLst>
                <a:glow rad="152400">
                  <a:srgbClr val="000000"/>
                </a:glow>
              </a:effectLst>
              <a:latin typeface="Arial" charset="0"/>
              <a:cs typeface="Arial" charset="0"/>
            </a:endParaRPr>
          </a:p>
        </p:txBody>
      </p:sp>
      <p:pic>
        <p:nvPicPr>
          <p:cNvPr id="4" name="Picture 3"/>
          <p:cNvPicPr>
            <a:picLocks noChangeAspect="1"/>
          </p:cNvPicPr>
          <p:nvPr/>
        </p:nvPicPr>
        <p:blipFill>
          <a:blip r:embed="rId3"/>
          <a:stretch>
            <a:fillRect/>
          </a:stretch>
        </p:blipFill>
        <p:spPr>
          <a:xfrm>
            <a:off x="4062473" y="1340768"/>
            <a:ext cx="5080000" cy="5270500"/>
          </a:xfrm>
          <a:prstGeom prst="rect">
            <a:avLst/>
          </a:prstGeom>
        </p:spPr>
      </p:pic>
    </p:spTree>
    <p:extLst>
      <p:ext uri="{BB962C8B-B14F-4D97-AF65-F5344CB8AC3E}">
        <p14:creationId xmlns:p14="http://schemas.microsoft.com/office/powerpoint/2010/main" val="1788327597"/>
      </p:ext>
    </p:extLst>
  </p:cSld>
  <p:clrMapOvr>
    <a:overrideClrMapping bg1="lt1" tx1="dk1" bg2="lt2" tx2="dk2" accent1="accent1" accent2="accent2" accent3="accent3" accent4="accent4" accent5="accent5" accent6="accent6" hlink="hlink" folHlink="folHlink"/>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923928" y="0"/>
            <a:ext cx="4968552" cy="838200"/>
          </a:xfrm>
        </p:spPr>
        <p:txBody>
          <a:bodyPr/>
          <a:lstStyle/>
          <a:p>
            <a:pPr algn="r">
              <a:defRPr/>
            </a:pPr>
            <a:r>
              <a:rPr lang="zh-CN" alt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第二次再来</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0"/>
            <a:ext cx="4067944" cy="6858000"/>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你们要经由我的山谷逃跑，因为山谷必伸展到亚萨；你们要逃跑，好象在犹大王乌西雅年间逃避大地震一样。耶和华我的　神必来临，所有的圣者都与他同来。</a:t>
            </a: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 </a:t>
            </a:r>
            <a:br>
              <a:rPr lang="en-US" altLang="ja-JP" sz="3200" b="1" dirty="0">
                <a:solidFill>
                  <a:srgbClr val="FFFFFF"/>
                </a:solidFill>
                <a:effectLst>
                  <a:glow rad="152400">
                    <a:srgbClr val="000000"/>
                  </a:glow>
                </a:effectLst>
                <a:latin typeface="Arial" charset="0"/>
                <a:cs typeface="Arial" charset="0"/>
              </a:rPr>
            </a:b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亚</a:t>
            </a:r>
            <a:r>
              <a:rPr lang="en-US" altLang="ja-JP" sz="3200" b="1" dirty="0">
                <a:solidFill>
                  <a:srgbClr val="FFFFFF"/>
                </a:solidFill>
                <a:effectLst>
                  <a:glow rad="152400">
                    <a:srgbClr val="000000"/>
                  </a:glow>
                </a:effectLst>
                <a:latin typeface="Arial" charset="0"/>
                <a:cs typeface="Arial" charset="0"/>
              </a:rPr>
              <a:t> 14:5 </a:t>
            </a:r>
            <a:r>
              <a:rPr lang="en-US" altLang="zh-CN" sz="3200" b="1" dirty="0">
                <a:solidFill>
                  <a:srgbClr val="FFFFFF"/>
                </a:solidFill>
                <a:effectLst>
                  <a:glow rad="152400">
                    <a:srgbClr val="000000"/>
                  </a:glow>
                </a:effectLst>
                <a:latin typeface="Arial" charset="0"/>
                <a:cs typeface="Arial" charset="0"/>
              </a:rPr>
              <a:t>CNV</a:t>
            </a:r>
            <a:r>
              <a:rPr lang="en-US" altLang="ja-JP" sz="3200" b="1" dirty="0">
                <a:solidFill>
                  <a:srgbClr val="FFFFFF"/>
                </a:solidFill>
                <a:effectLst>
                  <a:glow rad="152400">
                    <a:srgbClr val="000000"/>
                  </a:glow>
                </a:effectLst>
                <a:latin typeface="Arial" charset="0"/>
                <a:cs typeface="Arial" charset="0"/>
              </a:rPr>
              <a:t>).</a:t>
            </a:r>
            <a:endParaRPr lang="en-US" sz="3200" b="1" dirty="0">
              <a:solidFill>
                <a:srgbClr val="FFFFFF"/>
              </a:solidFill>
              <a:effectLst>
                <a:glow rad="152400">
                  <a:srgbClr val="000000"/>
                </a:glow>
              </a:effectLst>
              <a:latin typeface="Arial" charset="0"/>
              <a:cs typeface="Arial" charset="0"/>
            </a:endParaRPr>
          </a:p>
        </p:txBody>
      </p:sp>
      <p:pic>
        <p:nvPicPr>
          <p:cNvPr id="4" name="Picture 3"/>
          <p:cNvPicPr>
            <a:picLocks noChangeAspect="1"/>
          </p:cNvPicPr>
          <p:nvPr/>
        </p:nvPicPr>
        <p:blipFill>
          <a:blip r:embed="rId3"/>
          <a:stretch>
            <a:fillRect/>
          </a:stretch>
        </p:blipFill>
        <p:spPr>
          <a:xfrm>
            <a:off x="4062473" y="1340768"/>
            <a:ext cx="5080000" cy="5270500"/>
          </a:xfrm>
          <a:prstGeom prst="rect">
            <a:avLst/>
          </a:prstGeom>
        </p:spPr>
      </p:pic>
    </p:spTree>
    <p:extLst>
      <p:ext uri="{BB962C8B-B14F-4D97-AF65-F5344CB8AC3E}">
        <p14:creationId xmlns:p14="http://schemas.microsoft.com/office/powerpoint/2010/main" val="1665272188"/>
      </p:ext>
    </p:extLst>
  </p:cSld>
  <p:clrMapOvr>
    <a:overrideClrMapping bg1="lt1" tx1="dk1" bg2="lt2" tx2="dk2" accent1="accent1" accent2="accent2" accent3="accent3" accent4="accent4" accent5="accent5" accent6="accent6" hlink="hlink" folHlink="folHlink"/>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 y="1844824"/>
            <a:ext cx="9149523" cy="5013176"/>
          </a:xfrm>
          <a:prstGeom prst="rect">
            <a:avLst/>
          </a:prstGeom>
        </p:spPr>
      </p:pic>
      <p:sp>
        <p:nvSpPr>
          <p:cNvPr id="3" name="Title 2"/>
          <p:cNvSpPr>
            <a:spLocks noGrp="1"/>
          </p:cNvSpPr>
          <p:nvPr>
            <p:ph type="title" idx="4294967295"/>
          </p:nvPr>
        </p:nvSpPr>
        <p:spPr>
          <a:xfrm>
            <a:off x="0" y="404664"/>
            <a:ext cx="9144000" cy="838200"/>
          </a:xfrm>
        </p:spPr>
        <p:txBody>
          <a:bodyPr/>
          <a:lstStyle/>
          <a:p>
            <a:pPr>
              <a:defRPr/>
            </a:pPr>
            <a:r>
              <a:rPr lang="zh-CN" alt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第二次再来</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3779912" y="1728192"/>
            <a:ext cx="5395838" cy="5229200"/>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rgbClr val="FFFFFF"/>
                </a:solidFill>
                <a:effectLst>
                  <a:glow rad="152400">
                    <a:srgbClr val="000000"/>
                  </a:glow>
                </a:effectLst>
                <a:latin typeface="Arial" charset="0"/>
                <a:cs typeface="Arial" charset="0"/>
              </a:rPr>
              <a:t>“</a:t>
            </a:r>
            <a:r>
              <a:rPr lang="zh-CN" altLang="en-US" sz="2800" b="1" dirty="0">
                <a:solidFill>
                  <a:srgbClr val="FFFFFF"/>
                </a:solidFill>
                <a:effectLst>
                  <a:glow rad="152400">
                    <a:srgbClr val="000000"/>
                  </a:glow>
                </a:effectLst>
                <a:latin typeface="Arial" charset="0"/>
                <a:cs typeface="Arial" charset="0"/>
              </a:rPr>
              <a:t>到那日，必没有光、寒冷和严霜。 </a:t>
            </a:r>
            <a:r>
              <a:rPr lang="en-US" altLang="zh-CN" sz="2800" b="1" baseline="30000" dirty="0">
                <a:solidFill>
                  <a:srgbClr val="FFFFFF"/>
                </a:solidFill>
                <a:effectLst>
                  <a:glow rad="152400">
                    <a:srgbClr val="000000"/>
                  </a:glow>
                </a:effectLst>
                <a:latin typeface="Arial" charset="0"/>
                <a:cs typeface="Arial" charset="0"/>
              </a:rPr>
              <a:t>7</a:t>
            </a:r>
            <a:r>
              <a:rPr lang="en-US" altLang="zh-CN" sz="2800" b="1" dirty="0">
                <a:solidFill>
                  <a:srgbClr val="FFFFFF"/>
                </a:solidFill>
                <a:effectLst>
                  <a:glow rad="152400">
                    <a:srgbClr val="000000"/>
                  </a:glow>
                </a:effectLst>
                <a:latin typeface="Arial" charset="0"/>
                <a:cs typeface="Arial" charset="0"/>
              </a:rPr>
              <a:t> </a:t>
            </a:r>
            <a:r>
              <a:rPr lang="zh-CN" altLang="en-US" sz="2800" b="1" dirty="0">
                <a:solidFill>
                  <a:srgbClr val="FFFFFF"/>
                </a:solidFill>
                <a:effectLst>
                  <a:glow rad="152400">
                    <a:srgbClr val="000000"/>
                  </a:glow>
                </a:effectLst>
                <a:latin typeface="Arial" charset="0"/>
                <a:cs typeface="Arial" charset="0"/>
              </a:rPr>
              <a:t>那将是独特的一天，只有耶和华知道；那天不再分白昼和黑夜，因为在晚上仍有光明。</a:t>
            </a:r>
            <a:r>
              <a:rPr lang="ru-RU" altLang="ja-JP" sz="2800" b="1" dirty="0">
                <a:solidFill>
                  <a:srgbClr val="FFFFFF"/>
                </a:solidFill>
                <a:effectLst>
                  <a:glow rad="152400">
                    <a:srgbClr val="000000"/>
                  </a:glow>
                </a:effectLst>
                <a:latin typeface="Arial" charset="0"/>
                <a:cs typeface="Arial" charset="0"/>
              </a:rPr>
              <a:t>”</a:t>
            </a:r>
            <a:r>
              <a:rPr lang="en-US" altLang="ja-JP" sz="2800" b="1" dirty="0">
                <a:solidFill>
                  <a:srgbClr val="FFFFFF"/>
                </a:solidFill>
                <a:effectLst>
                  <a:glow rad="152400">
                    <a:srgbClr val="000000"/>
                  </a:glow>
                </a:effectLst>
                <a:latin typeface="Arial" charset="0"/>
                <a:cs typeface="Arial" charset="0"/>
              </a:rPr>
              <a:t> </a:t>
            </a:r>
          </a:p>
          <a:p>
            <a:pPr algn="ctr" eaLnBrk="1" hangingPunct="1">
              <a:defRPr/>
            </a:pPr>
            <a:r>
              <a:rPr lang="en-US" altLang="ja-JP" sz="2800" b="1" dirty="0">
                <a:solidFill>
                  <a:srgbClr val="FFFFFF"/>
                </a:solidFill>
                <a:effectLst>
                  <a:glow rad="152400">
                    <a:srgbClr val="000000"/>
                  </a:glow>
                </a:effectLst>
                <a:latin typeface="Arial" charset="0"/>
                <a:cs typeface="Arial" charset="0"/>
              </a:rPr>
              <a:t>(</a:t>
            </a:r>
            <a:r>
              <a:rPr lang="zh-CN" altLang="en-US" sz="2800" b="1" dirty="0">
                <a:solidFill>
                  <a:srgbClr val="FFFFFF"/>
                </a:solidFill>
                <a:effectLst>
                  <a:glow rad="152400">
                    <a:srgbClr val="000000"/>
                  </a:glow>
                </a:effectLst>
                <a:latin typeface="Arial" charset="0"/>
                <a:cs typeface="Arial" charset="0"/>
              </a:rPr>
              <a:t>亚</a:t>
            </a:r>
            <a:r>
              <a:rPr lang="en-US" altLang="ja-JP" sz="2800" b="1" dirty="0">
                <a:solidFill>
                  <a:srgbClr val="FFFFFF"/>
                </a:solidFill>
                <a:effectLst>
                  <a:glow rad="152400">
                    <a:srgbClr val="000000"/>
                  </a:glow>
                </a:effectLst>
                <a:latin typeface="Arial" charset="0"/>
                <a:cs typeface="Arial" charset="0"/>
              </a:rPr>
              <a:t> 14:6-7 </a:t>
            </a:r>
            <a:r>
              <a:rPr lang="en-US" altLang="zh-CN" sz="2800" b="1" dirty="0">
                <a:solidFill>
                  <a:srgbClr val="FFFFFF"/>
                </a:solidFill>
                <a:effectLst>
                  <a:glow rad="152400">
                    <a:srgbClr val="000000"/>
                  </a:glow>
                </a:effectLst>
                <a:latin typeface="Arial" charset="0"/>
                <a:cs typeface="Arial" charset="0"/>
              </a:rPr>
              <a:t>CNV</a:t>
            </a:r>
            <a:r>
              <a:rPr lang="en-US" altLang="ja-JP" sz="2800" b="1" dirty="0">
                <a:solidFill>
                  <a:srgbClr val="FFFFFF"/>
                </a:solidFill>
                <a:effectLst>
                  <a:glow rad="152400">
                    <a:srgbClr val="000000"/>
                  </a:glow>
                </a:effectLst>
                <a:latin typeface="Arial" charset="0"/>
                <a:cs typeface="Arial" charset="0"/>
              </a:rPr>
              <a:t>).</a:t>
            </a:r>
            <a:endParaRPr lang="en-US" sz="28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2787186229"/>
      </p:ext>
    </p:extLst>
  </p:cSld>
  <p:clrMapOvr>
    <a:overrideClrMapping bg1="lt1" tx1="dk1" bg2="lt2" tx2="dk2" accent1="accent1" accent2="accent2" accent3="accent3" accent4="accent4" accent5="accent5" accent6="accent6" hlink="hlink" folHlink="folHlink"/>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32" y="-387424"/>
            <a:ext cx="9132168" cy="5424508"/>
          </a:xfrm>
          <a:prstGeom prst="rect">
            <a:avLst/>
          </a:prstGeom>
        </p:spPr>
      </p:pic>
      <p:sp>
        <p:nvSpPr>
          <p:cNvPr id="181250" name="Title 2"/>
          <p:cNvSpPr>
            <a:spLocks noGrp="1"/>
          </p:cNvSpPr>
          <p:nvPr>
            <p:ph type="title" idx="4294967295"/>
          </p:nvPr>
        </p:nvSpPr>
        <p:spPr>
          <a:xfrm>
            <a:off x="0" y="0"/>
            <a:ext cx="9144000" cy="914400"/>
          </a:xfrm>
          <a:noFill/>
        </p:spPr>
        <p:txBody>
          <a:bodyPr/>
          <a:lstStyle/>
          <a:p>
            <a:r>
              <a:rPr lang="zh-CN" altLang="en-US" sz="3600" b="1" dirty="0">
                <a:solidFill>
                  <a:srgbClr val="FFFFFF"/>
                </a:solidFill>
                <a:effectLst>
                  <a:glow rad="228600">
                    <a:schemeClr val="tx1"/>
                  </a:glow>
                </a:effectLst>
                <a:latin typeface="Arial" charset="0"/>
                <a:ea typeface="ＭＳ Ｐゴシック" charset="0"/>
                <a:cs typeface="Arial" charset="0"/>
              </a:rPr>
              <a:t>活水</a:t>
            </a:r>
            <a:r>
              <a:rPr lang="en-US" sz="3600" b="1" dirty="0">
                <a:solidFill>
                  <a:srgbClr val="FFFFFF"/>
                </a:solidFill>
                <a:effectLst>
                  <a:glow rad="228600">
                    <a:schemeClr val="tx1"/>
                  </a:glow>
                </a:effectLst>
                <a:latin typeface="Arial" charset="0"/>
                <a:ea typeface="ＭＳ Ｐゴシック" charset="0"/>
                <a:cs typeface="Arial" charset="0"/>
              </a:rPr>
              <a:t>!</a:t>
            </a:r>
          </a:p>
        </p:txBody>
      </p:sp>
      <p:sp>
        <p:nvSpPr>
          <p:cNvPr id="4" name="Title 2"/>
          <p:cNvSpPr txBox="1">
            <a:spLocks/>
          </p:cNvSpPr>
          <p:nvPr/>
        </p:nvSpPr>
        <p:spPr bwMode="auto">
          <a:xfrm>
            <a:off x="-108520" y="4941168"/>
            <a:ext cx="9252520" cy="1944216"/>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rgbClr val="FFFFFF"/>
                </a:solidFill>
                <a:effectLst>
                  <a:glow rad="254000">
                    <a:srgbClr val="000000">
                      <a:alpha val="89000"/>
                    </a:srgbClr>
                  </a:glow>
                </a:effectLst>
                <a:latin typeface="Arial" charset="0"/>
                <a:cs typeface="Arial" charset="0"/>
              </a:rPr>
              <a:t>“</a:t>
            </a:r>
            <a:r>
              <a:rPr lang="zh-CN" altLang="en-US" sz="2800" b="1" dirty="0">
                <a:solidFill>
                  <a:srgbClr val="FFFFFF"/>
                </a:solidFill>
                <a:effectLst>
                  <a:glow rad="254000">
                    <a:srgbClr val="000000">
                      <a:alpha val="89000"/>
                    </a:srgbClr>
                  </a:glow>
                </a:effectLst>
                <a:latin typeface="Arial" charset="0"/>
                <a:cs typeface="Arial" charset="0"/>
              </a:rPr>
              <a:t>到那日，必有活水从耶路撒冷流出来；一半流往东海，另一半流往西海；冬天夏天都是这样。</a:t>
            </a:r>
            <a:r>
              <a:rPr lang="ru-RU" sz="2800" b="1" dirty="0">
                <a:solidFill>
                  <a:srgbClr val="FFFFFF"/>
                </a:solidFill>
                <a:effectLst>
                  <a:glow rad="254000">
                    <a:srgbClr val="000000">
                      <a:alpha val="89000"/>
                    </a:srgbClr>
                  </a:glow>
                </a:effectLst>
                <a:latin typeface="Arial" charset="0"/>
                <a:cs typeface="Arial" charset="0"/>
              </a:rPr>
              <a:t>”</a:t>
            </a:r>
            <a:r>
              <a:rPr lang="en-US" sz="2800" b="1" dirty="0">
                <a:solidFill>
                  <a:srgbClr val="FFFFFF"/>
                </a:solidFill>
                <a:effectLst>
                  <a:glow rad="254000">
                    <a:srgbClr val="000000">
                      <a:alpha val="89000"/>
                    </a:srgbClr>
                  </a:glow>
                </a:effectLst>
                <a:latin typeface="Arial" charset="0"/>
                <a:cs typeface="Arial" charset="0"/>
              </a:rPr>
              <a:t> </a:t>
            </a:r>
          </a:p>
          <a:p>
            <a:pPr algn="ctr" eaLnBrk="1" hangingPunct="1">
              <a:defRPr/>
            </a:pPr>
            <a:r>
              <a:rPr lang="en-US" sz="2800" b="1" dirty="0">
                <a:solidFill>
                  <a:srgbClr val="FFFFFF"/>
                </a:solidFill>
                <a:effectLst>
                  <a:glow rad="254000">
                    <a:srgbClr val="000000">
                      <a:alpha val="89000"/>
                    </a:srgbClr>
                  </a:glow>
                </a:effectLst>
                <a:latin typeface="Arial" charset="0"/>
                <a:cs typeface="Arial" charset="0"/>
              </a:rPr>
              <a:t>(</a:t>
            </a:r>
            <a:r>
              <a:rPr lang="zh-CN" altLang="en-US" sz="2800" b="1" dirty="0">
                <a:solidFill>
                  <a:srgbClr val="FFFFFF"/>
                </a:solidFill>
                <a:effectLst>
                  <a:glow rad="254000">
                    <a:srgbClr val="000000">
                      <a:alpha val="89000"/>
                    </a:srgbClr>
                  </a:glow>
                </a:effectLst>
                <a:latin typeface="Arial" charset="0"/>
                <a:cs typeface="Arial" charset="0"/>
              </a:rPr>
              <a:t>亚</a:t>
            </a:r>
            <a:r>
              <a:rPr lang="en-US" sz="2800" b="1" dirty="0">
                <a:solidFill>
                  <a:srgbClr val="FFFFFF"/>
                </a:solidFill>
                <a:effectLst>
                  <a:glow rad="254000">
                    <a:srgbClr val="000000">
                      <a:alpha val="89000"/>
                    </a:srgbClr>
                  </a:glow>
                </a:effectLst>
                <a:latin typeface="Arial" charset="0"/>
                <a:cs typeface="Arial" charset="0"/>
              </a:rPr>
              <a:t> 14:8 </a:t>
            </a:r>
            <a:r>
              <a:rPr lang="en-US" altLang="zh-CN" sz="2800" b="1" dirty="0">
                <a:solidFill>
                  <a:srgbClr val="FFFFFF"/>
                </a:solidFill>
                <a:effectLst>
                  <a:glow rad="254000">
                    <a:srgbClr val="000000">
                      <a:alpha val="89000"/>
                    </a:srgbClr>
                  </a:glow>
                </a:effectLst>
                <a:latin typeface="Arial" charset="0"/>
                <a:cs typeface="Arial" charset="0"/>
              </a:rPr>
              <a:t>CNV</a:t>
            </a:r>
            <a:r>
              <a:rPr lang="en-US" sz="2800" b="1" dirty="0">
                <a:solidFill>
                  <a:srgbClr val="FFFFFF"/>
                </a:solidFill>
                <a:effectLst>
                  <a:glow rad="254000">
                    <a:srgbClr val="000000">
                      <a:alpha val="89000"/>
                    </a:srgbClr>
                  </a:glow>
                </a:effectLst>
                <a:latin typeface="Arial" charset="0"/>
                <a:cs typeface="Arial" charset="0"/>
              </a:rPr>
              <a:t>)</a:t>
            </a:r>
          </a:p>
        </p:txBody>
      </p:sp>
    </p:spTree>
    <p:extLst>
      <p:ext uri="{BB962C8B-B14F-4D97-AF65-F5344CB8AC3E}">
        <p14:creationId xmlns:p14="http://schemas.microsoft.com/office/powerpoint/2010/main" val="3452241482"/>
      </p:ext>
    </p:extLst>
  </p:cSld>
  <p:clrMapOvr>
    <a:overrideClrMapping bg1="lt1" tx1="dk1" bg2="lt2" tx2="dk2" accent1="accent1" accent2="accent2" accent3="accent3" accent4="accent4" accent5="accent5" accent6="accent6" hlink="hlink" folHlink="folHlink"/>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1297"/>
            <a:ext cx="9144000" cy="4572000"/>
          </a:xfrm>
          <a:prstGeom prst="rect">
            <a:avLst/>
          </a:prstGeom>
        </p:spPr>
      </p:pic>
      <p:sp>
        <p:nvSpPr>
          <p:cNvPr id="3" name="Title 2"/>
          <p:cNvSpPr>
            <a:spLocks noGrp="1"/>
          </p:cNvSpPr>
          <p:nvPr>
            <p:ph type="title" idx="4294967295"/>
          </p:nvPr>
        </p:nvSpPr>
        <p:spPr>
          <a:xfrm>
            <a:off x="0" y="0"/>
            <a:ext cx="5105400" cy="838200"/>
          </a:xfrm>
        </p:spPr>
        <p:txBody>
          <a:bodyPr/>
          <a:lstStyle/>
          <a:p>
            <a:pPr algn="l">
              <a:defRPr/>
            </a:pPr>
            <a:r>
              <a:rPr lang="zh-CN" alt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第二次再来</a:t>
            </a:r>
            <a:endPar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endParaRPr>
          </a:p>
        </p:txBody>
      </p:sp>
      <p:sp>
        <p:nvSpPr>
          <p:cNvPr id="145411" name="Title 2"/>
          <p:cNvSpPr txBox="1">
            <a:spLocks/>
          </p:cNvSpPr>
          <p:nvPr/>
        </p:nvSpPr>
        <p:spPr bwMode="auto">
          <a:xfrm>
            <a:off x="0" y="4581128"/>
            <a:ext cx="9144000" cy="227687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2800" b="1" dirty="0">
                <a:solidFill>
                  <a:srgbClr val="FFFFFF"/>
                </a:solidFill>
                <a:effectLst>
                  <a:glow rad="152400">
                    <a:srgbClr val="000000"/>
                  </a:glow>
                </a:effectLst>
                <a:latin typeface="Arial" charset="0"/>
                <a:cs typeface="Arial" charset="0"/>
              </a:rPr>
              <a:t>“</a:t>
            </a:r>
            <a:r>
              <a:rPr lang="zh-CN" altLang="en-US" sz="2800" b="1" dirty="0">
                <a:solidFill>
                  <a:srgbClr val="FFFFFF"/>
                </a:solidFill>
                <a:effectLst>
                  <a:glow rad="152400">
                    <a:srgbClr val="000000"/>
                  </a:glow>
                </a:effectLst>
                <a:latin typeface="Arial" charset="0"/>
                <a:cs typeface="Arial" charset="0"/>
              </a:rPr>
              <a:t>耶和华必作全地的王；到那日，人人都承认耶和华是独一无二的，他的名也是独一无二的。</a:t>
            </a:r>
            <a:r>
              <a:rPr lang="ru-RU" altLang="ja-JP" sz="2800" b="1" dirty="0">
                <a:solidFill>
                  <a:srgbClr val="FFFFFF"/>
                </a:solidFill>
                <a:effectLst>
                  <a:glow rad="152400">
                    <a:srgbClr val="000000"/>
                  </a:glow>
                </a:effectLst>
                <a:latin typeface="Arial" charset="0"/>
                <a:cs typeface="Arial" charset="0"/>
              </a:rPr>
              <a:t>”</a:t>
            </a:r>
            <a:r>
              <a:rPr lang="en-US" altLang="ja-JP" sz="2800" b="1" dirty="0">
                <a:solidFill>
                  <a:srgbClr val="FFFFFF"/>
                </a:solidFill>
                <a:effectLst>
                  <a:glow rad="152400">
                    <a:srgbClr val="000000"/>
                  </a:glow>
                </a:effectLst>
                <a:latin typeface="Arial" charset="0"/>
                <a:cs typeface="Arial" charset="0"/>
              </a:rPr>
              <a:t> </a:t>
            </a:r>
            <a:br>
              <a:rPr lang="en-US" altLang="ja-JP" sz="2800" b="1" dirty="0">
                <a:solidFill>
                  <a:srgbClr val="FFFFFF"/>
                </a:solidFill>
                <a:effectLst>
                  <a:glow rad="152400">
                    <a:srgbClr val="000000"/>
                  </a:glow>
                </a:effectLst>
                <a:latin typeface="Arial" charset="0"/>
                <a:cs typeface="Arial" charset="0"/>
              </a:rPr>
            </a:br>
            <a:r>
              <a:rPr lang="en-US" altLang="ja-JP" sz="2800" b="1" dirty="0">
                <a:solidFill>
                  <a:srgbClr val="FFFFFF"/>
                </a:solidFill>
                <a:effectLst>
                  <a:glow rad="152400">
                    <a:srgbClr val="000000"/>
                  </a:glow>
                </a:effectLst>
                <a:latin typeface="Arial" charset="0"/>
                <a:cs typeface="Arial" charset="0"/>
              </a:rPr>
              <a:t>(</a:t>
            </a:r>
            <a:r>
              <a:rPr lang="zh-CN" altLang="en-US" sz="2800" b="1" dirty="0">
                <a:solidFill>
                  <a:srgbClr val="FFFFFF"/>
                </a:solidFill>
                <a:effectLst>
                  <a:glow rad="152400">
                    <a:srgbClr val="000000"/>
                  </a:glow>
                </a:effectLst>
                <a:latin typeface="Arial" charset="0"/>
                <a:cs typeface="Arial" charset="0"/>
              </a:rPr>
              <a:t>亚</a:t>
            </a:r>
            <a:r>
              <a:rPr lang="en-US" altLang="ja-JP" sz="2800" b="1" dirty="0">
                <a:solidFill>
                  <a:srgbClr val="FFFFFF"/>
                </a:solidFill>
                <a:effectLst>
                  <a:glow rad="152400">
                    <a:srgbClr val="000000"/>
                  </a:glow>
                </a:effectLst>
                <a:latin typeface="Arial" charset="0"/>
                <a:cs typeface="Arial" charset="0"/>
              </a:rPr>
              <a:t> 14:9 </a:t>
            </a:r>
            <a:r>
              <a:rPr lang="en-US" altLang="zh-CN" sz="2800" b="1" dirty="0">
                <a:solidFill>
                  <a:srgbClr val="FFFFFF"/>
                </a:solidFill>
                <a:effectLst>
                  <a:glow rad="152400">
                    <a:srgbClr val="000000"/>
                  </a:glow>
                </a:effectLst>
                <a:latin typeface="Arial" charset="0"/>
                <a:cs typeface="Arial" charset="0"/>
              </a:rPr>
              <a:t>CNV</a:t>
            </a:r>
            <a:r>
              <a:rPr lang="en-US" altLang="ja-JP" sz="2800" b="1" dirty="0">
                <a:solidFill>
                  <a:srgbClr val="FFFFFF"/>
                </a:solidFill>
                <a:effectLst>
                  <a:glow rad="152400">
                    <a:srgbClr val="000000"/>
                  </a:glow>
                </a:effectLst>
                <a:latin typeface="Arial" charset="0"/>
                <a:cs typeface="Arial" charset="0"/>
              </a:rPr>
              <a:t>)</a:t>
            </a:r>
            <a:endParaRPr lang="en-US" sz="28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1258593025"/>
      </p:ext>
    </p:extLst>
  </p:cSld>
  <p:clrMapOvr>
    <a:overrideClrMapping bg1="lt1" tx1="dk1" bg2="lt2" tx2="dk2" accent1="accent1" accent2="accent2" accent3="accent3" accent4="accent4" accent5="accent5" accent6="accent6" hlink="hlink" folHlink="folHlink"/>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5113" y="0"/>
            <a:ext cx="608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3" name="Freeform 3"/>
          <p:cNvSpPr>
            <a:spLocks/>
          </p:cNvSpPr>
          <p:nvPr/>
        </p:nvSpPr>
        <p:spPr bwMode="auto">
          <a:xfrm>
            <a:off x="1981200" y="152400"/>
            <a:ext cx="4270375" cy="4649788"/>
          </a:xfrm>
          <a:custGeom>
            <a:avLst/>
            <a:gdLst>
              <a:gd name="T0" fmla="*/ 3867150 w 2690"/>
              <a:gd name="T1" fmla="*/ 0 h 2929"/>
              <a:gd name="T2" fmla="*/ 3257550 w 2690"/>
              <a:gd name="T3" fmla="*/ 76200 h 2929"/>
              <a:gd name="T4" fmla="*/ 3048000 w 2690"/>
              <a:gd name="T5" fmla="*/ 114300 h 2929"/>
              <a:gd name="T6" fmla="*/ 3028950 w 2690"/>
              <a:gd name="T7" fmla="*/ 171450 h 2929"/>
              <a:gd name="T8" fmla="*/ 2857500 w 2690"/>
              <a:gd name="T9" fmla="*/ 209550 h 2929"/>
              <a:gd name="T10" fmla="*/ 2495550 w 2690"/>
              <a:gd name="T11" fmla="*/ 266700 h 2929"/>
              <a:gd name="T12" fmla="*/ 2381250 w 2690"/>
              <a:gd name="T13" fmla="*/ 304800 h 2929"/>
              <a:gd name="T14" fmla="*/ 2324100 w 2690"/>
              <a:gd name="T15" fmla="*/ 323850 h 2929"/>
              <a:gd name="T16" fmla="*/ 2266950 w 2690"/>
              <a:gd name="T17" fmla="*/ 342900 h 2929"/>
              <a:gd name="T18" fmla="*/ 2190750 w 2690"/>
              <a:gd name="T19" fmla="*/ 457200 h 2929"/>
              <a:gd name="T20" fmla="*/ 2171700 w 2690"/>
              <a:gd name="T21" fmla="*/ 533400 h 2929"/>
              <a:gd name="T22" fmla="*/ 1828800 w 2690"/>
              <a:gd name="T23" fmla="*/ 590550 h 2929"/>
              <a:gd name="T24" fmla="*/ 1771650 w 2690"/>
              <a:gd name="T25" fmla="*/ 609600 h 2929"/>
              <a:gd name="T26" fmla="*/ 1543050 w 2690"/>
              <a:gd name="T27" fmla="*/ 857250 h 2929"/>
              <a:gd name="T28" fmla="*/ 1200150 w 2690"/>
              <a:gd name="T29" fmla="*/ 1104900 h 2929"/>
              <a:gd name="T30" fmla="*/ 1143000 w 2690"/>
              <a:gd name="T31" fmla="*/ 1162050 h 2929"/>
              <a:gd name="T32" fmla="*/ 1028700 w 2690"/>
              <a:gd name="T33" fmla="*/ 1238250 h 2929"/>
              <a:gd name="T34" fmla="*/ 933450 w 2690"/>
              <a:gd name="T35" fmla="*/ 1333500 h 2929"/>
              <a:gd name="T36" fmla="*/ 781050 w 2690"/>
              <a:gd name="T37" fmla="*/ 1485900 h 2929"/>
              <a:gd name="T38" fmla="*/ 685800 w 2690"/>
              <a:gd name="T39" fmla="*/ 1562100 h 2929"/>
              <a:gd name="T40" fmla="*/ 647700 w 2690"/>
              <a:gd name="T41" fmla="*/ 1619250 h 2929"/>
              <a:gd name="T42" fmla="*/ 400050 w 2690"/>
              <a:gd name="T43" fmla="*/ 1752600 h 2929"/>
              <a:gd name="T44" fmla="*/ 228600 w 2690"/>
              <a:gd name="T45" fmla="*/ 1981200 h 2929"/>
              <a:gd name="T46" fmla="*/ 114300 w 2690"/>
              <a:gd name="T47" fmla="*/ 2095500 h 2929"/>
              <a:gd name="T48" fmla="*/ 38100 w 2690"/>
              <a:gd name="T49" fmla="*/ 2209800 h 2929"/>
              <a:gd name="T50" fmla="*/ 0 w 2690"/>
              <a:gd name="T51" fmla="*/ 2266950 h 2929"/>
              <a:gd name="T52" fmla="*/ 19050 w 2690"/>
              <a:gd name="T53" fmla="*/ 2438400 h 2929"/>
              <a:gd name="T54" fmla="*/ 76200 w 2690"/>
              <a:gd name="T55" fmla="*/ 2476500 h 2929"/>
              <a:gd name="T56" fmla="*/ 152400 w 2690"/>
              <a:gd name="T57" fmla="*/ 2590800 h 2929"/>
              <a:gd name="T58" fmla="*/ 304800 w 2690"/>
              <a:gd name="T59" fmla="*/ 2819400 h 2929"/>
              <a:gd name="T60" fmla="*/ 342900 w 2690"/>
              <a:gd name="T61" fmla="*/ 2895600 h 2929"/>
              <a:gd name="T62" fmla="*/ 457200 w 2690"/>
              <a:gd name="T63" fmla="*/ 2971800 h 2929"/>
              <a:gd name="T64" fmla="*/ 685800 w 2690"/>
              <a:gd name="T65" fmla="*/ 3181350 h 2929"/>
              <a:gd name="T66" fmla="*/ 647700 w 2690"/>
              <a:gd name="T67" fmla="*/ 3352800 h 2929"/>
              <a:gd name="T68" fmla="*/ 609600 w 2690"/>
              <a:gd name="T69" fmla="*/ 3505200 h 2929"/>
              <a:gd name="T70" fmla="*/ 628650 w 2690"/>
              <a:gd name="T71" fmla="*/ 4324350 h 2929"/>
              <a:gd name="T72" fmla="*/ 647700 w 2690"/>
              <a:gd name="T73" fmla="*/ 4457700 h 2929"/>
              <a:gd name="T74" fmla="*/ 1162050 w 2690"/>
              <a:gd name="T75" fmla="*/ 4533900 h 2929"/>
              <a:gd name="T76" fmla="*/ 1219200 w 2690"/>
              <a:gd name="T77" fmla="*/ 4572000 h 2929"/>
              <a:gd name="T78" fmla="*/ 1257300 w 2690"/>
              <a:gd name="T79" fmla="*/ 4629150 h 2929"/>
              <a:gd name="T80" fmla="*/ 1352550 w 2690"/>
              <a:gd name="T81" fmla="*/ 4648200 h 2929"/>
              <a:gd name="T82" fmla="*/ 1619250 w 2690"/>
              <a:gd name="T83" fmla="*/ 4629150 h 2929"/>
              <a:gd name="T84" fmla="*/ 1790700 w 2690"/>
              <a:gd name="T85" fmla="*/ 4591050 h 2929"/>
              <a:gd name="T86" fmla="*/ 1905000 w 2690"/>
              <a:gd name="T87" fmla="*/ 4533900 h 2929"/>
              <a:gd name="T88" fmla="*/ 2038350 w 2690"/>
              <a:gd name="T89" fmla="*/ 4514850 h 2929"/>
              <a:gd name="T90" fmla="*/ 2209800 w 2690"/>
              <a:gd name="T91" fmla="*/ 4419600 h 2929"/>
              <a:gd name="T92" fmla="*/ 2457450 w 2690"/>
              <a:gd name="T93" fmla="*/ 4038600 h 2929"/>
              <a:gd name="T94" fmla="*/ 2571750 w 2690"/>
              <a:gd name="T95" fmla="*/ 3829050 h 2929"/>
              <a:gd name="T96" fmla="*/ 2819400 w 2690"/>
              <a:gd name="T97" fmla="*/ 3810000 h 2929"/>
              <a:gd name="T98" fmla="*/ 3200400 w 2690"/>
              <a:gd name="T99" fmla="*/ 3752850 h 2929"/>
              <a:gd name="T100" fmla="*/ 3390900 w 2690"/>
              <a:gd name="T101" fmla="*/ 3657600 h 2929"/>
              <a:gd name="T102" fmla="*/ 3486150 w 2690"/>
              <a:gd name="T103" fmla="*/ 3390900 h 2929"/>
              <a:gd name="T104" fmla="*/ 3505200 w 2690"/>
              <a:gd name="T105" fmla="*/ 3219450 h 2929"/>
              <a:gd name="T106" fmla="*/ 3676650 w 2690"/>
              <a:gd name="T107" fmla="*/ 3143250 h 2929"/>
              <a:gd name="T108" fmla="*/ 4152900 w 2690"/>
              <a:gd name="T109" fmla="*/ 3124200 h 2929"/>
              <a:gd name="T110" fmla="*/ 4229100 w 2690"/>
              <a:gd name="T111" fmla="*/ 2895600 h 2929"/>
              <a:gd name="T112" fmla="*/ 4152900 w 2690"/>
              <a:gd name="T113" fmla="*/ 2171700 h 2929"/>
              <a:gd name="T114" fmla="*/ 4076700 w 2690"/>
              <a:gd name="T115" fmla="*/ 1428750 h 2929"/>
              <a:gd name="T116" fmla="*/ 4057650 w 2690"/>
              <a:gd name="T117" fmla="*/ 819150 h 2929"/>
              <a:gd name="T118" fmla="*/ 3962400 w 2690"/>
              <a:gd name="T119" fmla="*/ 190500 h 2929"/>
              <a:gd name="T120" fmla="*/ 3924300 w 2690"/>
              <a:gd name="T121" fmla="*/ 57150 h 2929"/>
              <a:gd name="T122" fmla="*/ 3867150 w 2690"/>
              <a:gd name="T123" fmla="*/ 0 h 29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Lst>
        </p:spPr>
        <p:txBody>
          <a:bodyPr/>
          <a:lstStyle/>
          <a:p>
            <a:pPr>
              <a:defRPr/>
            </a:pPr>
            <a:endParaRPr lang="en-US">
              <a:cs typeface="MS PGothic" charset="0"/>
            </a:endParaRPr>
          </a:p>
        </p:txBody>
      </p:sp>
      <p:sp>
        <p:nvSpPr>
          <p:cNvPr id="315395"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a typeface="Osaka" charset="0"/>
              <a:cs typeface="Osaka" charset="0"/>
            </a:endParaRPr>
          </a:p>
        </p:txBody>
      </p:sp>
      <p:sp>
        <p:nvSpPr>
          <p:cNvPr id="114692"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a:defRPr/>
            </a:pPr>
            <a:endParaRPr lang="en-US">
              <a:solidFill>
                <a:srgbClr val="FFFFFF"/>
              </a:solidFill>
              <a:effectLst>
                <a:outerShdw blurRad="38100" dist="38100" dir="2700000" algn="tl">
                  <a:srgbClr val="000000">
                    <a:alpha val="43137"/>
                  </a:srgbClr>
                </a:outerShdw>
              </a:effectLst>
            </a:endParaRPr>
          </a:p>
        </p:txBody>
      </p:sp>
      <p:sp>
        <p:nvSpPr>
          <p:cNvPr id="315397"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pPr eaLnBrk="0" hangingPunct="0"/>
            <a:endParaRPr lang="en-US">
              <a:solidFill>
                <a:srgbClr val="FFFFFF"/>
              </a:solidFill>
              <a:latin typeface="Arial" charset="0"/>
              <a:ea typeface="Osaka" charset="0"/>
              <a:cs typeface="Osaka" charset="0"/>
            </a:endParaRPr>
          </a:p>
        </p:txBody>
      </p:sp>
      <p:sp>
        <p:nvSpPr>
          <p:cNvPr id="76807" name="Text Box 7"/>
          <p:cNvSpPr txBox="1">
            <a:spLocks noChangeArrowheads="1"/>
          </p:cNvSpPr>
          <p:nvPr/>
        </p:nvSpPr>
        <p:spPr bwMode="auto">
          <a:xfrm>
            <a:off x="7315200" y="1676400"/>
            <a:ext cx="1752600" cy="646113"/>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3600" b="1">
                <a:solidFill>
                  <a:srgbClr val="FFFFFF"/>
                </a:solidFill>
                <a:latin typeface="Arial" charset="0"/>
                <a:ea typeface="MS PGothic" charset="0"/>
                <a:cs typeface="MS PGothic" charset="0"/>
              </a:rPr>
              <a:t>橄榄山</a:t>
            </a:r>
            <a:endParaRPr lang="en-US" sz="3600" b="1">
              <a:solidFill>
                <a:srgbClr val="FFFFFF"/>
              </a:solidFill>
              <a:latin typeface="Arial" charset="0"/>
              <a:ea typeface="MS PGothic" charset="0"/>
              <a:cs typeface="MS PGothic" charset="0"/>
            </a:endParaRPr>
          </a:p>
        </p:txBody>
      </p:sp>
      <p:sp>
        <p:nvSpPr>
          <p:cNvPr id="76808" name="Rectangle 8"/>
          <p:cNvSpPr>
            <a:spLocks noGrp="1" noChangeArrowheads="1"/>
          </p:cNvSpPr>
          <p:nvPr>
            <p:ph type="title" idx="4294967295"/>
          </p:nvPr>
        </p:nvSpPr>
        <p:spPr>
          <a:xfrm>
            <a:off x="0" y="0"/>
            <a:ext cx="8305800" cy="685800"/>
          </a:xfrm>
          <a:solidFill>
            <a:schemeClr val="bg1"/>
          </a:solidFill>
          <a:effectLst>
            <a:outerShdw blurRad="63500" dist="35921" dir="2700000" algn="ctr" rotWithShape="0">
              <a:schemeClr val="bg1">
                <a:alpha val="74997"/>
              </a:schemeClr>
            </a:outerShdw>
          </a:effectLst>
        </p:spPr>
        <p:txBody>
          <a:bodyPr/>
          <a:lstStyle/>
          <a:p>
            <a:pPr algn="ctr" eaLnBrk="1" hangingPunct="1">
              <a:defRPr/>
            </a:pPr>
            <a:r>
              <a:rPr lang="zh-CN" altLang="en-US" sz="3200" b="1" dirty="0"/>
              <a:t>耶路撒冷重新住人</a:t>
            </a:r>
            <a:endParaRPr lang="en-US" altLang="en-US" sz="3200" dirty="0"/>
          </a:p>
        </p:txBody>
      </p:sp>
      <p:sp>
        <p:nvSpPr>
          <p:cNvPr id="76809" name="Text Box 9"/>
          <p:cNvSpPr txBox="1">
            <a:spLocks noChangeArrowheads="1"/>
          </p:cNvSpPr>
          <p:nvPr/>
        </p:nvSpPr>
        <p:spPr bwMode="auto">
          <a:xfrm>
            <a:off x="5867400" y="2057400"/>
            <a:ext cx="1166813" cy="3048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羊门</a:t>
            </a:r>
            <a:endParaRPr lang="en-US" sz="1400" b="1">
              <a:solidFill>
                <a:srgbClr val="FFFFFF"/>
              </a:solidFill>
              <a:latin typeface="Arial" charset="0"/>
              <a:ea typeface="MS PGothic" charset="0"/>
              <a:cs typeface="MS PGothic" charset="0"/>
            </a:endParaRPr>
          </a:p>
        </p:txBody>
      </p:sp>
      <p:sp>
        <p:nvSpPr>
          <p:cNvPr id="76810" name="Text Box 10"/>
          <p:cNvSpPr txBox="1">
            <a:spLocks noChangeArrowheads="1"/>
          </p:cNvSpPr>
          <p:nvPr/>
        </p:nvSpPr>
        <p:spPr bwMode="auto">
          <a:xfrm>
            <a:off x="5105400" y="1600200"/>
            <a:ext cx="1135063" cy="307975"/>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kumimoji="1" sz="3200">
                <a:solidFill>
                  <a:schemeClr val="tx1"/>
                </a:solidFill>
                <a:latin typeface="Helvetica" charset="0"/>
                <a:ea typeface="Osaka" charset="0"/>
                <a:cs typeface="Osaka" charset="0"/>
              </a:defRPr>
            </a:lvl1pPr>
            <a:lvl2pPr marL="742950" indent="-285750">
              <a:defRPr kumimoji="1" sz="2800">
                <a:solidFill>
                  <a:schemeClr val="tx1"/>
                </a:solidFill>
                <a:latin typeface="Helvetica" charset="0"/>
                <a:ea typeface="Osaka" charset="0"/>
                <a:cs typeface="Osaka" charset="0"/>
              </a:defRPr>
            </a:lvl2pPr>
            <a:lvl3pPr marL="1143000" indent="-228600">
              <a:defRPr kumimoji="1" sz="2400">
                <a:solidFill>
                  <a:schemeClr val="tx1"/>
                </a:solidFill>
                <a:latin typeface="Helvetica" charset="0"/>
                <a:ea typeface="Osaka" charset="0"/>
                <a:cs typeface="Osaka" charset="0"/>
              </a:defRPr>
            </a:lvl3pPr>
            <a:lvl4pPr marL="1600200" indent="-228600">
              <a:defRPr kumimoji="1" sz="2000">
                <a:solidFill>
                  <a:schemeClr val="tx1"/>
                </a:solidFill>
                <a:latin typeface="Helvetica" charset="0"/>
                <a:ea typeface="Osaka" charset="0"/>
                <a:cs typeface="Osaka" charset="0"/>
              </a:defRPr>
            </a:lvl4pPr>
            <a:lvl5pPr marL="2057400" indent="-228600">
              <a:defRPr kumimoji="1" sz="2000">
                <a:solidFill>
                  <a:schemeClr val="tx1"/>
                </a:solidFill>
                <a:latin typeface="Helvetica" charset="0"/>
                <a:ea typeface="Osaka" charset="0"/>
                <a:cs typeface="Osaka" charset="0"/>
              </a:defRPr>
            </a:lvl5pPr>
            <a:lvl6pPr marL="2514600" indent="-228600" eaLnBrk="0" hangingPunct="0">
              <a:buFont typeface="Wingdings" charset="0"/>
              <a:defRPr kumimoji="1" sz="2000">
                <a:solidFill>
                  <a:schemeClr val="tx1"/>
                </a:solidFill>
                <a:latin typeface="Helvetica" charset="0"/>
                <a:ea typeface="Osaka" charset="0"/>
                <a:cs typeface="Osaka" charset="0"/>
              </a:defRPr>
            </a:lvl6pPr>
            <a:lvl7pPr marL="2971800" indent="-228600" eaLnBrk="0" hangingPunct="0">
              <a:buFont typeface="Wingdings" charset="0"/>
              <a:defRPr kumimoji="1" sz="2000">
                <a:solidFill>
                  <a:schemeClr val="tx1"/>
                </a:solidFill>
                <a:latin typeface="Helvetica" charset="0"/>
                <a:ea typeface="Osaka" charset="0"/>
                <a:cs typeface="Osaka" charset="0"/>
              </a:defRPr>
            </a:lvl7pPr>
            <a:lvl8pPr marL="3429000" indent="-228600" eaLnBrk="0" hangingPunct="0">
              <a:buFont typeface="Wingdings" charset="0"/>
              <a:defRPr kumimoji="1" sz="2000">
                <a:solidFill>
                  <a:schemeClr val="tx1"/>
                </a:solidFill>
                <a:latin typeface="Helvetica" charset="0"/>
                <a:ea typeface="Osaka" charset="0"/>
                <a:cs typeface="Osaka" charset="0"/>
              </a:defRPr>
            </a:lvl8pPr>
            <a:lvl9pPr marL="3886200" indent="-228600" eaLnBrk="0" hangingPunct="0">
              <a:buFont typeface="Wingdings" charset="0"/>
              <a:defRPr kumimoji="1" sz="2000">
                <a:solidFill>
                  <a:schemeClr val="tx1"/>
                </a:solidFill>
                <a:latin typeface="Helvetica" charset="0"/>
                <a:ea typeface="Osaka" charset="0"/>
                <a:cs typeface="Osaka" charset="0"/>
              </a:defRPr>
            </a:lvl9pPr>
          </a:lstStyle>
          <a:p>
            <a:pPr algn="ctr" eaLnBrk="0" hangingPunct="0">
              <a:defRPr/>
            </a:pPr>
            <a:r>
              <a:rPr kumimoji="0" lang="zh-CN" altLang="en-US" sz="1400">
                <a:latin typeface="Times New Roman" charset="0"/>
              </a:rPr>
              <a:t>哈米亚城楼</a:t>
            </a:r>
            <a:endParaRPr kumimoji="0" lang="en-US" sz="1400" b="1">
              <a:solidFill>
                <a:srgbClr val="FFFFFF"/>
              </a:solidFill>
              <a:latin typeface="Arial" charset="0"/>
              <a:cs typeface="MS PGothic" charset="0"/>
            </a:endParaRPr>
          </a:p>
        </p:txBody>
      </p:sp>
      <p:sp>
        <p:nvSpPr>
          <p:cNvPr id="76811" name="Text Box 11"/>
          <p:cNvSpPr txBox="1">
            <a:spLocks noChangeArrowheads="1"/>
          </p:cNvSpPr>
          <p:nvPr/>
        </p:nvSpPr>
        <p:spPr bwMode="auto">
          <a:xfrm>
            <a:off x="3962400" y="1600200"/>
            <a:ext cx="1066800" cy="307975"/>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ctr" eaLnBrk="0" hangingPunct="0">
              <a:defRPr/>
            </a:pPr>
            <a:r>
              <a:rPr lang="zh-CN" altLang="en-US" sz="1400" b="1" dirty="0">
                <a:solidFill>
                  <a:srgbClr val="FFFF00"/>
                </a:solidFill>
                <a:effectLst>
                  <a:outerShdw blurRad="38100" dist="38100" dir="2700000" algn="tl">
                    <a:srgbClr val="000000"/>
                  </a:outerShdw>
                </a:effectLst>
                <a:latin typeface="Arial" pitchFamily="34" charset="0"/>
                <a:ea typeface="Osaka" charset="-128"/>
                <a:cs typeface="Arial" pitchFamily="34" charset="0"/>
              </a:rPr>
              <a:t>哈楠业楼</a:t>
            </a:r>
            <a:endParaRPr lang="en-US" sz="1400" b="1" dirty="0">
              <a:solidFill>
                <a:srgbClr val="FFFF00"/>
              </a:solidFill>
              <a:latin typeface="Arial" charset="0"/>
              <a:ea typeface="ＭＳ Ｐゴシック" charset="-128"/>
              <a:cs typeface="ＭＳ Ｐゴシック" charset="-128"/>
            </a:endParaRPr>
          </a:p>
        </p:txBody>
      </p:sp>
      <p:sp>
        <p:nvSpPr>
          <p:cNvPr id="76812" name="Text Box 12"/>
          <p:cNvSpPr txBox="1">
            <a:spLocks noChangeArrowheads="1"/>
          </p:cNvSpPr>
          <p:nvPr/>
        </p:nvSpPr>
        <p:spPr bwMode="auto">
          <a:xfrm>
            <a:off x="3962400" y="2286000"/>
            <a:ext cx="1066800" cy="3048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鱼门</a:t>
            </a:r>
            <a:endParaRPr lang="en-US" sz="1400" b="1">
              <a:solidFill>
                <a:srgbClr val="FFFFFF"/>
              </a:solidFill>
              <a:latin typeface="Arial" charset="0"/>
              <a:ea typeface="MS PGothic" charset="0"/>
              <a:cs typeface="MS PGothic" charset="0"/>
            </a:endParaRPr>
          </a:p>
        </p:txBody>
      </p:sp>
      <p:sp>
        <p:nvSpPr>
          <p:cNvPr id="76813" name="Text Box 13"/>
          <p:cNvSpPr txBox="1">
            <a:spLocks noChangeArrowheads="1"/>
          </p:cNvSpPr>
          <p:nvPr/>
        </p:nvSpPr>
        <p:spPr bwMode="auto">
          <a:xfrm>
            <a:off x="3810000" y="2667000"/>
            <a:ext cx="1295400" cy="523875"/>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kumimoji="1" sz="3200">
                <a:solidFill>
                  <a:schemeClr val="tx1"/>
                </a:solidFill>
                <a:latin typeface="Helvetica" charset="0"/>
                <a:ea typeface="Osaka" charset="0"/>
                <a:cs typeface="Osaka" charset="0"/>
              </a:defRPr>
            </a:lvl1pPr>
            <a:lvl2pPr marL="742950" indent="-285750">
              <a:defRPr kumimoji="1" sz="2800">
                <a:solidFill>
                  <a:schemeClr val="tx1"/>
                </a:solidFill>
                <a:latin typeface="Helvetica" charset="0"/>
                <a:ea typeface="Osaka" charset="0"/>
                <a:cs typeface="Osaka" charset="0"/>
              </a:defRPr>
            </a:lvl2pPr>
            <a:lvl3pPr marL="1143000" indent="-228600">
              <a:defRPr kumimoji="1" sz="2400">
                <a:solidFill>
                  <a:schemeClr val="tx1"/>
                </a:solidFill>
                <a:latin typeface="Helvetica" charset="0"/>
                <a:ea typeface="Osaka" charset="0"/>
                <a:cs typeface="Osaka" charset="0"/>
              </a:defRPr>
            </a:lvl3pPr>
            <a:lvl4pPr marL="1600200" indent="-228600">
              <a:defRPr kumimoji="1" sz="2000">
                <a:solidFill>
                  <a:schemeClr val="tx1"/>
                </a:solidFill>
                <a:latin typeface="Helvetica" charset="0"/>
                <a:ea typeface="Osaka" charset="0"/>
                <a:cs typeface="Osaka" charset="0"/>
              </a:defRPr>
            </a:lvl4pPr>
            <a:lvl5pPr marL="2057400" indent="-228600">
              <a:defRPr kumimoji="1" sz="2000">
                <a:solidFill>
                  <a:schemeClr val="tx1"/>
                </a:solidFill>
                <a:latin typeface="Helvetica" charset="0"/>
                <a:ea typeface="Osaka" charset="0"/>
                <a:cs typeface="Osaka" charset="0"/>
              </a:defRPr>
            </a:lvl5pPr>
            <a:lvl6pPr marL="2514600" indent="-228600" eaLnBrk="0" hangingPunct="0">
              <a:buFont typeface="Wingdings" charset="0"/>
              <a:defRPr kumimoji="1" sz="2000">
                <a:solidFill>
                  <a:schemeClr val="tx1"/>
                </a:solidFill>
                <a:latin typeface="Helvetica" charset="0"/>
                <a:ea typeface="Osaka" charset="0"/>
                <a:cs typeface="Osaka" charset="0"/>
              </a:defRPr>
            </a:lvl6pPr>
            <a:lvl7pPr marL="2971800" indent="-228600" eaLnBrk="0" hangingPunct="0">
              <a:buFont typeface="Wingdings" charset="0"/>
              <a:defRPr kumimoji="1" sz="2000">
                <a:solidFill>
                  <a:schemeClr val="tx1"/>
                </a:solidFill>
                <a:latin typeface="Helvetica" charset="0"/>
                <a:ea typeface="Osaka" charset="0"/>
                <a:cs typeface="Osaka" charset="0"/>
              </a:defRPr>
            </a:lvl7pPr>
            <a:lvl8pPr marL="3429000" indent="-228600" eaLnBrk="0" hangingPunct="0">
              <a:buFont typeface="Wingdings" charset="0"/>
              <a:defRPr kumimoji="1" sz="2000">
                <a:solidFill>
                  <a:schemeClr val="tx1"/>
                </a:solidFill>
                <a:latin typeface="Helvetica" charset="0"/>
                <a:ea typeface="Osaka" charset="0"/>
                <a:cs typeface="Osaka" charset="0"/>
              </a:defRPr>
            </a:lvl8pPr>
            <a:lvl9pPr marL="3886200" indent="-228600" eaLnBrk="0" hangingPunct="0">
              <a:buFont typeface="Wingdings" charset="0"/>
              <a:defRPr kumimoji="1" sz="2000">
                <a:solidFill>
                  <a:schemeClr val="tx1"/>
                </a:solidFill>
                <a:latin typeface="Helvetica" charset="0"/>
                <a:ea typeface="Osaka" charset="0"/>
                <a:cs typeface="Osaka" charset="0"/>
              </a:defRPr>
            </a:lvl9pPr>
          </a:lstStyle>
          <a:p>
            <a:pPr algn="ctr" eaLnBrk="0" hangingPunct="0">
              <a:defRPr/>
            </a:pPr>
            <a:r>
              <a:rPr kumimoji="0" lang="zh-CN" altLang="en-US" sz="1400">
                <a:latin typeface="Times New Roman" charset="0"/>
              </a:rPr>
              <a:t>耶沙拿门</a:t>
            </a:r>
            <a:endParaRPr kumimoji="0" lang="en-US" altLang="zh-CN" sz="1400">
              <a:latin typeface="Times New Roman" charset="0"/>
            </a:endParaRPr>
          </a:p>
          <a:p>
            <a:pPr algn="ctr" eaLnBrk="0" hangingPunct="0">
              <a:defRPr/>
            </a:pPr>
            <a:r>
              <a:rPr kumimoji="0" lang="en-US" sz="1400" b="1">
                <a:solidFill>
                  <a:srgbClr val="FFFFFF"/>
                </a:solidFill>
                <a:latin typeface="Arial" charset="0"/>
                <a:cs typeface="MS PGothic" charset="0"/>
              </a:rPr>
              <a:t>(</a:t>
            </a:r>
            <a:r>
              <a:rPr kumimoji="0" lang="zh-CN" altLang="en-US" sz="1400" b="1">
                <a:solidFill>
                  <a:srgbClr val="FFFFFF"/>
                </a:solidFill>
                <a:latin typeface="Arial" charset="0"/>
                <a:cs typeface="MS PGothic" charset="0"/>
              </a:rPr>
              <a:t>古门？</a:t>
            </a:r>
            <a:r>
              <a:rPr kumimoji="0" lang="en-US" sz="1400" b="1">
                <a:solidFill>
                  <a:srgbClr val="FFFFFF"/>
                </a:solidFill>
                <a:latin typeface="Arial" charset="0"/>
                <a:cs typeface="MS PGothic" charset="0"/>
              </a:rPr>
              <a:t>)</a:t>
            </a:r>
          </a:p>
        </p:txBody>
      </p:sp>
      <p:sp>
        <p:nvSpPr>
          <p:cNvPr id="76814" name="Text Box 14"/>
          <p:cNvSpPr txBox="1">
            <a:spLocks noChangeArrowheads="1"/>
          </p:cNvSpPr>
          <p:nvPr/>
        </p:nvSpPr>
        <p:spPr bwMode="auto">
          <a:xfrm>
            <a:off x="3962400" y="3276600"/>
            <a:ext cx="1295400" cy="3048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宽墙</a:t>
            </a:r>
            <a:endParaRPr lang="en-US" sz="1400" b="1">
              <a:solidFill>
                <a:srgbClr val="FFFFFF"/>
              </a:solidFill>
              <a:latin typeface="Arial" charset="0"/>
              <a:ea typeface="MS PGothic" charset="0"/>
              <a:cs typeface="MS PGothic" charset="0"/>
            </a:endParaRPr>
          </a:p>
        </p:txBody>
      </p:sp>
      <p:sp>
        <p:nvSpPr>
          <p:cNvPr id="76815" name="Text Box 15"/>
          <p:cNvSpPr txBox="1">
            <a:spLocks noChangeArrowheads="1"/>
          </p:cNvSpPr>
          <p:nvPr/>
        </p:nvSpPr>
        <p:spPr bwMode="auto">
          <a:xfrm>
            <a:off x="3886200" y="3657600"/>
            <a:ext cx="1295400" cy="307975"/>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kumimoji="1" sz="3200">
                <a:solidFill>
                  <a:schemeClr val="tx1"/>
                </a:solidFill>
                <a:latin typeface="Helvetica" charset="0"/>
                <a:ea typeface="Osaka" charset="0"/>
                <a:cs typeface="Osaka" charset="0"/>
              </a:defRPr>
            </a:lvl1pPr>
            <a:lvl2pPr marL="742950" indent="-285750">
              <a:defRPr kumimoji="1" sz="2800">
                <a:solidFill>
                  <a:schemeClr val="tx1"/>
                </a:solidFill>
                <a:latin typeface="Helvetica" charset="0"/>
                <a:ea typeface="Osaka" charset="0"/>
                <a:cs typeface="Osaka" charset="0"/>
              </a:defRPr>
            </a:lvl2pPr>
            <a:lvl3pPr marL="1143000" indent="-228600">
              <a:defRPr kumimoji="1" sz="2400">
                <a:solidFill>
                  <a:schemeClr val="tx1"/>
                </a:solidFill>
                <a:latin typeface="Helvetica" charset="0"/>
                <a:ea typeface="Osaka" charset="0"/>
                <a:cs typeface="Osaka" charset="0"/>
              </a:defRPr>
            </a:lvl3pPr>
            <a:lvl4pPr marL="1600200" indent="-228600">
              <a:defRPr kumimoji="1" sz="2000">
                <a:solidFill>
                  <a:schemeClr val="tx1"/>
                </a:solidFill>
                <a:latin typeface="Helvetica" charset="0"/>
                <a:ea typeface="Osaka" charset="0"/>
                <a:cs typeface="Osaka" charset="0"/>
              </a:defRPr>
            </a:lvl4pPr>
            <a:lvl5pPr marL="2057400" indent="-228600">
              <a:defRPr kumimoji="1" sz="2000">
                <a:solidFill>
                  <a:schemeClr val="tx1"/>
                </a:solidFill>
                <a:latin typeface="Helvetica" charset="0"/>
                <a:ea typeface="Osaka" charset="0"/>
                <a:cs typeface="Osaka" charset="0"/>
              </a:defRPr>
            </a:lvl5pPr>
            <a:lvl6pPr marL="2514600" indent="-228600" eaLnBrk="0" hangingPunct="0">
              <a:buFont typeface="Wingdings" charset="0"/>
              <a:defRPr kumimoji="1" sz="2000">
                <a:solidFill>
                  <a:schemeClr val="tx1"/>
                </a:solidFill>
                <a:latin typeface="Helvetica" charset="0"/>
                <a:ea typeface="Osaka" charset="0"/>
                <a:cs typeface="Osaka" charset="0"/>
              </a:defRPr>
            </a:lvl6pPr>
            <a:lvl7pPr marL="2971800" indent="-228600" eaLnBrk="0" hangingPunct="0">
              <a:buFont typeface="Wingdings" charset="0"/>
              <a:defRPr kumimoji="1" sz="2000">
                <a:solidFill>
                  <a:schemeClr val="tx1"/>
                </a:solidFill>
                <a:latin typeface="Helvetica" charset="0"/>
                <a:ea typeface="Osaka" charset="0"/>
                <a:cs typeface="Osaka" charset="0"/>
              </a:defRPr>
            </a:lvl7pPr>
            <a:lvl8pPr marL="3429000" indent="-228600" eaLnBrk="0" hangingPunct="0">
              <a:buFont typeface="Wingdings" charset="0"/>
              <a:defRPr kumimoji="1" sz="2000">
                <a:solidFill>
                  <a:schemeClr val="tx1"/>
                </a:solidFill>
                <a:latin typeface="Helvetica" charset="0"/>
                <a:ea typeface="Osaka" charset="0"/>
                <a:cs typeface="Osaka" charset="0"/>
              </a:defRPr>
            </a:lvl8pPr>
            <a:lvl9pPr marL="3886200" indent="-228600" eaLnBrk="0" hangingPunct="0">
              <a:buFont typeface="Wingdings" charset="0"/>
              <a:defRPr kumimoji="1" sz="2000">
                <a:solidFill>
                  <a:schemeClr val="tx1"/>
                </a:solidFill>
                <a:latin typeface="Helvetica" charset="0"/>
                <a:ea typeface="Osaka" charset="0"/>
                <a:cs typeface="Osaka" charset="0"/>
              </a:defRPr>
            </a:lvl9pPr>
          </a:lstStyle>
          <a:p>
            <a:pPr algn="ctr" eaLnBrk="0" hangingPunct="0">
              <a:defRPr/>
            </a:pPr>
            <a:r>
              <a:rPr kumimoji="0" lang="zh-CN" altLang="en-US" sz="1400">
                <a:latin typeface="Times New Roman" charset="0"/>
              </a:rPr>
              <a:t>炉楼？</a:t>
            </a:r>
            <a:endParaRPr kumimoji="0" lang="en-US" sz="1400" b="1">
              <a:solidFill>
                <a:srgbClr val="FFFFFF"/>
              </a:solidFill>
              <a:latin typeface="Arial" charset="0"/>
              <a:cs typeface="MS PGothic" charset="0"/>
            </a:endParaRPr>
          </a:p>
        </p:txBody>
      </p:sp>
      <p:sp>
        <p:nvSpPr>
          <p:cNvPr id="76816" name="Text Box 16"/>
          <p:cNvSpPr txBox="1">
            <a:spLocks noChangeArrowheads="1"/>
          </p:cNvSpPr>
          <p:nvPr/>
        </p:nvSpPr>
        <p:spPr bwMode="auto">
          <a:xfrm>
            <a:off x="3581400" y="4267200"/>
            <a:ext cx="1295400" cy="3048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谷门</a:t>
            </a:r>
            <a:endParaRPr lang="en-US" sz="1400" b="1">
              <a:solidFill>
                <a:srgbClr val="FFFFFF"/>
              </a:solidFill>
              <a:latin typeface="Arial" charset="0"/>
              <a:ea typeface="MS PGothic" charset="0"/>
              <a:cs typeface="MS PGothic" charset="0"/>
            </a:endParaRPr>
          </a:p>
        </p:txBody>
      </p:sp>
      <p:sp>
        <p:nvSpPr>
          <p:cNvPr id="76817" name="Text Box 17"/>
          <p:cNvSpPr txBox="1">
            <a:spLocks noChangeArrowheads="1"/>
          </p:cNvSpPr>
          <p:nvPr/>
        </p:nvSpPr>
        <p:spPr bwMode="auto">
          <a:xfrm>
            <a:off x="3429000" y="5181600"/>
            <a:ext cx="1295400" cy="307975"/>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粪厂门</a:t>
            </a:r>
            <a:endParaRPr lang="en-US" sz="1400" b="1">
              <a:solidFill>
                <a:srgbClr val="FFFFFF"/>
              </a:solidFill>
              <a:latin typeface="Arial" charset="0"/>
              <a:ea typeface="MS PGothic" charset="0"/>
              <a:cs typeface="MS PGothic" charset="0"/>
            </a:endParaRPr>
          </a:p>
        </p:txBody>
      </p:sp>
      <p:sp>
        <p:nvSpPr>
          <p:cNvPr id="76818" name="Text Box 18"/>
          <p:cNvSpPr txBox="1">
            <a:spLocks noChangeArrowheads="1"/>
          </p:cNvSpPr>
          <p:nvPr/>
        </p:nvSpPr>
        <p:spPr bwMode="auto">
          <a:xfrm>
            <a:off x="3276600" y="5715000"/>
            <a:ext cx="1600200" cy="307975"/>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西罗亚池</a:t>
            </a:r>
            <a:endParaRPr lang="en-US" sz="1400" b="1">
              <a:solidFill>
                <a:srgbClr val="FFFFFF"/>
              </a:solidFill>
              <a:latin typeface="Arial" charset="0"/>
              <a:ea typeface="MS PGothic" charset="0"/>
              <a:cs typeface="MS PGothic" charset="0"/>
            </a:endParaRPr>
          </a:p>
        </p:txBody>
      </p:sp>
      <p:sp>
        <p:nvSpPr>
          <p:cNvPr id="76819" name="Text Box 19"/>
          <p:cNvSpPr txBox="1">
            <a:spLocks noChangeArrowheads="1"/>
          </p:cNvSpPr>
          <p:nvPr/>
        </p:nvSpPr>
        <p:spPr bwMode="auto">
          <a:xfrm>
            <a:off x="4953000" y="5715000"/>
            <a:ext cx="1600200" cy="3048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泉门</a:t>
            </a:r>
            <a:endParaRPr lang="en-US" sz="1400" b="1">
              <a:solidFill>
                <a:srgbClr val="FFFFFF"/>
              </a:solidFill>
              <a:latin typeface="Arial" charset="0"/>
              <a:ea typeface="MS PGothic" charset="0"/>
              <a:cs typeface="MS PGothic" charset="0"/>
            </a:endParaRPr>
          </a:p>
        </p:txBody>
      </p:sp>
      <p:sp>
        <p:nvSpPr>
          <p:cNvPr id="76820" name="Text Box 20"/>
          <p:cNvSpPr txBox="1">
            <a:spLocks noChangeArrowheads="1"/>
          </p:cNvSpPr>
          <p:nvPr/>
        </p:nvSpPr>
        <p:spPr bwMode="auto">
          <a:xfrm>
            <a:off x="5486400" y="5105400"/>
            <a:ext cx="1219200" cy="3048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角门</a:t>
            </a:r>
            <a:endParaRPr lang="en-US" sz="1400" b="1">
              <a:solidFill>
                <a:srgbClr val="FFFFFF"/>
              </a:solidFill>
              <a:latin typeface="Arial" charset="0"/>
              <a:ea typeface="MS PGothic" charset="0"/>
              <a:cs typeface="MS PGothic" charset="0"/>
            </a:endParaRPr>
          </a:p>
        </p:txBody>
      </p:sp>
      <p:sp>
        <p:nvSpPr>
          <p:cNvPr id="76821" name="Text Box 21"/>
          <p:cNvSpPr txBox="1">
            <a:spLocks noChangeArrowheads="1"/>
          </p:cNvSpPr>
          <p:nvPr/>
        </p:nvSpPr>
        <p:spPr bwMode="auto">
          <a:xfrm>
            <a:off x="5638800" y="4572000"/>
            <a:ext cx="1219200" cy="3048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水门</a:t>
            </a:r>
            <a:endParaRPr lang="en-US" sz="1400" b="1">
              <a:solidFill>
                <a:srgbClr val="FFFFFF"/>
              </a:solidFill>
              <a:latin typeface="Arial" charset="0"/>
              <a:ea typeface="MS PGothic" charset="0"/>
              <a:cs typeface="MS PGothic" charset="0"/>
            </a:endParaRPr>
          </a:p>
        </p:txBody>
      </p:sp>
      <p:sp>
        <p:nvSpPr>
          <p:cNvPr id="76822" name="Text Box 22"/>
          <p:cNvSpPr txBox="1">
            <a:spLocks noChangeArrowheads="1"/>
          </p:cNvSpPr>
          <p:nvPr/>
        </p:nvSpPr>
        <p:spPr bwMode="auto">
          <a:xfrm>
            <a:off x="5715000" y="3886200"/>
            <a:ext cx="2362200" cy="307975"/>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kumimoji="1" sz="3200">
                <a:solidFill>
                  <a:schemeClr val="tx1"/>
                </a:solidFill>
                <a:latin typeface="Helvetica" charset="0"/>
                <a:ea typeface="Osaka" charset="0"/>
                <a:cs typeface="Osaka" charset="0"/>
              </a:defRPr>
            </a:lvl1pPr>
            <a:lvl2pPr marL="742950" indent="-285750">
              <a:defRPr kumimoji="1" sz="2800">
                <a:solidFill>
                  <a:schemeClr val="tx1"/>
                </a:solidFill>
                <a:latin typeface="Helvetica" charset="0"/>
                <a:ea typeface="Osaka" charset="0"/>
                <a:cs typeface="Osaka" charset="0"/>
              </a:defRPr>
            </a:lvl2pPr>
            <a:lvl3pPr marL="1143000" indent="-228600">
              <a:defRPr kumimoji="1" sz="2400">
                <a:solidFill>
                  <a:schemeClr val="tx1"/>
                </a:solidFill>
                <a:latin typeface="Helvetica" charset="0"/>
                <a:ea typeface="Osaka" charset="0"/>
                <a:cs typeface="Osaka" charset="0"/>
              </a:defRPr>
            </a:lvl3pPr>
            <a:lvl4pPr marL="1600200" indent="-228600">
              <a:defRPr kumimoji="1" sz="2000">
                <a:solidFill>
                  <a:schemeClr val="tx1"/>
                </a:solidFill>
                <a:latin typeface="Helvetica" charset="0"/>
                <a:ea typeface="Osaka" charset="0"/>
                <a:cs typeface="Osaka" charset="0"/>
              </a:defRPr>
            </a:lvl4pPr>
            <a:lvl5pPr marL="2057400" indent="-228600">
              <a:defRPr kumimoji="1" sz="2000">
                <a:solidFill>
                  <a:schemeClr val="tx1"/>
                </a:solidFill>
                <a:latin typeface="Helvetica" charset="0"/>
                <a:ea typeface="Osaka" charset="0"/>
                <a:cs typeface="Osaka" charset="0"/>
              </a:defRPr>
            </a:lvl5pPr>
            <a:lvl6pPr marL="2514600" indent="-228600" eaLnBrk="0" hangingPunct="0">
              <a:buFont typeface="Wingdings" charset="0"/>
              <a:defRPr kumimoji="1" sz="2000">
                <a:solidFill>
                  <a:schemeClr val="tx1"/>
                </a:solidFill>
                <a:latin typeface="Helvetica" charset="0"/>
                <a:ea typeface="Osaka" charset="0"/>
                <a:cs typeface="Osaka" charset="0"/>
              </a:defRPr>
            </a:lvl6pPr>
            <a:lvl7pPr marL="2971800" indent="-228600" eaLnBrk="0" hangingPunct="0">
              <a:buFont typeface="Wingdings" charset="0"/>
              <a:defRPr kumimoji="1" sz="2000">
                <a:solidFill>
                  <a:schemeClr val="tx1"/>
                </a:solidFill>
                <a:latin typeface="Helvetica" charset="0"/>
                <a:ea typeface="Osaka" charset="0"/>
                <a:cs typeface="Osaka" charset="0"/>
              </a:defRPr>
            </a:lvl7pPr>
            <a:lvl8pPr marL="3429000" indent="-228600" eaLnBrk="0" hangingPunct="0">
              <a:buFont typeface="Wingdings" charset="0"/>
              <a:defRPr kumimoji="1" sz="2000">
                <a:solidFill>
                  <a:schemeClr val="tx1"/>
                </a:solidFill>
                <a:latin typeface="Helvetica" charset="0"/>
                <a:ea typeface="Osaka" charset="0"/>
                <a:cs typeface="Osaka" charset="0"/>
              </a:defRPr>
            </a:lvl8pPr>
            <a:lvl9pPr marL="3886200" indent="-228600" eaLnBrk="0" hangingPunct="0">
              <a:buFont typeface="Wingdings" charset="0"/>
              <a:defRPr kumimoji="1" sz="2000">
                <a:solidFill>
                  <a:schemeClr val="tx1"/>
                </a:solidFill>
                <a:latin typeface="Helvetica" charset="0"/>
                <a:ea typeface="Osaka" charset="0"/>
                <a:cs typeface="Osaka" charset="0"/>
              </a:defRPr>
            </a:lvl9pPr>
          </a:lstStyle>
          <a:p>
            <a:pPr algn="ctr" eaLnBrk="0" hangingPunct="0">
              <a:defRPr/>
            </a:pPr>
            <a:r>
              <a:rPr kumimoji="0" lang="zh-CN" altLang="en-US" sz="1400">
                <a:latin typeface="Times New Roman" charset="0"/>
              </a:rPr>
              <a:t>大城楼</a:t>
            </a:r>
            <a:endParaRPr kumimoji="0" lang="en-US" sz="1400" b="1">
              <a:solidFill>
                <a:srgbClr val="FFFFFF"/>
              </a:solidFill>
              <a:latin typeface="Arial" charset="0"/>
              <a:cs typeface="MS PGothic" charset="0"/>
            </a:endParaRPr>
          </a:p>
        </p:txBody>
      </p:sp>
      <p:sp>
        <p:nvSpPr>
          <p:cNvPr id="76823" name="Text Box 23"/>
          <p:cNvSpPr txBox="1">
            <a:spLocks noChangeArrowheads="1"/>
          </p:cNvSpPr>
          <p:nvPr/>
        </p:nvSpPr>
        <p:spPr bwMode="auto">
          <a:xfrm>
            <a:off x="5715000" y="3543300"/>
            <a:ext cx="1524000" cy="307975"/>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a:defRPr kumimoji="1" sz="3200">
                <a:solidFill>
                  <a:schemeClr val="tx1"/>
                </a:solidFill>
                <a:latin typeface="Helvetica" charset="0"/>
                <a:ea typeface="Osaka" charset="0"/>
                <a:cs typeface="Osaka" charset="0"/>
              </a:defRPr>
            </a:lvl1pPr>
            <a:lvl2pPr marL="742950" indent="-285750">
              <a:defRPr kumimoji="1" sz="2800">
                <a:solidFill>
                  <a:schemeClr val="tx1"/>
                </a:solidFill>
                <a:latin typeface="Helvetica" charset="0"/>
                <a:ea typeface="Osaka" charset="0"/>
                <a:cs typeface="Osaka" charset="0"/>
              </a:defRPr>
            </a:lvl2pPr>
            <a:lvl3pPr marL="1143000" indent="-228600">
              <a:defRPr kumimoji="1" sz="2400">
                <a:solidFill>
                  <a:schemeClr val="tx1"/>
                </a:solidFill>
                <a:latin typeface="Helvetica" charset="0"/>
                <a:ea typeface="Osaka" charset="0"/>
                <a:cs typeface="Osaka" charset="0"/>
              </a:defRPr>
            </a:lvl3pPr>
            <a:lvl4pPr marL="1600200" indent="-228600">
              <a:defRPr kumimoji="1" sz="2000">
                <a:solidFill>
                  <a:schemeClr val="tx1"/>
                </a:solidFill>
                <a:latin typeface="Helvetica" charset="0"/>
                <a:ea typeface="Osaka" charset="0"/>
                <a:cs typeface="Osaka" charset="0"/>
              </a:defRPr>
            </a:lvl4pPr>
            <a:lvl5pPr marL="2057400" indent="-228600">
              <a:defRPr kumimoji="1" sz="2000">
                <a:solidFill>
                  <a:schemeClr val="tx1"/>
                </a:solidFill>
                <a:latin typeface="Helvetica" charset="0"/>
                <a:ea typeface="Osaka" charset="0"/>
                <a:cs typeface="Osaka" charset="0"/>
              </a:defRPr>
            </a:lvl5pPr>
            <a:lvl6pPr marL="2514600" indent="-228600" eaLnBrk="0" hangingPunct="0">
              <a:buFont typeface="Wingdings" charset="0"/>
              <a:defRPr kumimoji="1" sz="2000">
                <a:solidFill>
                  <a:schemeClr val="tx1"/>
                </a:solidFill>
                <a:latin typeface="Helvetica" charset="0"/>
                <a:ea typeface="Osaka" charset="0"/>
                <a:cs typeface="Osaka" charset="0"/>
              </a:defRPr>
            </a:lvl6pPr>
            <a:lvl7pPr marL="2971800" indent="-228600" eaLnBrk="0" hangingPunct="0">
              <a:buFont typeface="Wingdings" charset="0"/>
              <a:defRPr kumimoji="1" sz="2000">
                <a:solidFill>
                  <a:schemeClr val="tx1"/>
                </a:solidFill>
                <a:latin typeface="Helvetica" charset="0"/>
                <a:ea typeface="Osaka" charset="0"/>
                <a:cs typeface="Osaka" charset="0"/>
              </a:defRPr>
            </a:lvl7pPr>
            <a:lvl8pPr marL="3429000" indent="-228600" eaLnBrk="0" hangingPunct="0">
              <a:buFont typeface="Wingdings" charset="0"/>
              <a:defRPr kumimoji="1" sz="2000">
                <a:solidFill>
                  <a:schemeClr val="tx1"/>
                </a:solidFill>
                <a:latin typeface="Helvetica" charset="0"/>
                <a:ea typeface="Osaka" charset="0"/>
                <a:cs typeface="Osaka" charset="0"/>
              </a:defRPr>
            </a:lvl8pPr>
            <a:lvl9pPr marL="3886200" indent="-228600" eaLnBrk="0" hangingPunct="0">
              <a:buFont typeface="Wingdings" charset="0"/>
              <a:defRPr kumimoji="1" sz="2000">
                <a:solidFill>
                  <a:schemeClr val="tx1"/>
                </a:solidFill>
                <a:latin typeface="Helvetica" charset="0"/>
                <a:ea typeface="Osaka" charset="0"/>
                <a:cs typeface="Osaka" charset="0"/>
              </a:defRPr>
            </a:lvl9pPr>
          </a:lstStyle>
          <a:p>
            <a:pPr algn="ctr" eaLnBrk="0" hangingPunct="0">
              <a:defRPr/>
            </a:pPr>
            <a:r>
              <a:rPr kumimoji="0" lang="zh-CN" altLang="en-US" sz="1400">
                <a:latin typeface="Times New Roman" charset="0"/>
              </a:rPr>
              <a:t>俄斐勒的城墙</a:t>
            </a:r>
            <a:endParaRPr kumimoji="0" lang="en-US" sz="1400" b="1">
              <a:solidFill>
                <a:srgbClr val="FFFFFF"/>
              </a:solidFill>
              <a:latin typeface="Arial" charset="0"/>
              <a:cs typeface="MS PGothic" charset="0"/>
            </a:endParaRPr>
          </a:p>
        </p:txBody>
      </p:sp>
      <p:sp>
        <p:nvSpPr>
          <p:cNvPr id="76824" name="Text Box 24"/>
          <p:cNvSpPr txBox="1">
            <a:spLocks noChangeArrowheads="1"/>
          </p:cNvSpPr>
          <p:nvPr/>
        </p:nvSpPr>
        <p:spPr bwMode="auto">
          <a:xfrm>
            <a:off x="5943600" y="3200400"/>
            <a:ext cx="1295400" cy="3048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马门</a:t>
            </a:r>
            <a:endParaRPr lang="en-US" sz="1400" b="1">
              <a:solidFill>
                <a:srgbClr val="FFFFFF"/>
              </a:solidFill>
              <a:latin typeface="Arial" charset="0"/>
              <a:ea typeface="MS PGothic" charset="0"/>
              <a:cs typeface="MS PGothic" charset="0"/>
            </a:endParaRPr>
          </a:p>
        </p:txBody>
      </p:sp>
      <p:sp>
        <p:nvSpPr>
          <p:cNvPr id="76825" name="Text Box 25"/>
          <p:cNvSpPr txBox="1">
            <a:spLocks noChangeArrowheads="1"/>
          </p:cNvSpPr>
          <p:nvPr/>
        </p:nvSpPr>
        <p:spPr bwMode="auto">
          <a:xfrm>
            <a:off x="6019800" y="2857500"/>
            <a:ext cx="1295400" cy="307975"/>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东门</a:t>
            </a:r>
            <a:endParaRPr lang="en-US" sz="1400" b="1">
              <a:solidFill>
                <a:srgbClr val="FFFFFF"/>
              </a:solidFill>
              <a:latin typeface="Arial" charset="0"/>
              <a:ea typeface="MS PGothic" charset="0"/>
              <a:cs typeface="MS PGothic" charset="0"/>
            </a:endParaRPr>
          </a:p>
        </p:txBody>
      </p:sp>
      <p:sp>
        <p:nvSpPr>
          <p:cNvPr id="76826" name="Text Box 26"/>
          <p:cNvSpPr txBox="1">
            <a:spLocks noChangeArrowheads="1"/>
          </p:cNvSpPr>
          <p:nvPr/>
        </p:nvSpPr>
        <p:spPr bwMode="auto">
          <a:xfrm>
            <a:off x="6019800" y="2514600"/>
            <a:ext cx="1524000" cy="3048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1400" b="1">
                <a:solidFill>
                  <a:srgbClr val="FFFFFF"/>
                </a:solidFill>
                <a:latin typeface="Arial" charset="0"/>
                <a:ea typeface="MS PGothic" charset="0"/>
                <a:cs typeface="MS PGothic" charset="0"/>
              </a:rPr>
              <a:t>检验门</a:t>
            </a:r>
            <a:endParaRPr lang="en-US" sz="1400" b="1">
              <a:solidFill>
                <a:srgbClr val="FFFFFF"/>
              </a:solidFill>
              <a:latin typeface="Arial" charset="0"/>
              <a:ea typeface="MS PGothic" charset="0"/>
              <a:cs typeface="MS PGothic" charset="0"/>
            </a:endParaRPr>
          </a:p>
        </p:txBody>
      </p:sp>
      <p:sp>
        <p:nvSpPr>
          <p:cNvPr id="76827" name="Text Box 27"/>
          <p:cNvSpPr txBox="1">
            <a:spLocks noChangeArrowheads="1"/>
          </p:cNvSpPr>
          <p:nvPr/>
        </p:nvSpPr>
        <p:spPr bwMode="auto">
          <a:xfrm>
            <a:off x="8305800" y="0"/>
            <a:ext cx="838200" cy="457200"/>
          </a:xfrm>
          <a:prstGeom prst="rect">
            <a:avLst/>
          </a:prstGeom>
          <a:solidFill>
            <a:schemeClr val="bg1"/>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ctr" eaLnBrk="0" hangingPunct="0">
              <a:defRPr/>
            </a:pPr>
            <a:r>
              <a:rPr lang="en-US" b="1" dirty="0">
                <a:solidFill>
                  <a:srgbClr val="FFFFFF"/>
                </a:solidFill>
                <a:latin typeface="Arial" charset="0"/>
                <a:ea typeface="ＭＳ Ｐゴシック" charset="-128"/>
                <a:cs typeface="ＭＳ Ｐゴシック" charset="-128"/>
              </a:rPr>
              <a:t>655</a:t>
            </a:r>
          </a:p>
        </p:txBody>
      </p:sp>
      <p:sp>
        <p:nvSpPr>
          <p:cNvPr id="76828" name="Text Box 28"/>
          <p:cNvSpPr txBox="1">
            <a:spLocks noChangeArrowheads="1"/>
          </p:cNvSpPr>
          <p:nvPr/>
        </p:nvSpPr>
        <p:spPr bwMode="auto">
          <a:xfrm>
            <a:off x="0" y="609600"/>
            <a:ext cx="3208338" cy="6124575"/>
          </a:xfrm>
          <a:prstGeom prst="rect">
            <a:avLst/>
          </a:prstGeom>
          <a:solidFill>
            <a:schemeClr val="hlink"/>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3200">
                <a:solidFill>
                  <a:schemeClr val="tx1"/>
                </a:solidFill>
                <a:latin typeface="Helvetica" charset="0"/>
                <a:ea typeface="Osaka" charset="0"/>
                <a:cs typeface="Osaka" charset="0"/>
              </a:defRPr>
            </a:lvl1pPr>
            <a:lvl2pPr marL="742950" indent="-285750">
              <a:defRPr kumimoji="1" sz="2800">
                <a:solidFill>
                  <a:schemeClr val="tx1"/>
                </a:solidFill>
                <a:latin typeface="Helvetica" charset="0"/>
                <a:ea typeface="Osaka" charset="0"/>
                <a:cs typeface="Osaka" charset="0"/>
              </a:defRPr>
            </a:lvl2pPr>
            <a:lvl3pPr marL="1143000" indent="-228600">
              <a:defRPr kumimoji="1" sz="2400">
                <a:solidFill>
                  <a:schemeClr val="tx1"/>
                </a:solidFill>
                <a:latin typeface="Helvetica" charset="0"/>
                <a:ea typeface="Osaka" charset="0"/>
                <a:cs typeface="Osaka" charset="0"/>
              </a:defRPr>
            </a:lvl3pPr>
            <a:lvl4pPr marL="1600200" indent="-228600">
              <a:defRPr kumimoji="1" sz="2000">
                <a:solidFill>
                  <a:schemeClr val="tx1"/>
                </a:solidFill>
                <a:latin typeface="Helvetica" charset="0"/>
                <a:ea typeface="Osaka" charset="0"/>
                <a:cs typeface="Osaka" charset="0"/>
              </a:defRPr>
            </a:lvl4pPr>
            <a:lvl5pPr marL="2057400" indent="-228600">
              <a:defRPr kumimoji="1" sz="2000">
                <a:solidFill>
                  <a:schemeClr val="tx1"/>
                </a:solidFill>
                <a:latin typeface="Helvetica" charset="0"/>
                <a:ea typeface="Osaka" charset="0"/>
                <a:cs typeface="Osaka" charset="0"/>
              </a:defRPr>
            </a:lvl5pPr>
            <a:lvl6pPr marL="2514600" indent="-228600" eaLnBrk="0" hangingPunct="0">
              <a:buFont typeface="Wingdings" charset="0"/>
              <a:defRPr kumimoji="1" sz="2000">
                <a:solidFill>
                  <a:schemeClr val="tx1"/>
                </a:solidFill>
                <a:latin typeface="Helvetica" charset="0"/>
                <a:ea typeface="Osaka" charset="0"/>
                <a:cs typeface="Osaka" charset="0"/>
              </a:defRPr>
            </a:lvl6pPr>
            <a:lvl7pPr marL="2971800" indent="-228600" eaLnBrk="0" hangingPunct="0">
              <a:buFont typeface="Wingdings" charset="0"/>
              <a:defRPr kumimoji="1" sz="2000">
                <a:solidFill>
                  <a:schemeClr val="tx1"/>
                </a:solidFill>
                <a:latin typeface="Helvetica" charset="0"/>
                <a:ea typeface="Osaka" charset="0"/>
                <a:cs typeface="Osaka" charset="0"/>
              </a:defRPr>
            </a:lvl7pPr>
            <a:lvl8pPr marL="3429000" indent="-228600" eaLnBrk="0" hangingPunct="0">
              <a:buFont typeface="Wingdings" charset="0"/>
              <a:defRPr kumimoji="1" sz="2000">
                <a:solidFill>
                  <a:schemeClr val="tx1"/>
                </a:solidFill>
                <a:latin typeface="Helvetica" charset="0"/>
                <a:ea typeface="Osaka" charset="0"/>
                <a:cs typeface="Osaka" charset="0"/>
              </a:defRPr>
            </a:lvl8pPr>
            <a:lvl9pPr marL="3886200" indent="-228600" eaLnBrk="0" hangingPunct="0">
              <a:buFont typeface="Wingdings" charset="0"/>
              <a:defRPr kumimoji="1" sz="2000">
                <a:solidFill>
                  <a:schemeClr val="tx1"/>
                </a:solidFill>
                <a:latin typeface="Helvetica" charset="0"/>
                <a:ea typeface="Osaka" charset="0"/>
                <a:cs typeface="Osaka" charset="0"/>
              </a:defRPr>
            </a:lvl9pPr>
          </a:lstStyle>
          <a:p>
            <a:pPr>
              <a:defRPr/>
            </a:pPr>
            <a:r>
              <a:rPr kumimoji="0" lang="en-US" sz="2800" b="1" baseline="30000">
                <a:solidFill>
                  <a:srgbClr val="FFFFFF"/>
                </a:solidFill>
                <a:effectLst>
                  <a:outerShdw blurRad="38100" dist="38100" dir="2700000" algn="tl">
                    <a:srgbClr val="000000"/>
                  </a:outerShdw>
                </a:effectLst>
                <a:latin typeface="Arial" charset="0"/>
                <a:cs typeface="Arial" charset="0"/>
              </a:rPr>
              <a:t>10 </a:t>
            </a:r>
            <a:r>
              <a:rPr kumimoji="0" lang="zh-CN" altLang="en-US" sz="2800">
                <a:latin typeface="Times New Roman" charset="0"/>
                <a:cs typeface="MS PGothic" charset="0"/>
              </a:rPr>
              <a:t>全地，从迦巴直到耶路撒冷南方的临门，都要变成平原；但耶路撒冷仍必屹然耸立，从便雅悯门到第一门的地方，到角门，又从</a:t>
            </a:r>
            <a:r>
              <a:rPr kumimoji="0" lang="zh-CN" altLang="en-US" sz="2800" b="1">
                <a:solidFill>
                  <a:srgbClr val="FFFF00"/>
                </a:solidFill>
                <a:effectLst>
                  <a:outerShdw blurRad="38100" dist="38100" dir="2700000" algn="tl">
                    <a:srgbClr val="000000"/>
                  </a:outerShdw>
                </a:effectLst>
                <a:latin typeface="Arial" charset="0"/>
                <a:cs typeface="Arial" charset="0"/>
              </a:rPr>
              <a:t>哈楠业楼</a:t>
            </a:r>
            <a:r>
              <a:rPr kumimoji="0" lang="en-US" sz="2800" b="1">
                <a:solidFill>
                  <a:srgbClr val="FFFFFF"/>
                </a:solidFill>
                <a:effectLst>
                  <a:outerShdw blurRad="38100" dist="38100" dir="2700000" algn="tl">
                    <a:srgbClr val="000000"/>
                  </a:outerShdw>
                </a:effectLst>
                <a:latin typeface="Arial" charset="0"/>
                <a:cs typeface="Arial" charset="0"/>
              </a:rPr>
              <a:t> </a:t>
            </a:r>
            <a:r>
              <a:rPr kumimoji="0" lang="zh-CN" altLang="en-US" sz="2800">
                <a:latin typeface="Times New Roman" charset="0"/>
                <a:cs typeface="MS PGothic" charset="0"/>
              </a:rPr>
              <a:t>到王的榨酒池，都在原处。</a:t>
            </a:r>
            <a:r>
              <a:rPr kumimoji="0" lang="en-US" sz="2800" b="1" baseline="30000">
                <a:solidFill>
                  <a:srgbClr val="FFFFFF"/>
                </a:solidFill>
                <a:effectLst>
                  <a:outerShdw blurRad="38100" dist="38100" dir="2700000" algn="tl">
                    <a:srgbClr val="000000"/>
                  </a:outerShdw>
                </a:effectLst>
                <a:latin typeface="Arial" charset="0"/>
                <a:cs typeface="Arial" charset="0"/>
              </a:rPr>
              <a:t>11 </a:t>
            </a:r>
            <a:r>
              <a:rPr kumimoji="0" lang="zh-CN" altLang="en-US" sz="2800" b="1" baseline="30000">
                <a:latin typeface="Times New Roman" charset="0"/>
                <a:cs typeface="MS PGothic" charset="0"/>
              </a:rPr>
              <a:t> </a:t>
            </a:r>
            <a:r>
              <a:rPr kumimoji="0" lang="zh-CN" altLang="en-US" sz="2800">
                <a:latin typeface="Times New Roman" charset="0"/>
                <a:cs typeface="MS PGothic" charset="0"/>
              </a:rPr>
              <a:t>城中必有人居住，必不再有毁灭的咒诅，耶路撒冷的人必安然居住 </a:t>
            </a:r>
            <a:r>
              <a:rPr kumimoji="0" lang="en-US" sz="2800" b="1">
                <a:solidFill>
                  <a:srgbClr val="FFFFFF"/>
                </a:solidFill>
                <a:effectLst>
                  <a:outerShdw blurRad="38100" dist="38100" dir="2700000" algn="tl">
                    <a:srgbClr val="000000"/>
                  </a:outerShdw>
                </a:effectLst>
                <a:latin typeface="Arial" charset="0"/>
                <a:cs typeface="Arial" charset="0"/>
              </a:rPr>
              <a:t>(</a:t>
            </a:r>
            <a:r>
              <a:rPr kumimoji="0" lang="zh-CN" altLang="en-US" sz="2800" b="1">
                <a:solidFill>
                  <a:srgbClr val="FFFFFF"/>
                </a:solidFill>
                <a:effectLst>
                  <a:outerShdw blurRad="38100" dist="38100" dir="2700000" algn="tl">
                    <a:srgbClr val="000000"/>
                  </a:outerShdw>
                </a:effectLst>
                <a:latin typeface="Arial" charset="0"/>
                <a:cs typeface="Arial" charset="0"/>
              </a:rPr>
              <a:t>亚</a:t>
            </a:r>
            <a:r>
              <a:rPr kumimoji="0" lang="en-US" sz="2800" b="1">
                <a:solidFill>
                  <a:srgbClr val="FFFFFF"/>
                </a:solidFill>
                <a:effectLst>
                  <a:outerShdw blurRad="38100" dist="38100" dir="2700000" algn="tl">
                    <a:srgbClr val="000000"/>
                  </a:outerShdw>
                </a:effectLst>
                <a:latin typeface="Arial" charset="0"/>
                <a:cs typeface="Arial" charset="0"/>
              </a:rPr>
              <a:t>14:10-11 </a:t>
            </a:r>
            <a:r>
              <a:rPr kumimoji="0" lang="zh-CN" altLang="en-US" sz="2400" b="1">
                <a:solidFill>
                  <a:srgbClr val="FFFFFF"/>
                </a:solidFill>
                <a:effectLst>
                  <a:outerShdw blurRad="38100" dist="38100" dir="2700000" algn="tl">
                    <a:srgbClr val="000000"/>
                  </a:outerShdw>
                </a:effectLst>
                <a:latin typeface="Arial" charset="0"/>
                <a:cs typeface="Arial" charset="0"/>
              </a:rPr>
              <a:t>新译本</a:t>
            </a:r>
            <a:r>
              <a:rPr kumimoji="0" lang="en-US" sz="2800" b="1">
                <a:solidFill>
                  <a:srgbClr val="FFFFFF"/>
                </a:solidFill>
                <a:effectLst>
                  <a:outerShdw blurRad="38100" dist="38100" dir="2700000" algn="tl">
                    <a:srgbClr val="000000"/>
                  </a:outerShdw>
                </a:effectLst>
                <a:latin typeface="Arial" charset="0"/>
                <a:cs typeface="Arial" charset="0"/>
              </a:rPr>
              <a:t>)</a:t>
            </a:r>
            <a:r>
              <a:rPr kumimoji="0" lang="zh-CN" altLang="en-US" sz="2800" b="1">
                <a:solidFill>
                  <a:srgbClr val="FFFFFF"/>
                </a:solidFill>
                <a:effectLst>
                  <a:outerShdw blurRad="38100" dist="38100" dir="2700000" algn="tl">
                    <a:srgbClr val="000000"/>
                  </a:outerShdw>
                </a:effectLst>
                <a:latin typeface="Arial" charset="0"/>
                <a:cs typeface="Arial" charset="0"/>
              </a:rPr>
              <a:t>。</a:t>
            </a:r>
            <a:endParaRPr kumimoji="0" lang="en-US" sz="2800" b="1">
              <a:solidFill>
                <a:srgbClr val="FFFFFF"/>
              </a:solidFill>
              <a:effectLst>
                <a:outerShdw blurRad="38100" dist="38100" dir="2700000" algn="tl">
                  <a:srgbClr val="000000"/>
                </a:outerShdw>
              </a:effectLst>
              <a:latin typeface="Arial" charset="0"/>
              <a:cs typeface="Arial" charset="0"/>
            </a:endParaRPr>
          </a:p>
        </p:txBody>
      </p:sp>
      <p:sp>
        <p:nvSpPr>
          <p:cNvPr id="114716"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17"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18" name="Freeform 31"/>
          <p:cNvSpPr>
            <a:spLocks/>
          </p:cNvSpPr>
          <p:nvPr/>
        </p:nvSpPr>
        <p:spPr bwMode="auto">
          <a:xfrm>
            <a:off x="5230813" y="2860675"/>
            <a:ext cx="215900" cy="690563"/>
          </a:xfrm>
          <a:custGeom>
            <a:avLst/>
            <a:gdLst>
              <a:gd name="T0" fmla="*/ 0 w 136"/>
              <a:gd name="T1" fmla="*/ 0 h 435"/>
              <a:gd name="T2" fmla="*/ 2147483647 w 136"/>
              <a:gd name="T3" fmla="*/ 2147483647 h 435"/>
              <a:gd name="T4" fmla="*/ 2147483647 w 136"/>
              <a:gd name="T5" fmla="*/ 2147483647 h 435"/>
              <a:gd name="T6" fmla="*/ 2147483647 w 136"/>
              <a:gd name="T7" fmla="*/ 2147483647 h 435"/>
              <a:gd name="T8" fmla="*/ 2147483647 w 136"/>
              <a:gd name="T9" fmla="*/ 2147483647 h 435"/>
              <a:gd name="T10" fmla="*/ 2147483647 w 136"/>
              <a:gd name="T11" fmla="*/ 2147483647 h 435"/>
              <a:gd name="T12" fmla="*/ 2147483647 w 136"/>
              <a:gd name="T13" fmla="*/ 2147483647 h 435"/>
              <a:gd name="T14" fmla="*/ 2147483647 w 136"/>
              <a:gd name="T15" fmla="*/ 2147483647 h 435"/>
              <a:gd name="T16" fmla="*/ 2147483647 w 136"/>
              <a:gd name="T17" fmla="*/ 2147483647 h 435"/>
              <a:gd name="T18" fmla="*/ 2147483647 w 136"/>
              <a:gd name="T19" fmla="*/ 2147483647 h 435"/>
              <a:gd name="T20" fmla="*/ 2147483647 w 136"/>
              <a:gd name="T21" fmla="*/ 2147483647 h 435"/>
              <a:gd name="T22" fmla="*/ 2147483647 w 136"/>
              <a:gd name="T23" fmla="*/ 2147483647 h 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35"/>
              <a:gd name="T38" fmla="*/ 136 w 136"/>
              <a:gd name="T39" fmla="*/ 435 h 4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19" name="Freeform 32"/>
          <p:cNvSpPr>
            <a:spLocks/>
          </p:cNvSpPr>
          <p:nvPr/>
        </p:nvSpPr>
        <p:spPr bwMode="auto">
          <a:xfrm>
            <a:off x="5233988" y="3538538"/>
            <a:ext cx="149225" cy="701675"/>
          </a:xfrm>
          <a:custGeom>
            <a:avLst/>
            <a:gdLst>
              <a:gd name="T0" fmla="*/ 2147483647 w 94"/>
              <a:gd name="T1" fmla="*/ 0 h 442"/>
              <a:gd name="T2" fmla="*/ 2147483647 w 94"/>
              <a:gd name="T3" fmla="*/ 2147483647 h 442"/>
              <a:gd name="T4" fmla="*/ 2147483647 w 94"/>
              <a:gd name="T5" fmla="*/ 2147483647 h 442"/>
              <a:gd name="T6" fmla="*/ 2147483647 w 94"/>
              <a:gd name="T7" fmla="*/ 2147483647 h 442"/>
              <a:gd name="T8" fmla="*/ 2147483647 w 94"/>
              <a:gd name="T9" fmla="*/ 2147483647 h 442"/>
              <a:gd name="T10" fmla="*/ 2147483647 w 94"/>
              <a:gd name="T11" fmla="*/ 2147483647 h 442"/>
              <a:gd name="T12" fmla="*/ 2147483647 w 94"/>
              <a:gd name="T13" fmla="*/ 2147483647 h 442"/>
              <a:gd name="T14" fmla="*/ 2147483647 w 94"/>
              <a:gd name="T15" fmla="*/ 2147483647 h 442"/>
              <a:gd name="T16" fmla="*/ 0 w 94"/>
              <a:gd name="T17" fmla="*/ 2147483647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42"/>
              <a:gd name="T29" fmla="*/ 94 w 94"/>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20" name="Freeform 33"/>
          <p:cNvSpPr>
            <a:spLocks/>
          </p:cNvSpPr>
          <p:nvPr/>
        </p:nvSpPr>
        <p:spPr bwMode="auto">
          <a:xfrm>
            <a:off x="4940300" y="4267200"/>
            <a:ext cx="290513" cy="339725"/>
          </a:xfrm>
          <a:custGeom>
            <a:avLst/>
            <a:gdLst>
              <a:gd name="T0" fmla="*/ 2147483647 w 183"/>
              <a:gd name="T1" fmla="*/ 0 h 214"/>
              <a:gd name="T2" fmla="*/ 2147483647 w 183"/>
              <a:gd name="T3" fmla="*/ 2147483647 h 214"/>
              <a:gd name="T4" fmla="*/ 2147483647 w 183"/>
              <a:gd name="T5" fmla="*/ 2147483647 h 214"/>
              <a:gd name="T6" fmla="*/ 2147483647 w 183"/>
              <a:gd name="T7" fmla="*/ 2147483647 h 214"/>
              <a:gd name="T8" fmla="*/ 2147483647 w 183"/>
              <a:gd name="T9" fmla="*/ 2147483647 h 214"/>
              <a:gd name="T10" fmla="*/ 2147483647 w 183"/>
              <a:gd name="T11" fmla="*/ 2147483647 h 214"/>
              <a:gd name="T12" fmla="*/ 2147483647 w 183"/>
              <a:gd name="T13" fmla="*/ 2147483647 h 214"/>
              <a:gd name="T14" fmla="*/ 2147483647 w 183"/>
              <a:gd name="T15" fmla="*/ 2147483647 h 214"/>
              <a:gd name="T16" fmla="*/ 2147483647 w 183"/>
              <a:gd name="T17" fmla="*/ 2147483647 h 214"/>
              <a:gd name="T18" fmla="*/ 2147483647 w 183"/>
              <a:gd name="T19" fmla="*/ 2147483647 h 214"/>
              <a:gd name="T20" fmla="*/ 2147483647 w 183"/>
              <a:gd name="T21" fmla="*/ 2147483647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214"/>
              <a:gd name="T35" fmla="*/ 183 w 183"/>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214">
                <a:moveTo>
                  <a:pt x="183" y="0"/>
                </a:moveTo>
                <a:cubicBezTo>
                  <a:pt x="179" y="10"/>
                  <a:pt x="174" y="13"/>
                  <a:pt x="164" y="16"/>
                </a:cubicBezTo>
                <a:cubicBezTo>
                  <a:pt x="162" y="18"/>
                  <a:pt x="161" y="20"/>
                  <a:pt x="159" y="22"/>
                </a:cubicBezTo>
                <a:cubicBezTo>
                  <a:pt x="156" y="23"/>
                  <a:pt x="153" y="22"/>
                  <a:pt x="151" y="24"/>
                </a:cubicBezTo>
                <a:cubicBezTo>
                  <a:pt x="139" y="34"/>
                  <a:pt x="152" y="51"/>
                  <a:pt x="135" y="56"/>
                </a:cubicBezTo>
                <a:cubicBezTo>
                  <a:pt x="118" y="72"/>
                  <a:pt x="114" y="105"/>
                  <a:pt x="87" y="112"/>
                </a:cubicBezTo>
                <a:cubicBezTo>
                  <a:pt x="82" y="116"/>
                  <a:pt x="76" y="118"/>
                  <a:pt x="73" y="123"/>
                </a:cubicBezTo>
                <a:cubicBezTo>
                  <a:pt x="64" y="133"/>
                  <a:pt x="66" y="140"/>
                  <a:pt x="52" y="144"/>
                </a:cubicBezTo>
                <a:cubicBezTo>
                  <a:pt x="43" y="166"/>
                  <a:pt x="52" y="171"/>
                  <a:pt x="25" y="176"/>
                </a:cubicBezTo>
                <a:cubicBezTo>
                  <a:pt x="18" y="183"/>
                  <a:pt x="18" y="190"/>
                  <a:pt x="12" y="198"/>
                </a:cubicBezTo>
                <a:cubicBezTo>
                  <a:pt x="10" y="202"/>
                  <a:pt x="0" y="214"/>
                  <a:pt x="7" y="214"/>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21" name="Freeform 34"/>
          <p:cNvSpPr>
            <a:spLocks/>
          </p:cNvSpPr>
          <p:nvPr/>
        </p:nvSpPr>
        <p:spPr bwMode="auto">
          <a:xfrm>
            <a:off x="4800600" y="4614863"/>
            <a:ext cx="158750" cy="896937"/>
          </a:xfrm>
          <a:custGeom>
            <a:avLst/>
            <a:gdLst>
              <a:gd name="T0" fmla="*/ 2147483647 w 100"/>
              <a:gd name="T1" fmla="*/ 0 h 565"/>
              <a:gd name="T2" fmla="*/ 2147483647 w 100"/>
              <a:gd name="T3" fmla="*/ 2147483647 h 565"/>
              <a:gd name="T4" fmla="*/ 2147483647 w 100"/>
              <a:gd name="T5" fmla="*/ 2147483647 h 565"/>
              <a:gd name="T6" fmla="*/ 2147483647 w 100"/>
              <a:gd name="T7" fmla="*/ 2147483647 h 565"/>
              <a:gd name="T8" fmla="*/ 2147483647 w 100"/>
              <a:gd name="T9" fmla="*/ 2147483647 h 565"/>
              <a:gd name="T10" fmla="*/ 2147483647 w 100"/>
              <a:gd name="T11" fmla="*/ 2147483647 h 565"/>
              <a:gd name="T12" fmla="*/ 2147483647 w 100"/>
              <a:gd name="T13" fmla="*/ 2147483647 h 565"/>
              <a:gd name="T14" fmla="*/ 2147483647 w 100"/>
              <a:gd name="T15" fmla="*/ 2147483647 h 565"/>
              <a:gd name="T16" fmla="*/ 2147483647 w 100"/>
              <a:gd name="T17" fmla="*/ 2147483647 h 5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565"/>
              <a:gd name="T29" fmla="*/ 100 w 100"/>
              <a:gd name="T30" fmla="*/ 565 h 5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565">
                <a:moveTo>
                  <a:pt x="100" y="0"/>
                </a:moveTo>
                <a:cubicBezTo>
                  <a:pt x="85" y="14"/>
                  <a:pt x="95" y="1"/>
                  <a:pt x="87" y="32"/>
                </a:cubicBezTo>
                <a:cubicBezTo>
                  <a:pt x="85" y="37"/>
                  <a:pt x="81" y="48"/>
                  <a:pt x="81" y="48"/>
                </a:cubicBezTo>
                <a:cubicBezTo>
                  <a:pt x="79" y="73"/>
                  <a:pt x="79" y="99"/>
                  <a:pt x="76" y="125"/>
                </a:cubicBezTo>
                <a:cubicBezTo>
                  <a:pt x="74" y="141"/>
                  <a:pt x="65" y="156"/>
                  <a:pt x="63" y="173"/>
                </a:cubicBezTo>
                <a:cubicBezTo>
                  <a:pt x="61" y="202"/>
                  <a:pt x="67" y="247"/>
                  <a:pt x="47" y="272"/>
                </a:cubicBezTo>
                <a:cubicBezTo>
                  <a:pt x="41" y="286"/>
                  <a:pt x="37" y="298"/>
                  <a:pt x="25" y="309"/>
                </a:cubicBezTo>
                <a:cubicBezTo>
                  <a:pt x="0" y="362"/>
                  <a:pt x="9" y="416"/>
                  <a:pt x="52" y="448"/>
                </a:cubicBezTo>
                <a:cubicBezTo>
                  <a:pt x="63" y="479"/>
                  <a:pt x="60" y="528"/>
                  <a:pt x="60" y="56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22" name="Freeform 35"/>
          <p:cNvSpPr>
            <a:spLocks/>
          </p:cNvSpPr>
          <p:nvPr/>
        </p:nvSpPr>
        <p:spPr bwMode="auto">
          <a:xfrm rot="429201">
            <a:off x="4872038" y="5456238"/>
            <a:ext cx="127000" cy="254000"/>
          </a:xfrm>
          <a:custGeom>
            <a:avLst/>
            <a:gdLst>
              <a:gd name="T0" fmla="*/ 0 w 80"/>
              <a:gd name="T1" fmla="*/ 0 h 160"/>
              <a:gd name="T2" fmla="*/ 2147483647 w 80"/>
              <a:gd name="T3" fmla="*/ 2147483647 h 160"/>
              <a:gd name="T4" fmla="*/ 2147483647 w 80"/>
              <a:gd name="T5" fmla="*/ 2147483647 h 160"/>
              <a:gd name="T6" fmla="*/ 2147483647 w 80"/>
              <a:gd name="T7" fmla="*/ 2147483647 h 160"/>
              <a:gd name="T8" fmla="*/ 2147483647 w 80"/>
              <a:gd name="T9" fmla="*/ 2147483647 h 160"/>
              <a:gd name="T10" fmla="*/ 0 60000 65536"/>
              <a:gd name="T11" fmla="*/ 0 60000 65536"/>
              <a:gd name="T12" fmla="*/ 0 60000 65536"/>
              <a:gd name="T13" fmla="*/ 0 60000 65536"/>
              <a:gd name="T14" fmla="*/ 0 60000 65536"/>
              <a:gd name="T15" fmla="*/ 0 w 80"/>
              <a:gd name="T16" fmla="*/ 0 h 160"/>
              <a:gd name="T17" fmla="*/ 80 w 80"/>
              <a:gd name="T18" fmla="*/ 160 h 160"/>
            </a:gdLst>
            <a:ahLst/>
            <a:cxnLst>
              <a:cxn ang="T10">
                <a:pos x="T0" y="T1"/>
              </a:cxn>
              <a:cxn ang="T11">
                <a:pos x="T2" y="T3"/>
              </a:cxn>
              <a:cxn ang="T12">
                <a:pos x="T4" y="T5"/>
              </a:cxn>
              <a:cxn ang="T13">
                <a:pos x="T6" y="T7"/>
              </a:cxn>
              <a:cxn ang="T14">
                <a:pos x="T8" y="T9"/>
              </a:cxn>
            </a:cxnLst>
            <a:rect l="T15" t="T16" r="T17" b="T18"/>
            <a:pathLst>
              <a:path w="80" h="160">
                <a:moveTo>
                  <a:pt x="0" y="0"/>
                </a:moveTo>
                <a:cubicBezTo>
                  <a:pt x="3" y="24"/>
                  <a:pt x="1" y="83"/>
                  <a:pt x="30" y="94"/>
                </a:cubicBezTo>
                <a:cubicBezTo>
                  <a:pt x="39" y="109"/>
                  <a:pt x="40" y="112"/>
                  <a:pt x="56" y="120"/>
                </a:cubicBezTo>
                <a:cubicBezTo>
                  <a:pt x="58" y="132"/>
                  <a:pt x="57" y="140"/>
                  <a:pt x="70" y="144"/>
                </a:cubicBezTo>
                <a:cubicBezTo>
                  <a:pt x="74" y="149"/>
                  <a:pt x="75" y="155"/>
                  <a:pt x="80" y="16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23" name="Freeform 36"/>
          <p:cNvSpPr>
            <a:spLocks/>
          </p:cNvSpPr>
          <p:nvPr/>
        </p:nvSpPr>
        <p:spPr bwMode="auto">
          <a:xfrm>
            <a:off x="4991100" y="5580063"/>
            <a:ext cx="122238" cy="1174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24" name="Freeform 37"/>
          <p:cNvSpPr>
            <a:spLocks/>
          </p:cNvSpPr>
          <p:nvPr/>
        </p:nvSpPr>
        <p:spPr bwMode="auto">
          <a:xfrm rot="-196533">
            <a:off x="5105400" y="5181600"/>
            <a:ext cx="304800" cy="4222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25" name="Freeform 38"/>
          <p:cNvSpPr>
            <a:spLocks/>
          </p:cNvSpPr>
          <p:nvPr/>
        </p:nvSpPr>
        <p:spPr bwMode="auto">
          <a:xfrm>
            <a:off x="5384800" y="4845050"/>
            <a:ext cx="119063" cy="344488"/>
          </a:xfrm>
          <a:custGeom>
            <a:avLst/>
            <a:gdLst>
              <a:gd name="T0" fmla="*/ 0 w 75"/>
              <a:gd name="T1" fmla="*/ 2147483647 h 217"/>
              <a:gd name="T2" fmla="*/ 2147483647 w 75"/>
              <a:gd name="T3" fmla="*/ 2147483647 h 217"/>
              <a:gd name="T4" fmla="*/ 2147483647 w 75"/>
              <a:gd name="T5" fmla="*/ 2147483647 h 217"/>
              <a:gd name="T6" fmla="*/ 2147483647 w 75"/>
              <a:gd name="T7" fmla="*/ 2147483647 h 217"/>
              <a:gd name="T8" fmla="*/ 2147483647 w 75"/>
              <a:gd name="T9" fmla="*/ 2147483647 h 217"/>
              <a:gd name="T10" fmla="*/ 2147483647 w 75"/>
              <a:gd name="T11" fmla="*/ 2147483647 h 217"/>
              <a:gd name="T12" fmla="*/ 2147483647 w 75"/>
              <a:gd name="T13" fmla="*/ 2147483647 h 217"/>
              <a:gd name="T14" fmla="*/ 2147483647 w 75"/>
              <a:gd name="T15" fmla="*/ 2147483647 h 217"/>
              <a:gd name="T16" fmla="*/ 2147483647 w 75"/>
              <a:gd name="T17" fmla="*/ 2147483647 h 217"/>
              <a:gd name="T18" fmla="*/ 2147483647 w 75"/>
              <a:gd name="T19" fmla="*/ 2147483647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217"/>
              <a:gd name="T32" fmla="*/ 75 w 75"/>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217">
                <a:moveTo>
                  <a:pt x="0" y="217"/>
                </a:moveTo>
                <a:cubicBezTo>
                  <a:pt x="2" y="207"/>
                  <a:pt x="7" y="202"/>
                  <a:pt x="11" y="193"/>
                </a:cubicBezTo>
                <a:cubicBezTo>
                  <a:pt x="11" y="185"/>
                  <a:pt x="11" y="176"/>
                  <a:pt x="13" y="169"/>
                </a:cubicBezTo>
                <a:cubicBezTo>
                  <a:pt x="13" y="165"/>
                  <a:pt x="18" y="164"/>
                  <a:pt x="19" y="161"/>
                </a:cubicBezTo>
                <a:cubicBezTo>
                  <a:pt x="22" y="134"/>
                  <a:pt x="11" y="112"/>
                  <a:pt x="32" y="97"/>
                </a:cubicBezTo>
                <a:cubicBezTo>
                  <a:pt x="33" y="94"/>
                  <a:pt x="33" y="91"/>
                  <a:pt x="35" y="89"/>
                </a:cubicBezTo>
                <a:cubicBezTo>
                  <a:pt x="37" y="85"/>
                  <a:pt x="41" y="84"/>
                  <a:pt x="43" y="81"/>
                </a:cubicBezTo>
                <a:cubicBezTo>
                  <a:pt x="49" y="67"/>
                  <a:pt x="42" y="25"/>
                  <a:pt x="53" y="17"/>
                </a:cubicBezTo>
                <a:cubicBezTo>
                  <a:pt x="57" y="13"/>
                  <a:pt x="62" y="10"/>
                  <a:pt x="67" y="7"/>
                </a:cubicBezTo>
                <a:cubicBezTo>
                  <a:pt x="74" y="0"/>
                  <a:pt x="68" y="1"/>
                  <a:pt x="75" y="1"/>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02439" name="Line 39"/>
          <p:cNvSpPr>
            <a:spLocks noChangeShapeType="1"/>
          </p:cNvSpPr>
          <p:nvPr/>
        </p:nvSpPr>
        <p:spPr bwMode="auto">
          <a:xfrm flipV="1">
            <a:off x="5486400" y="4572000"/>
            <a:ext cx="76200" cy="304800"/>
          </a:xfrm>
          <a:prstGeom prst="line">
            <a:avLst/>
          </a:prstGeom>
          <a:noFill/>
          <a:ln w="76200">
            <a:solidFill>
              <a:srgbClr val="0000FF"/>
            </a:solidFill>
            <a:round/>
            <a:headEnd/>
            <a:tailEnd/>
          </a:ln>
        </p:spPr>
        <p:txBody>
          <a:bodyPr wrap="none" anchor="ctr"/>
          <a:lstStyle/>
          <a:p>
            <a:pPr>
              <a:defRPr/>
            </a:pPr>
            <a:endParaRPr lang="en-US">
              <a:solidFill>
                <a:srgbClr val="FFFFFF"/>
              </a:solidFill>
              <a:effectLst>
                <a:outerShdw blurRad="38100" dist="38100" dir="2700000" algn="tl">
                  <a:srgbClr val="000000">
                    <a:alpha val="43137"/>
                  </a:srgbClr>
                </a:outerShdw>
              </a:effectLst>
              <a:ea typeface="+mn-ea"/>
              <a:cs typeface="+mn-cs"/>
            </a:endParaRPr>
          </a:p>
        </p:txBody>
      </p:sp>
      <p:sp>
        <p:nvSpPr>
          <p:cNvPr id="114727" name="Freeform 40"/>
          <p:cNvSpPr>
            <a:spLocks/>
          </p:cNvSpPr>
          <p:nvPr/>
        </p:nvSpPr>
        <p:spPr bwMode="auto">
          <a:xfrm>
            <a:off x="5570538" y="4335463"/>
            <a:ext cx="80962" cy="261937"/>
          </a:xfrm>
          <a:custGeom>
            <a:avLst/>
            <a:gdLst>
              <a:gd name="T0" fmla="*/ 0 w 51"/>
              <a:gd name="T1" fmla="*/ 2147483647 h 165"/>
              <a:gd name="T2" fmla="*/ 2147483647 w 51"/>
              <a:gd name="T3" fmla="*/ 2147483647 h 165"/>
              <a:gd name="T4" fmla="*/ 2147483647 w 51"/>
              <a:gd name="T5" fmla="*/ 2147483647 h 165"/>
              <a:gd name="T6" fmla="*/ 2147483647 w 51"/>
              <a:gd name="T7" fmla="*/ 2147483647 h 165"/>
              <a:gd name="T8" fmla="*/ 2147483647 w 51"/>
              <a:gd name="T9" fmla="*/ 2147483647 h 165"/>
              <a:gd name="T10" fmla="*/ 2147483647 w 51"/>
              <a:gd name="T11" fmla="*/ 2147483647 h 165"/>
              <a:gd name="T12" fmla="*/ 2147483647 w 51"/>
              <a:gd name="T13" fmla="*/ 0 h 165"/>
              <a:gd name="T14" fmla="*/ 0 60000 65536"/>
              <a:gd name="T15" fmla="*/ 0 60000 65536"/>
              <a:gd name="T16" fmla="*/ 0 60000 65536"/>
              <a:gd name="T17" fmla="*/ 0 60000 65536"/>
              <a:gd name="T18" fmla="*/ 0 60000 65536"/>
              <a:gd name="T19" fmla="*/ 0 60000 65536"/>
              <a:gd name="T20" fmla="*/ 0 60000 65536"/>
              <a:gd name="T21" fmla="*/ 0 w 51"/>
              <a:gd name="T22" fmla="*/ 0 h 165"/>
              <a:gd name="T23" fmla="*/ 51 w 51"/>
              <a:gd name="T24" fmla="*/ 165 h 1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65">
                <a:moveTo>
                  <a:pt x="0" y="165"/>
                </a:moveTo>
                <a:cubicBezTo>
                  <a:pt x="10" y="156"/>
                  <a:pt x="16" y="155"/>
                  <a:pt x="22" y="141"/>
                </a:cubicBezTo>
                <a:cubicBezTo>
                  <a:pt x="23" y="123"/>
                  <a:pt x="22" y="105"/>
                  <a:pt x="38" y="96"/>
                </a:cubicBezTo>
                <a:cubicBezTo>
                  <a:pt x="42" y="76"/>
                  <a:pt x="40" y="54"/>
                  <a:pt x="51" y="37"/>
                </a:cubicBezTo>
                <a:cubicBezTo>
                  <a:pt x="50" y="30"/>
                  <a:pt x="50" y="23"/>
                  <a:pt x="48" y="18"/>
                </a:cubicBezTo>
                <a:cubicBezTo>
                  <a:pt x="46" y="15"/>
                  <a:pt x="42" y="17"/>
                  <a:pt x="40" y="16"/>
                </a:cubicBezTo>
                <a:cubicBezTo>
                  <a:pt x="35" y="12"/>
                  <a:pt x="32" y="0"/>
                  <a:pt x="32"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28" name="Freeform 41"/>
          <p:cNvSpPr>
            <a:spLocks/>
          </p:cNvSpPr>
          <p:nvPr/>
        </p:nvSpPr>
        <p:spPr bwMode="auto">
          <a:xfrm>
            <a:off x="5491163" y="3276600"/>
            <a:ext cx="304800" cy="1079500"/>
          </a:xfrm>
          <a:custGeom>
            <a:avLst/>
            <a:gdLst>
              <a:gd name="T0" fmla="*/ 2147483647 w 192"/>
              <a:gd name="T1" fmla="*/ 2147483647 h 680"/>
              <a:gd name="T2" fmla="*/ 2147483647 w 192"/>
              <a:gd name="T3" fmla="*/ 2147483647 h 680"/>
              <a:gd name="T4" fmla="*/ 2147483647 w 192"/>
              <a:gd name="T5" fmla="*/ 2147483647 h 680"/>
              <a:gd name="T6" fmla="*/ 2147483647 w 192"/>
              <a:gd name="T7" fmla="*/ 2147483647 h 680"/>
              <a:gd name="T8" fmla="*/ 2147483647 w 192"/>
              <a:gd name="T9" fmla="*/ 2147483647 h 680"/>
              <a:gd name="T10" fmla="*/ 2147483647 w 192"/>
              <a:gd name="T11" fmla="*/ 2147483647 h 680"/>
              <a:gd name="T12" fmla="*/ 2147483647 w 192"/>
              <a:gd name="T13" fmla="*/ 2147483647 h 680"/>
              <a:gd name="T14" fmla="*/ 2147483647 w 192"/>
              <a:gd name="T15" fmla="*/ 2147483647 h 680"/>
              <a:gd name="T16" fmla="*/ 2147483647 w 192"/>
              <a:gd name="T17" fmla="*/ 2147483647 h 680"/>
              <a:gd name="T18" fmla="*/ 2147483647 w 192"/>
              <a:gd name="T19" fmla="*/ 2147483647 h 680"/>
              <a:gd name="T20" fmla="*/ 2147483647 w 192"/>
              <a:gd name="T21" fmla="*/ 2147483647 h 680"/>
              <a:gd name="T22" fmla="*/ 2147483647 w 192"/>
              <a:gd name="T23" fmla="*/ 2147483647 h 680"/>
              <a:gd name="T24" fmla="*/ 2147483647 w 192"/>
              <a:gd name="T25" fmla="*/ 2147483647 h 680"/>
              <a:gd name="T26" fmla="*/ 2147483647 w 192"/>
              <a:gd name="T27" fmla="*/ 2147483647 h 680"/>
              <a:gd name="T28" fmla="*/ 2147483647 w 192"/>
              <a:gd name="T29" fmla="*/ 2147483647 h 680"/>
              <a:gd name="T30" fmla="*/ 2147483647 w 192"/>
              <a:gd name="T31" fmla="*/ 2147483647 h 680"/>
              <a:gd name="T32" fmla="*/ 2147483647 w 192"/>
              <a:gd name="T33" fmla="*/ 2147483647 h 680"/>
              <a:gd name="T34" fmla="*/ 2147483647 w 192"/>
              <a:gd name="T35" fmla="*/ 2147483647 h 680"/>
              <a:gd name="T36" fmla="*/ 2147483647 w 192"/>
              <a:gd name="T37" fmla="*/ 2147483647 h 680"/>
              <a:gd name="T38" fmla="*/ 2147483647 w 192"/>
              <a:gd name="T39" fmla="*/ 2147483647 h 680"/>
              <a:gd name="T40" fmla="*/ 2147483647 w 192"/>
              <a:gd name="T41" fmla="*/ 2147483647 h 680"/>
              <a:gd name="T42" fmla="*/ 2147483647 w 192"/>
              <a:gd name="T43" fmla="*/ 2147483647 h 680"/>
              <a:gd name="T44" fmla="*/ 2147483647 w 192"/>
              <a:gd name="T45" fmla="*/ 0 h 6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2"/>
              <a:gd name="T70" fmla="*/ 0 h 680"/>
              <a:gd name="T71" fmla="*/ 192 w 192"/>
              <a:gd name="T72" fmla="*/ 680 h 6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2" h="680">
                <a:moveTo>
                  <a:pt x="88" y="680"/>
                </a:moveTo>
                <a:cubicBezTo>
                  <a:pt x="84" y="670"/>
                  <a:pt x="76" y="643"/>
                  <a:pt x="69" y="637"/>
                </a:cubicBezTo>
                <a:cubicBezTo>
                  <a:pt x="63" y="632"/>
                  <a:pt x="51" y="631"/>
                  <a:pt x="45" y="627"/>
                </a:cubicBezTo>
                <a:cubicBezTo>
                  <a:pt x="44" y="624"/>
                  <a:pt x="44" y="621"/>
                  <a:pt x="42" y="619"/>
                </a:cubicBezTo>
                <a:cubicBezTo>
                  <a:pt x="39" y="616"/>
                  <a:pt x="35" y="618"/>
                  <a:pt x="34" y="616"/>
                </a:cubicBezTo>
                <a:cubicBezTo>
                  <a:pt x="31" y="612"/>
                  <a:pt x="33" y="608"/>
                  <a:pt x="32" y="605"/>
                </a:cubicBezTo>
                <a:cubicBezTo>
                  <a:pt x="28" y="598"/>
                  <a:pt x="19" y="591"/>
                  <a:pt x="13" y="589"/>
                </a:cubicBezTo>
                <a:cubicBezTo>
                  <a:pt x="8" y="580"/>
                  <a:pt x="2" y="563"/>
                  <a:pt x="2" y="563"/>
                </a:cubicBezTo>
                <a:cubicBezTo>
                  <a:pt x="4" y="520"/>
                  <a:pt x="0" y="449"/>
                  <a:pt x="16" y="408"/>
                </a:cubicBezTo>
                <a:cubicBezTo>
                  <a:pt x="19" y="389"/>
                  <a:pt x="23" y="365"/>
                  <a:pt x="34" y="349"/>
                </a:cubicBezTo>
                <a:cubicBezTo>
                  <a:pt x="36" y="339"/>
                  <a:pt x="38" y="332"/>
                  <a:pt x="45" y="325"/>
                </a:cubicBezTo>
                <a:cubicBezTo>
                  <a:pt x="46" y="298"/>
                  <a:pt x="35" y="243"/>
                  <a:pt x="66" y="224"/>
                </a:cubicBezTo>
                <a:cubicBezTo>
                  <a:pt x="68" y="220"/>
                  <a:pt x="69" y="216"/>
                  <a:pt x="72" y="213"/>
                </a:cubicBezTo>
                <a:cubicBezTo>
                  <a:pt x="74" y="210"/>
                  <a:pt x="78" y="210"/>
                  <a:pt x="80" y="208"/>
                </a:cubicBezTo>
                <a:cubicBezTo>
                  <a:pt x="85" y="200"/>
                  <a:pt x="82" y="188"/>
                  <a:pt x="85" y="179"/>
                </a:cubicBezTo>
                <a:cubicBezTo>
                  <a:pt x="87" y="170"/>
                  <a:pt x="99" y="170"/>
                  <a:pt x="106" y="168"/>
                </a:cubicBezTo>
                <a:cubicBezTo>
                  <a:pt x="119" y="156"/>
                  <a:pt x="108" y="147"/>
                  <a:pt x="128" y="136"/>
                </a:cubicBezTo>
                <a:cubicBezTo>
                  <a:pt x="135" y="124"/>
                  <a:pt x="137" y="117"/>
                  <a:pt x="149" y="109"/>
                </a:cubicBezTo>
                <a:cubicBezTo>
                  <a:pt x="154" y="97"/>
                  <a:pt x="157" y="86"/>
                  <a:pt x="165" y="77"/>
                </a:cubicBezTo>
                <a:cubicBezTo>
                  <a:pt x="169" y="63"/>
                  <a:pt x="169" y="58"/>
                  <a:pt x="184" y="53"/>
                </a:cubicBezTo>
                <a:cubicBezTo>
                  <a:pt x="184" y="43"/>
                  <a:pt x="183" y="33"/>
                  <a:pt x="186" y="24"/>
                </a:cubicBezTo>
                <a:cubicBezTo>
                  <a:pt x="186" y="20"/>
                  <a:pt x="191" y="19"/>
                  <a:pt x="192" y="16"/>
                </a:cubicBezTo>
                <a:cubicBezTo>
                  <a:pt x="192" y="10"/>
                  <a:pt x="189" y="5"/>
                  <a:pt x="189"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29" name="Freeform 42"/>
          <p:cNvSpPr>
            <a:spLocks/>
          </p:cNvSpPr>
          <p:nvPr/>
        </p:nvSpPr>
        <p:spPr bwMode="auto">
          <a:xfrm>
            <a:off x="5778500" y="2976563"/>
            <a:ext cx="119063" cy="317500"/>
          </a:xfrm>
          <a:custGeom>
            <a:avLst/>
            <a:gdLst>
              <a:gd name="T0" fmla="*/ 0 w 75"/>
              <a:gd name="T1" fmla="*/ 2147483647 h 200"/>
              <a:gd name="T2" fmla="*/ 2147483647 w 75"/>
              <a:gd name="T3" fmla="*/ 2147483647 h 200"/>
              <a:gd name="T4" fmla="*/ 2147483647 w 75"/>
              <a:gd name="T5" fmla="*/ 2147483647 h 200"/>
              <a:gd name="T6" fmla="*/ 2147483647 w 75"/>
              <a:gd name="T7" fmla="*/ 2147483647 h 200"/>
              <a:gd name="T8" fmla="*/ 2147483647 w 75"/>
              <a:gd name="T9" fmla="*/ 2147483647 h 200"/>
              <a:gd name="T10" fmla="*/ 2147483647 w 75"/>
              <a:gd name="T11" fmla="*/ 2147483647 h 200"/>
              <a:gd name="T12" fmla="*/ 2147483647 w 75"/>
              <a:gd name="T13" fmla="*/ 0 h 200"/>
              <a:gd name="T14" fmla="*/ 0 60000 65536"/>
              <a:gd name="T15" fmla="*/ 0 60000 65536"/>
              <a:gd name="T16" fmla="*/ 0 60000 65536"/>
              <a:gd name="T17" fmla="*/ 0 60000 65536"/>
              <a:gd name="T18" fmla="*/ 0 60000 65536"/>
              <a:gd name="T19" fmla="*/ 0 60000 65536"/>
              <a:gd name="T20" fmla="*/ 0 60000 65536"/>
              <a:gd name="T21" fmla="*/ 0 w 75"/>
              <a:gd name="T22" fmla="*/ 0 h 200"/>
              <a:gd name="T23" fmla="*/ 75 w 75"/>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200">
                <a:moveTo>
                  <a:pt x="0" y="200"/>
                </a:moveTo>
                <a:cubicBezTo>
                  <a:pt x="4" y="186"/>
                  <a:pt x="8" y="173"/>
                  <a:pt x="11" y="160"/>
                </a:cubicBezTo>
                <a:cubicBezTo>
                  <a:pt x="13" y="135"/>
                  <a:pt x="22" y="116"/>
                  <a:pt x="29" y="93"/>
                </a:cubicBezTo>
                <a:cubicBezTo>
                  <a:pt x="32" y="80"/>
                  <a:pt x="30" y="73"/>
                  <a:pt x="43" y="69"/>
                </a:cubicBezTo>
                <a:cubicBezTo>
                  <a:pt x="45" y="59"/>
                  <a:pt x="49" y="57"/>
                  <a:pt x="56" y="50"/>
                </a:cubicBezTo>
                <a:cubicBezTo>
                  <a:pt x="59" y="40"/>
                  <a:pt x="66" y="34"/>
                  <a:pt x="72" y="26"/>
                </a:cubicBezTo>
                <a:cubicBezTo>
                  <a:pt x="73" y="17"/>
                  <a:pt x="75" y="0"/>
                  <a:pt x="75"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30" name="Freeform 43"/>
          <p:cNvSpPr>
            <a:spLocks/>
          </p:cNvSpPr>
          <p:nvPr/>
        </p:nvSpPr>
        <p:spPr bwMode="auto">
          <a:xfrm>
            <a:off x="5897563" y="2679700"/>
            <a:ext cx="39687" cy="309563"/>
          </a:xfrm>
          <a:custGeom>
            <a:avLst/>
            <a:gdLst>
              <a:gd name="T0" fmla="*/ 0 w 25"/>
              <a:gd name="T1" fmla="*/ 2147483647 h 195"/>
              <a:gd name="T2" fmla="*/ 2147483647 w 25"/>
              <a:gd name="T3" fmla="*/ 2147483647 h 195"/>
              <a:gd name="T4" fmla="*/ 2147483647 w 25"/>
              <a:gd name="T5" fmla="*/ 2147483647 h 195"/>
              <a:gd name="T6" fmla="*/ 2147483647 w 25"/>
              <a:gd name="T7" fmla="*/ 2147483647 h 195"/>
              <a:gd name="T8" fmla="*/ 2147483647 w 25"/>
              <a:gd name="T9" fmla="*/ 0 h 195"/>
              <a:gd name="T10" fmla="*/ 0 60000 65536"/>
              <a:gd name="T11" fmla="*/ 0 60000 65536"/>
              <a:gd name="T12" fmla="*/ 0 60000 65536"/>
              <a:gd name="T13" fmla="*/ 0 60000 65536"/>
              <a:gd name="T14" fmla="*/ 0 60000 65536"/>
              <a:gd name="T15" fmla="*/ 0 w 25"/>
              <a:gd name="T16" fmla="*/ 0 h 195"/>
              <a:gd name="T17" fmla="*/ 25 w 25"/>
              <a:gd name="T18" fmla="*/ 195 h 195"/>
            </a:gdLst>
            <a:ahLst/>
            <a:cxnLst>
              <a:cxn ang="T10">
                <a:pos x="T0" y="T1"/>
              </a:cxn>
              <a:cxn ang="T11">
                <a:pos x="T2" y="T3"/>
              </a:cxn>
              <a:cxn ang="T12">
                <a:pos x="T4" y="T5"/>
              </a:cxn>
              <a:cxn ang="T13">
                <a:pos x="T6" y="T7"/>
              </a:cxn>
              <a:cxn ang="T14">
                <a:pos x="T8" y="T9"/>
              </a:cxn>
            </a:cxnLst>
            <a:rect l="T15" t="T16" r="T17" b="T18"/>
            <a:pathLst>
              <a:path w="25" h="195">
                <a:moveTo>
                  <a:pt x="0" y="195"/>
                </a:moveTo>
                <a:cubicBezTo>
                  <a:pt x="0" y="187"/>
                  <a:pt x="0" y="180"/>
                  <a:pt x="2" y="173"/>
                </a:cubicBezTo>
                <a:cubicBezTo>
                  <a:pt x="3" y="167"/>
                  <a:pt x="8" y="157"/>
                  <a:pt x="8" y="157"/>
                </a:cubicBezTo>
                <a:cubicBezTo>
                  <a:pt x="9" y="141"/>
                  <a:pt x="10" y="130"/>
                  <a:pt x="16" y="117"/>
                </a:cubicBezTo>
                <a:cubicBezTo>
                  <a:pt x="21" y="79"/>
                  <a:pt x="25" y="34"/>
                  <a:pt x="5"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
        <p:nvSpPr>
          <p:cNvPr id="114731" name="Freeform 44"/>
          <p:cNvSpPr>
            <a:spLocks/>
          </p:cNvSpPr>
          <p:nvPr/>
        </p:nvSpPr>
        <p:spPr bwMode="auto">
          <a:xfrm>
            <a:off x="5842000" y="2405063"/>
            <a:ext cx="63500" cy="304800"/>
          </a:xfrm>
          <a:custGeom>
            <a:avLst/>
            <a:gdLst>
              <a:gd name="T0" fmla="*/ 2147483647 w 40"/>
              <a:gd name="T1" fmla="*/ 2147483647 h 192"/>
              <a:gd name="T2" fmla="*/ 2147483647 w 40"/>
              <a:gd name="T3" fmla="*/ 2147483647 h 192"/>
              <a:gd name="T4" fmla="*/ 2147483647 w 40"/>
              <a:gd name="T5" fmla="*/ 2147483647 h 192"/>
              <a:gd name="T6" fmla="*/ 2147483647 w 40"/>
              <a:gd name="T7" fmla="*/ 2147483647 h 192"/>
              <a:gd name="T8" fmla="*/ 2147483647 w 40"/>
              <a:gd name="T9" fmla="*/ 2147483647 h 192"/>
              <a:gd name="T10" fmla="*/ 0 w 40"/>
              <a:gd name="T11" fmla="*/ 0 h 192"/>
              <a:gd name="T12" fmla="*/ 0 60000 65536"/>
              <a:gd name="T13" fmla="*/ 0 60000 65536"/>
              <a:gd name="T14" fmla="*/ 0 60000 65536"/>
              <a:gd name="T15" fmla="*/ 0 60000 65536"/>
              <a:gd name="T16" fmla="*/ 0 60000 65536"/>
              <a:gd name="T17" fmla="*/ 0 60000 65536"/>
              <a:gd name="T18" fmla="*/ 0 w 40"/>
              <a:gd name="T19" fmla="*/ 0 h 192"/>
              <a:gd name="T20" fmla="*/ 40 w 40"/>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40" h="192">
                <a:moveTo>
                  <a:pt x="40" y="192"/>
                </a:moveTo>
                <a:cubicBezTo>
                  <a:pt x="37" y="145"/>
                  <a:pt x="36" y="145"/>
                  <a:pt x="29" y="112"/>
                </a:cubicBezTo>
                <a:cubicBezTo>
                  <a:pt x="27" y="94"/>
                  <a:pt x="25" y="75"/>
                  <a:pt x="19" y="58"/>
                </a:cubicBezTo>
                <a:cubicBezTo>
                  <a:pt x="17" y="52"/>
                  <a:pt x="13" y="42"/>
                  <a:pt x="13" y="42"/>
                </a:cubicBezTo>
                <a:cubicBezTo>
                  <a:pt x="10" y="28"/>
                  <a:pt x="5" y="28"/>
                  <a:pt x="3" y="16"/>
                </a:cubicBezTo>
                <a:cubicBezTo>
                  <a:pt x="1" y="10"/>
                  <a:pt x="0" y="0"/>
                  <a:pt x="0"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defRPr/>
            </a:pPr>
            <a:endParaRPr lang="en-US">
              <a:solidFill>
                <a:srgbClr val="FFFFFF"/>
              </a:solidFill>
              <a:effectLst>
                <a:outerShdw blurRad="38100" dist="38100" dir="2700000" algn="tl">
                  <a:srgbClr val="000000">
                    <a:alpha val="43137"/>
                  </a:srgbClr>
                </a:outerShdw>
              </a:effectLst>
            </a:endParaRPr>
          </a:p>
        </p:txBody>
      </p:sp>
    </p:spTree>
  </p:cSld>
  <p:clrMapOvr>
    <a:masterClrMapping/>
  </p:clrMapOvr>
  <p:transition spd="med">
    <p:randomBar dir="vert"/>
  </p:transition>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567055"/>
          </a:xfrm>
          <a:prstGeom prst="rect">
            <a:avLst/>
          </a:prstGeom>
        </p:spPr>
      </p:pic>
      <p:sp>
        <p:nvSpPr>
          <p:cNvPr id="748545" name="Rectangle 2"/>
          <p:cNvSpPr>
            <a:spLocks noGrp="1" noChangeArrowheads="1"/>
          </p:cNvSpPr>
          <p:nvPr>
            <p:ph type="title"/>
          </p:nvPr>
        </p:nvSpPr>
        <p:spPr>
          <a:xfrm>
            <a:off x="0" y="0"/>
            <a:ext cx="9144000" cy="1052735"/>
          </a:xfrm>
          <a:noFill/>
        </p:spPr>
        <p:txBody>
          <a:bodyPr anchor="ctr"/>
          <a:lstStyle/>
          <a:p>
            <a:pPr eaLnBrk="1" hangingPunct="1"/>
            <a:r>
              <a:rPr lang="en-US" sz="3200" b="1" dirty="0">
                <a:solidFill>
                  <a:srgbClr val="FFFFFF"/>
                </a:solidFill>
                <a:effectLst>
                  <a:glow rad="228600">
                    <a:schemeClr val="tx1"/>
                  </a:glow>
                </a:effectLst>
                <a:latin typeface="Arial" charset="0"/>
                <a:ea typeface="新細明體" charset="0"/>
              </a:rPr>
              <a:t>The Plain &amp; Holy Portion in </a:t>
            </a:r>
            <a:r>
              <a:rPr lang="en-US" sz="3200" b="1" dirty="0">
                <a:solidFill>
                  <a:srgbClr val="FFFF00"/>
                </a:solidFill>
                <a:effectLst>
                  <a:glow rad="228600">
                    <a:schemeClr val="tx1"/>
                  </a:glow>
                </a:effectLst>
                <a:latin typeface="Arial" charset="0"/>
                <a:ea typeface="新細明體" charset="0"/>
              </a:rPr>
              <a:t>Cubits</a:t>
            </a:r>
            <a:br>
              <a:rPr lang="en-US" sz="3200" b="1" dirty="0">
                <a:solidFill>
                  <a:srgbClr val="FFFFFF"/>
                </a:solidFill>
                <a:effectLst>
                  <a:glow rad="228600">
                    <a:schemeClr val="tx1"/>
                  </a:glow>
                </a:effectLst>
                <a:latin typeface="Arial" charset="0"/>
                <a:ea typeface="新細明體" charset="0"/>
              </a:rPr>
            </a:br>
            <a:r>
              <a:rPr lang="en-US" sz="3200" b="1" dirty="0">
                <a:solidFill>
                  <a:srgbClr val="FFFFFF"/>
                </a:solidFill>
                <a:effectLst>
                  <a:glow rad="228600">
                    <a:schemeClr val="tx1"/>
                  </a:glow>
                </a:effectLst>
                <a:latin typeface="Arial" charset="0"/>
                <a:ea typeface="新細明體" charset="0"/>
              </a:rPr>
              <a:t>(</a:t>
            </a:r>
            <a:r>
              <a:rPr lang="ko-KR" altLang="en-US" sz="3200" b="1" dirty="0" err="1">
                <a:solidFill>
                  <a:srgbClr val="FFFFFF"/>
                </a:solidFill>
                <a:effectLst>
                  <a:glow rad="228600">
                    <a:schemeClr val="tx1"/>
                  </a:glow>
                </a:effectLst>
                <a:latin typeface="Arial" charset="0"/>
                <a:ea typeface="新細明體" charset="0"/>
              </a:rPr>
              <a:t>亚</a:t>
            </a:r>
            <a:r>
              <a:rPr lang="en-US" sz="3200" b="1" dirty="0">
                <a:solidFill>
                  <a:srgbClr val="FFFFFF"/>
                </a:solidFill>
                <a:effectLst>
                  <a:glow rad="228600">
                    <a:schemeClr val="tx1"/>
                  </a:glow>
                </a:effectLst>
                <a:latin typeface="Arial" charset="0"/>
                <a:ea typeface="新細明體" charset="0"/>
              </a:rPr>
              <a:t>. 14:10)</a:t>
            </a:r>
            <a:endParaRPr lang="en-US" sz="3200" b="1" i="0" dirty="0">
              <a:effectLst>
                <a:glow rad="228600">
                  <a:schemeClr val="tx1"/>
                </a:glow>
              </a:effectLst>
              <a:latin typeface="Arial" charset="0"/>
              <a:ea typeface="新細明體" charset="0"/>
            </a:endParaRP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7" name="Text Box 6"/>
          <p:cNvSpPr txBox="1">
            <a:spLocks noChangeArrowheads="1"/>
          </p:cNvSpPr>
          <p:nvPr/>
        </p:nvSpPr>
        <p:spPr bwMode="auto">
          <a:xfrm>
            <a:off x="8172400" y="76200"/>
            <a:ext cx="86934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531e</a:t>
            </a:r>
          </a:p>
        </p:txBody>
      </p:sp>
    </p:spTree>
    <p:extLst>
      <p:ext uri="{BB962C8B-B14F-4D97-AF65-F5344CB8AC3E}">
        <p14:creationId xmlns:p14="http://schemas.microsoft.com/office/powerpoint/2010/main" val="2660210895"/>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99392"/>
            <a:ext cx="9144000" cy="122413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看到自己荣耀的</a:t>
            </a:r>
            <a:r>
              <a:rPr lang="zh-CN" altLang="en-US" sz="6000" b="1" dirty="0">
                <a:solidFill>
                  <a:srgbClr val="FFFF00"/>
                </a:solidFill>
                <a:effectLst>
                  <a:glow rad="127000">
                    <a:schemeClr val="tx1"/>
                  </a:glow>
                </a:effectLst>
                <a:latin typeface="Arial" charset="0"/>
                <a:ea typeface="ＭＳ Ｐゴシック" charset="0"/>
                <a:cs typeface="ＭＳ Ｐゴシック" charset="0"/>
              </a:rPr>
              <a:t>未来</a:t>
            </a:r>
            <a:r>
              <a:rPr lang="en-US" sz="4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80728"/>
            <a:ext cx="9144000" cy="587727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7–14</a:t>
            </a:r>
          </a:p>
        </p:txBody>
      </p:sp>
    </p:spTree>
    <p:extLst>
      <p:ext uri="{BB962C8B-B14F-4D97-AF65-F5344CB8AC3E}">
        <p14:creationId xmlns:p14="http://schemas.microsoft.com/office/powerpoint/2010/main" val="2913613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7384"/>
            <a:ext cx="9144000" cy="6584373"/>
          </a:xfrm>
          <a:prstGeom prst="rect">
            <a:avLst/>
          </a:prstGeom>
        </p:spPr>
      </p:pic>
      <p:sp>
        <p:nvSpPr>
          <p:cNvPr id="748545" name="Rectangle 2"/>
          <p:cNvSpPr>
            <a:spLocks noGrp="1" noChangeArrowheads="1"/>
          </p:cNvSpPr>
          <p:nvPr>
            <p:ph type="title"/>
          </p:nvPr>
        </p:nvSpPr>
        <p:spPr>
          <a:xfrm>
            <a:off x="0" y="0"/>
            <a:ext cx="9144000" cy="1052735"/>
          </a:xfrm>
          <a:noFill/>
        </p:spPr>
        <p:txBody>
          <a:bodyPr anchor="ctr"/>
          <a:lstStyle/>
          <a:p>
            <a:pPr eaLnBrk="1" hangingPunct="1"/>
            <a:r>
              <a:rPr lang="en-US" sz="3200" b="1" dirty="0">
                <a:solidFill>
                  <a:srgbClr val="FFFFFF"/>
                </a:solidFill>
                <a:effectLst>
                  <a:glow rad="228600">
                    <a:schemeClr val="tx1"/>
                  </a:glow>
                </a:effectLst>
                <a:latin typeface="Arial" charset="0"/>
                <a:ea typeface="新細明體" charset="0"/>
              </a:rPr>
              <a:t>The Plain &amp; Holy Portion in </a:t>
            </a:r>
            <a:r>
              <a:rPr lang="en-US" sz="3200" b="1" dirty="0">
                <a:solidFill>
                  <a:srgbClr val="FFFF00"/>
                </a:solidFill>
                <a:effectLst>
                  <a:glow rad="228600">
                    <a:schemeClr val="tx1"/>
                  </a:glow>
                </a:effectLst>
                <a:latin typeface="Arial" charset="0"/>
                <a:ea typeface="新細明體" charset="0"/>
              </a:rPr>
              <a:t>Reeds</a:t>
            </a:r>
            <a:br>
              <a:rPr lang="en-US" sz="3200" b="1" dirty="0">
                <a:solidFill>
                  <a:srgbClr val="FFFFFF"/>
                </a:solidFill>
                <a:effectLst>
                  <a:glow rad="228600">
                    <a:schemeClr val="tx1"/>
                  </a:glow>
                </a:effectLst>
                <a:latin typeface="Arial" charset="0"/>
                <a:ea typeface="新細明體" charset="0"/>
              </a:rPr>
            </a:br>
            <a:r>
              <a:rPr lang="en-US" sz="3200" b="1" dirty="0">
                <a:solidFill>
                  <a:srgbClr val="FFFFFF"/>
                </a:solidFill>
                <a:effectLst>
                  <a:glow rad="228600">
                    <a:schemeClr val="tx1"/>
                  </a:glow>
                </a:effectLst>
                <a:latin typeface="Arial" charset="0"/>
                <a:ea typeface="新細明體" charset="0"/>
              </a:rPr>
              <a:t>(</a:t>
            </a:r>
            <a:r>
              <a:rPr lang="ko-KR" altLang="en-US" sz="3200" b="1" dirty="0" err="1">
                <a:solidFill>
                  <a:srgbClr val="FFFFFF"/>
                </a:solidFill>
                <a:effectLst>
                  <a:glow rad="228600">
                    <a:schemeClr val="tx1"/>
                  </a:glow>
                </a:effectLst>
                <a:latin typeface="Arial" charset="0"/>
                <a:ea typeface="新細明體" charset="0"/>
              </a:rPr>
              <a:t>亚</a:t>
            </a:r>
            <a:r>
              <a:rPr lang="en-US" sz="3200" b="1" dirty="0">
                <a:solidFill>
                  <a:srgbClr val="FFFFFF"/>
                </a:solidFill>
                <a:effectLst>
                  <a:glow rad="228600">
                    <a:schemeClr val="tx1"/>
                  </a:glow>
                </a:effectLst>
                <a:latin typeface="Arial" charset="0"/>
                <a:ea typeface="新細明體" charset="0"/>
              </a:rPr>
              <a:t>. 14:10)</a:t>
            </a:r>
            <a:endParaRPr lang="en-US" sz="3200" b="1" i="0" dirty="0">
              <a:effectLst>
                <a:glow rad="228600">
                  <a:schemeClr val="tx1"/>
                </a:glow>
              </a:effectLst>
              <a:latin typeface="Arial" charset="0"/>
              <a:ea typeface="新細明體" charset="0"/>
            </a:endParaRPr>
          </a:p>
        </p:txBody>
      </p:sp>
      <p:sp>
        <p:nvSpPr>
          <p:cNvPr id="748547" name="Title 1"/>
          <p:cNvSpPr txBox="1">
            <a:spLocks/>
          </p:cNvSpPr>
          <p:nvPr/>
        </p:nvSpPr>
        <p:spPr bwMode="auto">
          <a:xfrm>
            <a:off x="0" y="6381328"/>
            <a:ext cx="9144000" cy="476672"/>
          </a:xfrm>
          <a:prstGeom prst="rect">
            <a:avLst/>
          </a:prstGeom>
          <a:solidFill>
            <a:srgbClr val="000000"/>
          </a:solidFill>
          <a:ln>
            <a:noFill/>
          </a:ln>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Wayne ODonnell • </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Ezekiel </a:t>
            </a:r>
            <a:r>
              <a:rPr kumimoji="0" lang="mr-IN"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40–48</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Tour of Ezekiel</a:t>
            </a:r>
            <a:r>
              <a:rPr kumimoji="0" lang="uk-UA"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Temple</a:t>
            </a:r>
            <a:r>
              <a:rPr kumimoji="0" lang="ru-RU"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 http://bible.ag/en/enezekieltranscript.htm</a:t>
            </a:r>
          </a:p>
        </p:txBody>
      </p:sp>
      <p:sp>
        <p:nvSpPr>
          <p:cNvPr id="7" name="Text Box 6"/>
          <p:cNvSpPr txBox="1">
            <a:spLocks noChangeArrowheads="1"/>
          </p:cNvSpPr>
          <p:nvPr/>
        </p:nvSpPr>
        <p:spPr bwMode="auto">
          <a:xfrm>
            <a:off x="8172400" y="663079"/>
            <a:ext cx="869349" cy="461665"/>
          </a:xfrm>
          <a:prstGeom prst="rect">
            <a:avLst/>
          </a:prstGeom>
          <a:solidFill>
            <a:srgbClr val="000000"/>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新細明體" charset="0"/>
                <a:cs typeface="新細明體" charset="0"/>
              </a:rPr>
              <a:t>531e</a:t>
            </a:r>
          </a:p>
        </p:txBody>
      </p:sp>
    </p:spTree>
    <p:extLst>
      <p:ext uri="{BB962C8B-B14F-4D97-AF65-F5344CB8AC3E}">
        <p14:creationId xmlns:p14="http://schemas.microsoft.com/office/powerpoint/2010/main" val="11392296"/>
      </p:ext>
    </p:extLst>
  </p:cSld>
  <p:clrMapOvr>
    <a:masterClrMapping/>
  </p:clrMapOvr>
  <p:transition spd="med">
    <p:randomBar dir="vert"/>
  </p:transition>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316" y="0"/>
            <a:ext cx="9122684" cy="6858000"/>
          </a:xfrm>
          <a:prstGeom prst="rect">
            <a:avLst/>
          </a:prstGeom>
        </p:spPr>
      </p:pic>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0" y="0"/>
            <a:ext cx="4891782" cy="6862024"/>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这是耶和华用来击打那些与耶路撒冷争战的万族的灾疫：他们双脚仍然站地的时候，他们的肌肉必腐烂，他们的眼球必在眼眶里腐烂，他们的舌头必在口腔中腐烂。</a:t>
            </a: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 </a:t>
            </a:r>
            <a:br>
              <a:rPr lang="en-US" altLang="ja-JP" sz="3200" b="1" dirty="0">
                <a:solidFill>
                  <a:srgbClr val="FFFFFF"/>
                </a:solidFill>
                <a:effectLst>
                  <a:glow rad="152400">
                    <a:srgbClr val="000000"/>
                  </a:glow>
                </a:effectLst>
                <a:latin typeface="Arial" charset="0"/>
                <a:cs typeface="Arial" charset="0"/>
              </a:rPr>
            </a:b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亚</a:t>
            </a:r>
            <a:r>
              <a:rPr lang="en-US" altLang="ja-JP" sz="3200" b="1" dirty="0">
                <a:solidFill>
                  <a:srgbClr val="FFFFFF"/>
                </a:solidFill>
                <a:effectLst>
                  <a:glow rad="152400">
                    <a:srgbClr val="000000"/>
                  </a:glow>
                </a:effectLst>
                <a:latin typeface="Arial" charset="0"/>
                <a:cs typeface="Arial" charset="0"/>
              </a:rPr>
              <a:t> 14:12 </a:t>
            </a:r>
            <a:r>
              <a:rPr lang="en-US" altLang="zh-CN" sz="3200" b="1" dirty="0">
                <a:solidFill>
                  <a:srgbClr val="FFFFFF"/>
                </a:solidFill>
                <a:effectLst>
                  <a:glow rad="152400">
                    <a:srgbClr val="000000"/>
                  </a:glow>
                </a:effectLst>
                <a:latin typeface="Arial" charset="0"/>
                <a:cs typeface="Arial" charset="0"/>
              </a:rPr>
              <a:t>CNV</a:t>
            </a:r>
            <a:r>
              <a:rPr lang="en-US" altLang="ja-JP" sz="3200" b="1" dirty="0">
                <a:solidFill>
                  <a:srgbClr val="FFFFFF"/>
                </a:solidFill>
                <a:effectLst>
                  <a:glow rad="152400">
                    <a:srgbClr val="000000"/>
                  </a:glow>
                </a:effectLst>
                <a:latin typeface="Arial" charset="0"/>
                <a:cs typeface="Arial" charset="0"/>
              </a:rPr>
              <a:t>).</a:t>
            </a:r>
            <a:endParaRPr lang="en-US" sz="32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866847449"/>
      </p:ext>
    </p:extLst>
  </p:cSld>
  <p:clrMapOvr>
    <a:overrideClrMapping bg1="lt1" tx1="dk1" bg2="lt2" tx2="dk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4252218" y="-4024"/>
            <a:ext cx="4891782" cy="6862024"/>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到那日，耶和华必使他们大大慌乱，他们各人互相抓住对方的手，并举起手来互相攻击。 </a:t>
            </a:r>
            <a:r>
              <a:rPr lang="en-US" altLang="zh-CN" sz="3200" b="1" baseline="30000" dirty="0">
                <a:solidFill>
                  <a:srgbClr val="FFFFFF"/>
                </a:solidFill>
                <a:effectLst>
                  <a:glow rad="152400">
                    <a:srgbClr val="000000"/>
                  </a:glow>
                </a:effectLst>
                <a:latin typeface="Arial" charset="0"/>
                <a:cs typeface="Arial" charset="0"/>
              </a:rPr>
              <a:t>14</a:t>
            </a:r>
            <a:r>
              <a:rPr lang="en-US" altLang="zh-CN" sz="3200" b="1" dirty="0">
                <a:solidFill>
                  <a:srgbClr val="FFFFFF"/>
                </a:solidFill>
                <a:effectLst>
                  <a:glow rad="152400">
                    <a:srgbClr val="000000"/>
                  </a:glow>
                </a:effectLst>
                <a:latin typeface="Arial" charset="0"/>
                <a:cs typeface="Arial" charset="0"/>
              </a:rPr>
              <a:t> </a:t>
            </a:r>
            <a:r>
              <a:rPr lang="zh-CN" altLang="en-US" sz="3200" b="1" dirty="0">
                <a:solidFill>
                  <a:srgbClr val="FFFFFF"/>
                </a:solidFill>
                <a:effectLst>
                  <a:glow rad="152400">
                    <a:srgbClr val="000000"/>
                  </a:glow>
                </a:effectLst>
                <a:latin typeface="Arial" charset="0"/>
                <a:cs typeface="Arial" charset="0"/>
              </a:rPr>
              <a:t>犹大也必在耶路撒冷争战；四围列国的财物都必被收聚起来，有极多的金子、银子和衣服。</a:t>
            </a: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 </a:t>
            </a:r>
            <a:br>
              <a:rPr lang="en-US" altLang="ja-JP" sz="3200" b="1" dirty="0">
                <a:solidFill>
                  <a:srgbClr val="FFFFFF"/>
                </a:solidFill>
                <a:effectLst>
                  <a:glow rad="152400">
                    <a:srgbClr val="000000"/>
                  </a:glow>
                </a:effectLst>
                <a:latin typeface="Arial" charset="0"/>
                <a:cs typeface="Arial" charset="0"/>
              </a:rPr>
            </a:b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亚</a:t>
            </a:r>
            <a:r>
              <a:rPr lang="en-US" altLang="ja-JP" sz="3200" b="1" dirty="0">
                <a:solidFill>
                  <a:srgbClr val="FFFFFF"/>
                </a:solidFill>
                <a:effectLst>
                  <a:glow rad="152400">
                    <a:srgbClr val="000000"/>
                  </a:glow>
                </a:effectLst>
                <a:latin typeface="Arial" charset="0"/>
                <a:cs typeface="Arial" charset="0"/>
              </a:rPr>
              <a:t> 14:13-14 </a:t>
            </a:r>
            <a:r>
              <a:rPr lang="en-US" altLang="zh-CN" sz="3200" b="1" dirty="0">
                <a:solidFill>
                  <a:srgbClr val="FFFFFF"/>
                </a:solidFill>
                <a:effectLst>
                  <a:glow rad="152400">
                    <a:srgbClr val="000000"/>
                  </a:glow>
                </a:effectLst>
                <a:latin typeface="Arial" charset="0"/>
                <a:cs typeface="Arial" charset="0"/>
              </a:rPr>
              <a:t>CNV</a:t>
            </a:r>
            <a:r>
              <a:rPr lang="en-US" altLang="ja-JP" sz="3200" b="1" dirty="0">
                <a:solidFill>
                  <a:srgbClr val="FFFFFF"/>
                </a:solidFill>
                <a:effectLst>
                  <a:glow rad="152400">
                    <a:srgbClr val="000000"/>
                  </a:glow>
                </a:effectLst>
                <a:latin typeface="Arial" charset="0"/>
                <a:cs typeface="Arial" charset="0"/>
              </a:rPr>
              <a:t>).</a:t>
            </a:r>
            <a:endParaRPr lang="en-US" sz="3200" b="1" dirty="0">
              <a:solidFill>
                <a:srgbClr val="FFFFFF"/>
              </a:solidFill>
              <a:effectLst>
                <a:glow rad="152400">
                  <a:srgbClr val="000000"/>
                </a:glow>
              </a:effectLst>
              <a:latin typeface="Arial" charset="0"/>
              <a:cs typeface="Arial" charset="0"/>
            </a:endParaRPr>
          </a:p>
        </p:txBody>
      </p:sp>
      <p:pic>
        <p:nvPicPr>
          <p:cNvPr id="5" name="Picture 4"/>
          <p:cNvPicPr>
            <a:picLocks noChangeAspect="1"/>
          </p:cNvPicPr>
          <p:nvPr/>
        </p:nvPicPr>
        <p:blipFill>
          <a:blip r:embed="rId3"/>
          <a:stretch>
            <a:fillRect/>
          </a:stretch>
        </p:blipFill>
        <p:spPr>
          <a:xfrm>
            <a:off x="0" y="-22774"/>
            <a:ext cx="4211960" cy="6873153"/>
          </a:xfrm>
          <a:prstGeom prst="rect">
            <a:avLst/>
          </a:prstGeom>
        </p:spPr>
      </p:pic>
    </p:spTree>
    <p:extLst>
      <p:ext uri="{BB962C8B-B14F-4D97-AF65-F5344CB8AC3E}">
        <p14:creationId xmlns:p14="http://schemas.microsoft.com/office/powerpoint/2010/main" val="1708204123"/>
      </p:ext>
    </p:extLst>
  </p:cSld>
  <p:clrMapOvr>
    <a:overrideClrMapping bg1="lt1" tx1="dk1" bg2="lt2" tx2="dk2" accent1="accent1" accent2="accent2" accent3="accent3" accent4="accent4" accent5="accent5" accent6="accent6" hlink="hlink" folHlink="folHlink"/>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30260" cy="6858000"/>
          </a:xfrm>
          <a:prstGeom prst="rect">
            <a:avLst/>
          </a:prstGeom>
        </p:spPr>
      </p:pic>
      <p:sp>
        <p:nvSpPr>
          <p:cNvPr id="3" name="Title 2"/>
          <p:cNvSpPr>
            <a:spLocks noGrp="1"/>
          </p:cNvSpPr>
          <p:nvPr>
            <p:ph type="title" idx="4294967295"/>
          </p:nvPr>
        </p:nvSpPr>
        <p:spPr>
          <a:xfrm>
            <a:off x="891" y="-838200"/>
            <a:ext cx="5105400" cy="838200"/>
          </a:xfrm>
        </p:spPr>
        <p:txBody>
          <a:bodyPr/>
          <a:lstStyle/>
          <a:p>
            <a:pPr algn="l">
              <a:defRPr/>
            </a:pPr>
            <a:r>
              <a:rPr lang="en-US" sz="3600" b="1" dirty="0">
                <a:solidFill>
                  <a:srgbClr val="FFFFFF"/>
                </a:solidFill>
                <a:effectLst>
                  <a:glow rad="152400">
                    <a:schemeClr val="tx1"/>
                  </a:glow>
                  <a:outerShdw blurRad="38100" dist="38100" dir="2700000" algn="tl">
                    <a:srgbClr val="000000">
                      <a:alpha val="43137"/>
                    </a:srgbClr>
                  </a:outerShdw>
                </a:effectLst>
                <a:latin typeface="Arial" charset="0"/>
                <a:ea typeface="ＭＳ Ｐゴシック" charset="0"/>
                <a:cs typeface="Arial" charset="0"/>
              </a:rPr>
              <a:t>The Second Coming</a:t>
            </a:r>
          </a:p>
        </p:txBody>
      </p:sp>
      <p:sp>
        <p:nvSpPr>
          <p:cNvPr id="145411" name="Title 2"/>
          <p:cNvSpPr txBox="1">
            <a:spLocks/>
          </p:cNvSpPr>
          <p:nvPr/>
        </p:nvSpPr>
        <p:spPr bwMode="auto">
          <a:xfrm>
            <a:off x="0" y="2132856"/>
            <a:ext cx="4891782" cy="4729168"/>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ru-RU"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照样，像这类的灾疫也必临到马匹、骡子、骆驼、驴和在营中的一</a:t>
            </a:r>
            <a:endParaRPr lang="en-US" altLang="zh-CN" sz="3200" b="1" dirty="0">
              <a:solidFill>
                <a:srgbClr val="FFFFFF"/>
              </a:solidFill>
              <a:effectLst>
                <a:glow rad="152400">
                  <a:srgbClr val="000000"/>
                </a:glow>
              </a:effectLst>
              <a:latin typeface="Arial" charset="0"/>
              <a:cs typeface="Arial" charset="0"/>
            </a:endParaRPr>
          </a:p>
          <a:p>
            <a:pPr algn="ctr" eaLnBrk="1" hangingPunct="1">
              <a:defRPr/>
            </a:pPr>
            <a:r>
              <a:rPr lang="zh-CN" altLang="en-US" sz="3200" b="1" dirty="0">
                <a:solidFill>
                  <a:srgbClr val="FFFFFF"/>
                </a:solidFill>
                <a:effectLst>
                  <a:glow rad="152400">
                    <a:srgbClr val="000000"/>
                  </a:glow>
                </a:effectLst>
                <a:latin typeface="Arial" charset="0"/>
                <a:cs typeface="Arial" charset="0"/>
              </a:rPr>
              <a:t>切牲畜身上。</a:t>
            </a:r>
            <a:r>
              <a:rPr lang="ru-RU" altLang="ja-JP" sz="3200" b="1" dirty="0">
                <a:solidFill>
                  <a:srgbClr val="FFFFFF"/>
                </a:solidFill>
                <a:effectLst>
                  <a:glow rad="152400">
                    <a:srgbClr val="000000"/>
                  </a:glow>
                </a:effectLst>
                <a:latin typeface="Arial" charset="0"/>
                <a:cs typeface="Arial" charset="0"/>
              </a:rPr>
              <a:t>“</a:t>
            </a:r>
            <a:r>
              <a:rPr lang="en-US" altLang="ja-JP" sz="3200" b="1" dirty="0">
                <a:solidFill>
                  <a:srgbClr val="FFFFFF"/>
                </a:solidFill>
                <a:effectLst>
                  <a:glow rad="152400">
                    <a:srgbClr val="000000"/>
                  </a:glow>
                </a:effectLst>
                <a:latin typeface="Arial" charset="0"/>
                <a:cs typeface="Arial" charset="0"/>
              </a:rPr>
              <a:t> </a:t>
            </a:r>
            <a:br>
              <a:rPr lang="en-US" altLang="ja-JP" sz="3200" b="1" dirty="0">
                <a:solidFill>
                  <a:srgbClr val="FFFFFF"/>
                </a:solidFill>
                <a:effectLst>
                  <a:glow rad="152400">
                    <a:srgbClr val="000000"/>
                  </a:glow>
                </a:effectLst>
                <a:latin typeface="Arial" charset="0"/>
                <a:cs typeface="Arial" charset="0"/>
              </a:rPr>
            </a:br>
            <a:r>
              <a:rPr lang="en-US" altLang="ja-JP" sz="3200" b="1" dirty="0">
                <a:solidFill>
                  <a:srgbClr val="FFFFFF"/>
                </a:solidFill>
                <a:effectLst>
                  <a:glow rad="152400">
                    <a:srgbClr val="000000"/>
                  </a:glow>
                </a:effectLst>
                <a:latin typeface="Arial" charset="0"/>
                <a:cs typeface="Arial" charset="0"/>
              </a:rPr>
              <a:t>(</a:t>
            </a:r>
            <a:r>
              <a:rPr lang="zh-CN" altLang="en-US" sz="3200" b="1" dirty="0">
                <a:solidFill>
                  <a:srgbClr val="FFFFFF"/>
                </a:solidFill>
                <a:effectLst>
                  <a:glow rad="152400">
                    <a:srgbClr val="000000"/>
                  </a:glow>
                </a:effectLst>
                <a:latin typeface="Arial" charset="0"/>
                <a:cs typeface="Arial" charset="0"/>
              </a:rPr>
              <a:t>亚</a:t>
            </a:r>
            <a:r>
              <a:rPr lang="en-US" altLang="ja-JP" sz="3200" b="1" dirty="0">
                <a:solidFill>
                  <a:srgbClr val="FFFFFF"/>
                </a:solidFill>
                <a:effectLst>
                  <a:glow rad="152400">
                    <a:srgbClr val="000000"/>
                  </a:glow>
                </a:effectLst>
                <a:latin typeface="Arial" charset="0"/>
                <a:cs typeface="Arial" charset="0"/>
              </a:rPr>
              <a:t> 14:15 </a:t>
            </a:r>
            <a:r>
              <a:rPr lang="en-US" altLang="zh-CN" sz="3200" b="1" dirty="0">
                <a:solidFill>
                  <a:srgbClr val="FFFFFF"/>
                </a:solidFill>
                <a:effectLst>
                  <a:glow rad="152400">
                    <a:srgbClr val="000000"/>
                  </a:glow>
                </a:effectLst>
                <a:latin typeface="Arial" charset="0"/>
                <a:cs typeface="Arial" charset="0"/>
              </a:rPr>
              <a:t>CNV</a:t>
            </a:r>
            <a:r>
              <a:rPr lang="en-US" altLang="ja-JP" sz="3200" b="1" dirty="0">
                <a:solidFill>
                  <a:srgbClr val="FFFFFF"/>
                </a:solidFill>
                <a:effectLst>
                  <a:glow rad="152400">
                    <a:srgbClr val="000000"/>
                  </a:glow>
                </a:effectLst>
                <a:latin typeface="Arial" charset="0"/>
                <a:cs typeface="Arial" charset="0"/>
              </a:rPr>
              <a:t>).</a:t>
            </a:r>
            <a:endParaRPr lang="en-US" sz="3200" b="1" dirty="0">
              <a:solidFill>
                <a:srgbClr val="FFFFFF"/>
              </a:solidFill>
              <a:effectLst>
                <a:glow rad="152400">
                  <a:srgbClr val="000000"/>
                </a:glow>
              </a:effectLst>
              <a:latin typeface="Arial" charset="0"/>
              <a:cs typeface="Arial" charset="0"/>
            </a:endParaRPr>
          </a:p>
        </p:txBody>
      </p:sp>
    </p:spTree>
    <p:extLst>
      <p:ext uri="{BB962C8B-B14F-4D97-AF65-F5344CB8AC3E}">
        <p14:creationId xmlns:p14="http://schemas.microsoft.com/office/powerpoint/2010/main" val="2598246550"/>
      </p:ext>
    </p:extLst>
  </p:cSld>
  <p:clrMapOvr>
    <a:overrideClrMapping bg1="lt1" tx1="dk1" bg2="lt2" tx2="dk2" accent1="accent1" accent2="accent2" accent3="accent3" accent4="accent4" accent5="accent5" accent6="accent6" hlink="hlink" folHlink="folHlink"/>
  </p:clrMapOvr>
</p:sld>
</file>

<file path=ppt/slides/slide18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grpSp>
      <p:sp>
        <p:nvSpPr>
          <p:cNvPr id="32772" name="Text Box 4"/>
          <p:cNvSpPr txBox="1">
            <a:spLocks noChangeArrowheads="1"/>
          </p:cNvSpPr>
          <p:nvPr/>
        </p:nvSpPr>
        <p:spPr bwMode="auto">
          <a:xfrm>
            <a:off x="580008" y="3524250"/>
            <a:ext cx="1624460" cy="525401"/>
          </a:xfrm>
          <a:prstGeom prst="rect">
            <a:avLst/>
          </a:prstGeom>
          <a:solidFill>
            <a:srgbClr val="9C9CD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教会时代</a:t>
            </a:r>
          </a:p>
        </p:txBody>
      </p:sp>
      <p:sp>
        <p:nvSpPr>
          <p:cNvPr id="32774" name="Text Box 6"/>
          <p:cNvSpPr txBox="1">
            <a:spLocks noChangeArrowheads="1"/>
          </p:cNvSpPr>
          <p:nvPr/>
        </p:nvSpPr>
        <p:spPr bwMode="auto">
          <a:xfrm>
            <a:off x="2484438" y="3524250"/>
            <a:ext cx="2725737" cy="956288"/>
          </a:xfrm>
          <a:prstGeom prst="rect">
            <a:avLst/>
          </a:prstGeom>
          <a:solidFill>
            <a:srgbClr val="CCFF66"/>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大灾难</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14:1-2)</a:t>
            </a:r>
          </a:p>
        </p:txBody>
      </p:sp>
      <p:sp>
        <p:nvSpPr>
          <p:cNvPr id="32775" name="Text Box 7"/>
          <p:cNvSpPr txBox="1">
            <a:spLocks noChangeArrowheads="1"/>
          </p:cNvSpPr>
          <p:nvPr/>
        </p:nvSpPr>
        <p:spPr bwMode="auto">
          <a:xfrm>
            <a:off x="5373907" y="3524250"/>
            <a:ext cx="2025211" cy="956288"/>
          </a:xfrm>
          <a:prstGeom prst="rect">
            <a:avLst/>
          </a:prstGeom>
          <a:solidFill>
            <a:srgbClr val="99FF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千禧年</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a:t>
            </a:r>
            <a:r>
              <a:rPr lang="en-US" altLang="zh-CN" sz="2800" b="1" dirty="0">
                <a:solidFill>
                  <a:srgbClr val="000000"/>
                </a:solidFill>
                <a:cs typeface="Arial" charset="0"/>
              </a:rPr>
              <a:t>14:6-21)</a:t>
            </a: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xmlns="">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b="1" dirty="0">
                <a:solidFill>
                  <a:srgbClr val="000000"/>
                </a:solidFill>
                <a:cs typeface="Arial" charset="0"/>
              </a:rPr>
              <a:t>圣徒被提</a:t>
            </a:r>
            <a:br>
              <a:rPr lang="zh-CN" altLang="en-US" b="1" dirty="0">
                <a:solidFill>
                  <a:srgbClr val="000000"/>
                </a:solidFill>
                <a:cs typeface="Arial" charset="0"/>
              </a:rPr>
            </a:br>
            <a:r>
              <a:rPr lang="en-US" altLang="zh-CN" b="1" dirty="0">
                <a:solidFill>
                  <a:srgbClr val="000000"/>
                </a:solidFill>
                <a:cs typeface="Arial" charset="0"/>
              </a:rPr>
              <a:t>(</a:t>
            </a:r>
            <a:r>
              <a:rPr lang="zh-CN" altLang="en-US" b="1" dirty="0">
                <a:solidFill>
                  <a:srgbClr val="000000"/>
                </a:solidFill>
                <a:cs typeface="Arial" charset="0"/>
              </a:rPr>
              <a:t>提前 </a:t>
            </a:r>
            <a:r>
              <a:rPr lang="en-US" altLang="zh-CN" b="1" dirty="0">
                <a:solidFill>
                  <a:srgbClr val="000000"/>
                </a:solidFill>
                <a:cs typeface="Arial" charset="0"/>
              </a:rPr>
              <a:t>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9" name="Text Box 11"/>
          <p:cNvSpPr txBox="1">
            <a:spLocks noChangeArrowheads="1"/>
          </p:cNvSpPr>
          <p:nvPr/>
        </p:nvSpPr>
        <p:spPr bwMode="auto">
          <a:xfrm>
            <a:off x="3675301" y="1809750"/>
            <a:ext cx="3006249" cy="525401"/>
          </a:xfrm>
          <a:prstGeom prst="rect">
            <a:avLst/>
          </a:prstGeom>
          <a:solidFill>
            <a:srgbClr val="FF99CC"/>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主再来</a:t>
            </a: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14:3-5)</a:t>
            </a:r>
          </a:p>
        </p:txBody>
      </p:sp>
      <p:sp>
        <p:nvSpPr>
          <p:cNvPr id="32780" name="Text Box 12"/>
          <p:cNvSpPr txBox="1">
            <a:spLocks noChangeArrowheads="1"/>
          </p:cNvSpPr>
          <p:nvPr/>
        </p:nvSpPr>
        <p:spPr bwMode="auto">
          <a:xfrm>
            <a:off x="3171870" y="4895850"/>
            <a:ext cx="2225586" cy="1387176"/>
          </a:xfrm>
          <a:prstGeom prst="rect">
            <a:avLst/>
          </a:prstGeom>
          <a:solidFill>
            <a:srgbClr val="FFCC66"/>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歌革和玛各</a:t>
            </a:r>
            <a:br>
              <a:rPr lang="zh-CN" altLang="en-US"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哈米吉多顿</a:t>
            </a:r>
            <a:r>
              <a:rPr lang="en-US" altLang="zh-CN" sz="2800" b="1" dirty="0">
                <a:solidFill>
                  <a:srgbClr val="000000"/>
                </a:solidFill>
                <a:cs typeface="Arial" charset="0"/>
              </a:rPr>
              <a:t>)</a:t>
            </a:r>
            <a:br>
              <a:rPr lang="en-US" altLang="zh-CN"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结 </a:t>
            </a:r>
            <a:r>
              <a:rPr lang="en-US" altLang="zh-CN" sz="2800" b="1" dirty="0">
                <a:solidFill>
                  <a:srgbClr val="000000"/>
                </a:solidFill>
                <a:cs typeface="Arial" charset="0"/>
              </a:rPr>
              <a:t>38–39)</a:t>
            </a:r>
          </a:p>
        </p:txBody>
      </p:sp>
      <p:sp>
        <p:nvSpPr>
          <p:cNvPr id="32781" name="Text Box 13"/>
          <p:cNvSpPr txBox="1">
            <a:spLocks noChangeArrowheads="1"/>
          </p:cNvSpPr>
          <p:nvPr/>
        </p:nvSpPr>
        <p:spPr bwMode="auto">
          <a:xfrm>
            <a:off x="6349463" y="4914900"/>
            <a:ext cx="2345812" cy="1387176"/>
          </a:xfrm>
          <a:prstGeom prst="rect">
            <a:avLst/>
          </a:pr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歌哥革和玛各</a:t>
            </a:r>
          </a:p>
          <a:p>
            <a:pPr algn="ctr">
              <a:buClr>
                <a:srgbClr val="000000"/>
              </a:buClr>
              <a:buSzPct val="100000"/>
              <a:buFont typeface="Arial" charset="0"/>
              <a:buNone/>
            </a:pPr>
            <a:r>
              <a:rPr lang="zh-CN" altLang="en-US" sz="2800" b="1" dirty="0">
                <a:solidFill>
                  <a:srgbClr val="000000"/>
                </a:solidFill>
                <a:cs typeface="Arial" charset="0"/>
              </a:rPr>
              <a:t>的重现</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737295" name="Title 18"/>
          <p:cNvSpPr>
            <a:spLocks noGrp="1"/>
          </p:cNvSpPr>
          <p:nvPr>
            <p:ph type="title" idx="4294967295"/>
          </p:nvPr>
        </p:nvSpPr>
        <p:spPr>
          <a:xfrm>
            <a:off x="0" y="0"/>
            <a:ext cx="9144000" cy="914400"/>
          </a:xfrm>
          <a:solidFill>
            <a:srgbClr val="000000"/>
          </a:solidFill>
        </p:spPr>
        <p:txBody>
          <a:bodyPr/>
          <a:lstStyle/>
          <a:p>
            <a:r>
              <a:rPr lang="zh-CN" altLang="en-US" sz="3600" b="1" dirty="0">
                <a:solidFill>
                  <a:schemeClr val="bg1"/>
                </a:solidFill>
                <a:latin typeface="Arial" charset="0"/>
                <a:ea typeface="ＭＳ Ｐゴシック" charset="0"/>
              </a:rPr>
              <a:t>末世事件时序</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2" name="Text Box 14"/>
          <p:cNvSpPr txBox="1">
            <a:spLocks noChangeArrowheads="1"/>
          </p:cNvSpPr>
          <p:nvPr/>
        </p:nvSpPr>
        <p:spPr bwMode="auto">
          <a:xfrm>
            <a:off x="6644426" y="981075"/>
            <a:ext cx="2305160" cy="1387176"/>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白色</a:t>
            </a:r>
            <a:endParaRPr lang="en-US" altLang="zh-CN" sz="2800" b="1" dirty="0">
              <a:solidFill>
                <a:srgbClr val="000000"/>
              </a:solidFill>
              <a:cs typeface="Arial" charset="0"/>
            </a:endParaRPr>
          </a:p>
          <a:p>
            <a:pPr algn="ctr">
              <a:buClr>
                <a:srgbClr val="000000"/>
              </a:buClr>
              <a:buSzPct val="100000"/>
              <a:buFont typeface="Arial" charset="0"/>
              <a:buNone/>
            </a:pPr>
            <a:r>
              <a:rPr lang="zh-CN" altLang="en-US" sz="2800" b="1" dirty="0">
                <a:solidFill>
                  <a:srgbClr val="000000"/>
                </a:solidFill>
                <a:cs typeface="Arial" charset="0"/>
              </a:rPr>
              <a:t>大宝座</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737299"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9pPr>
          </a:lstStyle>
          <a:p>
            <a:pPr algn="ctr">
              <a:lnSpc>
                <a:spcPct val="93000"/>
              </a:lnSpc>
              <a:buClr>
                <a:srgbClr val="FFFFFF"/>
              </a:buClr>
              <a:buSzPct val="100000"/>
              <a:buFont typeface="Arial" charset="0"/>
              <a:buNone/>
            </a:pPr>
            <a:r>
              <a:rPr lang="en-GB" b="1">
                <a:solidFill>
                  <a:srgbClr val="FFFFFF"/>
                </a:solidFill>
              </a:rPr>
              <a:t>473</a:t>
            </a:r>
          </a:p>
        </p:txBody>
      </p:sp>
      <p:sp>
        <p:nvSpPr>
          <p:cNvPr id="22" name="Text Box 14"/>
          <p:cNvSpPr txBox="1">
            <a:spLocks noChangeArrowheads="1"/>
          </p:cNvSpPr>
          <p:nvPr/>
        </p:nvSpPr>
        <p:spPr bwMode="auto">
          <a:xfrm>
            <a:off x="2555776" y="2780928"/>
            <a:ext cx="5184576" cy="463846"/>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zh-CN" altLang="en-US" b="1" dirty="0">
                <a:solidFill>
                  <a:srgbClr val="FFFFFF"/>
                </a:solidFill>
                <a:effectLst>
                  <a:outerShdw blurRad="38100" dist="38100" dir="2700000" algn="tl">
                    <a:srgbClr val="000000">
                      <a:alpha val="43137"/>
                    </a:srgbClr>
                  </a:outerShdw>
                </a:effectLst>
                <a:cs typeface="Arial" charset="0"/>
              </a:rPr>
              <a:t>主的日子</a:t>
            </a:r>
            <a:endParaRPr lang="en-GB" b="1" dirty="0">
              <a:solidFill>
                <a:srgbClr val="FFFFFF"/>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14240025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2" end="2"/>
                                            </p:txEl>
                                          </p:spTgt>
                                        </p:tgtEl>
                                        <p:attrNameLst>
                                          <p:attrName>style.visibility</p:attrName>
                                        </p:attrNameLst>
                                      </p:cBhvr>
                                      <p:to>
                                        <p:strVal val="visible"/>
                                      </p:to>
                                    </p:set>
                                    <p:animEffect transition="in" filter="dissolve">
                                      <p:cBhvr additive="repl">
                                        <p:cTn id="76" dur="2000"/>
                                        <p:tgtEl>
                                          <p:spTgt spid="32781">
                                            <p:txEl>
                                              <p:pRg st="2" end="2"/>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p:stCondLst>
                              <p:cond delay="390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p:stCondLst>
                              <p:cond delay="414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1">
                                            <p:txEl>
                                              <p:pRg st="2" end="2"/>
                                            </p:txEl>
                                          </p:spTgt>
                                        </p:tgtEl>
                                        <p:attrNameLst>
                                          <p:attrName>style.color</p:attrName>
                                        </p:attrNameLst>
                                      </p:cBhvr>
                                      <p:to>
                                        <a:srgbClr val="00FFFF"/>
                                      </p:to>
                                    </p:animClr>
                                    <p:animClr clrSpc="rgb" dir="cw">
                                      <p:cBhvr additive="repl">
                                        <p:cTn id="100" dur="1000" autoRev="1" fill="hold" masterRel="sameClick"/>
                                        <p:tgtEl>
                                          <p:spTgt spid="32781">
                                            <p:txEl>
                                              <p:pRg st="2" end="2"/>
                                            </p:txEl>
                                          </p:spTgt>
                                        </p:tgtEl>
                                        <p:attrNameLst>
                                          <p:attrName>fillColor</p:attrName>
                                        </p:attrNameLst>
                                      </p:cBhvr>
                                      <p:to>
                                        <a:srgbClr val="00FFFF"/>
                                      </p:to>
                                    </p:animClr>
                                    <p:set>
                                      <p:cBhvr additive="repl">
                                        <p:cTn id="101" dur="1000" autoRev="1" fill="hold"/>
                                        <p:tgtEl>
                                          <p:spTgt spid="32781">
                                            <p:txEl>
                                              <p:pRg st="2" end="2"/>
                                            </p:txEl>
                                          </p:spTgt>
                                        </p:tgtEl>
                                        <p:attrNameLst>
                                          <p:attrName>fill.type</p:attrName>
                                        </p:attrNameLst>
                                      </p:cBhvr>
                                      <p:to>
                                        <p:strVal val="solid"/>
                                      </p:to>
                                    </p:set>
                                  </p:childTnLst>
                                </p:cTn>
                              </p:par>
                            </p:childTnLst>
                          </p:cTn>
                        </p:par>
                        <p:par>
                          <p:cTn id="102" fill="hold" nodeType="afterGroup">
                            <p:stCondLst>
                              <p:cond delay="452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0" end="0"/>
                                            </p:txEl>
                                          </p:spTgt>
                                        </p:tgtEl>
                                        <p:attrNameLst>
                                          <p:attrName>style.color</p:attrName>
                                        </p:attrNameLst>
                                      </p:cBhvr>
                                      <p:to>
                                        <a:srgbClr val="00FFFF"/>
                                      </p:to>
                                    </p:animClr>
                                    <p:animClr clrSpc="rgb" dir="cw">
                                      <p:cBhvr additive="repl">
                                        <p:cTn id="105" dur="1000" autoRev="1" fill="hold" masterRel="sameClick"/>
                                        <p:tgtEl>
                                          <p:spTgt spid="32780">
                                            <p:txEl>
                                              <p:pRg st="0" end="0"/>
                                            </p:txEl>
                                          </p:spTgt>
                                        </p:tgtEl>
                                        <p:attrNameLst>
                                          <p:attrName>fillColor</p:attrName>
                                        </p:attrNameLst>
                                      </p:cBhvr>
                                      <p:to>
                                        <a:srgbClr val="00FFFF"/>
                                      </p:to>
                                    </p:animClr>
                                    <p:set>
                                      <p:cBhvr additive="repl">
                                        <p:cTn id="106" dur="1000" autoRev="1" fill="hold"/>
                                        <p:tgtEl>
                                          <p:spTgt spid="32780">
                                            <p:txEl>
                                              <p:pRg st="0" end="0"/>
                                            </p:txEl>
                                          </p:spTgt>
                                        </p:tgtEl>
                                        <p:attrNameLst>
                                          <p:attrName>fill.type</p:attrName>
                                        </p:attrNameLst>
                                      </p:cBhvr>
                                      <p:to>
                                        <p:strVal val="solid"/>
                                      </p:to>
                                    </p:set>
                                  </p:childTnLst>
                                </p:cTn>
                              </p:par>
                            </p:childTnLst>
                          </p:cTn>
                        </p:par>
                        <p:par>
                          <p:cTn id="107" fill="hold" nodeType="afterGroup">
                            <p:stCondLst>
                              <p:cond delay="51000"/>
                            </p:stCondLst>
                            <p:childTnLst>
                              <p:par>
                                <p:cTn id="108" presetID="47" presetClass="entr" fill="hold" nodeType="afterEffect">
                                  <p:stCondLst>
                                    <p:cond delay="0"/>
                                  </p:stCondLst>
                                  <p:childTnLst>
                                    <p:set>
                                      <p:cBhvr additive="repl">
                                        <p:cTn id="109" dur="1" fill="hold">
                                          <p:stCondLst>
                                            <p:cond delay="0"/>
                                          </p:stCondLst>
                                        </p:cTn>
                                        <p:tgtEl>
                                          <p:spTgt spid="19"/>
                                        </p:tgtEl>
                                        <p:attrNameLst>
                                          <p:attrName>style.visibility</p:attrName>
                                        </p:attrNameLst>
                                      </p:cBhvr>
                                      <p:to>
                                        <p:strVal val="visible"/>
                                      </p:to>
                                    </p:set>
                                    <p:animEffect transition="in" filter="fade">
                                      <p:cBhvr additive="repl">
                                        <p:cTn id="110" dur="2000"/>
                                        <p:tgtEl>
                                          <p:spTgt spid="19"/>
                                        </p:tgtEl>
                                      </p:cBhvr>
                                    </p:animEffect>
                                    <p:anim calcmode="lin" valueType="num">
                                      <p:cBhvr additive="repl">
                                        <p:cTn id="111" dur="2000" fill="hold"/>
                                        <p:tgtEl>
                                          <p:spTgt spid="19"/>
                                        </p:tgtEl>
                                        <p:attrNameLst>
                                          <p:attrName>ppt_x</p:attrName>
                                        </p:attrNameLst>
                                      </p:cBhvr>
                                      <p:tavLst>
                                        <p:tav tm="100000">
                                          <p:val>
                                            <p:strVal val="#ppt_x"/>
                                          </p:val>
                                        </p:tav>
                                        <p:tav>
                                          <p:val>
                                            <p:strVal val="#ppt_x"/>
                                          </p:val>
                                        </p:tav>
                                      </p:tavLst>
                                    </p:anim>
                                    <p:anim calcmode="lin" valueType="num">
                                      <p:cBhvr additive="repl">
                                        <p:cTn id="112" dur="2000" fill="hold"/>
                                        <p:tgtEl>
                                          <p:spTgt spid="19"/>
                                        </p:tgtEl>
                                        <p:attrNameLst>
                                          <p:attrName>ppt_y</p:attrName>
                                        </p:attrNameLst>
                                      </p:cBhvr>
                                      <p:tavLst>
                                        <p:tav tm="100000">
                                          <p:val>
                                            <p:strVal val="#ppt_y-.1"/>
                                          </p:val>
                                        </p:tav>
                                        <p:tav>
                                          <p:val>
                                            <p:strVal val="#ppt_y"/>
                                          </p:val>
                                        </p:tav>
                                      </p:tavLst>
                                    </p:anim>
                                  </p:childTnLst>
                                </p:cTn>
                              </p:par>
                            </p:childTnLst>
                          </p:cTn>
                        </p:par>
                        <p:par>
                          <p:cTn id="113" fill="hold" nodeType="afterGroup">
                            <p:stCondLst>
                              <p:cond delay="53000"/>
                            </p:stCondLst>
                            <p:childTnLst>
                              <p:par>
                                <p:cTn id="114" presetID="42" presetClass="entr" fill="hold" nodeType="afterEffect">
                                  <p:stCondLst>
                                    <p:cond delay="0"/>
                                  </p:stCondLst>
                                  <p:childTnLst>
                                    <p:set>
                                      <p:cBhvr additive="repl">
                                        <p:cTn id="115" dur="1" fill="hold">
                                          <p:stCondLst>
                                            <p:cond delay="0"/>
                                          </p:stCondLst>
                                        </p:cTn>
                                        <p:tgtEl>
                                          <p:spTgt spid="20"/>
                                        </p:tgtEl>
                                        <p:attrNameLst>
                                          <p:attrName>style.visibility</p:attrName>
                                        </p:attrNameLst>
                                      </p:cBhvr>
                                      <p:to>
                                        <p:strVal val="visible"/>
                                      </p:to>
                                    </p:set>
                                    <p:animEffect transition="in" filter="fade">
                                      <p:cBhvr additive="repl">
                                        <p:cTn id="116" dur="2000"/>
                                        <p:tgtEl>
                                          <p:spTgt spid="20"/>
                                        </p:tgtEl>
                                      </p:cBhvr>
                                    </p:animEffect>
                                    <p:anim calcmode="lin" valueType="num">
                                      <p:cBhvr additive="repl">
                                        <p:cTn id="117" dur="2000" fill="hold"/>
                                        <p:tgtEl>
                                          <p:spTgt spid="20"/>
                                        </p:tgtEl>
                                        <p:attrNameLst>
                                          <p:attrName>ppt_x</p:attrName>
                                        </p:attrNameLst>
                                      </p:cBhvr>
                                      <p:tavLst>
                                        <p:tav tm="100000">
                                          <p:val>
                                            <p:strVal val="#ppt_x"/>
                                          </p:val>
                                        </p:tav>
                                        <p:tav>
                                          <p:val>
                                            <p:strVal val="#ppt_x"/>
                                          </p:val>
                                        </p:tav>
                                      </p:tavLst>
                                    </p:anim>
                                    <p:anim calcmode="lin" valueType="num">
                                      <p:cBhvr additive="repl">
                                        <p:cTn id="118" dur="2000" fill="hold"/>
                                        <p:tgtEl>
                                          <p:spTgt spid="20"/>
                                        </p:tgtEl>
                                        <p:attrNameLst>
                                          <p:attrName>ppt_y</p:attrName>
                                        </p:attrNameLst>
                                      </p:cBhvr>
                                      <p:tavLst>
                                        <p:tav tm="100000">
                                          <p:val>
                                            <p:strVal val="#ppt_y+.1"/>
                                          </p:val>
                                        </p:tav>
                                        <p:tav>
                                          <p:val>
                                            <p:strVal val="#ppt_y"/>
                                          </p:val>
                                        </p:tav>
                                      </p:tavLst>
                                    </p:anim>
                                  </p:childTnLst>
                                </p:cTn>
                              </p:par>
                            </p:childTnLst>
                          </p:cTn>
                        </p:par>
                        <p:par>
                          <p:cTn id="119" fill="hold">
                            <p:stCondLst>
                              <p:cond delay="55000"/>
                            </p:stCondLst>
                            <p:childTnLst>
                              <p:par>
                                <p:cTn id="120" presetID="9" presetClass="entr" fill="hold" nodeType="afterEffect">
                                  <p:stCondLst>
                                    <p:cond delay="0"/>
                                  </p:stCondLst>
                                  <p:childTnLst>
                                    <p:set>
                                      <p:cBhvr additive="repl">
                                        <p:cTn id="121" dur="1" fill="hold">
                                          <p:stCondLst>
                                            <p:cond delay="0"/>
                                          </p:stCondLst>
                                        </p:cTn>
                                        <p:tgtEl>
                                          <p:spTgt spid="22"/>
                                        </p:tgtEl>
                                        <p:attrNameLst>
                                          <p:attrName>style.visibility</p:attrName>
                                        </p:attrNameLst>
                                      </p:cBhvr>
                                      <p:to>
                                        <p:strVal val="visible"/>
                                      </p:to>
                                    </p:set>
                                    <p:animEffect transition="in" filter="dissolve">
                                      <p:cBhvr additive="repl">
                                        <p:cTn id="122" dur="20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wipe(left)">
                                      <p:cBhvr>
                                        <p:cTn id="1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4" descr="zech-7blessing via israel.jpg"/>
          <p:cNvPicPr>
            <a:picLocks noChangeAspect="1"/>
          </p:cNvPicPr>
          <p:nvPr/>
        </p:nvPicPr>
        <p:blipFill>
          <a:blip r:embed="rId2">
            <a:lum bright="-22000"/>
            <a:extLst>
              <a:ext uri="{28A0092B-C50C-407E-A947-70E740481C1C}">
                <a14:useLocalDpi xmlns:a14="http://schemas.microsoft.com/office/drawing/2010/main" val="0"/>
              </a:ext>
            </a:extLst>
          </a:blip>
          <a:srcRect/>
          <a:stretch>
            <a:fillRect/>
          </a:stretch>
        </p:blipFill>
        <p:spPr bwMode="auto">
          <a:xfrm>
            <a:off x="0" y="838200"/>
            <a:ext cx="9144000"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42" name="Title 2"/>
          <p:cNvSpPr>
            <a:spLocks noGrp="1"/>
          </p:cNvSpPr>
          <p:nvPr>
            <p:ph type="title" idx="4294967295"/>
          </p:nvPr>
        </p:nvSpPr>
        <p:spPr>
          <a:xfrm>
            <a:off x="0" y="0"/>
            <a:ext cx="9144000" cy="914400"/>
          </a:xfrm>
          <a:solidFill>
            <a:srgbClr val="000000"/>
          </a:solidFill>
        </p:spPr>
        <p:txBody>
          <a:bodyPr/>
          <a:lstStyle/>
          <a:p>
            <a:r>
              <a:rPr lang="zh-CN" altLang="en-US" sz="3600" b="1">
                <a:solidFill>
                  <a:srgbClr val="FFFFFF"/>
                </a:solidFill>
                <a:latin typeface="Arial" charset="0"/>
                <a:ea typeface="MS PGothic" charset="0"/>
              </a:rPr>
              <a:t>千禧年的敬拜</a:t>
            </a:r>
            <a:endParaRPr lang="en-US" sz="3600" b="1">
              <a:solidFill>
                <a:srgbClr val="FFFFFF"/>
              </a:solidFill>
              <a:latin typeface="Arial" charset="0"/>
              <a:ea typeface="MS PGothic" charset="0"/>
            </a:endParaRPr>
          </a:p>
        </p:txBody>
      </p:sp>
      <p:sp>
        <p:nvSpPr>
          <p:cNvPr id="4" name="Title 2"/>
          <p:cNvSpPr txBox="1">
            <a:spLocks/>
          </p:cNvSpPr>
          <p:nvPr/>
        </p:nvSpPr>
        <p:spPr bwMode="auto">
          <a:xfrm>
            <a:off x="457200" y="685800"/>
            <a:ext cx="8610600" cy="6019800"/>
          </a:xfrm>
          <a:prstGeom prst="rect">
            <a:avLst/>
          </a:prstGeom>
          <a:noFill/>
          <a:ln w="9525">
            <a:noFill/>
            <a:round/>
            <a:headEnd/>
            <a:tailEnd/>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altLang="zh-CN" sz="3600" b="1" baseline="30000" dirty="0">
                <a:solidFill>
                  <a:srgbClr val="FFFFFF"/>
                </a:solidFill>
                <a:effectLst>
                  <a:glow rad="254000">
                    <a:srgbClr val="000000">
                      <a:alpha val="89000"/>
                    </a:srgbClr>
                  </a:glow>
                </a:effectLst>
                <a:latin typeface="Arial" charset="0"/>
                <a:cs typeface="Arial" charset="0"/>
              </a:rPr>
              <a:t>16 </a:t>
            </a:r>
            <a:r>
              <a:rPr lang="zh-CN" altLang="en-US" sz="3600" b="1" dirty="0">
                <a:solidFill>
                  <a:srgbClr val="FFFFFF"/>
                </a:solidFill>
                <a:effectLst>
                  <a:glow rad="254000">
                    <a:srgbClr val="000000">
                      <a:alpha val="89000"/>
                    </a:srgbClr>
                  </a:glow>
                </a:effectLst>
                <a:latin typeface="Arial" charset="0"/>
                <a:cs typeface="Arial" charset="0"/>
              </a:rPr>
              <a:t>所有前来攻击耶路撒冷的列国中剩下的人，必年年上来敬拜大君王万军之耶和华，并且守住棚节。 </a:t>
            </a:r>
            <a:r>
              <a:rPr lang="en-US" altLang="zh-CN" sz="3600" b="1" baseline="30000" dirty="0">
                <a:solidFill>
                  <a:srgbClr val="FFFFFF"/>
                </a:solidFill>
                <a:effectLst>
                  <a:glow rad="254000">
                    <a:srgbClr val="000000">
                      <a:alpha val="89000"/>
                    </a:srgbClr>
                  </a:glow>
                </a:effectLst>
                <a:latin typeface="Arial" charset="0"/>
                <a:cs typeface="Arial" charset="0"/>
              </a:rPr>
              <a:t>17</a:t>
            </a:r>
            <a:r>
              <a:rPr lang="en-US" altLang="zh-CN" sz="3600" b="1" dirty="0">
                <a:solidFill>
                  <a:srgbClr val="FFFFFF"/>
                </a:solidFill>
                <a:effectLst>
                  <a:glow rad="254000">
                    <a:srgbClr val="000000">
                      <a:alpha val="89000"/>
                    </a:srgbClr>
                  </a:glow>
                </a:effectLst>
                <a:latin typeface="Arial" charset="0"/>
                <a:cs typeface="Arial" charset="0"/>
              </a:rPr>
              <a:t> </a:t>
            </a:r>
            <a:r>
              <a:rPr lang="zh-CN" altLang="en-US" sz="3600" b="1" dirty="0">
                <a:solidFill>
                  <a:srgbClr val="FFFFFF"/>
                </a:solidFill>
                <a:effectLst>
                  <a:glow rad="254000">
                    <a:srgbClr val="000000">
                      <a:alpha val="89000"/>
                    </a:srgbClr>
                  </a:glow>
                </a:effectLst>
                <a:latin typeface="Arial" charset="0"/>
                <a:cs typeface="Arial" charset="0"/>
              </a:rPr>
              <a:t>地上的万族中，凡是不上耶路撒冷敬拜大君王万军之耶和华的，就必没有雨降给他们。 </a:t>
            </a:r>
            <a:r>
              <a:rPr lang="en-US" altLang="zh-CN" sz="3600" b="1" baseline="30000" dirty="0">
                <a:solidFill>
                  <a:srgbClr val="FFFFFF"/>
                </a:solidFill>
                <a:effectLst>
                  <a:glow rad="254000">
                    <a:srgbClr val="000000">
                      <a:alpha val="89000"/>
                    </a:srgbClr>
                  </a:glow>
                </a:effectLst>
                <a:latin typeface="Arial" charset="0"/>
                <a:cs typeface="Arial" charset="0"/>
              </a:rPr>
              <a:t>18 </a:t>
            </a:r>
            <a:r>
              <a:rPr lang="zh-CN" altLang="en-US" sz="3600" b="1" dirty="0">
                <a:solidFill>
                  <a:srgbClr val="FFFFFF"/>
                </a:solidFill>
                <a:effectLst>
                  <a:glow rad="254000">
                    <a:srgbClr val="000000">
                      <a:alpha val="89000"/>
                    </a:srgbClr>
                  </a:glow>
                </a:effectLst>
                <a:latin typeface="Arial" charset="0"/>
                <a:cs typeface="Arial" charset="0"/>
              </a:rPr>
              <a:t>埃及族若不上来参加，就必没有雨降给他们，这就是耶和华用来击打那些不上来守住棚节的列国的灾祸。 </a:t>
            </a:r>
            <a:r>
              <a:rPr lang="en-US" altLang="zh-CN" sz="3600" b="1" baseline="30000" dirty="0">
                <a:solidFill>
                  <a:srgbClr val="FFFFFF"/>
                </a:solidFill>
                <a:effectLst>
                  <a:glow rad="254000">
                    <a:srgbClr val="000000">
                      <a:alpha val="89000"/>
                    </a:srgbClr>
                  </a:glow>
                </a:effectLst>
                <a:latin typeface="Arial" charset="0"/>
                <a:cs typeface="Arial" charset="0"/>
              </a:rPr>
              <a:t>19</a:t>
            </a:r>
            <a:r>
              <a:rPr lang="en-US" altLang="zh-CN" sz="3600" b="1" dirty="0">
                <a:solidFill>
                  <a:srgbClr val="FFFFFF"/>
                </a:solidFill>
                <a:effectLst>
                  <a:glow rad="254000">
                    <a:srgbClr val="000000">
                      <a:alpha val="89000"/>
                    </a:srgbClr>
                  </a:glow>
                </a:effectLst>
                <a:latin typeface="Arial" charset="0"/>
                <a:cs typeface="Arial" charset="0"/>
              </a:rPr>
              <a:t> </a:t>
            </a:r>
            <a:r>
              <a:rPr lang="zh-CN" altLang="en-US" sz="3600" b="1" dirty="0">
                <a:solidFill>
                  <a:srgbClr val="FFFFFF"/>
                </a:solidFill>
                <a:effectLst>
                  <a:glow rad="254000">
                    <a:srgbClr val="000000">
                      <a:alpha val="89000"/>
                    </a:srgbClr>
                  </a:glow>
                </a:effectLst>
                <a:latin typeface="Arial" charset="0"/>
                <a:cs typeface="Arial" charset="0"/>
              </a:rPr>
              <a:t>这就是埃及的刑罚，也是所有不上来守住棚节的列国的惩罚 （亚</a:t>
            </a:r>
            <a:r>
              <a:rPr lang="en-US" sz="3600" b="1" dirty="0">
                <a:solidFill>
                  <a:srgbClr val="FFFFFF"/>
                </a:solidFill>
                <a:effectLst>
                  <a:glow rad="254000">
                    <a:srgbClr val="000000">
                      <a:alpha val="89000"/>
                    </a:srgbClr>
                  </a:glow>
                </a:effectLst>
                <a:latin typeface="Arial" charset="0"/>
                <a:cs typeface="Arial" charset="0"/>
              </a:rPr>
              <a:t>14:16-19)</a:t>
            </a:r>
            <a:r>
              <a:rPr lang="zh-CN" altLang="en-US" sz="3600" b="1" dirty="0">
                <a:solidFill>
                  <a:srgbClr val="FFFFFF"/>
                </a:solidFill>
                <a:effectLst>
                  <a:glow rad="254000">
                    <a:srgbClr val="000000">
                      <a:alpha val="89000"/>
                    </a:srgbClr>
                  </a:glow>
                </a:effectLst>
                <a:latin typeface="Arial" charset="0"/>
                <a:cs typeface="Arial" charset="0"/>
              </a:rPr>
              <a:t>。</a:t>
            </a:r>
            <a:endParaRPr lang="en-US" sz="3600" b="1" dirty="0">
              <a:solidFill>
                <a:srgbClr val="FFFFFF"/>
              </a:solidFill>
              <a:effectLst>
                <a:glow rad="254000">
                  <a:srgbClr val="000000">
                    <a:alpha val="89000"/>
                  </a:srgbClr>
                </a:glo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8466" name="Title 2"/>
          <p:cNvSpPr>
            <a:spLocks noGrp="1"/>
          </p:cNvSpPr>
          <p:nvPr>
            <p:ph type="title" idx="4294967295"/>
          </p:nvPr>
        </p:nvSpPr>
        <p:spPr>
          <a:xfrm>
            <a:off x="0" y="152400"/>
            <a:ext cx="9144000" cy="609600"/>
          </a:xfrm>
          <a:solidFill>
            <a:srgbClr val="000000"/>
          </a:solidFill>
        </p:spPr>
        <p:txBody>
          <a:bodyPr/>
          <a:lstStyle/>
          <a:p>
            <a:r>
              <a:rPr lang="zh-CN" altLang="en-US" sz="3600" b="1">
                <a:solidFill>
                  <a:srgbClr val="FFFFFF"/>
                </a:solidFill>
                <a:latin typeface="Arial" charset="0"/>
                <a:ea typeface="MS PGothic" charset="0"/>
              </a:rPr>
              <a:t>千禧年的圣洁</a:t>
            </a:r>
            <a:endParaRPr lang="en-US" sz="3600" b="1">
              <a:solidFill>
                <a:srgbClr val="FFFFFF"/>
              </a:solidFill>
              <a:latin typeface="Arial" charset="0"/>
              <a:ea typeface="MS PGothic" charset="0"/>
            </a:endParaRPr>
          </a:p>
        </p:txBody>
      </p:sp>
      <p:sp>
        <p:nvSpPr>
          <p:cNvPr id="318467" name="Title 2"/>
          <p:cNvSpPr txBox="1">
            <a:spLocks/>
          </p:cNvSpPr>
          <p:nvPr/>
        </p:nvSpPr>
        <p:spPr bwMode="auto">
          <a:xfrm>
            <a:off x="3657600" y="914400"/>
            <a:ext cx="54864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baseline="30000">
                <a:solidFill>
                  <a:srgbClr val="FFFFFF"/>
                </a:solidFill>
                <a:latin typeface="Arial" charset="0"/>
                <a:cs typeface="Arial" charset="0"/>
              </a:rPr>
              <a:t>20</a:t>
            </a:r>
            <a:r>
              <a:rPr lang="en-US" altLang="zh-CN" sz="3200" b="1">
                <a:solidFill>
                  <a:srgbClr val="FFFFFF"/>
                </a:solidFill>
                <a:latin typeface="Arial" charset="0"/>
                <a:cs typeface="Arial" charset="0"/>
              </a:rPr>
              <a:t> </a:t>
            </a:r>
            <a:r>
              <a:rPr lang="zh-CN" altLang="en-US" sz="3200" b="1">
                <a:solidFill>
                  <a:srgbClr val="FFFFFF"/>
                </a:solidFill>
                <a:latin typeface="Arial" charset="0"/>
                <a:ea typeface="MS PGothic" charset="0"/>
                <a:cs typeface="MS PGothic" charset="0"/>
              </a:rPr>
              <a:t>到那日，马的铃铛上必有“归耶和华为圣”这句话；耶和华殿里的锅必好象祭坛前献祭用的碗一样。 </a:t>
            </a:r>
            <a:r>
              <a:rPr lang="en-US" altLang="zh-CN" sz="3200" b="1" baseline="30000">
                <a:solidFill>
                  <a:srgbClr val="FFFFFF"/>
                </a:solidFill>
                <a:latin typeface="Arial" charset="0"/>
                <a:cs typeface="Arial" charset="0"/>
              </a:rPr>
              <a:t>21</a:t>
            </a:r>
            <a:r>
              <a:rPr lang="en-US" altLang="zh-CN" sz="3200" b="1">
                <a:solidFill>
                  <a:srgbClr val="FFFFFF"/>
                </a:solidFill>
                <a:latin typeface="Arial" charset="0"/>
                <a:cs typeface="Arial" charset="0"/>
              </a:rPr>
              <a:t> </a:t>
            </a:r>
            <a:r>
              <a:rPr lang="zh-CN" altLang="en-US" sz="3200" b="1">
                <a:solidFill>
                  <a:srgbClr val="FFFFFF"/>
                </a:solidFill>
                <a:latin typeface="Arial" charset="0"/>
                <a:ea typeface="MS PGothic" charset="0"/>
                <a:cs typeface="MS PGothic" charset="0"/>
              </a:rPr>
              <a:t>耶路撒冷和犹大所有的锅都必归万军之耶和华为圣；献祭的，都必来取这些锅，用来煮祭肉。到那日，在万军之耶和华的殿中，必不再有商人（“商人”原文作“迦南人”）。</a:t>
            </a:r>
            <a:endParaRPr lang="en-US" altLang="ja-JP" sz="3200" b="1">
              <a:solidFill>
                <a:srgbClr val="FFFFFF"/>
              </a:solidFill>
              <a:latin typeface="Arial" charset="0"/>
              <a:cs typeface="Arial" charset="0"/>
            </a:endParaRPr>
          </a:p>
          <a:p>
            <a:pPr algn="r" eaLnBrk="1" hangingPunct="1"/>
            <a:r>
              <a:rPr lang="zh-CN" altLang="en-US" sz="3200" b="1">
                <a:solidFill>
                  <a:srgbClr val="FFFFFF"/>
                </a:solidFill>
                <a:latin typeface="Arial" charset="0"/>
                <a:ea typeface="MS PGothic" charset="0"/>
                <a:cs typeface="MS PGothic" charset="0"/>
              </a:rPr>
              <a:t>（亚</a:t>
            </a:r>
            <a:r>
              <a:rPr lang="en-US" altLang="ja-JP" sz="3200" b="1">
                <a:solidFill>
                  <a:srgbClr val="FFFFFF"/>
                </a:solidFill>
                <a:latin typeface="Arial" charset="0"/>
                <a:cs typeface="Arial" charset="0"/>
              </a:rPr>
              <a:t>14:20-21</a:t>
            </a:r>
            <a:r>
              <a:rPr lang="zh-CN" altLang="en-US" sz="3200" b="1">
                <a:solidFill>
                  <a:srgbClr val="FFFFFF"/>
                </a:solidFill>
                <a:latin typeface="Arial" charset="0"/>
                <a:ea typeface="MS PGothic" charset="0"/>
                <a:cs typeface="MS PGothic" charset="0"/>
              </a:rPr>
              <a:t> 新译本</a:t>
            </a:r>
            <a:r>
              <a:rPr lang="en-US" altLang="ja-JP" sz="3200" b="1">
                <a:solidFill>
                  <a:srgbClr val="FFFFFF"/>
                </a:solidFill>
                <a:latin typeface="Arial" charset="0"/>
                <a:cs typeface="Arial" charset="0"/>
              </a:rPr>
              <a:t>)</a:t>
            </a:r>
            <a:endParaRPr lang="en-US" sz="3200" b="1">
              <a:solidFill>
                <a:srgbClr val="FFFFFF"/>
              </a:solidFill>
              <a:latin typeface="Arial" charset="0"/>
              <a:cs typeface="Arial" charset="0"/>
            </a:endParaRPr>
          </a:p>
        </p:txBody>
      </p:sp>
      <p:pic>
        <p:nvPicPr>
          <p:cNvPr id="318468" name="Picture 6" descr="cooking-pot-winter-waldemar.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14338" y="1143000"/>
            <a:ext cx="3121025" cy="233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8469" name="Picture 7" descr="jewiosh cooking pottri_44850_jm23-6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657600"/>
            <a:ext cx="3125788" cy="2963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028" descr="exterior_temple"/>
          <p:cNvPicPr>
            <a:picLocks noChangeAspect="1" noChangeArrowheads="1"/>
          </p:cNvPicPr>
          <p:nvPr/>
        </p:nvPicPr>
        <p:blipFill>
          <a:blip r:embed="rId2" cstate="screen">
            <a:lum bright="32000"/>
            <a:extLst>
              <a:ext uri="{28A0092B-C50C-407E-A947-70E740481C1C}">
                <a14:useLocalDpi xmlns:a14="http://schemas.microsoft.com/office/drawing/2010/main" val="0"/>
              </a:ext>
            </a:extLst>
          </a:blip>
          <a:srcRect/>
          <a:stretch>
            <a:fillRect/>
          </a:stretch>
        </p:blipFill>
        <p:spPr bwMode="auto">
          <a:xfrm>
            <a:off x="4038600" y="304800"/>
            <a:ext cx="4597400" cy="586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9490" name="Rectangle 1026"/>
          <p:cNvSpPr>
            <a:spLocks noGrp="1" noChangeArrowheads="1"/>
          </p:cNvSpPr>
          <p:nvPr>
            <p:ph type="ctrTitle"/>
          </p:nvPr>
        </p:nvSpPr>
        <p:spPr>
          <a:xfrm>
            <a:off x="990600" y="152400"/>
            <a:ext cx="7772400" cy="609600"/>
          </a:xfrm>
          <a:solidFill>
            <a:schemeClr val="bg1"/>
          </a:solidFill>
        </p:spPr>
        <p:txBody>
          <a:bodyPr/>
          <a:lstStyle/>
          <a:p>
            <a:pPr algn="ctr"/>
            <a:r>
              <a:rPr lang="zh-CN" altLang="en-US" b="1">
                <a:latin typeface="Arial" charset="0"/>
                <a:ea typeface="PMingLiU" charset="0"/>
              </a:rPr>
              <a:t>两者的问题！</a:t>
            </a:r>
            <a:endParaRPr lang="en-US">
              <a:latin typeface="Arial" charset="0"/>
              <a:ea typeface="PMingLiU" charset="0"/>
            </a:endParaRPr>
          </a:p>
        </p:txBody>
      </p:sp>
      <p:pic>
        <p:nvPicPr>
          <p:cNvPr id="319491" name="Picture 1029" descr="Cross-4"/>
          <p:cNvPicPr>
            <a:picLocks noChangeAspect="1" noChangeArrowheads="1"/>
          </p:cNvPicPr>
          <p:nvPr/>
        </p:nvPicPr>
        <p:blipFill>
          <a:blip r:embed="rId3" cstate="screen">
            <a:lum bright="-30000"/>
            <a:extLst>
              <a:ext uri="{28A0092B-C50C-407E-A947-70E740481C1C}">
                <a14:useLocalDpi xmlns:a14="http://schemas.microsoft.com/office/drawing/2010/main" val="0"/>
              </a:ext>
            </a:extLst>
          </a:blip>
          <a:srcRect/>
          <a:stretch>
            <a:fillRect/>
          </a:stretch>
        </p:blipFill>
        <p:spPr bwMode="auto">
          <a:xfrm>
            <a:off x="1600200" y="4191000"/>
            <a:ext cx="2927350" cy="2687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492" name="Picture 1030" descr="templesacrifices"/>
          <p:cNvPicPr>
            <a:picLocks noChangeAspect="1" noChangeArrowheads="1"/>
          </p:cNvPicPr>
          <p:nvPr/>
        </p:nvPicPr>
        <p:blipFill>
          <a:blip r:embed="rId4" cstate="screen">
            <a:lum bright="-30000"/>
            <a:extLst>
              <a:ext uri="{28A0092B-C50C-407E-A947-70E740481C1C}">
                <a14:useLocalDpi xmlns:a14="http://schemas.microsoft.com/office/drawing/2010/main" val="0"/>
              </a:ext>
            </a:extLst>
          </a:blip>
          <a:srcRect/>
          <a:stretch>
            <a:fillRect/>
          </a:stretch>
        </p:blipFill>
        <p:spPr bwMode="auto">
          <a:xfrm>
            <a:off x="0" y="990600"/>
            <a:ext cx="4572000" cy="320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0647" name="Text Box 1031"/>
          <p:cNvSpPr txBox="1">
            <a:spLocks noChangeArrowheads="1"/>
          </p:cNvSpPr>
          <p:nvPr/>
        </p:nvSpPr>
        <p:spPr bwMode="auto">
          <a:xfrm>
            <a:off x="152400" y="3048000"/>
            <a:ext cx="4132263" cy="1754188"/>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PMingLiU" charset="0"/>
                <a:cs typeface="Arial" charset="0"/>
              </a:defRPr>
            </a:lvl1pPr>
            <a:lvl2pPr>
              <a:defRPr sz="2800">
                <a:solidFill>
                  <a:schemeClr val="tx1"/>
                </a:solidFill>
                <a:latin typeface="Arial" charset="0"/>
                <a:ea typeface="PMingLiU" charset="0"/>
                <a:cs typeface="Arial" charset="0"/>
              </a:defRPr>
            </a:lvl2pPr>
            <a:lvl3pPr>
              <a:defRPr sz="2400">
                <a:solidFill>
                  <a:schemeClr val="tx1"/>
                </a:solidFill>
                <a:latin typeface="Arial" charset="0"/>
                <a:ea typeface="PMingLiU" charset="0"/>
                <a:cs typeface="Arial" charset="0"/>
              </a:defRPr>
            </a:lvl3pPr>
            <a:lvl4pPr>
              <a:defRPr sz="2000">
                <a:solidFill>
                  <a:schemeClr val="tx1"/>
                </a:solidFill>
                <a:latin typeface="Arial" charset="0"/>
                <a:ea typeface="PMingLiU" charset="0"/>
                <a:cs typeface="Arial" charset="0"/>
              </a:defRPr>
            </a:lvl4pPr>
            <a:lvl5pPr>
              <a:defRPr sz="2000">
                <a:solidFill>
                  <a:schemeClr val="tx1"/>
                </a:solidFill>
                <a:latin typeface="Arial" charset="0"/>
                <a:ea typeface="PMingLiU" charset="0"/>
                <a:cs typeface="Arial" charset="0"/>
              </a:defRPr>
            </a:lvl5pPr>
            <a:lvl6pPr eaLnBrk="0" hangingPunct="0">
              <a:defRPr sz="2000">
                <a:solidFill>
                  <a:schemeClr val="tx1"/>
                </a:solidFill>
                <a:latin typeface="Arial" charset="0"/>
                <a:ea typeface="PMingLiU" charset="0"/>
                <a:cs typeface="Arial" charset="0"/>
              </a:defRPr>
            </a:lvl6pPr>
            <a:lvl7pPr eaLnBrk="0" hangingPunct="0">
              <a:defRPr sz="2000">
                <a:solidFill>
                  <a:schemeClr val="tx1"/>
                </a:solidFill>
                <a:latin typeface="Arial" charset="0"/>
                <a:ea typeface="PMingLiU" charset="0"/>
                <a:cs typeface="Arial" charset="0"/>
              </a:defRPr>
            </a:lvl7pPr>
            <a:lvl8pPr eaLnBrk="0" hangingPunct="0">
              <a:defRPr sz="2000">
                <a:solidFill>
                  <a:schemeClr val="tx1"/>
                </a:solidFill>
                <a:latin typeface="Arial" charset="0"/>
                <a:ea typeface="PMingLiU" charset="0"/>
                <a:cs typeface="Arial" charset="0"/>
              </a:defRPr>
            </a:lvl8pPr>
            <a:lvl9pPr eaLnBrk="0" hangingPunct="0">
              <a:defRPr sz="2000">
                <a:solidFill>
                  <a:schemeClr val="tx1"/>
                </a:solidFill>
                <a:latin typeface="Arial" charset="0"/>
                <a:ea typeface="PMingLiU" charset="0"/>
                <a:cs typeface="Arial" charset="0"/>
              </a:defRPr>
            </a:lvl9pPr>
          </a:lstStyle>
          <a:p>
            <a:pPr eaLnBrk="0" hangingPunct="0">
              <a:defRPr/>
            </a:pPr>
            <a:r>
              <a:rPr lang="zh-CN" altLang="en-US" sz="3600" b="1" u="sng">
                <a:solidFill>
                  <a:srgbClr val="FFFFFF"/>
                </a:solidFill>
              </a:rPr>
              <a:t>千禧年前论：</a:t>
            </a:r>
            <a:r>
              <a:rPr lang="en-US" sz="3600" b="1">
                <a:solidFill>
                  <a:srgbClr val="FFFFFF"/>
                </a:solidFill>
              </a:rPr>
              <a:t> </a:t>
            </a:r>
            <a:br>
              <a:rPr lang="en-US" sz="3600" b="1">
                <a:solidFill>
                  <a:srgbClr val="FFFFFF"/>
                </a:solidFill>
              </a:rPr>
            </a:br>
            <a:r>
              <a:rPr lang="zh-CN" altLang="en-US" sz="3600" b="1">
                <a:solidFill>
                  <a:srgbClr val="FFFFFF"/>
                </a:solidFill>
              </a:rPr>
              <a:t>以基督的死看为罪的献祭（结</a:t>
            </a:r>
            <a:r>
              <a:rPr lang="en-US" altLang="zh-CN" sz="3600" b="1">
                <a:solidFill>
                  <a:srgbClr val="FFFFFF"/>
                </a:solidFill>
              </a:rPr>
              <a:t>40</a:t>
            </a:r>
            <a:r>
              <a:rPr lang="en-US" sz="3600" b="1">
                <a:solidFill>
                  <a:srgbClr val="FFFFFF"/>
                </a:solidFill>
              </a:rPr>
              <a:t>:39</a:t>
            </a:r>
            <a:r>
              <a:rPr lang="zh-CN" altLang="en-US" sz="3600" b="1">
                <a:solidFill>
                  <a:srgbClr val="FFFFFF"/>
                </a:solidFill>
              </a:rPr>
              <a:t>）</a:t>
            </a:r>
            <a:endParaRPr lang="en-US" sz="3600" b="1">
              <a:solidFill>
                <a:srgbClr val="FFFFFF"/>
              </a:solidFill>
            </a:endParaRPr>
          </a:p>
        </p:txBody>
      </p:sp>
      <p:sp>
        <p:nvSpPr>
          <p:cNvPr id="10" name="Text Box 1032"/>
          <p:cNvSpPr txBox="1">
            <a:spLocks noChangeArrowheads="1"/>
          </p:cNvSpPr>
          <p:nvPr/>
        </p:nvSpPr>
        <p:spPr bwMode="auto">
          <a:xfrm>
            <a:off x="4724400" y="3121025"/>
            <a:ext cx="3886200" cy="2289175"/>
          </a:xfrm>
          <a:prstGeom prst="rect">
            <a:avLst/>
          </a:prstGeom>
          <a:noFill/>
          <a:ln>
            <a:noFill/>
          </a:ln>
          <a:effectLst>
            <a:outerShdw blurRad="63500" dist="38099" dir="2700000" algn="ctr" rotWithShape="0">
              <a:srgbClr val="FFFFFF">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PMingLiU" charset="0"/>
                <a:cs typeface="Arial" charset="0"/>
              </a:defRPr>
            </a:lvl1pPr>
            <a:lvl2pPr>
              <a:defRPr sz="2800">
                <a:solidFill>
                  <a:schemeClr val="tx1"/>
                </a:solidFill>
                <a:latin typeface="Arial" charset="0"/>
                <a:ea typeface="PMingLiU" charset="0"/>
                <a:cs typeface="Arial" charset="0"/>
              </a:defRPr>
            </a:lvl2pPr>
            <a:lvl3pPr>
              <a:defRPr sz="2400">
                <a:solidFill>
                  <a:schemeClr val="tx1"/>
                </a:solidFill>
                <a:latin typeface="Arial" charset="0"/>
                <a:ea typeface="PMingLiU" charset="0"/>
                <a:cs typeface="Arial" charset="0"/>
              </a:defRPr>
            </a:lvl3pPr>
            <a:lvl4pPr>
              <a:defRPr sz="2000">
                <a:solidFill>
                  <a:schemeClr val="tx1"/>
                </a:solidFill>
                <a:latin typeface="Arial" charset="0"/>
                <a:ea typeface="PMingLiU" charset="0"/>
                <a:cs typeface="Arial" charset="0"/>
              </a:defRPr>
            </a:lvl4pPr>
            <a:lvl5pPr>
              <a:defRPr sz="2000">
                <a:solidFill>
                  <a:schemeClr val="tx1"/>
                </a:solidFill>
                <a:latin typeface="Arial" charset="0"/>
                <a:ea typeface="PMingLiU" charset="0"/>
                <a:cs typeface="Arial" charset="0"/>
              </a:defRPr>
            </a:lvl5pPr>
            <a:lvl6pPr eaLnBrk="0" hangingPunct="0">
              <a:defRPr sz="2000">
                <a:solidFill>
                  <a:schemeClr val="tx1"/>
                </a:solidFill>
                <a:latin typeface="Arial" charset="0"/>
                <a:ea typeface="PMingLiU" charset="0"/>
                <a:cs typeface="Arial" charset="0"/>
              </a:defRPr>
            </a:lvl6pPr>
            <a:lvl7pPr eaLnBrk="0" hangingPunct="0">
              <a:defRPr sz="2000">
                <a:solidFill>
                  <a:schemeClr val="tx1"/>
                </a:solidFill>
                <a:latin typeface="Arial" charset="0"/>
                <a:ea typeface="PMingLiU" charset="0"/>
                <a:cs typeface="Arial" charset="0"/>
              </a:defRPr>
            </a:lvl7pPr>
            <a:lvl8pPr eaLnBrk="0" hangingPunct="0">
              <a:defRPr sz="2000">
                <a:solidFill>
                  <a:schemeClr val="tx1"/>
                </a:solidFill>
                <a:latin typeface="Arial" charset="0"/>
                <a:ea typeface="PMingLiU" charset="0"/>
                <a:cs typeface="Arial" charset="0"/>
              </a:defRPr>
            </a:lvl8pPr>
            <a:lvl9pPr eaLnBrk="0" hangingPunct="0">
              <a:defRPr sz="2000">
                <a:solidFill>
                  <a:schemeClr val="tx1"/>
                </a:solidFill>
                <a:latin typeface="Arial" charset="0"/>
                <a:ea typeface="PMingLiU" charset="0"/>
                <a:cs typeface="Arial" charset="0"/>
              </a:defRPr>
            </a:lvl9pPr>
          </a:lstStyle>
          <a:p>
            <a:pPr eaLnBrk="0" hangingPunct="0">
              <a:defRPr/>
            </a:pPr>
            <a:r>
              <a:rPr lang="en-US" sz="3600" b="1" u="sng">
                <a:solidFill>
                  <a:srgbClr val="FFFFFF"/>
                </a:solidFill>
              </a:rPr>
              <a:t>Amillennial</a:t>
            </a:r>
            <a:r>
              <a:rPr lang="en-US" sz="3600" b="1">
                <a:solidFill>
                  <a:srgbClr val="FFFFFF"/>
                </a:solidFill>
              </a:rPr>
              <a:t>: </a:t>
            </a:r>
            <a:br>
              <a:rPr lang="en-US" sz="3600" b="1">
                <a:solidFill>
                  <a:srgbClr val="FFFFFF"/>
                </a:solidFill>
              </a:rPr>
            </a:br>
            <a:r>
              <a:rPr lang="en-US" sz="3600" b="1">
                <a:solidFill>
                  <a:srgbClr val="FFFFFF"/>
                </a:solidFill>
              </a:rPr>
              <a:t>Abandon Normal Hermeneutic for Ezekiel 40-48</a:t>
            </a:r>
          </a:p>
        </p:txBody>
      </p:sp>
      <p:sp>
        <p:nvSpPr>
          <p:cNvPr id="240648" name="Text Box 1032"/>
          <p:cNvSpPr txBox="1">
            <a:spLocks noChangeArrowheads="1"/>
          </p:cNvSpPr>
          <p:nvPr/>
        </p:nvSpPr>
        <p:spPr bwMode="auto">
          <a:xfrm>
            <a:off x="4648200" y="3048000"/>
            <a:ext cx="3886200" cy="1754188"/>
          </a:xfrm>
          <a:prstGeom prst="rect">
            <a:avLst/>
          </a:prstGeom>
          <a:noFill/>
          <a:ln>
            <a:noFill/>
          </a:ln>
          <a:effectLst>
            <a:outerShdw blurRad="63500" dist="38099" dir="2700000" algn="ctr" rotWithShape="0">
              <a:srgbClr val="FFFFFF">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PMingLiU" charset="0"/>
                <a:cs typeface="Arial" charset="0"/>
              </a:defRPr>
            </a:lvl1pPr>
            <a:lvl2pPr>
              <a:defRPr sz="2800">
                <a:solidFill>
                  <a:schemeClr val="tx1"/>
                </a:solidFill>
                <a:latin typeface="Arial" charset="0"/>
                <a:ea typeface="PMingLiU" charset="0"/>
                <a:cs typeface="Arial" charset="0"/>
              </a:defRPr>
            </a:lvl2pPr>
            <a:lvl3pPr>
              <a:defRPr sz="2400">
                <a:solidFill>
                  <a:schemeClr val="tx1"/>
                </a:solidFill>
                <a:latin typeface="Arial" charset="0"/>
                <a:ea typeface="PMingLiU" charset="0"/>
                <a:cs typeface="Arial" charset="0"/>
              </a:defRPr>
            </a:lvl3pPr>
            <a:lvl4pPr>
              <a:defRPr sz="2000">
                <a:solidFill>
                  <a:schemeClr val="tx1"/>
                </a:solidFill>
                <a:latin typeface="Arial" charset="0"/>
                <a:ea typeface="PMingLiU" charset="0"/>
                <a:cs typeface="Arial" charset="0"/>
              </a:defRPr>
            </a:lvl4pPr>
            <a:lvl5pPr>
              <a:defRPr sz="2000">
                <a:solidFill>
                  <a:schemeClr val="tx1"/>
                </a:solidFill>
                <a:latin typeface="Arial" charset="0"/>
                <a:ea typeface="PMingLiU" charset="0"/>
                <a:cs typeface="Arial" charset="0"/>
              </a:defRPr>
            </a:lvl5pPr>
            <a:lvl6pPr eaLnBrk="0" hangingPunct="0">
              <a:defRPr sz="2000">
                <a:solidFill>
                  <a:schemeClr val="tx1"/>
                </a:solidFill>
                <a:latin typeface="Arial" charset="0"/>
                <a:ea typeface="PMingLiU" charset="0"/>
                <a:cs typeface="Arial" charset="0"/>
              </a:defRPr>
            </a:lvl6pPr>
            <a:lvl7pPr eaLnBrk="0" hangingPunct="0">
              <a:defRPr sz="2000">
                <a:solidFill>
                  <a:schemeClr val="tx1"/>
                </a:solidFill>
                <a:latin typeface="Arial" charset="0"/>
                <a:ea typeface="PMingLiU" charset="0"/>
                <a:cs typeface="Arial" charset="0"/>
              </a:defRPr>
            </a:lvl7pPr>
            <a:lvl8pPr eaLnBrk="0" hangingPunct="0">
              <a:defRPr sz="2000">
                <a:solidFill>
                  <a:schemeClr val="tx1"/>
                </a:solidFill>
                <a:latin typeface="Arial" charset="0"/>
                <a:ea typeface="PMingLiU" charset="0"/>
                <a:cs typeface="Arial" charset="0"/>
              </a:defRPr>
            </a:lvl8pPr>
            <a:lvl9pPr eaLnBrk="0" hangingPunct="0">
              <a:defRPr sz="2000">
                <a:solidFill>
                  <a:schemeClr val="tx1"/>
                </a:solidFill>
                <a:latin typeface="Arial" charset="0"/>
                <a:ea typeface="PMingLiU" charset="0"/>
                <a:cs typeface="Arial" charset="0"/>
              </a:defRPr>
            </a:lvl9pPr>
          </a:lstStyle>
          <a:p>
            <a:pPr eaLnBrk="0" hangingPunct="0">
              <a:defRPr/>
            </a:pPr>
            <a:r>
              <a:rPr lang="zh-CN" altLang="en-US" sz="3600" b="1" u="sng">
                <a:solidFill>
                  <a:srgbClr val="000000"/>
                </a:solidFill>
              </a:rPr>
              <a:t>无千禧年论：</a:t>
            </a:r>
            <a:r>
              <a:rPr lang="en-US" sz="3600" b="1">
                <a:solidFill>
                  <a:srgbClr val="000000"/>
                </a:solidFill>
              </a:rPr>
              <a:t> </a:t>
            </a:r>
            <a:br>
              <a:rPr lang="en-US" sz="3600" b="1">
                <a:solidFill>
                  <a:srgbClr val="000000"/>
                </a:solidFill>
              </a:rPr>
            </a:br>
            <a:r>
              <a:rPr lang="zh-CN" altLang="en-US" sz="3600" b="1">
                <a:solidFill>
                  <a:srgbClr val="000000"/>
                </a:solidFill>
              </a:rPr>
              <a:t>为以西结书</a:t>
            </a:r>
            <a:r>
              <a:rPr lang="en-US" altLang="zh-CN" sz="3600" b="1">
                <a:solidFill>
                  <a:srgbClr val="000000"/>
                </a:solidFill>
              </a:rPr>
              <a:t>40-48</a:t>
            </a:r>
            <a:r>
              <a:rPr lang="zh-CN" altLang="en-US" sz="3600" b="1">
                <a:solidFill>
                  <a:srgbClr val="000000"/>
                </a:solidFill>
              </a:rPr>
              <a:t>抛弃普遍诠释学</a:t>
            </a:r>
            <a:endParaRPr lang="en-US" sz="3600" b="1">
              <a:solidFill>
                <a:srgbClr val="000000"/>
              </a:solidFill>
            </a:endParaRPr>
          </a:p>
        </p:txBody>
      </p:sp>
      <p:sp>
        <p:nvSpPr>
          <p:cNvPr id="319496" name="AutoShape 1033"/>
          <p:cNvSpPr>
            <a:spLocks noChangeArrowheads="1"/>
          </p:cNvSpPr>
          <p:nvPr/>
        </p:nvSpPr>
        <p:spPr bwMode="auto">
          <a:xfrm rot="-8073558">
            <a:off x="3314700" y="723900"/>
            <a:ext cx="2514600" cy="2438400"/>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lnTo>
                  <a:pt x="15429" y="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319497" name="Text Box 1034"/>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CC"/>
                </a:solidFill>
                <a:latin typeface="Arial" charset="0"/>
                <a:cs typeface="PMingLiU" charset="0"/>
              </a:rPr>
              <a:t>525</a:t>
            </a:r>
            <a:endParaRPr lang="en-US" b="1">
              <a:solidFill>
                <a:srgbClr val="FFCC66"/>
              </a:solidFill>
              <a:latin typeface="Arial" charset="0"/>
              <a:cs typeface="PMingLiU"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06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06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7" grpId="0"/>
      <p:bldP spid="10" grpId="0"/>
      <p:bldP spid="240648"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ChangeArrowheads="1"/>
          </p:cNvSpPr>
          <p:nvPr/>
        </p:nvSpPr>
        <p:spPr bwMode="auto">
          <a:xfrm>
            <a:off x="0" y="0"/>
            <a:ext cx="9144000" cy="6858000"/>
          </a:xfrm>
          <a:prstGeom prst="rect">
            <a:avLst/>
          </a:prstGeom>
          <a:solidFill>
            <a:srgbClr val="3333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CC"/>
              </a:solidFill>
              <a:latin typeface="Arial" charset="0"/>
              <a:cs typeface="PMingLiU" charset="0"/>
            </a:endParaRPr>
          </a:p>
        </p:txBody>
      </p:sp>
      <p:sp>
        <p:nvSpPr>
          <p:cNvPr id="320514" name="Rectangle 3"/>
          <p:cNvSpPr>
            <a:spLocks noGrp="1" noChangeArrowheads="1"/>
          </p:cNvSpPr>
          <p:nvPr>
            <p:ph type="ctrTitle"/>
          </p:nvPr>
        </p:nvSpPr>
        <p:spPr>
          <a:xfrm>
            <a:off x="0" y="0"/>
            <a:ext cx="9144000" cy="762000"/>
          </a:xfrm>
          <a:solidFill>
            <a:schemeClr val="bg1"/>
          </a:solidFill>
        </p:spPr>
        <p:txBody>
          <a:bodyPr/>
          <a:lstStyle/>
          <a:p>
            <a:pPr algn="ctr"/>
            <a:r>
              <a:rPr lang="zh-CN" altLang="en-US" b="1">
                <a:latin typeface="Arial" charset="0"/>
                <a:ea typeface="PMingLiU" charset="0"/>
              </a:rPr>
              <a:t>为什么千禧年的献祭？</a:t>
            </a:r>
            <a:endParaRPr lang="en-US" b="1">
              <a:latin typeface="Arial" charset="0"/>
              <a:ea typeface="PMingLiU" charset="0"/>
            </a:endParaRPr>
          </a:p>
        </p:txBody>
      </p:sp>
      <p:pic>
        <p:nvPicPr>
          <p:cNvPr id="320515" name="Picture 4" descr="Cross-4"/>
          <p:cNvPicPr>
            <a:picLocks noChangeAspect="1" noChangeArrowheads="1"/>
          </p:cNvPicPr>
          <p:nvPr/>
        </p:nvPicPr>
        <p:blipFill>
          <a:blip r:embed="rId2" cstate="screen">
            <a:lum bright="-6000"/>
            <a:extLst>
              <a:ext uri="{28A0092B-C50C-407E-A947-70E740481C1C}">
                <a14:useLocalDpi xmlns:a14="http://schemas.microsoft.com/office/drawing/2010/main" val="0"/>
              </a:ext>
            </a:extLst>
          </a:blip>
          <a:srcRect/>
          <a:stretch>
            <a:fillRect/>
          </a:stretch>
        </p:blipFill>
        <p:spPr bwMode="auto">
          <a:xfrm>
            <a:off x="3603625" y="762000"/>
            <a:ext cx="1936750" cy="177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0516" name="Picture 5" descr="templesacrifices"/>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0" y="762000"/>
            <a:ext cx="3024188" cy="211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6" name="Text Box 6"/>
          <p:cNvSpPr txBox="1">
            <a:spLocks noChangeArrowheads="1"/>
          </p:cNvSpPr>
          <p:nvPr/>
        </p:nvSpPr>
        <p:spPr bwMode="auto">
          <a:xfrm>
            <a:off x="9525" y="2819400"/>
            <a:ext cx="3952875" cy="1200150"/>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PMingLiU" charset="0"/>
                <a:cs typeface="Arial" charset="0"/>
              </a:defRPr>
            </a:lvl1pPr>
            <a:lvl2pPr>
              <a:defRPr sz="2800">
                <a:solidFill>
                  <a:schemeClr val="tx1"/>
                </a:solidFill>
                <a:latin typeface="Arial" charset="0"/>
                <a:ea typeface="PMingLiU" charset="0"/>
                <a:cs typeface="Arial" charset="0"/>
              </a:defRPr>
            </a:lvl2pPr>
            <a:lvl3pPr>
              <a:defRPr sz="2400">
                <a:solidFill>
                  <a:schemeClr val="tx1"/>
                </a:solidFill>
                <a:latin typeface="Arial" charset="0"/>
                <a:ea typeface="PMingLiU" charset="0"/>
                <a:cs typeface="Arial" charset="0"/>
              </a:defRPr>
            </a:lvl3pPr>
            <a:lvl4pPr>
              <a:defRPr sz="2000">
                <a:solidFill>
                  <a:schemeClr val="tx1"/>
                </a:solidFill>
                <a:latin typeface="Arial" charset="0"/>
                <a:ea typeface="PMingLiU" charset="0"/>
                <a:cs typeface="Arial" charset="0"/>
              </a:defRPr>
            </a:lvl4pPr>
            <a:lvl5pPr>
              <a:defRPr sz="2000">
                <a:solidFill>
                  <a:schemeClr val="tx1"/>
                </a:solidFill>
                <a:latin typeface="Arial" charset="0"/>
                <a:ea typeface="PMingLiU" charset="0"/>
                <a:cs typeface="Arial" charset="0"/>
              </a:defRPr>
            </a:lvl5pPr>
            <a:lvl6pPr eaLnBrk="0" hangingPunct="0">
              <a:defRPr sz="2000">
                <a:solidFill>
                  <a:schemeClr val="tx1"/>
                </a:solidFill>
                <a:latin typeface="Arial" charset="0"/>
                <a:ea typeface="PMingLiU" charset="0"/>
                <a:cs typeface="Arial" charset="0"/>
              </a:defRPr>
            </a:lvl6pPr>
            <a:lvl7pPr eaLnBrk="0" hangingPunct="0">
              <a:defRPr sz="2000">
                <a:solidFill>
                  <a:schemeClr val="tx1"/>
                </a:solidFill>
                <a:latin typeface="Arial" charset="0"/>
                <a:ea typeface="PMingLiU" charset="0"/>
                <a:cs typeface="Arial" charset="0"/>
              </a:defRPr>
            </a:lvl7pPr>
            <a:lvl8pPr eaLnBrk="0" hangingPunct="0">
              <a:defRPr sz="2000">
                <a:solidFill>
                  <a:schemeClr val="tx1"/>
                </a:solidFill>
                <a:latin typeface="Arial" charset="0"/>
                <a:ea typeface="PMingLiU" charset="0"/>
                <a:cs typeface="Arial" charset="0"/>
              </a:defRPr>
            </a:lvl8pPr>
            <a:lvl9pPr eaLnBrk="0" hangingPunct="0">
              <a:defRPr sz="2000">
                <a:solidFill>
                  <a:schemeClr val="tx1"/>
                </a:solidFill>
                <a:latin typeface="Arial" charset="0"/>
                <a:ea typeface="PMingLiU" charset="0"/>
                <a:cs typeface="Arial" charset="0"/>
              </a:defRPr>
            </a:lvl9pPr>
          </a:lstStyle>
          <a:p>
            <a:pPr eaLnBrk="0" hangingPunct="0">
              <a:defRPr/>
            </a:pPr>
            <a:r>
              <a:rPr lang="zh-CN" altLang="en-US" sz="3600" b="1" u="sng">
                <a:solidFill>
                  <a:srgbClr val="FFFFFF"/>
                </a:solidFill>
              </a:rPr>
              <a:t>十架前：</a:t>
            </a:r>
            <a:r>
              <a:rPr lang="en-US" sz="3600" b="1">
                <a:solidFill>
                  <a:srgbClr val="FFFFFF"/>
                </a:solidFill>
              </a:rPr>
              <a:t> </a:t>
            </a:r>
            <a:br>
              <a:rPr lang="en-US" sz="3600" b="1">
                <a:solidFill>
                  <a:srgbClr val="FFFFFF"/>
                </a:solidFill>
              </a:rPr>
            </a:br>
            <a:r>
              <a:rPr lang="zh-CN" altLang="en-US" sz="3600" b="1">
                <a:solidFill>
                  <a:srgbClr val="FFFFFF"/>
                </a:solidFill>
              </a:rPr>
              <a:t>向基督的死</a:t>
            </a:r>
            <a:r>
              <a:rPr lang="zh-CN" altLang="en-US" sz="3600" b="1">
                <a:solidFill>
                  <a:srgbClr val="FFFF00"/>
                </a:solidFill>
              </a:rPr>
              <a:t>往前</a:t>
            </a:r>
            <a:r>
              <a:rPr lang="zh-CN" altLang="en-US" sz="3600" b="1">
                <a:solidFill>
                  <a:srgbClr val="FFFFFF"/>
                </a:solidFill>
              </a:rPr>
              <a:t>看</a:t>
            </a:r>
            <a:endParaRPr lang="en-US" sz="3600" b="1">
              <a:solidFill>
                <a:srgbClr val="FFFFFF"/>
              </a:solidFill>
            </a:endParaRPr>
          </a:p>
        </p:txBody>
      </p:sp>
      <p:pic>
        <p:nvPicPr>
          <p:cNvPr id="261127" name="Picture 7" descr="templesacrifices"/>
          <p:cNvPicPr>
            <a:picLocks noChangeAspect="1" noChangeArrowheads="1"/>
          </p:cNvPicPr>
          <p:nvPr/>
        </p:nvPicPr>
        <p:blipFill>
          <a:blip r:embed="rId3" cstate="screen">
            <a:lum bright="-6000"/>
            <a:extLst>
              <a:ext uri="{28A0092B-C50C-407E-A947-70E740481C1C}">
                <a14:useLocalDpi xmlns:a14="http://schemas.microsoft.com/office/drawing/2010/main" val="0"/>
              </a:ext>
            </a:extLst>
          </a:blip>
          <a:srcRect/>
          <a:stretch>
            <a:fillRect/>
          </a:stretch>
        </p:blipFill>
        <p:spPr bwMode="auto">
          <a:xfrm>
            <a:off x="6119813" y="762000"/>
            <a:ext cx="3024187" cy="211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8" name="Text Box 8"/>
          <p:cNvSpPr txBox="1">
            <a:spLocks noChangeArrowheads="1"/>
          </p:cNvSpPr>
          <p:nvPr/>
        </p:nvSpPr>
        <p:spPr bwMode="auto">
          <a:xfrm>
            <a:off x="5638800" y="2819400"/>
            <a:ext cx="3352800" cy="1754188"/>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sz="3600" b="1" u="sng">
                <a:solidFill>
                  <a:srgbClr val="FFFFFF"/>
                </a:solidFill>
                <a:latin typeface="Arial" charset="0"/>
                <a:cs typeface="PMingLiU" charset="0"/>
              </a:rPr>
              <a:t>十架后：</a:t>
            </a:r>
            <a:endParaRPr lang="en-US" altLang="zh-CN" sz="3600" b="1" u="sng">
              <a:solidFill>
                <a:srgbClr val="FFFFFF"/>
              </a:solidFill>
              <a:latin typeface="Arial" charset="0"/>
              <a:cs typeface="Arial" charset="0"/>
            </a:endParaRPr>
          </a:p>
          <a:p>
            <a:r>
              <a:rPr lang="zh-CN" altLang="en-US" sz="3600" b="1">
                <a:solidFill>
                  <a:srgbClr val="FFFF00"/>
                </a:solidFill>
                <a:latin typeface="Arial" charset="0"/>
                <a:cs typeface="PMingLiU" charset="0"/>
              </a:rPr>
              <a:t>往后</a:t>
            </a:r>
            <a:r>
              <a:rPr lang="zh-CN" altLang="en-US" sz="3600" b="1">
                <a:solidFill>
                  <a:srgbClr val="FFFFFF"/>
                </a:solidFill>
                <a:latin typeface="Arial" charset="0"/>
                <a:cs typeface="PMingLiU" charset="0"/>
              </a:rPr>
              <a:t>看基督的死</a:t>
            </a:r>
            <a:endParaRPr lang="en-US" sz="3600" b="1">
              <a:solidFill>
                <a:srgbClr val="FFFFFF"/>
              </a:solidFill>
              <a:latin typeface="Arial" charset="0"/>
              <a:cs typeface="PMingLiU" charset="0"/>
            </a:endParaRPr>
          </a:p>
        </p:txBody>
      </p:sp>
      <p:sp>
        <p:nvSpPr>
          <p:cNvPr id="261129" name="AutoShape 9"/>
          <p:cNvSpPr>
            <a:spLocks noChangeArrowheads="1"/>
          </p:cNvSpPr>
          <p:nvPr/>
        </p:nvSpPr>
        <p:spPr bwMode="auto">
          <a:xfrm>
            <a:off x="23622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61130" name="AutoShape 10"/>
          <p:cNvSpPr>
            <a:spLocks noChangeArrowheads="1"/>
          </p:cNvSpPr>
          <p:nvPr/>
        </p:nvSpPr>
        <p:spPr bwMode="auto">
          <a:xfrm rot="10800000">
            <a:off x="5334000" y="1219200"/>
            <a:ext cx="14478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61131" name="Text Box 11"/>
          <p:cNvSpPr txBox="1">
            <a:spLocks noChangeArrowheads="1"/>
          </p:cNvSpPr>
          <p:nvPr/>
        </p:nvSpPr>
        <p:spPr bwMode="auto">
          <a:xfrm>
            <a:off x="228600" y="4800600"/>
            <a:ext cx="8686800" cy="1816100"/>
          </a:xfrm>
          <a:prstGeom prst="rect">
            <a:avLst/>
          </a:prstGeom>
          <a:solidFill>
            <a:srgbClr val="000000"/>
          </a:solidFill>
          <a:ln>
            <a:noFill/>
          </a:ln>
          <a:effectLst>
            <a:outerShdw blurRad="63500" dist="38099" dir="2700000" algn="ctr" rotWithShape="0">
              <a:schemeClr val="bg1">
                <a:alpha val="74997"/>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81000" indent="-3810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Tx/>
              <a:buChar char="•"/>
            </a:pPr>
            <a:r>
              <a:rPr lang="zh-CN" altLang="en-US" sz="2800" b="1">
                <a:solidFill>
                  <a:srgbClr val="FFFFFF"/>
                </a:solidFill>
                <a:latin typeface="Arial" charset="0"/>
                <a:cs typeface="PMingLiU" charset="0"/>
              </a:rPr>
              <a:t>神权：似罪的悔罪（约壹</a:t>
            </a:r>
            <a:r>
              <a:rPr lang="en-US" altLang="ja-JP" sz="2800" b="1">
                <a:solidFill>
                  <a:srgbClr val="FFFFFF"/>
                </a:solidFill>
                <a:latin typeface="Arial" charset="0"/>
                <a:cs typeface="Arial" charset="0"/>
              </a:rPr>
              <a:t>1:9</a:t>
            </a:r>
            <a:r>
              <a:rPr lang="zh-CN" altLang="en-US" sz="2800" b="1">
                <a:solidFill>
                  <a:srgbClr val="FFFFFF"/>
                </a:solidFill>
                <a:latin typeface="Arial" charset="0"/>
                <a:cs typeface="PMingLiU" charset="0"/>
              </a:rPr>
              <a:t>）</a:t>
            </a:r>
            <a:endParaRPr lang="en-US" altLang="zh-CN" sz="2800" b="1">
              <a:solidFill>
                <a:srgbClr val="FFFFFF"/>
              </a:solidFill>
              <a:latin typeface="Arial" charset="0"/>
              <a:cs typeface="Arial" charset="0"/>
            </a:endParaRPr>
          </a:p>
          <a:p>
            <a:pPr>
              <a:buFontTx/>
              <a:buChar char="•"/>
            </a:pPr>
            <a:r>
              <a:rPr lang="zh-CN" altLang="en-US" sz="2800" b="1">
                <a:solidFill>
                  <a:srgbClr val="FFFFFF"/>
                </a:solidFill>
                <a:latin typeface="Arial" charset="0"/>
                <a:cs typeface="PMingLiU" charset="0"/>
              </a:rPr>
              <a:t>纪念：似圣餐，往后看</a:t>
            </a:r>
            <a:endParaRPr lang="en-US" altLang="ja-JP" sz="2800" b="1">
              <a:solidFill>
                <a:srgbClr val="FFFFFF"/>
              </a:solidFill>
              <a:latin typeface="Arial" charset="0"/>
              <a:cs typeface="Arial" charset="0"/>
            </a:endParaRPr>
          </a:p>
          <a:p>
            <a:pPr>
              <a:buFontTx/>
              <a:buChar char="•"/>
            </a:pPr>
            <a:r>
              <a:rPr lang="zh-CN" altLang="en-US" sz="2800" b="1" u="sng">
                <a:solidFill>
                  <a:srgbClr val="FFFFFF"/>
                </a:solidFill>
                <a:latin typeface="Arial" charset="0"/>
                <a:cs typeface="PMingLiU" charset="0"/>
              </a:rPr>
              <a:t>保罗</a:t>
            </a:r>
            <a:r>
              <a:rPr lang="zh-CN" altLang="en-US" sz="2800" b="1">
                <a:solidFill>
                  <a:srgbClr val="FFFFFF"/>
                </a:solidFill>
                <a:latin typeface="Arial" charset="0"/>
                <a:cs typeface="PMingLiU" charset="0"/>
              </a:rPr>
              <a:t>于主后</a:t>
            </a:r>
            <a:r>
              <a:rPr lang="en-US" altLang="zh-CN" sz="2800" b="1">
                <a:solidFill>
                  <a:srgbClr val="FFFFFF"/>
                </a:solidFill>
                <a:latin typeface="Arial" charset="0"/>
                <a:cs typeface="Arial" charset="0"/>
              </a:rPr>
              <a:t>57</a:t>
            </a:r>
            <a:r>
              <a:rPr lang="zh-CN" altLang="en-US" sz="2800" b="1">
                <a:solidFill>
                  <a:srgbClr val="FFFFFF"/>
                </a:solidFill>
                <a:latin typeface="Arial" charset="0"/>
                <a:cs typeface="PMingLiU" charset="0"/>
              </a:rPr>
              <a:t>在没有看到一个“离题的问题”下献了一个圣殿祭（徒</a:t>
            </a:r>
            <a:r>
              <a:rPr lang="en-US" altLang="zh-CN" sz="2800" b="1">
                <a:solidFill>
                  <a:srgbClr val="FFFFFF"/>
                </a:solidFill>
                <a:latin typeface="Arial" charset="0"/>
                <a:cs typeface="Arial" charset="0"/>
              </a:rPr>
              <a:t>21</a:t>
            </a:r>
            <a:r>
              <a:rPr lang="en-US" altLang="ja-JP" sz="2800" b="1">
                <a:solidFill>
                  <a:srgbClr val="FFFFFF"/>
                </a:solidFill>
                <a:latin typeface="Arial" charset="0"/>
                <a:cs typeface="Arial" charset="0"/>
              </a:rPr>
              <a:t>:26)</a:t>
            </a:r>
            <a:r>
              <a:rPr lang="zh-CN" altLang="en-US" sz="2800" b="1">
                <a:solidFill>
                  <a:srgbClr val="FFFFFF"/>
                </a:solidFill>
                <a:latin typeface="Arial" charset="0"/>
                <a:cs typeface="PMingLiU" charset="0"/>
              </a:rPr>
              <a:t>。</a:t>
            </a:r>
            <a:endParaRPr lang="en-US" sz="2800" b="1">
              <a:solidFill>
                <a:srgbClr val="FFFFFF"/>
              </a:solidFill>
              <a:latin typeface="Arial" charset="0"/>
              <a:cs typeface="PMingLiU" charset="0"/>
            </a:endParaRPr>
          </a:p>
        </p:txBody>
      </p:sp>
      <p:sp>
        <p:nvSpPr>
          <p:cNvPr id="320523" name="Text Box 12"/>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CC"/>
                </a:solidFill>
                <a:latin typeface="Arial" charset="0"/>
                <a:cs typeface="PMingLiU" charset="0"/>
              </a:rPr>
              <a:t>527</a:t>
            </a:r>
            <a:endParaRPr lang="en-US" b="1">
              <a:solidFill>
                <a:srgbClr val="FFCC66"/>
              </a:solidFill>
              <a:latin typeface="Arial" charset="0"/>
              <a:cs typeface="PMingLiU"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1126"/>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261129"/>
                                        </p:tgtEl>
                                        <p:attrNameLst>
                                          <p:attrName>style.visibility</p:attrName>
                                        </p:attrNameLst>
                                      </p:cBhvr>
                                      <p:to>
                                        <p:strVal val="visible"/>
                                      </p:to>
                                    </p:set>
                                    <p:animEffect transition="in" filter="wipe(left)">
                                      <p:cBhvr>
                                        <p:cTn id="10" dur="500"/>
                                        <p:tgtEl>
                                          <p:spTgt spid="26112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11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1127"/>
                                        </p:tgtEl>
                                        <p:attrNameLst>
                                          <p:attrName>style.visibility</p:attrName>
                                        </p:attrNameLst>
                                      </p:cBhvr>
                                      <p:to>
                                        <p:strVal val="visible"/>
                                      </p:to>
                                    </p:set>
                                  </p:childTnLst>
                                </p:cTn>
                              </p:par>
                              <p:par>
                                <p:cTn id="17" presetID="22" presetClass="entr" presetSubtype="2" fill="hold" grpId="0" nodeType="withEffect">
                                  <p:stCondLst>
                                    <p:cond delay="0"/>
                                  </p:stCondLst>
                                  <p:childTnLst>
                                    <p:set>
                                      <p:cBhvr>
                                        <p:cTn id="18" dur="1" fill="hold">
                                          <p:stCondLst>
                                            <p:cond delay="0"/>
                                          </p:stCondLst>
                                        </p:cTn>
                                        <p:tgtEl>
                                          <p:spTgt spid="261130"/>
                                        </p:tgtEl>
                                        <p:attrNameLst>
                                          <p:attrName>style.visibility</p:attrName>
                                        </p:attrNameLst>
                                      </p:cBhvr>
                                      <p:to>
                                        <p:strVal val="visible"/>
                                      </p:to>
                                    </p:set>
                                    <p:animEffect transition="in" filter="wipe(right)">
                                      <p:cBhvr>
                                        <p:cTn id="19" dur="500"/>
                                        <p:tgtEl>
                                          <p:spTgt spid="261130"/>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61131">
                                            <p:bg/>
                                          </p:spTgt>
                                        </p:tgtEl>
                                        <p:attrNameLst>
                                          <p:attrName>style.visibility</p:attrName>
                                        </p:attrNameLst>
                                      </p:cBhvr>
                                      <p:to>
                                        <p:strVal val="visible"/>
                                      </p:to>
                                    </p:set>
                                    <p:animEffect transition="in" filter="dissolve">
                                      <p:cBhvr>
                                        <p:cTn id="22" dur="500"/>
                                        <p:tgtEl>
                                          <p:spTgt spid="261131">
                                            <p:bg/>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1131">
                                            <p:txEl>
                                              <p:pRg st="0" end="0"/>
                                            </p:txEl>
                                          </p:spTgt>
                                        </p:tgtEl>
                                        <p:attrNameLst>
                                          <p:attrName>style.visibility</p:attrName>
                                        </p:attrNameLst>
                                      </p:cBhvr>
                                      <p:to>
                                        <p:strVal val="visible"/>
                                      </p:to>
                                    </p:set>
                                    <p:animEffect transition="in" filter="dissolve">
                                      <p:cBhvr>
                                        <p:cTn id="27" dur="500"/>
                                        <p:tgtEl>
                                          <p:spTgt spid="261131">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1131">
                                            <p:txEl>
                                              <p:pRg st="1" end="1"/>
                                            </p:txEl>
                                          </p:spTgt>
                                        </p:tgtEl>
                                        <p:attrNameLst>
                                          <p:attrName>style.visibility</p:attrName>
                                        </p:attrNameLst>
                                      </p:cBhvr>
                                      <p:to>
                                        <p:strVal val="visible"/>
                                      </p:to>
                                    </p:set>
                                    <p:animEffect transition="in" filter="dissolve">
                                      <p:cBhvr>
                                        <p:cTn id="32" dur="500"/>
                                        <p:tgtEl>
                                          <p:spTgt spid="261131">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61131">
                                            <p:txEl>
                                              <p:pRg st="2" end="2"/>
                                            </p:txEl>
                                          </p:spTgt>
                                        </p:tgtEl>
                                        <p:attrNameLst>
                                          <p:attrName>style.visibility</p:attrName>
                                        </p:attrNameLst>
                                      </p:cBhvr>
                                      <p:to>
                                        <p:strVal val="visible"/>
                                      </p:to>
                                    </p:set>
                                    <p:animEffect transition="in" filter="dissolve">
                                      <p:cBhvr>
                                        <p:cTn id="37" dur="500"/>
                                        <p:tgtEl>
                                          <p:spTgt spid="2611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6" grpId="0"/>
      <p:bldP spid="261128" grpId="0"/>
      <p:bldP spid="261129" grpId="0" animBg="1"/>
      <p:bldP spid="261130" grpId="0" animBg="1"/>
      <p:bldP spid="261131" grpId="0" build="p" animBg="1"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撒加利亚通过鼓励犹大全国以重建圣殿来回应他们列国中与神建立的独特的约，并为弥赛亚而预备犹大，使他们看清将来与弥赛亚一同做王时的诸多祝福。</a:t>
            </a:r>
            <a:endParaRPr kumimoji="0" lang="en-US" altLang="zh-CN"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dirty="0">
                <a:solidFill>
                  <a:srgbClr val="FFFFFF"/>
                </a:solidFill>
                <a:latin typeface="Arial"/>
                <a:cs typeface="Arial"/>
              </a:rPr>
              <a:t>撒迦利亚</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649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346</a:t>
            </a:r>
          </a:p>
        </p:txBody>
      </p:sp>
    </p:spTree>
    <p:extLst>
      <p:ext uri="{BB962C8B-B14F-4D97-AF65-F5344CB8AC3E}">
        <p14:creationId xmlns:p14="http://schemas.microsoft.com/office/powerpoint/2010/main" val="2776612678"/>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86000"/>
            <a:ext cx="9144000" cy="4572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3999" cy="1080120"/>
          </a:xfrm>
          <a:solidFill>
            <a:srgbClr val="000000"/>
          </a:solidFill>
          <a:effectLst/>
        </p:spPr>
        <p:txBody>
          <a:bodyPr/>
          <a:lstStyle/>
          <a:p>
            <a:pPr>
              <a:defRPr/>
            </a:pPr>
            <a:r>
              <a:rPr lang="zh-CN" altLang="en-US" b="1" dirty="0">
                <a:effectLst/>
                <a:latin typeface="Arial" charset="0"/>
                <a:ea typeface="ＭＳ Ｐゴシック" charset="0"/>
                <a:cs typeface="ＭＳ Ｐゴシック" charset="0"/>
              </a:rPr>
              <a:t>思考问题</a:t>
            </a:r>
            <a:endParaRPr lang="en-US" b="1" dirty="0">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196752"/>
            <a:ext cx="9143999" cy="26642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你如何</a:t>
            </a:r>
            <a:r>
              <a:rPr kumimoji="0" lang="zh-CN" altLang="en-US" sz="3600" b="1" i="0" u="none" strike="noStrike" kern="1200" cap="none" spc="0" normalizeH="0" baseline="0" noProof="0" dirty="0">
                <a:ln>
                  <a:noFill/>
                </a:ln>
                <a:solidFill>
                  <a:srgbClr val="800000"/>
                </a:solidFill>
                <a:effectLst>
                  <a:glow rad="127000">
                    <a:srgbClr val="FFFFFF"/>
                  </a:glow>
                </a:effectLst>
                <a:uLnTx/>
                <a:uFillTx/>
                <a:latin typeface="Arial" charset="0"/>
                <a:ea typeface="ＭＳ Ｐゴシック" charset="0"/>
                <a:cs typeface="ＭＳ Ｐゴシック" charset="0"/>
              </a:rPr>
              <a:t>更好地理解</a:t>
            </a:r>
            <a:r>
              <a:rPr kumimoji="0" lang="zh-CN" alt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你在基督里升高的</a:t>
            </a:r>
            <a:r>
              <a:rPr lang="zh-CN" altLang="en-US" sz="3600" b="1" dirty="0">
                <a:solidFill>
                  <a:srgbClr val="000000"/>
                </a:solidFill>
                <a:effectLst>
                  <a:glow rad="127000">
                    <a:srgbClr val="FFFFFF"/>
                  </a:glow>
                </a:effectLst>
                <a:latin typeface="Arial" charset="0"/>
                <a:ea typeface="ＭＳ Ｐゴシック" charset="0"/>
                <a:cs typeface="ＭＳ Ｐゴシック" charset="0"/>
              </a:rPr>
              <a:t>地位</a:t>
            </a: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lang="zh-CN" altLang="en-US" sz="3600" b="1" dirty="0">
                <a:solidFill>
                  <a:srgbClr val="000000"/>
                </a:solidFill>
                <a:effectLst>
                  <a:glow rad="127000">
                    <a:srgbClr val="FFFFFF"/>
                  </a:glow>
                </a:effectLst>
                <a:latin typeface="Arial" charset="0"/>
                <a:ea typeface="ＭＳ Ｐゴシック" charset="0"/>
                <a:cs typeface="ＭＳ Ｐゴシック" charset="0"/>
              </a:rPr>
              <a:t>知道基督再来时你将和他一同掌权，这如何使你</a:t>
            </a:r>
            <a:r>
              <a:rPr kumimoji="0" lang="zh-CN" altLang="en-US" sz="3600" b="1" i="0" u="none" strike="noStrike" kern="1200" cap="none" spc="0" normalizeH="0" baseline="0" noProof="0" dirty="0">
                <a:ln>
                  <a:noFill/>
                </a:ln>
                <a:solidFill>
                  <a:srgbClr val="800000"/>
                </a:solidFill>
                <a:effectLst>
                  <a:glow rad="127000">
                    <a:srgbClr val="FFFFFF"/>
                  </a:glow>
                </a:effectLst>
                <a:uLnTx/>
                <a:uFillTx/>
                <a:latin typeface="Arial" charset="0"/>
                <a:ea typeface="ＭＳ Ｐゴシック" charset="0"/>
                <a:cs typeface="ＭＳ Ｐゴシック" charset="0"/>
              </a:rPr>
              <a:t>更好地服侍</a:t>
            </a:r>
            <a:r>
              <a:rPr kumimoji="0" lang="zh-CN" alt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基督</a:t>
            </a: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p>
        </p:txBody>
      </p:sp>
    </p:spTree>
    <p:extLst>
      <p:ext uri="{BB962C8B-B14F-4D97-AF65-F5344CB8AC3E}">
        <p14:creationId xmlns:p14="http://schemas.microsoft.com/office/powerpoint/2010/main" val="39901260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4">
                                            <p:txEl>
                                              <p:pRg st="1" end="1"/>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538" name="Rectangle 3"/>
          <p:cNvSpPr>
            <a:spLocks noGrp="1" noRot="1" noChangeArrowheads="1"/>
          </p:cNvSpPr>
          <p:nvPr>
            <p:ph type="title" idx="4294967295"/>
          </p:nvPr>
        </p:nvSpPr>
        <p:spPr>
          <a:xfrm>
            <a:off x="457200" y="274638"/>
            <a:ext cx="5943600" cy="563562"/>
          </a:xfrm>
          <a:solidFill>
            <a:schemeClr val="bg1"/>
          </a:solidFill>
          <a:ln>
            <a:solidFill>
              <a:schemeClr val="bg2"/>
            </a:solidFill>
          </a:ln>
        </p:spPr>
        <p:txBody>
          <a:bodyPr/>
          <a:lstStyle/>
          <a:p>
            <a:r>
              <a:rPr lang="zh-CN" altLang="en-US" sz="3600">
                <a:effectLst/>
                <a:latin typeface="Arial" charset="0"/>
                <a:cs typeface="Arial" charset="0"/>
              </a:rPr>
              <a:t>千禧年的耶路撒冷</a:t>
            </a:r>
            <a:endParaRPr lang="en-US" sz="3600">
              <a:effectLst/>
              <a:latin typeface="Arial" charset="0"/>
              <a:cs typeface="Arial" charset="0"/>
            </a:endParaRPr>
          </a:p>
        </p:txBody>
      </p:sp>
      <p:sp>
        <p:nvSpPr>
          <p:cNvPr id="236548" name="AutoShape 4"/>
          <p:cNvSpPr>
            <a:spLocks noChangeArrowheads="1"/>
          </p:cNvSpPr>
          <p:nvPr/>
        </p:nvSpPr>
        <p:spPr bwMode="auto">
          <a:xfrm>
            <a:off x="5181600" y="1676400"/>
            <a:ext cx="533400" cy="533400"/>
          </a:xfrm>
          <a:prstGeom prst="star4">
            <a:avLst>
              <a:gd name="adj" fmla="val 12500"/>
            </a:avLst>
          </a:prstGeom>
          <a:solidFill>
            <a:srgbClr val="FF0000"/>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hangingPunct="0">
              <a:defRPr/>
            </a:pPr>
            <a:endParaRPr lang="en-US" sz="1800">
              <a:solidFill>
                <a:srgbClr val="FFFFFF"/>
              </a:solidFill>
              <a:latin typeface="Arial" charset="0"/>
              <a:ea typeface="MS PGothic" charset="0"/>
              <a:cs typeface="MS PGothic" charset="0"/>
            </a:endParaRPr>
          </a:p>
        </p:txBody>
      </p:sp>
      <p:sp>
        <p:nvSpPr>
          <p:cNvPr id="236549"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spAutoFit/>
          </a:bodyPr>
          <a:lstStyle/>
          <a:p>
            <a:pPr>
              <a:defRPr/>
            </a:pPr>
            <a:endParaRPr lang="en-US">
              <a:cs typeface="MS PGothic" charset="0"/>
            </a:endParaRPr>
          </a:p>
        </p:txBody>
      </p:sp>
      <p:sp>
        <p:nvSpPr>
          <p:cNvPr id="236550"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spAutoFit/>
          </a:bodyPr>
          <a:lstStyle/>
          <a:p>
            <a:pPr>
              <a:defRPr/>
            </a:pPr>
            <a:endParaRPr lang="en-US">
              <a:cs typeface="MS PGothic" charset="0"/>
            </a:endParaRPr>
          </a:p>
        </p:txBody>
      </p:sp>
      <p:sp>
        <p:nvSpPr>
          <p:cNvPr id="236551"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spAutoFit/>
          </a:bodyPr>
          <a:lstStyle/>
          <a:p>
            <a:pPr>
              <a:defRPr/>
            </a:pPr>
            <a:endParaRPr lang="en-US">
              <a:cs typeface="MS PGothic" charset="0"/>
            </a:endParaRPr>
          </a:p>
        </p:txBody>
      </p:sp>
      <p:sp>
        <p:nvSpPr>
          <p:cNvPr id="236552"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spAutoFit/>
          </a:bodyPr>
          <a:lstStyle/>
          <a:p>
            <a:pPr>
              <a:defRPr/>
            </a:pPr>
            <a:endParaRPr lang="en-US">
              <a:cs typeface="MS PGothic" charset="0"/>
            </a:endParaRPr>
          </a:p>
        </p:txBody>
      </p:sp>
      <p:sp>
        <p:nvSpPr>
          <p:cNvPr id="236553"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spAutoFit/>
          </a:bodyPr>
          <a:lstStyle/>
          <a:p>
            <a:pPr>
              <a:defRPr/>
            </a:pPr>
            <a:endParaRPr lang="en-US">
              <a:cs typeface="MS PGothic" charset="0"/>
            </a:endParaRPr>
          </a:p>
        </p:txBody>
      </p:sp>
      <p:sp>
        <p:nvSpPr>
          <p:cNvPr id="236554"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spAutoFit/>
          </a:bodyPr>
          <a:lstStyle/>
          <a:p>
            <a:pPr>
              <a:defRPr/>
            </a:pPr>
            <a:endParaRPr lang="en-US">
              <a:cs typeface="MS PGothic" charset="0"/>
            </a:endParaRPr>
          </a:p>
        </p:txBody>
      </p:sp>
      <p:sp>
        <p:nvSpPr>
          <p:cNvPr id="236555"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blurRad="63500" dist="38099" dir="2700000" algn="ctr" rotWithShape="0">
              <a:schemeClr val="bg2">
                <a:alpha val="50000"/>
              </a:schemeClr>
            </a:outerShdw>
          </a:effectLst>
          <a:extLst>
            <a:ext uri="{909E8E84-426E-40dd-AFC4-6F175D3DCCD1}">
              <a14:hiddenFill xmlns:a14="http://schemas.microsoft.com/office/drawing/2010/main" xmlns="">
                <a:noFill/>
              </a14:hiddenFill>
            </a:ext>
          </a:extLst>
        </p:spPr>
        <p:txBody>
          <a:bodyPr>
            <a:spAutoFit/>
          </a:bodyPr>
          <a:lstStyle/>
          <a:p>
            <a:pPr>
              <a:defRPr/>
            </a:pPr>
            <a:endParaRPr lang="en-US">
              <a:cs typeface="MS PGothic" charset="0"/>
            </a:endParaRPr>
          </a:p>
        </p:txBody>
      </p:sp>
      <p:sp>
        <p:nvSpPr>
          <p:cNvPr id="321547" name="Text Box 12"/>
          <p:cNvSpPr txBox="1">
            <a:spLocks noChangeArrowheads="1"/>
          </p:cNvSpPr>
          <p:nvPr/>
        </p:nvSpPr>
        <p:spPr bwMode="auto">
          <a:xfrm>
            <a:off x="152400" y="4383088"/>
            <a:ext cx="7467600" cy="1570037"/>
          </a:xfrm>
          <a:prstGeom prst="rect">
            <a:avLst/>
          </a:prstGeom>
          <a:solidFill>
            <a:schemeClr val="bg1"/>
          </a:solidFill>
          <a:ln w="9525">
            <a:solidFill>
              <a:schemeClr val="bg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zh-CN" altLang="en-US" sz="3200">
                <a:solidFill>
                  <a:srgbClr val="FFFFFF"/>
                </a:solidFill>
                <a:latin typeface="Arial" charset="0"/>
                <a:ea typeface="MS PGothic" charset="0"/>
                <a:cs typeface="MS PGothic" charset="0"/>
              </a:rPr>
              <a:t>“因为训诲必出于锡安，</a:t>
            </a:r>
          </a:p>
          <a:p>
            <a:pPr algn="r"/>
            <a:r>
              <a:rPr lang="zh-CN" altLang="en-US" sz="3200">
                <a:solidFill>
                  <a:srgbClr val="FFFFFF"/>
                </a:solidFill>
                <a:latin typeface="Arial" charset="0"/>
                <a:ea typeface="MS PGothic" charset="0"/>
                <a:cs typeface="MS PGothic" charset="0"/>
              </a:rPr>
              <a:t>耶和华的话必来自耶路撒冷”</a:t>
            </a:r>
            <a:endParaRPr lang="en-US" altLang="zh-CN" sz="3200">
              <a:solidFill>
                <a:srgbClr val="FFFFFF"/>
              </a:solidFill>
              <a:latin typeface="Arial" charset="0"/>
              <a:ea typeface="MS PGothic" charset="0"/>
              <a:cs typeface="MS PGothic" charset="0"/>
            </a:endParaRPr>
          </a:p>
          <a:p>
            <a:pPr algn="r"/>
            <a:r>
              <a:rPr lang="en-US" sz="3200">
                <a:solidFill>
                  <a:srgbClr val="FFFFFF"/>
                </a:solidFill>
                <a:latin typeface="Arial" charset="0"/>
                <a:ea typeface="MS PGothic" charset="0"/>
                <a:cs typeface="MS PGothic" charset="0"/>
              </a:rPr>
              <a:t>––</a:t>
            </a:r>
            <a:r>
              <a:rPr lang="zh-CN" altLang="en-US" sz="3200">
                <a:solidFill>
                  <a:srgbClr val="FFFFFF"/>
                </a:solidFill>
                <a:latin typeface="Arial" charset="0"/>
                <a:ea typeface="MS PGothic" charset="0"/>
                <a:cs typeface="MS PGothic" charset="0"/>
              </a:rPr>
              <a:t>赛</a:t>
            </a:r>
            <a:r>
              <a:rPr lang="en-US" altLang="ja-JP" sz="3200">
                <a:solidFill>
                  <a:srgbClr val="FFFFFF"/>
                </a:solidFill>
                <a:latin typeface="Arial" charset="0"/>
                <a:ea typeface="MS PGothic" charset="0"/>
                <a:cs typeface="MS PGothic" charset="0"/>
              </a:rPr>
              <a:t>2:3</a:t>
            </a:r>
            <a:endParaRPr lang="en-US" sz="3200">
              <a:solidFill>
                <a:srgbClr val="FFFFFF"/>
              </a:solidFill>
              <a:latin typeface="Arial" charset="0"/>
              <a:ea typeface="MS PGothic" charset="0"/>
              <a:cs typeface="MS PGothic" charset="0"/>
            </a:endParaRPr>
          </a:p>
        </p:txBody>
      </p:sp>
      <p:sp>
        <p:nvSpPr>
          <p:cNvPr id="165901" name="Text Box 13"/>
          <p:cNvSpPr txBox="1">
            <a:spLocks noChangeArrowheads="1"/>
          </p:cNvSpPr>
          <p:nvPr/>
        </p:nvSpPr>
        <p:spPr bwMode="auto">
          <a:xfrm>
            <a:off x="8299450" y="0"/>
            <a:ext cx="838200" cy="519113"/>
          </a:xfrm>
          <a:prstGeom prst="rect">
            <a:avLst/>
          </a:prstGeom>
          <a:noFill/>
          <a:ln>
            <a:noFill/>
          </a:ln>
          <a:effectLst>
            <a:outerShdw blurRad="63500" dist="38099" dir="2700000" algn="ctr" rotWithShape="0">
              <a:srgbClr val="000000">
                <a:alpha val="50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Garamond" charset="0"/>
                <a:ea typeface="MS PGothic" charset="0"/>
                <a:cs typeface="MS PGothic" charset="0"/>
              </a:defRPr>
            </a:lvl1pPr>
            <a:lvl2pPr>
              <a:defRPr sz="2800">
                <a:solidFill>
                  <a:schemeClr val="tx1"/>
                </a:solidFill>
                <a:latin typeface="Garamond" charset="0"/>
                <a:ea typeface="MS PGothic" charset="0"/>
              </a:defRPr>
            </a:lvl2pPr>
            <a:lvl3pPr>
              <a:defRPr sz="2400">
                <a:solidFill>
                  <a:schemeClr val="tx1"/>
                </a:solidFill>
                <a:latin typeface="Garamond" charset="0"/>
                <a:ea typeface="MS PGothic" charset="0"/>
                <a:cs typeface="Geneva" charset="0"/>
              </a:defRPr>
            </a:lvl3pPr>
            <a:lvl4pPr>
              <a:defRPr sz="2000">
                <a:solidFill>
                  <a:schemeClr val="tx1"/>
                </a:solidFill>
                <a:latin typeface="Garamond" charset="0"/>
                <a:ea typeface="Geneva" charset="0"/>
                <a:cs typeface="Geneva" charset="0"/>
              </a:defRPr>
            </a:lvl4pPr>
            <a:lvl5pPr>
              <a:defRPr sz="2000">
                <a:solidFill>
                  <a:schemeClr val="tx1"/>
                </a:solidFill>
                <a:latin typeface="Garamond" charset="0"/>
                <a:ea typeface="MS PGothic" charset="0"/>
                <a:cs typeface="MS PGothic" charset="0"/>
              </a:defRPr>
            </a:lvl5pPr>
            <a:lvl6pPr eaLnBrk="0" hangingPunct="0">
              <a:buFont typeface="Wingdings" charset="0"/>
              <a:defRPr sz="2000">
                <a:solidFill>
                  <a:schemeClr val="tx1"/>
                </a:solidFill>
                <a:latin typeface="Garamond" charset="0"/>
                <a:ea typeface="MS PGothic" charset="0"/>
                <a:cs typeface="MS PGothic" charset="0"/>
              </a:defRPr>
            </a:lvl6pPr>
            <a:lvl7pPr eaLnBrk="0" hangingPunct="0">
              <a:buFont typeface="Wingdings" charset="0"/>
              <a:defRPr sz="2000">
                <a:solidFill>
                  <a:schemeClr val="tx1"/>
                </a:solidFill>
                <a:latin typeface="Garamond" charset="0"/>
                <a:ea typeface="MS PGothic" charset="0"/>
                <a:cs typeface="MS PGothic" charset="0"/>
              </a:defRPr>
            </a:lvl7pPr>
            <a:lvl8pPr eaLnBrk="0" hangingPunct="0">
              <a:buFont typeface="Wingdings" charset="0"/>
              <a:defRPr sz="2000">
                <a:solidFill>
                  <a:schemeClr val="tx1"/>
                </a:solidFill>
                <a:latin typeface="Garamond" charset="0"/>
                <a:ea typeface="MS PGothic" charset="0"/>
                <a:cs typeface="MS PGothic" charset="0"/>
              </a:defRPr>
            </a:lvl8pPr>
            <a:lvl9pPr eaLnBrk="0" hangingPunct="0">
              <a:buFont typeface="Wingdings" charset="0"/>
              <a:defRPr sz="2000">
                <a:solidFill>
                  <a:schemeClr val="tx1"/>
                </a:solidFill>
                <a:latin typeface="Garamond" charset="0"/>
                <a:ea typeface="MS PGothic" charset="0"/>
                <a:cs typeface="MS PGothic" charset="0"/>
              </a:defRPr>
            </a:lvl9pPr>
          </a:lstStyle>
          <a:p>
            <a:pPr algn="ctr" eaLnBrk="0" hangingPunct="0">
              <a:defRPr/>
            </a:pPr>
            <a:r>
              <a:rPr lang="en-US" sz="2800" b="1">
                <a:solidFill>
                  <a:srgbClr val="003399"/>
                </a:solidFill>
                <a:latin typeface="Arial" charset="0"/>
                <a:cs typeface="Arial" charset="0"/>
              </a:rPr>
              <a:t>106</a:t>
            </a:r>
            <a:endParaRPr lang="en-US" sz="2800">
              <a:solidFill>
                <a:srgbClr val="003399"/>
              </a:solidFill>
              <a:latin typeface="Arial" charset="0"/>
              <a:cs typeface="Arial" charset="0"/>
            </a:endParaRPr>
          </a:p>
        </p:txBody>
      </p:sp>
    </p:spTree>
  </p:cSld>
  <p:clrMapOvr>
    <a:masterClrMapping/>
  </p:clrMapOvr>
  <p:transition>
    <p:fade thruBlk="1"/>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5" name="Picture 4"/>
          <p:cNvPicPr>
            <a:picLocks noChangeAspect="1" noChangeArrowheads="1"/>
          </p:cNvPicPr>
          <p:nvPr/>
        </p:nvPicPr>
        <p:blipFill>
          <a:blip r:embed="rId4">
            <a:lum bright="-42000"/>
            <a:extLst>
              <a:ext uri="{28A0092B-C50C-407E-A947-70E740481C1C}">
                <a14:useLocalDpi xmlns:a14="http://schemas.microsoft.com/office/drawing/2010/main" val="0"/>
              </a:ext>
            </a:extLst>
          </a:blip>
          <a:srcRect/>
          <a:stretch>
            <a:fillRect/>
          </a:stretch>
        </p:blipFill>
        <p:spPr bwMode="auto">
          <a:xfrm>
            <a:off x="0" y="0"/>
            <a:ext cx="9144000" cy="708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35842" name="Rectangle 2"/>
          <p:cNvSpPr>
            <a:spLocks noGrp="1" noChangeArrowheads="1"/>
          </p:cNvSpPr>
          <p:nvPr>
            <p:ph type="title"/>
          </p:nvPr>
        </p:nvSpPr>
        <p:spPr>
          <a:xfrm>
            <a:off x="134938" y="762000"/>
            <a:ext cx="8885237" cy="1155700"/>
          </a:xfrm>
          <a:effectLst>
            <a:outerShdw blurRad="63500" dist="35921" dir="2700000" algn="ctr" rotWithShape="0">
              <a:schemeClr val="bg2"/>
            </a:outerShdw>
          </a:effectLst>
        </p:spPr>
        <p:txBody>
          <a:bodyPr/>
          <a:lstStyle/>
          <a:p>
            <a:pPr eaLnBrk="1" hangingPunct="1"/>
            <a:br>
              <a:rPr lang="en-US" altLang="ja-JP">
                <a:latin typeface="Times New Roman" charset="0"/>
              </a:rPr>
            </a:br>
            <a:r>
              <a:rPr lang="ja-JP" altLang="en-US">
                <a:latin typeface="Times New Roman" charset="0"/>
              </a:rPr>
              <a:t>撒迦利亚</a:t>
            </a:r>
            <a:r>
              <a:rPr lang="zh-CN" altLang="en-US">
                <a:latin typeface="Times New Roman" charset="0"/>
                <a:cs typeface="SimSun" charset="0"/>
              </a:rPr>
              <a:t>书的</a:t>
            </a:r>
            <a:r>
              <a:rPr lang="ja-JP" altLang="en-US">
                <a:latin typeface="Times New Roman" charset="0"/>
              </a:rPr>
              <a:t>神学</a:t>
            </a:r>
            <a:br>
              <a:rPr lang="ja-JP" altLang="en-US">
                <a:latin typeface="Times New Roman" charset="0"/>
              </a:rPr>
            </a:br>
            <a:endParaRPr lang="en-US">
              <a:latin typeface="Times New Roman" charset="0"/>
              <a:cs typeface="Times New Roman" charset="0"/>
            </a:endParaRPr>
          </a:p>
        </p:txBody>
      </p:sp>
      <p:sp>
        <p:nvSpPr>
          <p:cNvPr id="35845" name="Rectangle 5"/>
          <p:cNvSpPr>
            <a:spLocks noChangeArrowheads="1"/>
          </p:cNvSpPr>
          <p:nvPr/>
        </p:nvSpPr>
        <p:spPr bwMode="auto">
          <a:xfrm>
            <a:off x="381000" y="1981200"/>
            <a:ext cx="8574088" cy="4135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342900" indent="-342900">
              <a:lnSpc>
                <a:spcPct val="90000"/>
              </a:lnSpc>
              <a:spcBef>
                <a:spcPct val="20000"/>
              </a:spcBef>
              <a:buSzPct val="75000"/>
              <a:buFont typeface="Wingdings" charset="0"/>
              <a:buChar char="v"/>
              <a:defRPr/>
            </a:pPr>
            <a:r>
              <a:rPr lang="ja-JP" altLang="en-US" sz="3200" b="1" dirty="0">
                <a:effectLst>
                  <a:glow rad="177800">
                    <a:schemeClr val="bg2"/>
                  </a:glow>
                </a:effectLst>
              </a:rPr>
              <a:t>上帝的</a:t>
            </a:r>
            <a:r>
              <a:rPr lang="zh-CN" altLang="en-US" sz="3200" b="1" dirty="0">
                <a:effectLst>
                  <a:glow rad="177800">
                    <a:schemeClr val="bg2"/>
                  </a:glow>
                </a:effectLst>
                <a:ea typeface="SimSun" charset="0"/>
                <a:cs typeface="SimSun" charset="0"/>
              </a:rPr>
              <a:t>信实 （上帝守与以色列的契约）</a:t>
            </a:r>
            <a:endParaRPr lang="en-US" altLang="ja-JP" sz="3200" b="1" dirty="0">
              <a:effectLst>
                <a:glow rad="177800">
                  <a:schemeClr val="bg2"/>
                </a:glow>
              </a:effectLst>
              <a:cs typeface="Times New Roman" charset="0"/>
            </a:endParaRPr>
          </a:p>
          <a:p>
            <a:pPr marL="342900" indent="-342900">
              <a:lnSpc>
                <a:spcPct val="90000"/>
              </a:lnSpc>
              <a:spcBef>
                <a:spcPct val="20000"/>
              </a:spcBef>
              <a:buSzPct val="75000"/>
              <a:buFont typeface="Wingdings" charset="0"/>
              <a:buChar char="v"/>
              <a:defRPr/>
            </a:pPr>
            <a:r>
              <a:rPr lang="ja-JP" altLang="en-US" sz="3200" b="1" dirty="0">
                <a:effectLst>
                  <a:glow rad="177800">
                    <a:schemeClr val="bg2"/>
                  </a:glow>
                </a:effectLst>
                <a:cs typeface="Times New Roman" charset="0"/>
              </a:rPr>
              <a:t>上帝的愤怒</a:t>
            </a:r>
            <a:r>
              <a:rPr lang="zh-CN" altLang="en-US" sz="3200" b="1" dirty="0">
                <a:effectLst>
                  <a:glow rad="177800">
                    <a:schemeClr val="bg2"/>
                  </a:glow>
                </a:effectLst>
                <a:ea typeface="SimSun" charset="0"/>
                <a:cs typeface="SimSun" charset="0"/>
              </a:rPr>
              <a:t>（上帝将惩罚以色列的敌人）</a:t>
            </a:r>
            <a:endParaRPr lang="en-US" altLang="zh-CN" sz="3200" b="1" dirty="0">
              <a:effectLst>
                <a:glow rad="177800">
                  <a:schemeClr val="bg2"/>
                </a:glow>
              </a:effectLst>
              <a:ea typeface="SimSun" charset="0"/>
              <a:cs typeface="SimSun" charset="0"/>
            </a:endParaRPr>
          </a:p>
          <a:p>
            <a:pPr marL="342900" indent="-342900">
              <a:lnSpc>
                <a:spcPct val="90000"/>
              </a:lnSpc>
              <a:spcBef>
                <a:spcPct val="20000"/>
              </a:spcBef>
              <a:buSzPct val="75000"/>
              <a:buFont typeface="Wingdings" charset="0"/>
              <a:buChar char="v"/>
              <a:defRPr/>
            </a:pPr>
            <a:r>
              <a:rPr lang="zh-CN" altLang="en-US" sz="3200" b="1" dirty="0">
                <a:effectLst>
                  <a:glow rad="177800">
                    <a:schemeClr val="bg2"/>
                  </a:glow>
                </a:effectLst>
                <a:ea typeface="SimSun" charset="0"/>
                <a:cs typeface="SimSun" charset="0"/>
              </a:rPr>
              <a:t>上帝的圣洁 （上帝对罪不妥协）</a:t>
            </a:r>
            <a:endParaRPr lang="en-US" altLang="zh-CN" sz="3200" b="1" dirty="0">
              <a:effectLst>
                <a:glow rad="177800">
                  <a:schemeClr val="bg2"/>
                </a:glow>
              </a:effectLst>
              <a:ea typeface="SimSun" charset="0"/>
              <a:cs typeface="SimSun" charset="0"/>
            </a:endParaRPr>
          </a:p>
          <a:p>
            <a:pPr marL="342900" indent="-342900">
              <a:lnSpc>
                <a:spcPct val="90000"/>
              </a:lnSpc>
              <a:spcBef>
                <a:spcPct val="20000"/>
              </a:spcBef>
              <a:buSzPct val="75000"/>
              <a:buFont typeface="Wingdings" charset="0"/>
              <a:buChar char="v"/>
              <a:defRPr/>
            </a:pPr>
            <a:r>
              <a:rPr lang="zh-CN" altLang="en-US" sz="3200" b="1" dirty="0">
                <a:effectLst>
                  <a:glow rad="177800">
                    <a:schemeClr val="bg2"/>
                  </a:glow>
                </a:effectLst>
                <a:ea typeface="SimSun" charset="0"/>
                <a:cs typeface="SimSun" charset="0"/>
              </a:rPr>
              <a:t>上帝的</a:t>
            </a:r>
            <a:r>
              <a:rPr lang="ja-JP" altLang="en-US" sz="3200" b="1" dirty="0">
                <a:effectLst>
                  <a:glow rad="177800">
                    <a:schemeClr val="bg2"/>
                  </a:glow>
                </a:effectLst>
                <a:ea typeface="SimSun" charset="0"/>
                <a:cs typeface="SimSun" charset="0"/>
              </a:rPr>
              <a:t>怜悯 </a:t>
            </a:r>
            <a:r>
              <a:rPr lang="zh-CN" altLang="en-US" sz="3200" b="1" dirty="0">
                <a:effectLst>
                  <a:glow rad="177800">
                    <a:schemeClr val="bg2"/>
                  </a:glow>
                </a:effectLst>
                <a:ea typeface="SimSun" charset="0"/>
                <a:cs typeface="SimSun" charset="0"/>
              </a:rPr>
              <a:t> （上帝要他的民悔改</a:t>
            </a:r>
            <a:r>
              <a:rPr lang="en-US" altLang="zh-CN" sz="3200" b="1" dirty="0">
                <a:effectLst>
                  <a:glow rad="177800">
                    <a:schemeClr val="bg2"/>
                  </a:glow>
                </a:effectLst>
                <a:ea typeface="SimSun" charset="0"/>
                <a:cs typeface="SimSun" charset="0"/>
              </a:rPr>
              <a:t>) </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5845">
                                            <p:txEl>
                                              <p:pRg st="0" end="0"/>
                                            </p:txEl>
                                          </p:spTgt>
                                        </p:tgtEl>
                                        <p:attrNameLst>
                                          <p:attrName>style.visibility</p:attrName>
                                        </p:attrNameLst>
                                      </p:cBhvr>
                                      <p:to>
                                        <p:strVal val="visible"/>
                                      </p:to>
                                    </p:set>
                                    <p:animEffect transition="in" filter="box(out)">
                                      <p:cBhvr>
                                        <p:cTn id="7" dur="500"/>
                                        <p:tgtEl>
                                          <p:spTgt spid="3584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5845">
                                            <p:txEl>
                                              <p:pRg st="1" end="1"/>
                                            </p:txEl>
                                          </p:spTgt>
                                        </p:tgtEl>
                                        <p:attrNameLst>
                                          <p:attrName>style.visibility</p:attrName>
                                        </p:attrNameLst>
                                      </p:cBhvr>
                                      <p:to>
                                        <p:strVal val="visible"/>
                                      </p:to>
                                    </p:set>
                                    <p:animEffect transition="in" filter="box(out)">
                                      <p:cBhvr>
                                        <p:cTn id="12" dur="500"/>
                                        <p:tgtEl>
                                          <p:spTgt spid="35845">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5845">
                                            <p:txEl>
                                              <p:pRg st="2" end="2"/>
                                            </p:txEl>
                                          </p:spTgt>
                                        </p:tgtEl>
                                        <p:attrNameLst>
                                          <p:attrName>style.visibility</p:attrName>
                                        </p:attrNameLst>
                                      </p:cBhvr>
                                      <p:to>
                                        <p:strVal val="visible"/>
                                      </p:to>
                                    </p:set>
                                    <p:animEffect transition="in" filter="box(out)">
                                      <p:cBhvr>
                                        <p:cTn id="17" dur="500"/>
                                        <p:tgtEl>
                                          <p:spTgt spid="35845">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camera.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5845">
                                            <p:txEl>
                                              <p:pRg st="3" end="3"/>
                                            </p:txEl>
                                          </p:spTgt>
                                        </p:tgtEl>
                                        <p:attrNameLst>
                                          <p:attrName>style.visibility</p:attrName>
                                        </p:attrNameLst>
                                      </p:cBhvr>
                                      <p:to>
                                        <p:strVal val="visible"/>
                                      </p:to>
                                    </p:set>
                                    <p:animEffect transition="in" filter="box(out)">
                                      <p:cBhvr>
                                        <p:cTn id="22" dur="500"/>
                                        <p:tgtEl>
                                          <p:spTgt spid="35845">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build="p"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25634" name="Picture 5" descr="jerusalem-view.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82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3" name="Rectangle 7"/>
          <p:cNvSpPr>
            <a:spLocks noGrp="1" noChangeArrowheads="1"/>
          </p:cNvSpPr>
          <p:nvPr>
            <p:ph type="title" idx="4294967295"/>
          </p:nvPr>
        </p:nvSpPr>
        <p:spPr>
          <a:xfrm>
            <a:off x="0" y="-152400"/>
            <a:ext cx="9144000" cy="1219200"/>
          </a:xfrm>
          <a:solidFill>
            <a:schemeClr val="bg2"/>
          </a:solidFill>
          <a:effectLst>
            <a:outerShdw blurRad="63500" dist="35921" dir="2700000" algn="ctr" rotWithShape="0">
              <a:srgbClr val="FFFFFF"/>
            </a:outerShdw>
          </a:effectLst>
        </p:spPr>
        <p:txBody>
          <a:bodyPr/>
          <a:lstStyle/>
          <a:p>
            <a:pPr eaLnBrk="1" hangingPunct="1"/>
            <a:r>
              <a:rPr lang="zh-CN" altLang="en-US" sz="4000" b="1" dirty="0">
                <a:solidFill>
                  <a:schemeClr val="tx1"/>
                </a:solidFill>
                <a:latin typeface="Times New Roman" charset="0"/>
                <a:cs typeface="SimSun" charset="0"/>
              </a:rPr>
              <a:t>关键字</a:t>
            </a:r>
            <a:r>
              <a:rPr lang="en-US" altLang="zh-CN" sz="4000" b="1" dirty="0">
                <a:solidFill>
                  <a:schemeClr val="tx1"/>
                </a:solidFill>
                <a:latin typeface="Times New Roman" charset="0"/>
                <a:cs typeface="SimSun" charset="0"/>
              </a:rPr>
              <a:t>:</a:t>
            </a:r>
            <a:r>
              <a:rPr lang="zh-CN" altLang="en-US" sz="4000" b="1" dirty="0">
                <a:solidFill>
                  <a:schemeClr val="tx1"/>
                </a:solidFill>
                <a:latin typeface="Times New Roman" charset="0"/>
                <a:cs typeface="SimSun" charset="0"/>
              </a:rPr>
              <a:t>弥赛亚</a:t>
            </a:r>
            <a:endParaRPr lang="en-US" sz="6600" dirty="0">
              <a:solidFill>
                <a:schemeClr val="tx1"/>
              </a:solidFill>
              <a:latin typeface="Times New Roman" charset="0"/>
            </a:endParaRPr>
          </a:p>
        </p:txBody>
      </p:sp>
      <p:sp>
        <p:nvSpPr>
          <p:cNvPr id="325636" name="Text Box 5"/>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t>649</a:t>
            </a:r>
          </a:p>
        </p:txBody>
      </p:sp>
      <p:sp>
        <p:nvSpPr>
          <p:cNvPr id="167941" name="Rectangle 4"/>
          <p:cNvSpPr>
            <a:spLocks noChangeArrowheads="1"/>
          </p:cNvSpPr>
          <p:nvPr/>
        </p:nvSpPr>
        <p:spPr bwMode="auto">
          <a:xfrm>
            <a:off x="571500" y="1143000"/>
            <a:ext cx="8001000" cy="1570038"/>
          </a:xfrm>
          <a:prstGeom prst="rect">
            <a:avLst/>
          </a:prstGeom>
          <a:gradFill rotWithShape="0">
            <a:gsLst>
              <a:gs pos="0">
                <a:schemeClr val="accent2"/>
              </a:gs>
              <a:gs pos="100000">
                <a:schemeClr val="bg1"/>
              </a:gs>
            </a:gsLst>
            <a:lin ang="5400000" scaled="1"/>
          </a:gra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spAutoFit/>
          </a:bodyPr>
          <a:lstStyle/>
          <a:p>
            <a:pPr algn="ctr"/>
            <a:r>
              <a:rPr lang="zh-CN" altLang="en-US" b="1">
                <a:cs typeface="SimSun" charset="0"/>
              </a:rPr>
              <a:t>金句</a:t>
            </a:r>
            <a:r>
              <a:rPr lang="en-US" altLang="zh-CN" b="1">
                <a:cs typeface="SimSun" charset="0"/>
              </a:rPr>
              <a:t>:</a:t>
            </a:r>
          </a:p>
          <a:p>
            <a:pPr algn="ctr"/>
            <a:r>
              <a:rPr lang="en-US" altLang="zh-CN" b="1">
                <a:cs typeface="SimSun" charset="0"/>
              </a:rPr>
              <a:t>“</a:t>
            </a:r>
            <a:r>
              <a:rPr lang="zh-CN" altLang="en-US">
                <a:cs typeface="SimSun" charset="0"/>
              </a:rPr>
              <a:t>耶和华如此说，我现在回到锡安，要住在耶路撒冷中。耶路撒冷必称为诚实的城，万军之耶和华的山必称为圣山。</a:t>
            </a:r>
            <a:r>
              <a:rPr lang="en-US" altLang="zh-CN" b="1">
                <a:cs typeface="SimSun" charset="0"/>
              </a:rPr>
              <a:t>” (</a:t>
            </a:r>
            <a:r>
              <a:rPr lang="ja-JP" altLang="en-US" b="1">
                <a:cs typeface="SimSun" charset="0"/>
              </a:rPr>
              <a:t>撒迦利亚</a:t>
            </a:r>
            <a:r>
              <a:rPr lang="en-US" altLang="zh-CN" b="1">
                <a:cs typeface="SimSun" charset="0"/>
              </a:rPr>
              <a:t> 8:3).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27682" name="Picture 5"/>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44000" cy="714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68963" name="Rectangle 2"/>
          <p:cNvSpPr>
            <a:spLocks noChangeArrowheads="1"/>
          </p:cNvSpPr>
          <p:nvPr/>
        </p:nvSpPr>
        <p:spPr bwMode="auto">
          <a:xfrm>
            <a:off x="228600" y="487709"/>
            <a:ext cx="8001000" cy="353943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spAutoFit/>
          </a:bodyPr>
          <a:lstStyle/>
          <a:p>
            <a:pPr algn="ctr">
              <a:defRPr/>
            </a:pPr>
            <a:r>
              <a:rPr lang="zh-CN" altLang="en-US" sz="2800" b="1">
                <a:solidFill>
                  <a:srgbClr val="FFFFFF"/>
                </a:solidFill>
                <a:effectLst>
                  <a:glow rad="177800">
                    <a:schemeClr val="bg2"/>
                  </a:glow>
                </a:effectLst>
                <a:ea typeface="SimSun" charset="0"/>
                <a:cs typeface="SimSun" charset="0"/>
              </a:rPr>
              <a:t>信息声明</a:t>
            </a:r>
            <a:r>
              <a:rPr lang="ja-JP" altLang="en-US" sz="2800" b="1">
                <a:solidFill>
                  <a:srgbClr val="FFFFFF"/>
                </a:solidFill>
                <a:effectLst>
                  <a:glow rad="177800">
                    <a:schemeClr val="bg2"/>
                  </a:glow>
                </a:effectLst>
                <a:ea typeface="SimSun" charset="0"/>
                <a:cs typeface="SimSun" charset="0"/>
              </a:rPr>
              <a:t> </a:t>
            </a:r>
            <a:r>
              <a:rPr lang="en-US" altLang="zh-CN" sz="2800" b="1" dirty="0">
                <a:solidFill>
                  <a:srgbClr val="FFFFFF"/>
                </a:solidFill>
                <a:effectLst>
                  <a:glow rad="177800">
                    <a:schemeClr val="bg2"/>
                  </a:glow>
                </a:effectLst>
                <a:ea typeface="SimSun" charset="0"/>
                <a:cs typeface="SimSun" charset="0"/>
              </a:rPr>
              <a:t>:</a:t>
            </a:r>
          </a:p>
          <a:p>
            <a:pPr algn="ctr">
              <a:defRPr/>
            </a:pPr>
            <a:r>
              <a:rPr lang="zh-CN" altLang="en-US" sz="2800" b="1">
                <a:effectLst>
                  <a:glow rad="177800">
                    <a:schemeClr val="bg2"/>
                  </a:glow>
                </a:effectLst>
                <a:ea typeface="SimSun" charset="0"/>
                <a:cs typeface="SimSun" charset="0"/>
              </a:rPr>
              <a:t>撒加利亚通过鼓励犹大全国以重建圣殿来回应他们列国中与神建立的独特的约，并为弥赛亚而预备犹大，使他们看清将来与弥赛亚一同做王时的诸多祝福。</a:t>
            </a:r>
            <a:endParaRPr lang="en-US" altLang="zh-CN" sz="2800" b="1" dirty="0">
              <a:effectLst>
                <a:glow rad="177800">
                  <a:schemeClr val="bg2"/>
                </a:glow>
              </a:effectLst>
              <a:ea typeface="SimSun" charset="0"/>
              <a:cs typeface="SimSun" charset="0"/>
            </a:endParaRPr>
          </a:p>
          <a:p>
            <a:pPr algn="ctr">
              <a:defRPr/>
            </a:pPr>
            <a:r>
              <a:rPr lang="ja-JP" altLang="en-US" sz="2800" b="1" dirty="0">
                <a:solidFill>
                  <a:srgbClr val="FFFFFF"/>
                </a:solidFill>
                <a:effectLst>
                  <a:glow rad="177800">
                    <a:schemeClr val="bg2"/>
                  </a:glow>
                </a:effectLst>
                <a:ea typeface="SimSun" charset="0"/>
                <a:cs typeface="SimSun" charset="0"/>
              </a:rPr>
              <a:t>应用</a:t>
            </a:r>
            <a:r>
              <a:rPr lang="en-US" altLang="zh-CN" sz="2800" b="1" dirty="0">
                <a:solidFill>
                  <a:srgbClr val="FFFFFF"/>
                </a:solidFill>
                <a:effectLst>
                  <a:glow rad="177800">
                    <a:schemeClr val="bg2"/>
                  </a:glow>
                </a:effectLst>
                <a:ea typeface="SimSun" charset="0"/>
                <a:cs typeface="SimSun" charset="0"/>
              </a:rPr>
              <a:t>:</a:t>
            </a:r>
          </a:p>
          <a:p>
            <a:pPr algn="ctr">
              <a:defRPr/>
            </a:pPr>
            <a:r>
              <a:rPr lang="zh-CN" altLang="en-US" sz="2800" b="1">
                <a:effectLst>
                  <a:glow rad="177800">
                    <a:schemeClr val="bg2"/>
                  </a:glow>
                </a:effectLst>
                <a:ea typeface="SimSun" charset="0"/>
                <a:cs typeface="SimSun" charset="0"/>
              </a:rPr>
              <a:t>你未来将会与基督一同作王会怎么样影响你今天所做出决定</a:t>
            </a:r>
            <a:r>
              <a:rPr lang="en-US" altLang="zh-CN" sz="2800" b="1">
                <a:effectLst>
                  <a:glow rad="177800">
                    <a:schemeClr val="bg2"/>
                  </a:glow>
                </a:effectLst>
                <a:ea typeface="SimSun" charset="0"/>
                <a:cs typeface="SimSun" charset="0"/>
              </a:rPr>
              <a:t>?</a:t>
            </a:r>
            <a:endParaRPr lang="en-US" altLang="zh-CN" sz="2800" b="1" dirty="0">
              <a:effectLst>
                <a:glow rad="177800">
                  <a:schemeClr val="bg2"/>
                </a:glow>
              </a:effectLst>
              <a:ea typeface="SimSun" charset="0"/>
              <a:cs typeface="SimSun" charset="0"/>
            </a:endParaRPr>
          </a:p>
        </p:txBody>
      </p:sp>
      <p:sp>
        <p:nvSpPr>
          <p:cNvPr id="326660" name="Text Box 3"/>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effectLst>
                  <a:glow rad="177800">
                    <a:schemeClr val="bg2"/>
                  </a:glow>
                </a:effectLst>
              </a:rPr>
              <a:t>649</a:t>
            </a:r>
          </a:p>
        </p:txBody>
      </p:sp>
      <p:sp>
        <p:nvSpPr>
          <p:cNvPr id="326661" name="Rectangle 6"/>
          <p:cNvSpPr>
            <a:spLocks noGrp="1" noChangeArrowheads="1"/>
          </p:cNvSpPr>
          <p:nvPr>
            <p:ph type="title" idx="4294967295"/>
          </p:nvPr>
        </p:nvSpPr>
        <p:spPr>
          <a:xfrm>
            <a:off x="5410200" y="6553200"/>
            <a:ext cx="3581400" cy="469900"/>
          </a:xfrm>
        </p:spPr>
        <p:txBody>
          <a:bodyPr/>
          <a:lstStyle/>
          <a:p>
            <a:pPr algn="r" eaLnBrk="1" hangingPunct="1">
              <a:defRPr/>
            </a:pPr>
            <a:r>
              <a:rPr lang="zh-CN" altLang="en-US" sz="2400" b="1" i="1">
                <a:effectLst>
                  <a:glow rad="177800">
                    <a:schemeClr val="bg2"/>
                  </a:glow>
                </a:effectLst>
                <a:latin typeface="Times New Roman" charset="0"/>
              </a:rPr>
              <a:t>结语与应用</a:t>
            </a:r>
            <a:endParaRPr lang="en-US" sz="2400" b="1" i="1">
              <a:effectLst>
                <a:glow rad="177800">
                  <a:schemeClr val="bg2"/>
                </a:glow>
              </a:effectLst>
              <a:latin typeface="Times New Roman" charset="0"/>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7504" y="116632"/>
            <a:ext cx="9036496" cy="3487197"/>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We also will rule with Israel after Christ</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return.</a:t>
            </a:r>
          </a:p>
        </p:txBody>
      </p:sp>
      <p:pic>
        <p:nvPicPr>
          <p:cNvPr id="3" name="Picture 2" descr="Rule of believers in millenniu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738902"/>
            <a:ext cx="9018649" cy="3119098"/>
          </a:xfrm>
          <a:prstGeom prst="rect">
            <a:avLst/>
          </a:prstGeom>
        </p:spPr>
      </p:pic>
    </p:spTree>
    <p:extLst>
      <p:ext uri="{BB962C8B-B14F-4D97-AF65-F5344CB8AC3E}">
        <p14:creationId xmlns:p14="http://schemas.microsoft.com/office/powerpoint/2010/main" val="2727841745"/>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01437" cy="6858000"/>
          </a:xfrm>
          <a:prstGeom prst="rect">
            <a:avLst/>
          </a:prstGeom>
        </p:spPr>
      </p:pic>
      <p:sp>
        <p:nvSpPr>
          <p:cNvPr id="900098" name="Rectangle 2"/>
          <p:cNvSpPr>
            <a:spLocks noGrp="1" noChangeArrowheads="1"/>
          </p:cNvSpPr>
          <p:nvPr>
            <p:ph type="ctrTitle"/>
          </p:nvPr>
        </p:nvSpPr>
        <p:spPr>
          <a:xfrm>
            <a:off x="0" y="4581128"/>
            <a:ext cx="9144000" cy="2016125"/>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The Hebrews readers were in danger of losing their kingdom rule (Hebrews 3:7–4:13).</a:t>
            </a:r>
          </a:p>
        </p:txBody>
      </p:sp>
    </p:spTree>
    <p:extLst>
      <p:ext uri="{BB962C8B-B14F-4D97-AF65-F5344CB8AC3E}">
        <p14:creationId xmlns:p14="http://schemas.microsoft.com/office/powerpoint/2010/main" val="110121132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ko-KR" altLang="en-US" sz="3600" b="1" i="1"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希伯来书</a:t>
            </a:r>
            <a:r>
              <a:rPr kumimoji="0" lang="en-US" sz="3600" b="1" i="1"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 3:7-9 </a:t>
            </a:r>
            <a:r>
              <a:rPr kumimoji="0" lang="en-US" sz="3200" b="1" i="1"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(CNY)</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ko-KR" altLang="en-US" sz="36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所以，就像圣灵所说的</a:t>
            </a:r>
            <a:r>
              <a:rPr kumimoji="0" lang="ko-KR" alt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endParaRPr kumimoji="0" lang="en-US" altLang="ko-KR"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ko-KR" alt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r>
              <a:rPr kumimoji="0" lang="ko-KR" altLang="en-US" sz="36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如果你们今天听从他的声音</a:t>
            </a:r>
            <a:r>
              <a:rPr kumimoji="0" lang="ko-KR" alt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 </a:t>
            </a:r>
            <a:endParaRPr kumimoji="0" lang="en-US" altLang="ko-KR"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ko-KR"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8 </a:t>
            </a:r>
            <a:r>
              <a:rPr kumimoji="0" lang="ko-KR" altLang="en-US" sz="36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就不要硬着心，好像在旷野惹他发怒</a:t>
            </a:r>
            <a:r>
              <a:rPr kumimoji="0" lang="ko-KR" alt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ko-KR" altLang="en-US" sz="36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试探他的日子一样</a:t>
            </a:r>
            <a:r>
              <a:rPr kumimoji="0" lang="ko-KR" alt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 </a:t>
            </a:r>
            <a:endParaRPr kumimoji="0" lang="en-US" altLang="ko-KR"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ko-KR"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9 </a:t>
            </a:r>
            <a:r>
              <a:rPr kumimoji="0" lang="ko-KR" altLang="en-US" sz="36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在那里，你们的祖先以试验来试探我</a:t>
            </a:r>
            <a:r>
              <a:rPr kumimoji="0" lang="ko-KR" alt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endParaRPr kumimoji="0" lang="en-US" altLang="ko-KR"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ko-KR" altLang="en-US" sz="36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观看我的作为有四十年之久</a:t>
            </a: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p>
        </p:txBody>
      </p:sp>
    </p:spTree>
    <p:extLst>
      <p:ext uri="{BB962C8B-B14F-4D97-AF65-F5344CB8AC3E}">
        <p14:creationId xmlns:p14="http://schemas.microsoft.com/office/powerpoint/2010/main" val="3347531165"/>
      </p:ext>
    </p:extLst>
  </p:cSld>
  <p:clrMapOvr>
    <a:masterClrMapping/>
  </p:clrMapOvr>
  <p:transition spd="slow">
    <p:cut/>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ko-KR" altLang="en-US" sz="3600" b="1" i="1"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希伯来书</a:t>
            </a:r>
            <a:r>
              <a:rPr kumimoji="0" lang="en-US" sz="3600" b="1" i="1"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 3:10-11</a:t>
            </a:r>
            <a:r>
              <a:rPr kumimoji="0" lang="en-US" sz="3200" b="1" i="1"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 (CNY)</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r>
              <a:rPr kumimoji="0" lang="ko-KR" altLang="en-US" sz="36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所以，我向那个世代的人发怒，说</a:t>
            </a:r>
            <a:r>
              <a:rPr kumimoji="0" lang="ko-KR" alt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endParaRPr kumimoji="0" lang="en-US" altLang="ko-KR"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ko-KR" alt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r>
              <a:rPr kumimoji="0" lang="ko-KR" altLang="en-US" sz="36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他们心里常常迷误，不认识我的道路</a:t>
            </a:r>
            <a:r>
              <a:rPr kumimoji="0" lang="ko-KR" alt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 </a:t>
            </a:r>
            <a:r>
              <a:rPr kumimoji="0" lang="en-US" altLang="ko-KR"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11   </a:t>
            </a:r>
            <a:r>
              <a:rPr kumimoji="0" lang="ko-KR" altLang="en-US" sz="36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我就在烈怒中起誓，说</a:t>
            </a:r>
            <a:r>
              <a:rPr kumimoji="0" lang="ko-KR" alt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r>
              <a:rPr kumimoji="0" lang="ko-KR" altLang="en-US" sz="36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他们绝不可进入我的安息</a:t>
            </a:r>
            <a:r>
              <a:rPr kumimoji="0" lang="en-US" altLang="ko-KR"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r>
              <a:rPr kumimoji="0" lang="mr-IN"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angal" panose="02040503050203030202" pitchFamily="18" charset="0"/>
                <a:sym typeface="Calibri"/>
              </a:rPr>
              <a:t>'</a:t>
            </a:r>
            <a:r>
              <a:rPr kumimoji="0" lang="fr-FR"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endPar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p:txBody>
      </p:sp>
    </p:spTree>
    <p:extLst>
      <p:ext uri="{BB962C8B-B14F-4D97-AF65-F5344CB8AC3E}">
        <p14:creationId xmlns:p14="http://schemas.microsoft.com/office/powerpoint/2010/main" val="838890119"/>
      </p:ext>
    </p:extLst>
  </p:cSld>
  <p:clrMapOvr>
    <a:masterClrMapping/>
  </p:clrMapOvr>
  <p:transition spd="slow">
    <p:cut/>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62" name="Shape 62"/>
          <p:cNvSpPr txBox="1"/>
          <p:nvPr/>
        </p:nvSpPr>
        <p:spPr>
          <a:xfrm>
            <a:off x="0" y="217714"/>
            <a:ext cx="9144000" cy="6640285"/>
          </a:xfrm>
          <a:prstGeom prst="rect">
            <a:avLst/>
          </a:prstGeom>
        </p:spPr>
        <p:txBody>
          <a:bodyPr vert="horz" lIns="91440" tIns="45720" rIns="91440" bIns="45720" rtlCol="0" anchor="t">
            <a:noAutofit/>
          </a:bodyPr>
          <a:lstStyle>
            <a:defPPr>
              <a:defRPr lang="en-US"/>
            </a:defPPr>
            <a:lvl1pPr algn="ctr">
              <a:spcBef>
                <a:spcPct val="0"/>
              </a:spcBef>
              <a:buNone/>
              <a:defRPr sz="3600" b="1">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ko-KR" altLang="en-US" sz="3600" b="1" i="1"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希伯来书</a:t>
            </a:r>
            <a:r>
              <a:rPr kumimoji="0" lang="en-US" sz="3600" b="1" i="1"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 3:12-14 (CNY)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ko-KR" altLang="en-US" sz="32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弟兄们，你们要小心，免得你们中间有人存着邪恶、不信的心，以致离弃了永活的</a:t>
            </a:r>
            <a:r>
              <a:rPr kumimoji="0" lang="ko-KR" altLang="en-US" sz="32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 </a:t>
            </a:r>
            <a:r>
              <a:rPr kumimoji="0" lang="ko-KR" altLang="en-US" sz="32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神</a:t>
            </a:r>
            <a:r>
              <a:rPr kumimoji="0" lang="ko-KR" altLang="en-US" sz="32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 </a:t>
            </a:r>
            <a:endParaRPr kumimoji="0" lang="en-US" altLang="ko-KR" sz="32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32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13 </a:t>
            </a:r>
            <a:r>
              <a:rPr kumimoji="0" lang="ko-KR" altLang="en-US" sz="32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趁着还有叫作“今天</a:t>
            </a:r>
            <a:r>
              <a:rPr kumimoji="0" lang="ko-KR" altLang="en-US" sz="32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 </a:t>
            </a:r>
            <a:r>
              <a:rPr kumimoji="0" lang="ko-KR" altLang="en-US" sz="32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的时候，总要天天互相劝勉，免得你们中间有人受了罪恶的诱惑，心里就刚硬了</a:t>
            </a:r>
            <a:r>
              <a:rPr kumimoji="0" lang="ko-KR" altLang="en-US" sz="32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 </a:t>
            </a:r>
            <a:endParaRPr kumimoji="0" lang="en-US" altLang="ko-KR" sz="32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ko-KR" sz="32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14 </a:t>
            </a:r>
            <a:r>
              <a:rPr kumimoji="0" lang="ko-KR" altLang="en-US" sz="32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如果我们把起初的信念坚持到底</a:t>
            </a:r>
            <a:r>
              <a:rPr kumimoji="0" lang="ko-KR" altLang="en-US" sz="32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endParaRPr kumimoji="0" lang="en-US" altLang="ko-KR" sz="32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ko-KR" altLang="en-US" sz="3200" b="1" i="0" u="none" strike="noStrike" kern="1200" cap="none" spc="0" normalizeH="0" baseline="0" noProof="0" dirty="0" err="1">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就是有分于基督的人了</a:t>
            </a:r>
            <a:r>
              <a:rPr kumimoji="0" lang="en-US" sz="3200" b="1" i="0" u="none" strike="noStrike" kern="1200" cap="none" spc="0" normalizeH="0" baseline="0" noProof="0" dirty="0">
                <a:ln>
                  <a:noFill/>
                </a:ln>
                <a:solidFill>
                  <a:prstClr val="white"/>
                </a:solidFill>
                <a:effectLst>
                  <a:glow rad="190500">
                    <a:prstClr val="black">
                      <a:alpha val="75000"/>
                    </a:prstClr>
                  </a:glow>
                  <a:outerShdw blurRad="50800" dist="38100" dir="2700000" algn="tl" rotWithShape="0">
                    <a:srgbClr val="000000">
                      <a:alpha val="43000"/>
                    </a:srgbClr>
                  </a:outerShdw>
                </a:effectLst>
                <a:uLnTx/>
                <a:uFillTx/>
                <a:latin typeface="Arial"/>
                <a:ea typeface="+mj-ea"/>
                <a:cs typeface="+mj-cs"/>
                <a:sym typeface="Calibri"/>
              </a:rPr>
              <a:t>.</a:t>
            </a:r>
          </a:p>
        </p:txBody>
      </p:sp>
    </p:spTree>
    <p:extLst>
      <p:ext uri="{BB962C8B-B14F-4D97-AF65-F5344CB8AC3E}">
        <p14:creationId xmlns:p14="http://schemas.microsoft.com/office/powerpoint/2010/main" val="65584047"/>
      </p:ext>
    </p:extLst>
  </p:cSld>
  <p:clrMapOvr>
    <a:masterClrMapping/>
  </p:clrMapOvr>
  <p:transition spd="slow">
    <p:cut/>
  </p:transition>
</p:sld>
</file>

<file path=ppt/slides/slide1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947168"/>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Do you need encouragement </a:t>
            </a:r>
            <a:r>
              <a:rPr lang="en-US" sz="11500" b="1" dirty="0">
                <a:effectLst>
                  <a:glow rad="127000">
                    <a:schemeClr val="tx1"/>
                  </a:glow>
                </a:effectLst>
                <a:latin typeface="Arial" charset="0"/>
                <a:ea typeface="ＭＳ Ｐゴシック" charset="0"/>
                <a:cs typeface="ＭＳ Ｐゴシック" charset="0"/>
              </a:rPr>
              <a:t>today?</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9092863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8000" b="1" dirty="0">
                <a:solidFill>
                  <a:srgbClr val="FFFFFF"/>
                </a:solidFill>
                <a:effectLst>
                  <a:glow rad="127000">
                    <a:srgbClr val="000000"/>
                  </a:glow>
                </a:effectLst>
                <a:latin typeface="Arial" charset="0"/>
                <a:ea typeface="ＭＳ Ｐゴシック" charset="0"/>
                <a:cs typeface="ＭＳ Ｐゴシック" charset="0"/>
              </a:rPr>
              <a:t>弥赛亚</a:t>
            </a:r>
            <a:endParaRPr lang="en-US" sz="8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撒迦利亚</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649</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345782560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581655874"/>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3059832" y="836712"/>
            <a:ext cx="5616624" cy="2780928"/>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在你服侍基督中如何被</a:t>
            </a:r>
            <a:r>
              <a:rPr lang="zh-CN" altLang="en-US" sz="6600" b="1" dirty="0">
                <a:solidFill>
                  <a:srgbClr val="FFFF00"/>
                </a:solidFill>
                <a:effectLst>
                  <a:glow rad="127000">
                    <a:schemeClr val="tx1"/>
                  </a:glow>
                </a:effectLst>
                <a:latin typeface="Arial" charset="0"/>
                <a:ea typeface="ＭＳ Ｐゴシック" charset="0"/>
                <a:cs typeface="ＭＳ Ｐゴシック" charset="0"/>
              </a:rPr>
              <a:t>鼓励</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43704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675" y="-13514"/>
            <a:ext cx="9153675" cy="6106809"/>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中心思想</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18964" y="3861048"/>
            <a:ext cx="9144000" cy="20761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战胜灰心的方法是</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看清自己是谁并且要往哪里去</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1129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zh-CN" altLang="en-US" b="1" dirty="0">
                <a:effectLst>
                  <a:glow rad="127000">
                    <a:schemeClr val="tx1"/>
                  </a:glow>
                </a:effectLst>
                <a:latin typeface="Arial" charset="0"/>
                <a:ea typeface="ＭＳ Ｐゴシック" charset="0"/>
                <a:cs typeface="ＭＳ Ｐゴシック" charset="0"/>
              </a:rPr>
              <a:t>看到自己特权的</a:t>
            </a:r>
            <a:r>
              <a:rPr lang="zh-CN" altLang="en-US" sz="6000" b="1" dirty="0">
                <a:solidFill>
                  <a:srgbClr val="FFFF00"/>
                </a:solidFill>
                <a:effectLst>
                  <a:glow rad="127000">
                    <a:schemeClr val="tx1"/>
                  </a:glow>
                </a:effectLst>
                <a:latin typeface="Arial" charset="0"/>
                <a:ea typeface="ＭＳ Ｐゴシック" charset="0"/>
                <a:cs typeface="ＭＳ Ｐゴシック" charset="0"/>
              </a:rPr>
              <a:t>地位</a:t>
            </a:r>
            <a:r>
              <a:rPr lang="en-US"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40768"/>
            <a:ext cx="9144000" cy="551723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1–6</a:t>
            </a:r>
          </a:p>
        </p:txBody>
      </p:sp>
    </p:spTree>
    <p:extLst>
      <p:ext uri="{BB962C8B-B14F-4D97-AF65-F5344CB8AC3E}">
        <p14:creationId xmlns:p14="http://schemas.microsoft.com/office/powerpoint/2010/main" val="24542529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99392"/>
            <a:ext cx="9144000" cy="122413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zh-CN" altLang="en-US" sz="4800" b="1" dirty="0">
                <a:effectLst>
                  <a:glow rad="127000">
                    <a:schemeClr val="tx1"/>
                  </a:glow>
                </a:effectLst>
                <a:latin typeface="Arial" charset="0"/>
                <a:ea typeface="ＭＳ Ｐゴシック" charset="0"/>
                <a:cs typeface="ＭＳ Ｐゴシック" charset="0"/>
              </a:rPr>
              <a:t>看到自己荣耀的</a:t>
            </a:r>
            <a:r>
              <a:rPr lang="zh-CN" altLang="en-US" sz="6000" b="1" dirty="0">
                <a:solidFill>
                  <a:srgbClr val="FFFF00"/>
                </a:solidFill>
                <a:effectLst>
                  <a:glow rad="127000">
                    <a:schemeClr val="tx1"/>
                  </a:glow>
                </a:effectLst>
                <a:latin typeface="Arial" charset="0"/>
                <a:ea typeface="ＭＳ Ｐゴシック" charset="0"/>
                <a:cs typeface="ＭＳ Ｐゴシック" charset="0"/>
              </a:rPr>
              <a:t>未来</a:t>
            </a:r>
            <a:r>
              <a:rPr lang="en-US" sz="4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80728"/>
            <a:ext cx="9144000" cy="587727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7–14</a:t>
            </a:r>
          </a:p>
        </p:txBody>
      </p:sp>
    </p:spTree>
    <p:extLst>
      <p:ext uri="{BB962C8B-B14F-4D97-AF65-F5344CB8AC3E}">
        <p14:creationId xmlns:p14="http://schemas.microsoft.com/office/powerpoint/2010/main" val="2280828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286000"/>
            <a:ext cx="9144000" cy="45720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7384"/>
            <a:ext cx="9143999" cy="1080120"/>
          </a:xfrm>
          <a:solidFill>
            <a:srgbClr val="000000"/>
          </a:solidFill>
          <a:effectLst/>
        </p:spPr>
        <p:txBody>
          <a:bodyPr/>
          <a:lstStyle/>
          <a:p>
            <a:pPr>
              <a:defRPr/>
            </a:pPr>
            <a:r>
              <a:rPr lang="zh-CN" altLang="en-US" b="1" dirty="0">
                <a:effectLst/>
                <a:latin typeface="Arial" charset="0"/>
                <a:ea typeface="ＭＳ Ｐゴシック" charset="0"/>
                <a:cs typeface="ＭＳ Ｐゴシック" charset="0"/>
              </a:rPr>
              <a:t>思考问题</a:t>
            </a:r>
            <a:endParaRPr lang="en-US" b="1" dirty="0">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1196752"/>
            <a:ext cx="9143999" cy="26642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你如何</a:t>
            </a:r>
            <a:r>
              <a:rPr kumimoji="0" lang="zh-CN" altLang="en-US" sz="3600" b="1" i="0" u="none" strike="noStrike" kern="1200" cap="none" spc="0" normalizeH="0" baseline="0" noProof="0" dirty="0">
                <a:ln>
                  <a:noFill/>
                </a:ln>
                <a:solidFill>
                  <a:srgbClr val="800000"/>
                </a:solidFill>
                <a:effectLst>
                  <a:glow rad="127000">
                    <a:srgbClr val="FFFFFF"/>
                  </a:glow>
                </a:effectLst>
                <a:uLnTx/>
                <a:uFillTx/>
                <a:latin typeface="Arial" charset="0"/>
                <a:ea typeface="ＭＳ Ｐゴシック" charset="0"/>
                <a:cs typeface="ＭＳ Ｐゴシック" charset="0"/>
              </a:rPr>
              <a:t>更好地理解</a:t>
            </a:r>
            <a:r>
              <a:rPr kumimoji="0" lang="zh-CN" alt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你在基督里升高的地位</a:t>
            </a: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知道基督再来时你将和他一同掌权，这如何使你</a:t>
            </a:r>
            <a:r>
              <a:rPr kumimoji="0" lang="zh-CN" altLang="en-US" sz="3600" b="1" i="0" u="none" strike="noStrike" kern="1200" cap="none" spc="0" normalizeH="0" baseline="0" noProof="0" dirty="0">
                <a:ln>
                  <a:noFill/>
                </a:ln>
                <a:solidFill>
                  <a:srgbClr val="800000"/>
                </a:solidFill>
                <a:effectLst>
                  <a:glow rad="127000">
                    <a:srgbClr val="FFFFFF"/>
                  </a:glow>
                </a:effectLst>
                <a:uLnTx/>
                <a:uFillTx/>
                <a:latin typeface="Arial" charset="0"/>
                <a:ea typeface="ＭＳ Ｐゴシック" charset="0"/>
                <a:cs typeface="ＭＳ Ｐゴシック" charset="0"/>
              </a:rPr>
              <a:t>更好地服侍</a:t>
            </a:r>
            <a:r>
              <a:rPr kumimoji="0" lang="zh-CN" alt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基督</a:t>
            </a: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p>
        </p:txBody>
      </p:sp>
    </p:spTree>
    <p:extLst>
      <p:ext uri="{BB962C8B-B14F-4D97-AF65-F5344CB8AC3E}">
        <p14:creationId xmlns:p14="http://schemas.microsoft.com/office/powerpoint/2010/main" val="30293163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4">
                                            <p:txEl>
                                              <p:pRg st="1" end="1"/>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39977528"/>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defTabSz="914400" fontAlgn="base">
              <a:spcBef>
                <a:spcPct val="0"/>
              </a:spcBef>
              <a:spcAft>
                <a:spcPct val="0"/>
              </a:spcAft>
            </a:pP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旧约全书讲章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57426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4213760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7504" y="0"/>
            <a:ext cx="9070975" cy="5589240"/>
          </a:xfrm>
        </p:spPr>
        <p:txBody>
          <a:bodyPr/>
          <a:lstStyle/>
          <a:p>
            <a:r>
              <a:rPr lang="en-US" sz="6000" b="1" dirty="0">
                <a:solidFill>
                  <a:srgbClr val="FFFFFF"/>
                </a:solidFill>
              </a:rPr>
              <a:t>Responding to The Supposed Lack of Unity in </a:t>
            </a:r>
            <a:r>
              <a:rPr lang="ko-KR" altLang="en-US" sz="6000" b="1" dirty="0" err="1">
                <a:solidFill>
                  <a:srgbClr val="FFFFFF"/>
                </a:solidFill>
              </a:rPr>
              <a:t>撒迦利亚</a:t>
            </a:r>
            <a:endParaRPr lang="en-US" sz="6000" b="1" dirty="0">
              <a:solidFill>
                <a:srgbClr val="FFFFFF"/>
              </a:solidFill>
            </a:endParaRPr>
          </a:p>
        </p:txBody>
      </p:sp>
    </p:spTree>
    <p:extLst>
      <p:ext uri="{BB962C8B-B14F-4D97-AF65-F5344CB8AC3E}">
        <p14:creationId xmlns:p14="http://schemas.microsoft.com/office/powerpoint/2010/main" val="1057412408"/>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29" name="Picture 4"/>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228600"/>
            <a:ext cx="9144000" cy="715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329730" name="Rectangle 2"/>
          <p:cNvSpPr>
            <a:spLocks noGrp="1" noChangeArrowheads="1"/>
          </p:cNvSpPr>
          <p:nvPr>
            <p:ph type="title"/>
          </p:nvPr>
        </p:nvSpPr>
        <p:spPr>
          <a:xfrm>
            <a:off x="134938" y="152400"/>
            <a:ext cx="8885237" cy="685800"/>
          </a:xfrm>
        </p:spPr>
        <p:txBody>
          <a:bodyPr/>
          <a:lstStyle/>
          <a:p>
            <a:pPr eaLnBrk="1" hangingPunct="1"/>
            <a:r>
              <a:rPr lang="zh-CN" altLang="en-US" sz="4800">
                <a:latin typeface="Times New Roman" charset="0"/>
                <a:cs typeface="SimSun" charset="0"/>
              </a:rPr>
              <a:t>合一的</a:t>
            </a:r>
            <a:r>
              <a:rPr lang="ja-JP" altLang="en-US" sz="4800">
                <a:latin typeface="Times New Roman" charset="0"/>
              </a:rPr>
              <a:t>辩论</a:t>
            </a:r>
          </a:p>
        </p:txBody>
      </p:sp>
      <p:sp>
        <p:nvSpPr>
          <p:cNvPr id="32773" name="Rectangle 5"/>
          <p:cNvSpPr>
            <a:spLocks noChangeArrowheads="1"/>
          </p:cNvSpPr>
          <p:nvPr/>
        </p:nvSpPr>
        <p:spPr bwMode="auto">
          <a:xfrm>
            <a:off x="304800" y="1447800"/>
            <a:ext cx="8915400" cy="5181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342900" indent="-342900">
              <a:lnSpc>
                <a:spcPct val="70000"/>
              </a:lnSpc>
              <a:spcBef>
                <a:spcPct val="20000"/>
              </a:spcBef>
              <a:buSzPct val="75000"/>
            </a:pPr>
            <a:r>
              <a:rPr lang="ja-JP" altLang="en-US" sz="2800" u="sng">
                <a:effectLst>
                  <a:outerShdw blurRad="38100" dist="38100" dir="2700000" algn="tl">
                    <a:srgbClr val="000000"/>
                  </a:outerShdw>
                </a:effectLst>
              </a:rPr>
              <a:t>反对</a:t>
            </a:r>
            <a:r>
              <a:rPr lang="en-US" altLang="ja-JP" sz="2800" b="1" u="sng">
                <a:effectLst>
                  <a:outerShdw blurRad="38100" dist="38100" dir="2700000" algn="tl">
                    <a:srgbClr val="000000"/>
                  </a:outerShdw>
                </a:effectLst>
                <a:cs typeface="Times New Roman" charset="0"/>
              </a:rPr>
              <a:t>:</a:t>
            </a:r>
            <a:endParaRPr lang="en-US" altLang="ja-JP" sz="2800" u="sng">
              <a:effectLst>
                <a:outerShdw blurRad="38100" dist="38100" dir="2700000" algn="tl">
                  <a:srgbClr val="000000"/>
                </a:outerShdw>
              </a:effectLst>
              <a:cs typeface="Times New Roman" charset="0"/>
            </a:endParaRPr>
          </a:p>
          <a:p>
            <a:pPr marL="342900" indent="-342900">
              <a:lnSpc>
                <a:spcPct val="70000"/>
              </a:lnSpc>
              <a:spcBef>
                <a:spcPct val="20000"/>
              </a:spcBef>
              <a:buSzPct val="75000"/>
              <a:buFont typeface="Wingdings" charset="0"/>
              <a:buNone/>
            </a:pPr>
            <a:endParaRPr lang="en-US" sz="2800" b="1">
              <a:effectLst>
                <a:outerShdw blurRad="38100" dist="38100" dir="2700000" algn="tl">
                  <a:srgbClr val="000000"/>
                </a:outerShdw>
              </a:effectLst>
              <a:cs typeface="Times New Roman" charset="0"/>
            </a:endParaRPr>
          </a:p>
          <a:p>
            <a:pPr marL="342900" indent="-342900">
              <a:lnSpc>
                <a:spcPct val="70000"/>
              </a:lnSpc>
              <a:spcBef>
                <a:spcPct val="20000"/>
              </a:spcBef>
              <a:buSzPct val="75000"/>
              <a:buFont typeface="Wingdings" charset="0"/>
              <a:buNone/>
            </a:pPr>
            <a:r>
              <a:rPr lang="zh-CN" altLang="en-US" sz="2800">
                <a:effectLst>
                  <a:outerShdw blurRad="38100" dist="38100" dir="2700000" algn="tl">
                    <a:srgbClr val="000000"/>
                  </a:outerShdw>
                </a:effectLst>
                <a:cs typeface="SimSun" charset="0"/>
              </a:rPr>
              <a:t>约瑟</a:t>
            </a:r>
            <a:r>
              <a:rPr lang="en-US" altLang="zh-CN" sz="2800">
                <a:effectLst>
                  <a:outerShdw blurRad="38100" dist="38100" dir="2700000" algn="tl">
                    <a:srgbClr val="000000"/>
                  </a:outerShdw>
                </a:effectLst>
                <a:cs typeface="SimSun" charset="0"/>
              </a:rPr>
              <a:t>Mede (</a:t>
            </a:r>
            <a:r>
              <a:rPr lang="zh-CN" altLang="en-US" sz="2800">
                <a:effectLst>
                  <a:outerShdw blurRad="38100" dist="38100" dir="2700000" algn="tl">
                    <a:srgbClr val="000000"/>
                  </a:outerShdw>
                </a:effectLst>
                <a:cs typeface="SimSun" charset="0"/>
              </a:rPr>
              <a:t>剑桥学者</a:t>
            </a:r>
            <a:r>
              <a:rPr lang="en-US" altLang="zh-CN" sz="2800">
                <a:effectLst>
                  <a:outerShdw blurRad="38100" dist="38100" dir="2700000" algn="tl">
                    <a:srgbClr val="000000"/>
                  </a:outerShdw>
                </a:effectLst>
                <a:cs typeface="SimSun" charset="0"/>
              </a:rPr>
              <a:t>)</a:t>
            </a:r>
          </a:p>
          <a:p>
            <a:pPr marL="342900" indent="-342900">
              <a:lnSpc>
                <a:spcPct val="70000"/>
              </a:lnSpc>
              <a:spcBef>
                <a:spcPct val="20000"/>
              </a:spcBef>
              <a:buSzPct val="75000"/>
            </a:pPr>
            <a:r>
              <a:rPr lang="ja-JP" altLang="en-US" sz="2800">
                <a:effectLst>
                  <a:outerShdw blurRad="38100" dist="38100" dir="2700000" algn="tl">
                    <a:srgbClr val="000000"/>
                  </a:outerShdw>
                </a:effectLst>
                <a:cs typeface="SimSun" charset="0"/>
              </a:rPr>
              <a:t>看法</a:t>
            </a:r>
            <a:r>
              <a:rPr lang="en-US" altLang="ja-JP" sz="2800" b="1">
                <a:effectLst>
                  <a:outerShdw blurRad="38100" dist="38100" dir="2700000" algn="tl">
                    <a:srgbClr val="000000"/>
                  </a:outerShdw>
                </a:effectLst>
                <a:cs typeface="Times New Roman" charset="0"/>
              </a:rPr>
              <a:t>: 9-11</a:t>
            </a:r>
            <a:r>
              <a:rPr lang="ja-JP" altLang="en-US" sz="2800">
                <a:effectLst>
                  <a:outerShdw blurRad="38100" dist="38100" dir="2700000" algn="tl">
                    <a:srgbClr val="000000"/>
                  </a:outerShdw>
                </a:effectLst>
                <a:cs typeface="Times New Roman" charset="0"/>
              </a:rPr>
              <a:t>章写由耶利米</a:t>
            </a:r>
            <a:endParaRPr lang="en-US" altLang="ja-JP" sz="2800">
              <a:effectLst>
                <a:outerShdw blurRad="38100" dist="38100" dir="2700000" algn="tl">
                  <a:srgbClr val="000000"/>
                </a:outerShdw>
              </a:effectLst>
              <a:cs typeface="Times New Roman" charset="0"/>
            </a:endParaRPr>
          </a:p>
          <a:p>
            <a:pPr marL="342900" indent="-342900">
              <a:lnSpc>
                <a:spcPct val="70000"/>
              </a:lnSpc>
              <a:spcBef>
                <a:spcPct val="20000"/>
              </a:spcBef>
              <a:buSzPct val="75000"/>
            </a:pPr>
            <a:r>
              <a:rPr lang="ja-JP" altLang="en-US" sz="2800">
                <a:effectLst>
                  <a:outerShdw blurRad="38100" dist="38100" dir="2700000" algn="tl">
                    <a:srgbClr val="000000"/>
                  </a:outerShdw>
                </a:effectLst>
                <a:cs typeface="Times New Roman" charset="0"/>
              </a:rPr>
              <a:t>论据</a:t>
            </a:r>
            <a:r>
              <a:rPr lang="en-US" altLang="ja-JP" sz="2800" b="1">
                <a:effectLst>
                  <a:outerShdw blurRad="38100" dist="38100" dir="2700000" algn="tl">
                    <a:srgbClr val="000000"/>
                  </a:outerShdw>
                </a:effectLst>
                <a:cs typeface="Times New Roman" charset="0"/>
              </a:rPr>
              <a:t>: </a:t>
            </a:r>
            <a:r>
              <a:rPr lang="ja-JP" altLang="en-US" sz="2800">
                <a:effectLst>
                  <a:outerShdw blurRad="38100" dist="38100" dir="2700000" algn="tl">
                    <a:srgbClr val="000000"/>
                  </a:outerShdw>
                </a:effectLst>
                <a:cs typeface="Times New Roman" charset="0"/>
              </a:rPr>
              <a:t>马太</a:t>
            </a:r>
            <a:r>
              <a:rPr lang="en-US" altLang="ja-JP" sz="2800" b="1">
                <a:effectLst>
                  <a:outerShdw blurRad="38100" dist="38100" dir="2700000" algn="tl">
                    <a:srgbClr val="000000"/>
                  </a:outerShdw>
                </a:effectLst>
                <a:cs typeface="Times New Roman" charset="0"/>
              </a:rPr>
              <a:t>27:9 </a:t>
            </a:r>
            <a:r>
              <a:rPr lang="ja-JP" altLang="en-US" sz="2800">
                <a:effectLst>
                  <a:outerShdw blurRad="38100" dist="38100" dir="2700000" algn="tl">
                    <a:srgbClr val="000000"/>
                  </a:outerShdw>
                </a:effectLst>
                <a:cs typeface="Times New Roman" charset="0"/>
              </a:rPr>
              <a:t>属</a:t>
            </a:r>
            <a:r>
              <a:rPr lang="ja-JP" altLang="en-US" sz="2800" b="1">
                <a:effectLst>
                  <a:outerShdw blurRad="38100" dist="38100" dir="2700000" algn="tl">
                    <a:srgbClr val="000000"/>
                  </a:outerShdw>
                </a:effectLst>
                <a:cs typeface="Times New Roman" charset="0"/>
              </a:rPr>
              <a:t>撒迦利亚</a:t>
            </a:r>
            <a:r>
              <a:rPr lang="en-US" altLang="ja-JP" sz="2800" b="1">
                <a:effectLst>
                  <a:outerShdw blurRad="38100" dist="38100" dir="2700000" algn="tl">
                    <a:srgbClr val="000000"/>
                  </a:outerShdw>
                </a:effectLst>
                <a:cs typeface="Times New Roman" charset="0"/>
              </a:rPr>
              <a:t>. 11:3 </a:t>
            </a:r>
            <a:r>
              <a:rPr lang="ja-JP" altLang="en-US" sz="2800">
                <a:effectLst>
                  <a:outerShdw blurRad="38100" dist="38100" dir="2700000" algn="tl">
                    <a:srgbClr val="000000"/>
                  </a:outerShdw>
                </a:effectLst>
                <a:cs typeface="Times New Roman" charset="0"/>
              </a:rPr>
              <a:t>属耶利米</a:t>
            </a:r>
            <a:endParaRPr lang="en-US" altLang="ja-JP" sz="2800">
              <a:effectLst>
                <a:outerShdw blurRad="38100" dist="38100" dir="2700000" algn="tl">
                  <a:srgbClr val="000000"/>
                </a:outerShdw>
              </a:effectLst>
              <a:cs typeface="Times New Roman" charset="0"/>
            </a:endParaRPr>
          </a:p>
          <a:p>
            <a:pPr marL="342900" indent="-342900">
              <a:lnSpc>
                <a:spcPct val="70000"/>
              </a:lnSpc>
              <a:spcBef>
                <a:spcPct val="20000"/>
              </a:spcBef>
              <a:buSzPct val="75000"/>
            </a:pPr>
            <a:endParaRPr lang="en-US" sz="2800">
              <a:effectLst>
                <a:outerShdw blurRad="38100" dist="38100" dir="2700000" algn="tl">
                  <a:srgbClr val="000000"/>
                </a:outerShdw>
              </a:effectLst>
              <a:cs typeface="Times New Roman" charset="0"/>
            </a:endParaRPr>
          </a:p>
          <a:p>
            <a:pPr marL="342900" indent="-342900">
              <a:lnSpc>
                <a:spcPct val="70000"/>
              </a:lnSpc>
              <a:spcBef>
                <a:spcPct val="20000"/>
              </a:spcBef>
              <a:buSzPct val="75000"/>
              <a:buFont typeface="Wingdings" charset="0"/>
              <a:buNone/>
            </a:pPr>
            <a:r>
              <a:rPr lang="en-US" sz="2800" b="1">
                <a:effectLst>
                  <a:outerShdw blurRad="38100" dist="38100" dir="2700000" algn="tl">
                    <a:srgbClr val="000000"/>
                  </a:outerShdw>
                </a:effectLst>
                <a:cs typeface="Times New Roman" charset="0"/>
              </a:rPr>
              <a:t>H. Corrodi </a:t>
            </a:r>
            <a:r>
              <a:rPr lang="en-US" altLang="ja-JP" sz="2800">
                <a:effectLst>
                  <a:outerShdw blurRad="38100" dist="38100" dir="2700000" algn="tl">
                    <a:srgbClr val="000000"/>
                  </a:outerShdw>
                </a:effectLst>
                <a:cs typeface="Times New Roman" charset="0"/>
              </a:rPr>
              <a:t>(</a:t>
            </a:r>
            <a:r>
              <a:rPr lang="ja-JP" altLang="en-US" sz="2800">
                <a:effectLst>
                  <a:outerShdw blurRad="38100" dist="38100" dir="2700000" algn="tl">
                    <a:srgbClr val="000000"/>
                  </a:outerShdw>
                </a:effectLst>
                <a:cs typeface="Times New Roman" charset="0"/>
              </a:rPr>
              <a:t>德国学者</a:t>
            </a:r>
            <a:r>
              <a:rPr lang="en-US" altLang="ja-JP" sz="2800">
                <a:effectLst>
                  <a:outerShdw blurRad="38100" dist="38100" dir="2700000" algn="tl">
                    <a:srgbClr val="000000"/>
                  </a:outerShdw>
                </a:effectLst>
                <a:cs typeface="Times New Roman" charset="0"/>
              </a:rPr>
              <a:t>)</a:t>
            </a:r>
          </a:p>
          <a:p>
            <a:pPr marL="342900" indent="-342900">
              <a:lnSpc>
                <a:spcPct val="70000"/>
              </a:lnSpc>
              <a:spcBef>
                <a:spcPct val="20000"/>
              </a:spcBef>
              <a:buSzPct val="75000"/>
              <a:buFont typeface="Wingdings" charset="0"/>
              <a:buNone/>
            </a:pPr>
            <a:r>
              <a:rPr lang="ja-JP" altLang="en-US" sz="2800">
                <a:effectLst>
                  <a:outerShdw blurRad="38100" dist="38100" dir="2700000" algn="tl">
                    <a:srgbClr val="000000"/>
                  </a:outerShdw>
                </a:effectLst>
                <a:cs typeface="Times New Roman" charset="0"/>
              </a:rPr>
              <a:t>看法</a:t>
            </a:r>
            <a:r>
              <a:rPr lang="en-US" altLang="ja-JP" sz="2800" b="1">
                <a:effectLst>
                  <a:outerShdw blurRad="38100" dist="38100" dir="2700000" algn="tl">
                    <a:srgbClr val="000000"/>
                  </a:outerShdw>
                </a:effectLst>
                <a:cs typeface="Times New Roman" charset="0"/>
              </a:rPr>
              <a:t>: 9-14</a:t>
            </a:r>
            <a:r>
              <a:rPr lang="ja-JP" altLang="en-US" sz="2800">
                <a:effectLst>
                  <a:outerShdw blurRad="38100" dist="38100" dir="2700000" algn="tl">
                    <a:srgbClr val="000000"/>
                  </a:outerShdw>
                </a:effectLst>
                <a:cs typeface="Times New Roman" charset="0"/>
              </a:rPr>
              <a:t>章</a:t>
            </a:r>
            <a:r>
              <a:rPr lang="zh-CN" altLang="en-US" sz="2800">
                <a:effectLst>
                  <a:outerShdw blurRad="38100" dist="38100" dir="2700000" algn="tl">
                    <a:srgbClr val="000000"/>
                  </a:outerShdw>
                </a:effectLst>
                <a:cs typeface="SimSun" charset="0"/>
              </a:rPr>
              <a:t>在撒迦利亚以后的时间写</a:t>
            </a:r>
            <a:endParaRPr lang="en-US" altLang="ja-JP" sz="2800">
              <a:effectLst>
                <a:outerShdw blurRad="38100" dist="38100" dir="2700000" algn="tl">
                  <a:srgbClr val="000000"/>
                </a:outerShdw>
              </a:effectLst>
              <a:cs typeface="Times New Roman" charset="0"/>
            </a:endParaRPr>
          </a:p>
          <a:p>
            <a:pPr marL="342900" indent="-342900">
              <a:lnSpc>
                <a:spcPct val="70000"/>
              </a:lnSpc>
              <a:spcBef>
                <a:spcPct val="20000"/>
              </a:spcBef>
              <a:buSzPct val="75000"/>
              <a:buFont typeface="Wingdings" charset="0"/>
              <a:buNone/>
            </a:pPr>
            <a:r>
              <a:rPr lang="en-US" sz="2800" b="1">
                <a:effectLst>
                  <a:outerShdw blurRad="38100" dist="38100" dir="2700000" algn="tl">
                    <a:srgbClr val="000000"/>
                  </a:outerShdw>
                </a:effectLst>
                <a:cs typeface="Times New Roman" charset="0"/>
              </a:rPr>
              <a:t> </a:t>
            </a:r>
            <a:endParaRPr lang="en-US" sz="2800">
              <a:effectLst>
                <a:outerShdw blurRad="38100" dist="38100" dir="2700000" algn="tl">
                  <a:srgbClr val="000000"/>
                </a:outerShdw>
              </a:effectLst>
              <a:cs typeface="Times New Roman" charset="0"/>
            </a:endParaRPr>
          </a:p>
          <a:p>
            <a:pPr marL="342900" indent="-342900">
              <a:lnSpc>
                <a:spcPct val="70000"/>
              </a:lnSpc>
              <a:spcBef>
                <a:spcPct val="20000"/>
              </a:spcBef>
              <a:buSzPct val="75000"/>
              <a:buFont typeface="Wingdings" charset="0"/>
              <a:buNone/>
            </a:pPr>
            <a:r>
              <a:rPr lang="zh-CN" altLang="en-US" sz="2800" b="1" u="sng">
                <a:effectLst>
                  <a:outerShdw blurRad="38100" dist="38100" dir="2700000" algn="tl">
                    <a:srgbClr val="000000"/>
                  </a:outerShdw>
                </a:effectLst>
                <a:cs typeface="SimSun" charset="0"/>
              </a:rPr>
              <a:t>赞成</a:t>
            </a:r>
            <a:r>
              <a:rPr lang="en-US" altLang="ja-JP" sz="2800" b="1" u="sng">
                <a:effectLst>
                  <a:outerShdw blurRad="38100" dist="38100" dir="2700000" algn="tl">
                    <a:srgbClr val="000000"/>
                  </a:outerShdw>
                </a:effectLst>
                <a:cs typeface="Times New Roman" charset="0"/>
              </a:rPr>
              <a:t>:</a:t>
            </a:r>
          </a:p>
          <a:p>
            <a:pPr marL="342900" indent="-342900">
              <a:lnSpc>
                <a:spcPct val="70000"/>
              </a:lnSpc>
              <a:spcBef>
                <a:spcPct val="20000"/>
              </a:spcBef>
              <a:buSzPct val="75000"/>
              <a:buFont typeface="Wingdings" charset="0"/>
              <a:buNone/>
            </a:pPr>
            <a:r>
              <a:rPr lang="en-US" sz="2800" b="1">
                <a:effectLst>
                  <a:outerShdw blurRad="38100" dist="38100" dir="2700000" algn="tl">
                    <a:srgbClr val="000000"/>
                  </a:outerShdw>
                </a:effectLst>
                <a:cs typeface="Times New Roman" charset="0"/>
              </a:rPr>
              <a:t>L. Berthold</a:t>
            </a:r>
            <a:r>
              <a:rPr lang="en-US" sz="2800">
                <a:effectLst>
                  <a:outerShdw blurRad="38100" dist="38100" dir="2700000" algn="tl">
                    <a:srgbClr val="000000"/>
                  </a:outerShdw>
                </a:effectLst>
                <a:cs typeface="Times New Roman" charset="0"/>
              </a:rPr>
              <a:t>: </a:t>
            </a:r>
            <a:r>
              <a:rPr lang="ja-JP" altLang="en-US" sz="2800">
                <a:effectLst>
                  <a:outerShdw blurRad="38100" dist="38100" dir="2700000" algn="tl">
                    <a:srgbClr val="000000"/>
                  </a:outerShdw>
                </a:effectLst>
                <a:cs typeface="Times New Roman" charset="0"/>
              </a:rPr>
              <a:t>以赛亚</a:t>
            </a:r>
            <a:r>
              <a:rPr lang="en-US" altLang="ja-JP" sz="2800" b="1">
                <a:effectLst>
                  <a:outerShdw blurRad="38100" dist="38100" dir="2700000" algn="tl">
                    <a:srgbClr val="000000"/>
                  </a:outerShdw>
                </a:effectLst>
                <a:cs typeface="Times New Roman" charset="0"/>
              </a:rPr>
              <a:t> 8:2 </a:t>
            </a:r>
            <a:r>
              <a:rPr lang="ja-JP" altLang="en-US" sz="2800" b="1">
                <a:effectLst>
                  <a:outerShdw blurRad="38100" dist="38100" dir="2700000" algn="tl">
                    <a:srgbClr val="000000"/>
                  </a:outerShdw>
                </a:effectLst>
                <a:cs typeface="Times New Roman" charset="0"/>
              </a:rPr>
              <a:t>撒迦利亚</a:t>
            </a:r>
            <a:r>
              <a:rPr lang="zh-CN" altLang="en-US" sz="2800" b="1">
                <a:effectLst>
                  <a:outerShdw blurRad="38100" dist="38100" dir="2700000" algn="tl">
                    <a:srgbClr val="000000"/>
                  </a:outerShdw>
                </a:effectLst>
                <a:cs typeface="SimSun" charset="0"/>
              </a:rPr>
              <a:t>书的</a:t>
            </a:r>
            <a:r>
              <a:rPr lang="zh-CN" altLang="en-US" sz="2800">
                <a:effectLst>
                  <a:outerShdw blurRad="38100" dist="38100" dir="2700000" algn="tl">
                    <a:srgbClr val="000000"/>
                  </a:outerShdw>
                </a:effectLst>
                <a:cs typeface="SimSun" charset="0"/>
              </a:rPr>
              <a:t>预言</a:t>
            </a:r>
            <a:endParaRPr lang="en-US" altLang="ja-JP" sz="2800">
              <a:effectLst>
                <a:outerShdw blurRad="38100" dist="38100" dir="2700000" algn="tl">
                  <a:srgbClr val="000000"/>
                </a:outerShdw>
              </a:effectLst>
              <a:cs typeface="Times New Roman" charset="0"/>
            </a:endParaRPr>
          </a:p>
          <a:p>
            <a:pPr marL="342900" indent="-342900">
              <a:lnSpc>
                <a:spcPct val="70000"/>
              </a:lnSpc>
              <a:spcBef>
                <a:spcPct val="20000"/>
              </a:spcBef>
              <a:buSzPct val="75000"/>
              <a:buFont typeface="Wingdings" charset="0"/>
              <a:buNone/>
            </a:pPr>
            <a:r>
              <a:rPr lang="en-US" sz="2800" b="1">
                <a:effectLst>
                  <a:outerShdw blurRad="38100" dist="38100" dir="2700000" algn="tl">
                    <a:srgbClr val="000000"/>
                  </a:outerShdw>
                </a:effectLst>
                <a:cs typeface="Times New Roman" charset="0"/>
              </a:rPr>
              <a:t>W.E. Barnes </a:t>
            </a:r>
            <a:r>
              <a:rPr lang="zh-CN" altLang="en-US" sz="2800" b="1">
                <a:effectLst>
                  <a:outerShdw blurRad="38100" dist="38100" dir="2700000" algn="tl">
                    <a:srgbClr val="000000"/>
                  </a:outerShdw>
                </a:effectLst>
                <a:cs typeface="SimSun" charset="0"/>
              </a:rPr>
              <a:t>记录</a:t>
            </a:r>
            <a:r>
              <a:rPr lang="zh-CN" altLang="en-US" sz="2800">
                <a:effectLst>
                  <a:outerShdw blurRad="38100" dist="38100" dir="2700000" algn="tl">
                    <a:srgbClr val="000000"/>
                  </a:outerShdw>
                </a:effectLst>
                <a:cs typeface="SimSun" charset="0"/>
              </a:rPr>
              <a:t>大卫和耶路撒冷的特</a:t>
            </a:r>
            <a:r>
              <a:rPr lang="ja-JP" altLang="en-US" sz="2800">
                <a:effectLst>
                  <a:outerShdw blurRad="38100" dist="38100" dir="2700000" algn="tl">
                    <a:srgbClr val="000000"/>
                  </a:outerShdw>
                </a:effectLst>
                <a:cs typeface="SimSun" charset="0"/>
              </a:rPr>
              <a:t>出</a:t>
            </a:r>
            <a:r>
              <a:rPr lang="zh-CN" altLang="en-US" sz="2800">
                <a:effectLst>
                  <a:outerShdw blurRad="38100" dist="38100" dir="2700000" algn="tl">
                    <a:srgbClr val="000000"/>
                  </a:outerShdw>
                </a:effectLst>
                <a:cs typeface="SimSun" charset="0"/>
              </a:rPr>
              <a:t>与双方对</a:t>
            </a:r>
            <a:r>
              <a:rPr lang="ja-JP" altLang="en-US" sz="2800">
                <a:effectLst>
                  <a:outerShdw blurRad="38100" dist="38100" dir="2700000" algn="tl">
                    <a:srgbClr val="000000"/>
                  </a:outerShdw>
                </a:effectLst>
                <a:cs typeface="SimSun" charset="0"/>
              </a:rPr>
              <a:t>法莲</a:t>
            </a:r>
            <a:r>
              <a:rPr lang="zh-CN" altLang="en-US" sz="2800">
                <a:effectLst>
                  <a:outerShdw blurRad="38100" dist="38100" dir="2700000" algn="tl">
                    <a:srgbClr val="000000"/>
                  </a:outerShdw>
                </a:effectLst>
                <a:cs typeface="SimSun" charset="0"/>
              </a:rPr>
              <a:t>的同情。</a:t>
            </a:r>
            <a:endParaRPr lang="en-US" sz="2800" b="1">
              <a:effectLst>
                <a:outerShdw blurRad="38100" dist="38100" dir="2700000" algn="tl">
                  <a:srgbClr val="000000"/>
                </a:outerShdw>
              </a:effectLst>
              <a:cs typeface="Times New Roman"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2773">
                                            <p:txEl>
                                              <p:pRg st="0" end="0"/>
                                            </p:txEl>
                                          </p:spTgt>
                                        </p:tgtEl>
                                        <p:attrNameLst>
                                          <p:attrName>style.visibility</p:attrName>
                                        </p:attrNameLst>
                                      </p:cBhvr>
                                      <p:to>
                                        <p:strVal val="visible"/>
                                      </p:to>
                                    </p:set>
                                    <p:anim calcmode="lin" valueType="num">
                                      <p:cBhvr additive="base">
                                        <p:cTn id="7" dur="500" fill="hold"/>
                                        <p:tgtEl>
                                          <p:spTgt spid="3277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27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2773">
                                            <p:txEl>
                                              <p:pRg st="2" end="2"/>
                                            </p:txEl>
                                          </p:spTgt>
                                        </p:tgtEl>
                                        <p:attrNameLst>
                                          <p:attrName>style.visibility</p:attrName>
                                        </p:attrNameLst>
                                      </p:cBhvr>
                                      <p:to>
                                        <p:strVal val="visible"/>
                                      </p:to>
                                    </p:set>
                                    <p:anim calcmode="lin" valueType="num">
                                      <p:cBhvr additive="base">
                                        <p:cTn id="13" dur="500" fill="hold"/>
                                        <p:tgtEl>
                                          <p:spTgt spid="32773">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277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2773">
                                            <p:txEl>
                                              <p:pRg st="3" end="3"/>
                                            </p:txEl>
                                          </p:spTgt>
                                        </p:tgtEl>
                                        <p:attrNameLst>
                                          <p:attrName>style.visibility</p:attrName>
                                        </p:attrNameLst>
                                      </p:cBhvr>
                                      <p:to>
                                        <p:strVal val="visible"/>
                                      </p:to>
                                    </p:set>
                                    <p:anim calcmode="lin" valueType="num">
                                      <p:cBhvr additive="base">
                                        <p:cTn id="19" dur="500" fill="hold"/>
                                        <p:tgtEl>
                                          <p:spTgt spid="32773">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277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2773">
                                            <p:txEl>
                                              <p:pRg st="4" end="4"/>
                                            </p:txEl>
                                          </p:spTgt>
                                        </p:tgtEl>
                                        <p:attrNameLst>
                                          <p:attrName>style.visibility</p:attrName>
                                        </p:attrNameLst>
                                      </p:cBhvr>
                                      <p:to>
                                        <p:strVal val="visible"/>
                                      </p:to>
                                    </p:set>
                                    <p:anim calcmode="lin" valueType="num">
                                      <p:cBhvr additive="base">
                                        <p:cTn id="25" dur="500" fill="hold"/>
                                        <p:tgtEl>
                                          <p:spTgt spid="32773">
                                            <p:txEl>
                                              <p:pRg st="4" end="4"/>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277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2773">
                                            <p:txEl>
                                              <p:pRg st="6" end="6"/>
                                            </p:txEl>
                                          </p:spTgt>
                                        </p:tgtEl>
                                        <p:attrNameLst>
                                          <p:attrName>style.visibility</p:attrName>
                                        </p:attrNameLst>
                                      </p:cBhvr>
                                      <p:to>
                                        <p:strVal val="visible"/>
                                      </p:to>
                                    </p:set>
                                    <p:anim calcmode="lin" valueType="num">
                                      <p:cBhvr additive="base">
                                        <p:cTn id="31" dur="500" fill="hold"/>
                                        <p:tgtEl>
                                          <p:spTgt spid="32773">
                                            <p:txEl>
                                              <p:pRg st="6" end="6"/>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277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32773">
                                            <p:txEl>
                                              <p:pRg st="7" end="7"/>
                                            </p:txEl>
                                          </p:spTgt>
                                        </p:tgtEl>
                                        <p:attrNameLst>
                                          <p:attrName>style.visibility</p:attrName>
                                        </p:attrNameLst>
                                      </p:cBhvr>
                                      <p:to>
                                        <p:strVal val="visible"/>
                                      </p:to>
                                    </p:set>
                                    <p:anim calcmode="lin" valueType="num">
                                      <p:cBhvr additive="base">
                                        <p:cTn id="37" dur="500" fill="hold"/>
                                        <p:tgtEl>
                                          <p:spTgt spid="32773">
                                            <p:txEl>
                                              <p:pRg st="7" end="7"/>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277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2773">
                                            <p:txEl>
                                              <p:pRg st="9" end="9"/>
                                            </p:txEl>
                                          </p:spTgt>
                                        </p:tgtEl>
                                        <p:attrNameLst>
                                          <p:attrName>style.visibility</p:attrName>
                                        </p:attrNameLst>
                                      </p:cBhvr>
                                      <p:to>
                                        <p:strVal val="visible"/>
                                      </p:to>
                                    </p:set>
                                    <p:anim calcmode="lin" valueType="num">
                                      <p:cBhvr additive="base">
                                        <p:cTn id="43" dur="500" fill="hold"/>
                                        <p:tgtEl>
                                          <p:spTgt spid="32773">
                                            <p:txEl>
                                              <p:pRg st="9" end="9"/>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277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32773">
                                            <p:txEl>
                                              <p:pRg st="10" end="10"/>
                                            </p:txEl>
                                          </p:spTgt>
                                        </p:tgtEl>
                                        <p:attrNameLst>
                                          <p:attrName>style.visibility</p:attrName>
                                        </p:attrNameLst>
                                      </p:cBhvr>
                                      <p:to>
                                        <p:strVal val="visible"/>
                                      </p:to>
                                    </p:set>
                                    <p:anim calcmode="lin" valueType="num">
                                      <p:cBhvr additive="base">
                                        <p:cTn id="49" dur="500" fill="hold"/>
                                        <p:tgtEl>
                                          <p:spTgt spid="32773">
                                            <p:txEl>
                                              <p:pRg st="10" end="1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277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32773">
                                            <p:txEl>
                                              <p:pRg st="11" end="11"/>
                                            </p:txEl>
                                          </p:spTgt>
                                        </p:tgtEl>
                                        <p:attrNameLst>
                                          <p:attrName>style.visibility</p:attrName>
                                        </p:attrNameLst>
                                      </p:cBhvr>
                                      <p:to>
                                        <p:strVal val="visible"/>
                                      </p:to>
                                    </p:set>
                                    <p:anim calcmode="lin" valueType="num">
                                      <p:cBhvr additive="base">
                                        <p:cTn id="55" dur="500" fill="hold"/>
                                        <p:tgtEl>
                                          <p:spTgt spid="32773">
                                            <p:txEl>
                                              <p:pRg st="11" end="11"/>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2773">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build="p"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8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36866" name="Rectangle 2"/>
          <p:cNvSpPr>
            <a:spLocks noGrp="1" noChangeArrowheads="1"/>
          </p:cNvSpPr>
          <p:nvPr>
            <p:ph type="title"/>
          </p:nvPr>
        </p:nvSpPr>
        <p:spPr>
          <a:xfrm>
            <a:off x="134938" y="609600"/>
            <a:ext cx="8885237" cy="1155700"/>
          </a:xfrm>
          <a:effectLst>
            <a:outerShdw blurRad="63500" dist="35921" dir="2700000" algn="ctr" rotWithShape="0">
              <a:schemeClr val="bg2"/>
            </a:outerShdw>
          </a:effectLst>
        </p:spPr>
        <p:txBody>
          <a:bodyPr/>
          <a:lstStyle/>
          <a:p>
            <a:pPr eaLnBrk="1" hangingPunct="1"/>
            <a:r>
              <a:rPr lang="ja-JP" altLang="en-US" sz="4800">
                <a:latin typeface="Times New Roman" charset="0"/>
              </a:rPr>
              <a:t>支持</a:t>
            </a:r>
            <a:r>
              <a:rPr lang="zh-CN" altLang="en-US" sz="4800">
                <a:latin typeface="Times New Roman" charset="0"/>
                <a:cs typeface="SimSun" charset="0"/>
              </a:rPr>
              <a:t>合一</a:t>
            </a:r>
            <a:endParaRPr lang="en-US" sz="4800">
              <a:latin typeface="Times New Roman" charset="0"/>
              <a:cs typeface="Times New Roman" charset="0"/>
            </a:endParaRPr>
          </a:p>
        </p:txBody>
      </p:sp>
      <p:sp>
        <p:nvSpPr>
          <p:cNvPr id="36869" name="Rectangle 5"/>
          <p:cNvSpPr>
            <a:spLocks noChangeArrowheads="1"/>
          </p:cNvSpPr>
          <p:nvPr/>
        </p:nvSpPr>
        <p:spPr bwMode="auto">
          <a:xfrm>
            <a:off x="685800" y="2133600"/>
            <a:ext cx="8077200" cy="413543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a:lnSpc>
                <a:spcPct val="90000"/>
              </a:lnSpc>
              <a:spcBef>
                <a:spcPct val="20000"/>
              </a:spcBef>
              <a:buSzPct val="75000"/>
              <a:buFont typeface="Wingdings" charset="0"/>
              <a:buNone/>
            </a:pPr>
            <a:r>
              <a:rPr lang="zh-CN" altLang="en-US" sz="3200">
                <a:cs typeface="SimSun" charset="0"/>
              </a:rPr>
              <a:t>在</a:t>
            </a:r>
            <a:r>
              <a:rPr lang="en-US" altLang="zh-CN" sz="3200">
                <a:cs typeface="SimSun" charset="0"/>
              </a:rPr>
              <a:t>Qumran</a:t>
            </a:r>
            <a:r>
              <a:rPr lang="zh-CN" altLang="en-US" sz="3200">
                <a:cs typeface="SimSun" charset="0"/>
              </a:rPr>
              <a:t>找到的希腊原稿包括</a:t>
            </a:r>
            <a:r>
              <a:rPr lang="en-US" altLang="zh-CN" sz="3200">
                <a:cs typeface="SimSun" charset="0"/>
              </a:rPr>
              <a:t>8-9</a:t>
            </a:r>
            <a:r>
              <a:rPr lang="zh-CN" altLang="en-US" sz="3200">
                <a:cs typeface="SimSun" charset="0"/>
              </a:rPr>
              <a:t>章， 而且书的二个部分之间没有中断。</a:t>
            </a:r>
            <a:endParaRPr lang="en-US" altLang="ja-JP" sz="3200">
              <a:cs typeface="Times New Roman" charset="0"/>
            </a:endParaRPr>
          </a:p>
          <a:p>
            <a:pPr>
              <a:lnSpc>
                <a:spcPct val="90000"/>
              </a:lnSpc>
              <a:spcBef>
                <a:spcPct val="20000"/>
              </a:spcBef>
              <a:buSzPct val="75000"/>
              <a:buFont typeface="Wingdings" charset="0"/>
              <a:buNone/>
            </a:pPr>
            <a:endParaRPr lang="en-US" sz="3200" b="1">
              <a:cs typeface="Times New Roman" charset="0"/>
            </a:endParaRPr>
          </a:p>
          <a:p>
            <a:pPr>
              <a:lnSpc>
                <a:spcPct val="90000"/>
              </a:lnSpc>
              <a:spcBef>
                <a:spcPct val="20000"/>
              </a:spcBef>
              <a:buSzPct val="75000"/>
              <a:buFont typeface="Wingdings" charset="0"/>
              <a:buNone/>
            </a:pPr>
            <a:r>
              <a:rPr lang="ja-JP" altLang="en-US" sz="3200">
                <a:solidFill>
                  <a:schemeClr val="tx2"/>
                </a:solidFill>
                <a:cs typeface="Times New Roman" charset="0"/>
              </a:rPr>
              <a:t>支持</a:t>
            </a:r>
            <a:r>
              <a:rPr lang="zh-CN" altLang="en-US" sz="3200">
                <a:solidFill>
                  <a:schemeClr val="tx2"/>
                </a:solidFill>
                <a:cs typeface="SimSun" charset="0"/>
              </a:rPr>
              <a:t>合一的有</a:t>
            </a:r>
            <a:r>
              <a:rPr lang="en-US" altLang="ja-JP" sz="3200" b="1">
                <a:cs typeface="Times New Roman" charset="0"/>
              </a:rPr>
              <a:t>:</a:t>
            </a:r>
          </a:p>
          <a:p>
            <a:pPr>
              <a:lnSpc>
                <a:spcPct val="90000"/>
              </a:lnSpc>
              <a:spcBef>
                <a:spcPct val="20000"/>
              </a:spcBef>
              <a:buSzPct val="75000"/>
              <a:buFont typeface="Wingdings" charset="0"/>
              <a:buNone/>
            </a:pPr>
            <a:r>
              <a:rPr lang="en-US" sz="3200" b="1">
                <a:cs typeface="Times New Roman" charset="0"/>
              </a:rPr>
              <a:t>C.H.H. Wright, E.B. Pusey, W.H. Cowe, A.Van Hoonacher, W.F. Albright, E.J. Young, J. Ridderbos, R.K. Harrison</a:t>
            </a: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6869">
                                            <p:txEl>
                                              <p:pRg st="0" end="0"/>
                                            </p:txEl>
                                          </p:spTgt>
                                        </p:tgtEl>
                                        <p:attrNameLst>
                                          <p:attrName>style.visibility</p:attrName>
                                        </p:attrNameLst>
                                      </p:cBhvr>
                                      <p:to>
                                        <p:strVal val="visible"/>
                                      </p:to>
                                    </p:set>
                                    <p:anim calcmode="lin" valueType="num">
                                      <p:cBhvr additive="base">
                                        <p:cTn id="7" dur="500" fill="hold"/>
                                        <p:tgtEl>
                                          <p:spTgt spid="3686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686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6869">
                                            <p:txEl>
                                              <p:pRg st="2" end="2"/>
                                            </p:txEl>
                                          </p:spTgt>
                                        </p:tgtEl>
                                        <p:attrNameLst>
                                          <p:attrName>style.visibility</p:attrName>
                                        </p:attrNameLst>
                                      </p:cBhvr>
                                      <p:to>
                                        <p:strVal val="visible"/>
                                      </p:to>
                                    </p:set>
                                    <p:anim calcmode="lin" valueType="num">
                                      <p:cBhvr additive="base">
                                        <p:cTn id="13" dur="500" fill="hold"/>
                                        <p:tgtEl>
                                          <p:spTgt spid="36869">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686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6869">
                                            <p:txEl>
                                              <p:pRg st="3" end="3"/>
                                            </p:txEl>
                                          </p:spTgt>
                                        </p:tgtEl>
                                        <p:attrNameLst>
                                          <p:attrName>style.visibility</p:attrName>
                                        </p:attrNameLst>
                                      </p:cBhvr>
                                      <p:to>
                                        <p:strVal val="visible"/>
                                      </p:to>
                                    </p:set>
                                    <p:anim calcmode="lin" valueType="num">
                                      <p:cBhvr additive="base">
                                        <p:cTn id="19" dur="500" fill="hold"/>
                                        <p:tgtEl>
                                          <p:spTgt spid="36869">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686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0" y="0"/>
            <a:ext cx="94488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outerShdw dist="35921" dir="2700000" algn="ctr" rotWithShape="0">
              <a:schemeClr val="bg2"/>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MS PGothic" charset="0"/>
              </a:rPr>
              <a:t>h</a:t>
            </a:r>
          </a:p>
        </p:txBody>
      </p:sp>
      <p:sp>
        <p:nvSpPr>
          <p:cNvPr id="61443" name="Text Box 3"/>
          <p:cNvSpPr txBox="1">
            <a:spLocks noChangeArrowheads="1"/>
          </p:cNvSpPr>
          <p:nvPr/>
        </p:nvSpPr>
        <p:spPr bwMode="auto">
          <a:xfrm>
            <a:off x="6172200" y="4067175"/>
            <a:ext cx="381000"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 650</a:t>
            </a:r>
          </a:p>
        </p:txBody>
      </p:sp>
      <p:sp>
        <p:nvSpPr>
          <p:cNvPr id="61444" name="Text Box 4"/>
          <p:cNvSpPr txBox="1">
            <a:spLocks noChangeArrowheads="1"/>
          </p:cNvSpPr>
          <p:nvPr/>
        </p:nvSpPr>
        <p:spPr bwMode="auto">
          <a:xfrm>
            <a:off x="4114800" y="4067175"/>
            <a:ext cx="381000"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 800</a:t>
            </a:r>
          </a:p>
        </p:txBody>
      </p:sp>
      <p:sp>
        <p:nvSpPr>
          <p:cNvPr id="61445" name="Text Box 5"/>
          <p:cNvSpPr txBox="1">
            <a:spLocks noChangeArrowheads="1"/>
          </p:cNvSpPr>
          <p:nvPr/>
        </p:nvSpPr>
        <p:spPr bwMode="auto">
          <a:xfrm>
            <a:off x="2743200" y="4067175"/>
            <a:ext cx="381000"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 900</a:t>
            </a:r>
          </a:p>
        </p:txBody>
      </p:sp>
      <p:sp>
        <p:nvSpPr>
          <p:cNvPr id="61446" name="Text Box 6"/>
          <p:cNvSpPr txBox="1">
            <a:spLocks noChangeArrowheads="1"/>
          </p:cNvSpPr>
          <p:nvPr/>
        </p:nvSpPr>
        <p:spPr bwMode="auto">
          <a:xfrm>
            <a:off x="2057400" y="4067175"/>
            <a:ext cx="381000"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 950</a:t>
            </a:r>
          </a:p>
        </p:txBody>
      </p:sp>
      <p:sp>
        <p:nvSpPr>
          <p:cNvPr id="61447" name="Text Box 7"/>
          <p:cNvSpPr txBox="1">
            <a:spLocks noChangeArrowheads="1"/>
          </p:cNvSpPr>
          <p:nvPr/>
        </p:nvSpPr>
        <p:spPr bwMode="auto">
          <a:xfrm>
            <a:off x="1371600" y="4067175"/>
            <a:ext cx="381000"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1000</a:t>
            </a:r>
          </a:p>
        </p:txBody>
      </p:sp>
      <p:sp>
        <p:nvSpPr>
          <p:cNvPr id="61448" name="Text Box 8"/>
          <p:cNvSpPr txBox="1">
            <a:spLocks noChangeArrowheads="1"/>
          </p:cNvSpPr>
          <p:nvPr/>
        </p:nvSpPr>
        <p:spPr bwMode="auto">
          <a:xfrm>
            <a:off x="8153400" y="4067175"/>
            <a:ext cx="381000"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 500</a:t>
            </a:r>
          </a:p>
        </p:txBody>
      </p:sp>
      <p:grpSp>
        <p:nvGrpSpPr>
          <p:cNvPr id="253960" name="Group 9"/>
          <p:cNvGrpSpPr>
            <a:grpSpLocks/>
          </p:cNvGrpSpPr>
          <p:nvPr/>
        </p:nvGrpSpPr>
        <p:grpSpPr bwMode="auto">
          <a:xfrm>
            <a:off x="66675" y="3044825"/>
            <a:ext cx="9534525" cy="844550"/>
            <a:chOff x="42" y="1918"/>
            <a:chExt cx="6006" cy="532"/>
          </a:xfrm>
        </p:grpSpPr>
        <p:grpSp>
          <p:nvGrpSpPr>
            <p:cNvPr id="253983" name="Group 10"/>
            <p:cNvGrpSpPr>
              <a:grpSpLocks/>
            </p:cNvGrpSpPr>
            <p:nvPr/>
          </p:nvGrpSpPr>
          <p:grpSpPr bwMode="auto">
            <a:xfrm>
              <a:off x="96" y="1918"/>
              <a:ext cx="1296" cy="530"/>
              <a:chOff x="96" y="1918"/>
              <a:chExt cx="1296" cy="530"/>
            </a:xfrm>
          </p:grpSpPr>
          <p:sp>
            <p:nvSpPr>
              <p:cNvPr id="123950" name="Line 1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51" name="Line 1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52" name="Line 1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53" name="Line 1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grpSp>
        <p:grpSp>
          <p:nvGrpSpPr>
            <p:cNvPr id="253984" name="Group 15"/>
            <p:cNvGrpSpPr>
              <a:grpSpLocks/>
            </p:cNvGrpSpPr>
            <p:nvPr/>
          </p:nvGrpSpPr>
          <p:grpSpPr bwMode="auto">
            <a:xfrm>
              <a:off x="1824" y="1920"/>
              <a:ext cx="1296" cy="530"/>
              <a:chOff x="96" y="1918"/>
              <a:chExt cx="1296" cy="530"/>
            </a:xfrm>
          </p:grpSpPr>
          <p:sp>
            <p:nvSpPr>
              <p:cNvPr id="123946" name="Line 16"/>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47" name="Line 17"/>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48" name="Line 18"/>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49" name="Line 19"/>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grpSp>
        <p:grpSp>
          <p:nvGrpSpPr>
            <p:cNvPr id="253985" name="Group 20"/>
            <p:cNvGrpSpPr>
              <a:grpSpLocks/>
            </p:cNvGrpSpPr>
            <p:nvPr/>
          </p:nvGrpSpPr>
          <p:grpSpPr bwMode="auto">
            <a:xfrm>
              <a:off x="3552" y="1920"/>
              <a:ext cx="1296" cy="530"/>
              <a:chOff x="96" y="1918"/>
              <a:chExt cx="1296" cy="530"/>
            </a:xfrm>
          </p:grpSpPr>
          <p:sp>
            <p:nvSpPr>
              <p:cNvPr id="123942" name="Line 21"/>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43" name="Line 22"/>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44" name="Line 23"/>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45" name="Line 24"/>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grpSp>
        <p:sp>
          <p:nvSpPr>
            <p:cNvPr id="123939" name="Line 25"/>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40" name="Line 26"/>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41" name="Line 27"/>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grpSp>
      <p:sp>
        <p:nvSpPr>
          <p:cNvPr id="61468" name="Text Box 28"/>
          <p:cNvSpPr txBox="1">
            <a:spLocks noChangeArrowheads="1"/>
          </p:cNvSpPr>
          <p:nvPr/>
        </p:nvSpPr>
        <p:spPr bwMode="auto">
          <a:xfrm>
            <a:off x="7543800" y="4067175"/>
            <a:ext cx="381000"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 550</a:t>
            </a:r>
          </a:p>
        </p:txBody>
      </p:sp>
      <p:sp>
        <p:nvSpPr>
          <p:cNvPr id="61469" name="Text Box 29"/>
          <p:cNvSpPr txBox="1">
            <a:spLocks noChangeArrowheads="1"/>
          </p:cNvSpPr>
          <p:nvPr/>
        </p:nvSpPr>
        <p:spPr bwMode="auto">
          <a:xfrm>
            <a:off x="3429000" y="4067175"/>
            <a:ext cx="381000"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 850</a:t>
            </a:r>
          </a:p>
        </p:txBody>
      </p:sp>
      <p:sp>
        <p:nvSpPr>
          <p:cNvPr id="61470" name="Text Box 30"/>
          <p:cNvSpPr txBox="1">
            <a:spLocks noChangeArrowheads="1"/>
          </p:cNvSpPr>
          <p:nvPr/>
        </p:nvSpPr>
        <p:spPr bwMode="auto">
          <a:xfrm>
            <a:off x="685800" y="4067175"/>
            <a:ext cx="381000"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1050</a:t>
            </a:r>
          </a:p>
        </p:txBody>
      </p:sp>
      <p:sp>
        <p:nvSpPr>
          <p:cNvPr id="61471" name="Text Box 31"/>
          <p:cNvSpPr txBox="1">
            <a:spLocks noChangeArrowheads="1"/>
          </p:cNvSpPr>
          <p:nvPr/>
        </p:nvSpPr>
        <p:spPr bwMode="auto">
          <a:xfrm>
            <a:off x="0" y="4067175"/>
            <a:ext cx="381000"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1100</a:t>
            </a:r>
          </a:p>
        </p:txBody>
      </p:sp>
      <p:sp>
        <p:nvSpPr>
          <p:cNvPr id="61472" name="Text Box 32"/>
          <p:cNvSpPr txBox="1">
            <a:spLocks noChangeArrowheads="1"/>
          </p:cNvSpPr>
          <p:nvPr/>
        </p:nvSpPr>
        <p:spPr bwMode="auto">
          <a:xfrm>
            <a:off x="8763000" y="4067175"/>
            <a:ext cx="381000"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 450</a:t>
            </a:r>
          </a:p>
        </p:txBody>
      </p:sp>
      <p:sp>
        <p:nvSpPr>
          <p:cNvPr id="123919" name="Text Box 33"/>
          <p:cNvSpPr txBox="1">
            <a:spLocks noChangeArrowheads="1"/>
          </p:cNvSpPr>
          <p:nvPr/>
        </p:nvSpPr>
        <p:spPr bwMode="auto">
          <a:xfrm>
            <a:off x="304800" y="1155700"/>
            <a:ext cx="2514600" cy="10779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00FFFF"/>
                </a:solidFill>
                <a:effectLst/>
                <a:uLnTx/>
                <a:uFillTx/>
                <a:latin typeface="Times New Roman" charset="0"/>
                <a:ea typeface="ＭＳ Ｐゴシック" charset="0"/>
                <a:cs typeface="SimSun" charset="0"/>
              </a:rPr>
              <a:t>联合王国</a:t>
            </a:r>
            <a:r>
              <a:rPr kumimoji="0" lang="en-US" altLang="ja-JP" sz="3200" b="1" i="0" u="none" strike="noStrike" kern="1200" cap="none" spc="0" normalizeH="0" baseline="0" noProof="0">
                <a:ln>
                  <a:noFill/>
                </a:ln>
                <a:solidFill>
                  <a:srgbClr val="00FFFF"/>
                </a:solidFill>
                <a:effectLst/>
                <a:uLnTx/>
                <a:uFillTx/>
                <a:latin typeface="Times New Roman" charset="0"/>
                <a:ea typeface="ＭＳ Ｐゴシック" charset="0"/>
                <a:cs typeface="SimSun" charset="0"/>
              </a:rPr>
              <a:t>1050-930</a:t>
            </a:r>
            <a:endParaRPr kumimoji="0" lang="en-US" sz="3200" b="1" i="0" u="none" strike="noStrike" kern="1200" cap="none" spc="0" normalizeH="0" baseline="0" noProof="0">
              <a:ln>
                <a:noFill/>
              </a:ln>
              <a:solidFill>
                <a:srgbClr val="00FFFF"/>
              </a:solidFill>
              <a:effectLst/>
              <a:uLnTx/>
              <a:uFillTx/>
              <a:latin typeface="Times New Roman" charset="0"/>
              <a:ea typeface="ＭＳ Ｐゴシック" charset="0"/>
              <a:cs typeface="SimSun" charset="0"/>
            </a:endParaRPr>
          </a:p>
        </p:txBody>
      </p:sp>
      <p:sp>
        <p:nvSpPr>
          <p:cNvPr id="123920" name="Text Box 34"/>
          <p:cNvSpPr txBox="1">
            <a:spLocks noChangeArrowheads="1"/>
          </p:cNvSpPr>
          <p:nvPr/>
        </p:nvSpPr>
        <p:spPr bwMode="auto">
          <a:xfrm>
            <a:off x="5867400" y="6172200"/>
            <a:ext cx="3048000" cy="6413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SimSun" charset="0"/>
              </a:rPr>
              <a:t>被掳 </a:t>
            </a:r>
            <a:r>
              <a:rPr kumimoji="0" lang="en-US" sz="3200" b="1" i="0" u="none" strike="noStrike" kern="1200" cap="none" spc="0" normalizeH="0" baseline="0" noProof="0">
                <a:ln>
                  <a:noFill/>
                </a:ln>
                <a:solidFill>
                  <a:srgbClr val="66FF66"/>
                </a:solidFill>
                <a:effectLst/>
                <a:uLnTx/>
                <a:uFillTx/>
                <a:latin typeface="Times New Roman" charset="0"/>
                <a:ea typeface="ＭＳ Ｐゴシック" charset="0"/>
                <a:cs typeface="SimSun" charset="0"/>
              </a:rPr>
              <a:t>586-536</a:t>
            </a:r>
          </a:p>
        </p:txBody>
      </p:sp>
      <p:sp>
        <p:nvSpPr>
          <p:cNvPr id="123921" name="AutoShape 3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22" name="AutoShape 36"/>
          <p:cNvSpPr>
            <a:spLocks noChangeArrowheads="1"/>
          </p:cNvSpPr>
          <p:nvPr/>
        </p:nvSpPr>
        <p:spPr bwMode="auto">
          <a:xfrm>
            <a:off x="6934200" y="3505200"/>
            <a:ext cx="609600" cy="2590800"/>
          </a:xfrm>
          <a:prstGeom prst="upArrow">
            <a:avLst>
              <a:gd name="adj1" fmla="val 50000"/>
              <a:gd name="adj2" fmla="val 106250"/>
            </a:avLst>
          </a:prstGeom>
          <a:solidFill>
            <a:srgbClr val="66FF66"/>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23" name="AutoShape 37"/>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61478" name="Text Box 38"/>
          <p:cNvSpPr txBox="1">
            <a:spLocks noChangeArrowheads="1"/>
          </p:cNvSpPr>
          <p:nvPr/>
        </p:nvSpPr>
        <p:spPr bwMode="auto">
          <a:xfrm>
            <a:off x="4724400" y="4067175"/>
            <a:ext cx="600075"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   7 5 0 </a:t>
            </a:r>
          </a:p>
        </p:txBody>
      </p:sp>
      <p:sp>
        <p:nvSpPr>
          <p:cNvPr id="123925" name="AutoShape 39"/>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26" name="Text Box 40"/>
          <p:cNvSpPr txBox="1">
            <a:spLocks noChangeArrowheads="1"/>
          </p:cNvSpPr>
          <p:nvPr/>
        </p:nvSpPr>
        <p:spPr bwMode="auto">
          <a:xfrm>
            <a:off x="3124200" y="0"/>
            <a:ext cx="2743200" cy="7080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4000" b="0" i="0" u="none" strike="noStrike" kern="1200" cap="none" spc="0" normalizeH="0" baseline="0" noProof="0">
                <a:ln>
                  <a:noFill/>
                </a:ln>
                <a:solidFill>
                  <a:srgbClr val="FFFFCC"/>
                </a:solidFill>
                <a:effectLst/>
                <a:uLnTx/>
                <a:uFillTx/>
                <a:latin typeface="Times New Roman" charset="0"/>
                <a:ea typeface="ＭＳ Ｐゴシック" charset="0"/>
              </a:rPr>
              <a:t>撒迦利亚</a:t>
            </a:r>
            <a:r>
              <a:rPr kumimoji="0" lang="zh-CN" altLang="en-US" sz="4000" b="0" i="0" u="none" strike="noStrike" kern="1200" cap="none" spc="0" normalizeH="0" baseline="0" noProof="0">
                <a:ln>
                  <a:noFill/>
                </a:ln>
                <a:solidFill>
                  <a:srgbClr val="FFFFCC"/>
                </a:solidFill>
                <a:effectLst/>
                <a:uLnTx/>
                <a:uFillTx/>
                <a:latin typeface="Times New Roman" charset="0"/>
                <a:ea typeface="ＭＳ Ｐゴシック" charset="0"/>
                <a:cs typeface="SimSun" charset="0"/>
              </a:rPr>
              <a:t>书</a:t>
            </a:r>
            <a:endParaRPr kumimoji="0" lang="en-US" sz="4000" b="1" i="0" u="none" strike="noStrike" kern="1200" cap="none" spc="0" normalizeH="0" baseline="0" noProof="0">
              <a:ln>
                <a:noFill/>
              </a:ln>
              <a:solidFill>
                <a:srgbClr val="FFFFCC"/>
              </a:solidFill>
              <a:effectLst/>
              <a:uLnTx/>
              <a:uFillTx/>
              <a:latin typeface="Times New Roman" charset="0"/>
              <a:ea typeface="ＭＳ Ｐゴシック" charset="0"/>
              <a:cs typeface="SimSun" charset="0"/>
            </a:endParaRPr>
          </a:p>
        </p:txBody>
      </p:sp>
      <p:sp>
        <p:nvSpPr>
          <p:cNvPr id="123927" name="AutoShape 41"/>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61482" name="Text Box 42"/>
          <p:cNvSpPr txBox="1">
            <a:spLocks noChangeArrowheads="1"/>
          </p:cNvSpPr>
          <p:nvPr/>
        </p:nvSpPr>
        <p:spPr bwMode="auto">
          <a:xfrm>
            <a:off x="5343525" y="4067175"/>
            <a:ext cx="600075"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   7 0 0 </a:t>
            </a:r>
          </a:p>
        </p:txBody>
      </p:sp>
      <p:sp>
        <p:nvSpPr>
          <p:cNvPr id="61483" name="Text Box 43"/>
          <p:cNvSpPr txBox="1">
            <a:spLocks noChangeArrowheads="1"/>
          </p:cNvSpPr>
          <p:nvPr/>
        </p:nvSpPr>
        <p:spPr bwMode="auto">
          <a:xfrm>
            <a:off x="7620000" y="685800"/>
            <a:ext cx="838200" cy="5794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520</a:t>
            </a:r>
          </a:p>
        </p:txBody>
      </p:sp>
      <p:sp>
        <p:nvSpPr>
          <p:cNvPr id="61484" name="Text Box 44"/>
          <p:cNvSpPr txBox="1">
            <a:spLocks noChangeArrowheads="1"/>
          </p:cNvSpPr>
          <p:nvPr/>
        </p:nvSpPr>
        <p:spPr bwMode="auto">
          <a:xfrm>
            <a:off x="6858000" y="4067175"/>
            <a:ext cx="381000" cy="18002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 600</a:t>
            </a:r>
          </a:p>
        </p:txBody>
      </p:sp>
      <p:sp>
        <p:nvSpPr>
          <p:cNvPr id="123931" name="Text Box 45"/>
          <p:cNvSpPr txBox="1">
            <a:spLocks noChangeArrowheads="1"/>
          </p:cNvSpPr>
          <p:nvPr/>
        </p:nvSpPr>
        <p:spPr bwMode="auto">
          <a:xfrm>
            <a:off x="2590800" y="1155700"/>
            <a:ext cx="2514600" cy="1077913"/>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rPr>
              <a:t>分裂王国</a:t>
            </a:r>
            <a:r>
              <a:rPr kumimoji="0" lang="en-US" altLang="ja-JP" sz="32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rPr>
              <a:t>930-722</a:t>
            </a:r>
            <a:endParaRPr kumimoji="0" lang="en-US" sz="3200" b="1" i="0" u="none" strike="noStrike" kern="1200" cap="none" spc="0" normalizeH="0" baseline="0" noProof="0">
              <a:ln>
                <a:noFill/>
              </a:ln>
              <a:solidFill>
                <a:srgbClr val="FFFF00"/>
              </a:solidFill>
              <a:effectLst/>
              <a:uLnTx/>
              <a:uFillTx/>
              <a:latin typeface="Times New Roman" charset="0"/>
              <a:ea typeface="ＭＳ Ｐゴシック" charset="0"/>
              <a:cs typeface="SimSun" charset="0"/>
            </a:endParaRPr>
          </a:p>
        </p:txBody>
      </p:sp>
      <p:sp>
        <p:nvSpPr>
          <p:cNvPr id="123932" name="AutoShape 46"/>
          <p:cNvSpPr>
            <a:spLocks noChangeArrowheads="1"/>
          </p:cNvSpPr>
          <p:nvPr/>
        </p:nvSpPr>
        <p:spPr bwMode="auto">
          <a:xfrm flipV="1">
            <a:off x="7734300" y="1219200"/>
            <a:ext cx="609600" cy="2590800"/>
          </a:xfrm>
          <a:prstGeom prst="upArrow">
            <a:avLst>
              <a:gd name="adj1" fmla="val 50000"/>
              <a:gd name="adj2" fmla="val 106250"/>
            </a:avLst>
          </a:prstGeom>
          <a:solidFill>
            <a:schemeClr val="tx1"/>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MS PGothic" charset="0"/>
            </a:endParaRPr>
          </a:p>
        </p:txBody>
      </p:sp>
      <p:sp>
        <p:nvSpPr>
          <p:cNvPr id="123933" name="Text Box 47"/>
          <p:cNvSpPr txBox="1">
            <a:spLocks noChangeArrowheads="1"/>
          </p:cNvSpPr>
          <p:nvPr/>
        </p:nvSpPr>
        <p:spPr bwMode="auto">
          <a:xfrm>
            <a:off x="6934200" y="1143000"/>
            <a:ext cx="2514600" cy="21240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SimSun" charset="0"/>
              </a:rPr>
              <a:t>被掳</a:t>
            </a:r>
            <a:r>
              <a:rPr kumimoji="0" lang="ja-JP"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SimSun" charset="0"/>
              </a:rPr>
              <a:t>后</a:t>
            </a:r>
            <a:endParaRPr kumimoji="0" lang="en-US" altLang="ja-JP" sz="3600" b="0" i="0" u="none" strike="noStrike" kern="1200" cap="none" spc="0" normalizeH="0" baseline="0" noProof="0">
              <a:ln>
                <a:noFill/>
              </a:ln>
              <a:solidFill>
                <a:srgbClr val="FFFFCC"/>
              </a:solidFill>
              <a:effectLst/>
              <a:uLnTx/>
              <a:uFillTx/>
              <a:latin typeface="Times New Roman" charset="0"/>
              <a:ea typeface="ＭＳ Ｐゴシック" charset="0"/>
              <a:cs typeface="SimSu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B2B2B2"/>
                </a:solidFill>
                <a:effectLst/>
                <a:uLnTx/>
                <a:uFillTx/>
                <a:latin typeface="Times New Roman" charset="0"/>
                <a:ea typeface="ＭＳ Ｐゴシック" charset="0"/>
                <a:cs typeface="SimSun" charset="0"/>
              </a:rPr>
              <a:t>536-425</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1" i="0" u="none" strike="noStrike" kern="1200" cap="none" spc="0" normalizeH="0" baseline="0" noProof="0">
              <a:ln>
                <a:noFill/>
              </a:ln>
              <a:solidFill>
                <a:srgbClr val="B2B2B2"/>
              </a:solidFill>
              <a:effectLst/>
              <a:uLnTx/>
              <a:uFillTx/>
              <a:latin typeface="Times New Roman" charset="0"/>
              <a:ea typeface="ＭＳ Ｐゴシック" charset="0"/>
              <a:cs typeface="SimSun" charset="0"/>
            </a:endParaRPr>
          </a:p>
        </p:txBody>
      </p:sp>
      <p:sp>
        <p:nvSpPr>
          <p:cNvPr id="123934" name="Text Box 48"/>
          <p:cNvSpPr txBox="1">
            <a:spLocks noChangeArrowheads="1"/>
          </p:cNvSpPr>
          <p:nvPr/>
        </p:nvSpPr>
        <p:spPr bwMode="auto">
          <a:xfrm>
            <a:off x="5072063" y="1214438"/>
            <a:ext cx="2514600" cy="107791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99FF"/>
                </a:solidFill>
                <a:effectLst/>
                <a:uLnTx/>
                <a:uFillTx/>
                <a:latin typeface="Times New Roman" charset="0"/>
                <a:ea typeface="ＭＳ Ｐゴシック" charset="0"/>
                <a:cs typeface="SimSun" charset="0"/>
              </a:rPr>
              <a:t>仅存王国</a:t>
            </a:r>
            <a:r>
              <a:rPr kumimoji="0" lang="en-US" altLang="ja-JP" sz="3200" b="1" i="0" u="none" strike="noStrike" kern="1200" cap="none" spc="0" normalizeH="0" baseline="0" noProof="0">
                <a:ln>
                  <a:noFill/>
                </a:ln>
                <a:solidFill>
                  <a:srgbClr val="FF99FF"/>
                </a:solidFill>
                <a:effectLst/>
                <a:uLnTx/>
                <a:uFillTx/>
                <a:latin typeface="Times New Roman" charset="0"/>
                <a:ea typeface="ＭＳ Ｐゴシック" charset="0"/>
                <a:cs typeface="SimSun" charset="0"/>
              </a:rPr>
              <a:t>722-586</a:t>
            </a:r>
            <a:endParaRPr kumimoji="0" lang="en-US" sz="3200" b="1" i="0" u="none" strike="noStrike" kern="1200" cap="none" spc="0" normalizeH="0" baseline="0" noProof="0">
              <a:ln>
                <a:noFill/>
              </a:ln>
              <a:solidFill>
                <a:srgbClr val="FF99FF"/>
              </a:solidFill>
              <a:effectLst/>
              <a:uLnTx/>
              <a:uFillTx/>
              <a:latin typeface="Times New Roman" charset="0"/>
              <a:ea typeface="ＭＳ Ｐゴシック" charset="0"/>
              <a:cs typeface="SimSun" charset="0"/>
            </a:endParaRPr>
          </a:p>
        </p:txBody>
      </p:sp>
      <p:sp>
        <p:nvSpPr>
          <p:cNvPr id="253982" name="Rectangle 49"/>
          <p:cNvSpPr>
            <a:spLocks noGrp="1" noChangeArrowheads="1"/>
          </p:cNvSpPr>
          <p:nvPr>
            <p:ph type="title" idx="4294967295"/>
          </p:nvPr>
        </p:nvSpPr>
        <p:spPr>
          <a:xfrm>
            <a:off x="0" y="0"/>
            <a:ext cx="2362200" cy="609600"/>
          </a:xfrm>
        </p:spPr>
        <p:txBody>
          <a:bodyPr/>
          <a:lstStyle/>
          <a:p>
            <a:pPr algn="l" eaLnBrk="1" hangingPunct="1"/>
            <a:r>
              <a:rPr lang="ja-JP" altLang="en-US" sz="3200">
                <a:latin typeface="Times New Roman" charset="0"/>
              </a:rPr>
              <a:t>时间</a:t>
            </a:r>
            <a:r>
              <a:rPr lang="zh-CN" altLang="en-US" sz="3200">
                <a:latin typeface="Times New Roman" charset="0"/>
                <a:cs typeface="SimSun" charset="0"/>
              </a:rPr>
              <a:t>线</a:t>
            </a:r>
            <a:endParaRPr lang="en-US" sz="3200">
              <a:latin typeface="Times New Roman" charset="0"/>
            </a:endParaRPr>
          </a:p>
        </p:txBody>
      </p:sp>
    </p:spTree>
    <p:extLst>
      <p:ext uri="{BB962C8B-B14F-4D97-AF65-F5344CB8AC3E}">
        <p14:creationId xmlns:p14="http://schemas.microsoft.com/office/powerpoint/2010/main" val="3632942500"/>
      </p:ext>
    </p:extLst>
  </p:cSld>
  <p:clrMapOvr>
    <a:masterClrMapping/>
  </p:clrMapOvr>
  <p:transition spd="med">
    <p:randomBar dir="vert"/>
  </p:transition>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382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95363"/>
            <a:ext cx="9144000" cy="416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3827" name="Rectangle 7"/>
          <p:cNvSpPr>
            <a:spLocks noChangeArrowheads="1"/>
          </p:cNvSpPr>
          <p:nvPr/>
        </p:nvSpPr>
        <p:spPr bwMode="auto">
          <a:xfrm>
            <a:off x="7467600" y="0"/>
            <a:ext cx="1676400" cy="990600"/>
          </a:xfrm>
          <a:prstGeom prst="rect">
            <a:avLst/>
          </a:prstGeom>
          <a:solidFill>
            <a:srgbClr val="33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ail" charset="0"/>
              <a:cs typeface="Arail" charset="0"/>
            </a:endParaRPr>
          </a:p>
        </p:txBody>
      </p:sp>
      <p:sp>
        <p:nvSpPr>
          <p:cNvPr id="33794" name="Rectangle 2"/>
          <p:cNvSpPr>
            <a:spLocks noGrp="1" noChangeArrowheads="1"/>
          </p:cNvSpPr>
          <p:nvPr>
            <p:ph type="title"/>
          </p:nvPr>
        </p:nvSpPr>
        <p:spPr>
          <a:xfrm>
            <a:off x="0" y="0"/>
            <a:ext cx="8077200" cy="990600"/>
          </a:xfrm>
          <a:effectLst>
            <a:outerShdw blurRad="63500" dist="38099" dir="2700000" algn="ctr" rotWithShape="0">
              <a:schemeClr val="bg2">
                <a:alpha val="74998"/>
              </a:schemeClr>
            </a:outerShdw>
          </a:effectLst>
        </p:spPr>
        <p:txBody>
          <a:bodyPr/>
          <a:lstStyle/>
          <a:p>
            <a:pPr algn="l" eaLnBrk="1" hangingPunct="1">
              <a:defRPr/>
            </a:pPr>
            <a:r>
              <a:rPr lang="ja-JP" altLang="en-US" dirty="0">
                <a:solidFill>
                  <a:srgbClr val="FFFFFF"/>
                </a:solidFill>
                <a:effectLst>
                  <a:outerShdw blurRad="38100" dist="38100" dir="2700000" algn="tl">
                    <a:srgbClr val="000000"/>
                  </a:outerShdw>
                </a:effectLst>
                <a:latin typeface="Arial" charset="0"/>
                <a:ea typeface="MS PGothic" charset="0"/>
                <a:cs typeface="Times New Roman" charset="0"/>
              </a:rPr>
              <a:t>撒迦利亚</a:t>
            </a:r>
            <a:r>
              <a:rPr lang="en-US" altLang="ja-JP" dirty="0">
                <a:solidFill>
                  <a:srgbClr val="FFFFFF"/>
                </a:solidFill>
                <a:effectLst>
                  <a:outerShdw blurRad="38100" dist="38100" dir="2700000" algn="tl">
                    <a:srgbClr val="000000"/>
                  </a:outerShdw>
                </a:effectLst>
                <a:latin typeface="Arial" charset="0"/>
                <a:ea typeface="MS PGothic" charset="0"/>
                <a:cs typeface="Times New Roman" charset="0"/>
              </a:rPr>
              <a:t> (</a:t>
            </a:r>
            <a:r>
              <a:rPr lang="ja-JP" altLang="en-US" dirty="0">
                <a:solidFill>
                  <a:srgbClr val="FFFFFF"/>
                </a:solidFill>
                <a:effectLst>
                  <a:outerShdw blurRad="38100" dist="38100" dir="2700000" algn="tl">
                    <a:srgbClr val="000000"/>
                  </a:outerShdw>
                </a:effectLst>
                <a:latin typeface="Arial" charset="0"/>
                <a:ea typeface="MS PGothic" charset="0"/>
                <a:cs typeface="Times New Roman" charset="0"/>
              </a:rPr>
              <a:t>教皇</a:t>
            </a:r>
            <a:r>
              <a:rPr lang="en-US" altLang="ja-JP" dirty="0" err="1">
                <a:solidFill>
                  <a:srgbClr val="FFFFFF"/>
                </a:solidFill>
                <a:effectLst>
                  <a:outerShdw blurRad="38100" dist="38100" dir="2700000" algn="tl">
                    <a:srgbClr val="000000"/>
                  </a:outerShdw>
                </a:effectLst>
                <a:latin typeface="Arial" charset="0"/>
                <a:ea typeface="MS PGothic" charset="0"/>
                <a:cs typeface="Times New Roman" charset="0"/>
              </a:rPr>
              <a:t>Sixtus</a:t>
            </a:r>
            <a:r>
              <a:rPr lang="en-US" altLang="ja-JP" dirty="0">
                <a:solidFill>
                  <a:srgbClr val="FFFFFF"/>
                </a:solidFill>
                <a:effectLst>
                  <a:outerShdw blurRad="38100" dist="38100" dir="2700000" algn="tl">
                    <a:srgbClr val="000000"/>
                  </a:outerShdw>
                </a:effectLst>
                <a:latin typeface="Arial" charset="0"/>
                <a:ea typeface="MS PGothic" charset="0"/>
                <a:cs typeface="Times New Roman" charset="0"/>
              </a:rPr>
              <a:t> IV</a:t>
            </a:r>
            <a:r>
              <a:rPr lang="ja-JP" altLang="en-US" dirty="0">
                <a:solidFill>
                  <a:srgbClr val="FFFFFF"/>
                </a:solidFill>
                <a:effectLst>
                  <a:outerShdw blurRad="38100" dist="38100" dir="2700000" algn="tl">
                    <a:srgbClr val="000000"/>
                  </a:outerShdw>
                </a:effectLst>
                <a:latin typeface="Arial" charset="0"/>
                <a:ea typeface="MS PGothic" charset="0"/>
                <a:cs typeface="Arial" charset="0"/>
              </a:rPr>
              <a:t>教堂</a:t>
            </a:r>
            <a:r>
              <a:rPr lang="en-US" altLang="ja-JP" dirty="0">
                <a:solidFill>
                  <a:srgbClr val="FFFFFF"/>
                </a:solidFill>
                <a:effectLst>
                  <a:outerShdw blurRad="38100" dist="38100" dir="2700000" algn="tl">
                    <a:srgbClr val="000000"/>
                  </a:outerShdw>
                </a:effectLst>
                <a:latin typeface="Arial" charset="0"/>
                <a:ea typeface="MS PGothic" charset="0"/>
                <a:cs typeface="Times New Roman" charset="0"/>
              </a:rPr>
              <a:t>)</a:t>
            </a:r>
            <a:endParaRPr lang="en-US" sz="5400" dirty="0">
              <a:solidFill>
                <a:schemeClr val="bg2"/>
              </a:solidFill>
              <a:latin typeface="Arail" charset="0"/>
              <a:ea typeface="Times New Roman" charset="0"/>
            </a:endParaRPr>
          </a:p>
        </p:txBody>
      </p:sp>
      <p:sp>
        <p:nvSpPr>
          <p:cNvPr id="333829"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ail" charset="0"/>
                <a:cs typeface="Arail" charset="0"/>
              </a:rPr>
              <a:t>650</a:t>
            </a:r>
          </a:p>
        </p:txBody>
      </p:sp>
      <p:sp>
        <p:nvSpPr>
          <p:cNvPr id="33800" name="Rectangle 8"/>
          <p:cNvSpPr>
            <a:spLocks noChangeArrowheads="1"/>
          </p:cNvSpPr>
          <p:nvPr/>
        </p:nvSpPr>
        <p:spPr bwMode="auto">
          <a:xfrm>
            <a:off x="107504" y="5157192"/>
            <a:ext cx="9031288" cy="1708870"/>
          </a:xfrm>
          <a:prstGeom prst="rect">
            <a:avLst/>
          </a:prstGeom>
          <a:noFill/>
          <a:ln w="9525">
            <a:noFill/>
            <a:miter lim="800000"/>
            <a:headEnd/>
            <a:tailEnd/>
          </a:ln>
          <a:effectLst/>
        </p:spPr>
        <p:txBody>
          <a:bodyPr lIns="92075" tIns="46038" rIns="92075" bIns="46038" anchor="ctr"/>
          <a:lstStyle/>
          <a:p>
            <a:pPr>
              <a:lnSpc>
                <a:spcPct val="90000"/>
              </a:lnSpc>
              <a:spcBef>
                <a:spcPct val="20000"/>
              </a:spcBef>
              <a:buSzPct val="75000"/>
              <a:buFont typeface="Wingdings" pitchFamily="24" charset="2"/>
              <a:buNone/>
              <a:defRPr/>
            </a:pPr>
            <a:r>
              <a:rPr lang="zh-TW" altLang="en-US" sz="3200" b="1" dirty="0">
                <a:solidFill>
                  <a:srgbClr val="FFFFFF"/>
                </a:solidFill>
                <a:effectLst>
                  <a:glow rad="241300">
                    <a:srgbClr val="000000">
                      <a:alpha val="87000"/>
                    </a:srgbClr>
                  </a:glow>
                </a:effectLst>
                <a:latin typeface="Arail"/>
                <a:ea typeface="Times New Roman" pitchFamily="24" charset="0"/>
                <a:cs typeface="Arail"/>
              </a:rPr>
              <a:t> 取于两方的论据 </a:t>
            </a:r>
            <a:r>
              <a:rPr lang="en-US" altLang="zh-TW" sz="3200" b="1" dirty="0">
                <a:solidFill>
                  <a:srgbClr val="FFFFFF"/>
                </a:solidFill>
                <a:effectLst>
                  <a:glow rad="241300">
                    <a:srgbClr val="000000">
                      <a:alpha val="87000"/>
                    </a:srgbClr>
                  </a:glow>
                </a:effectLst>
                <a:latin typeface="Arail"/>
                <a:ea typeface="Times New Roman" pitchFamily="24" charset="0"/>
                <a:cs typeface="Arail"/>
              </a:rPr>
              <a:t>(</a:t>
            </a:r>
            <a:r>
              <a:rPr lang="zh-TW" altLang="en-US" sz="3200" b="1" dirty="0">
                <a:solidFill>
                  <a:srgbClr val="FFFFFF"/>
                </a:solidFill>
                <a:effectLst>
                  <a:glow rad="241300">
                    <a:srgbClr val="000000">
                      <a:alpha val="87000"/>
                    </a:srgbClr>
                  </a:glow>
                </a:effectLst>
                <a:latin typeface="Arail"/>
                <a:ea typeface="Times New Roman" pitchFamily="24" charset="0"/>
                <a:cs typeface="Arail"/>
              </a:rPr>
              <a:t>反对和合一</a:t>
            </a:r>
            <a:r>
              <a:rPr lang="en-US" altLang="zh-TW" sz="3200" b="1" dirty="0">
                <a:solidFill>
                  <a:srgbClr val="FFFFFF"/>
                </a:solidFill>
                <a:effectLst>
                  <a:glow rad="241300">
                    <a:srgbClr val="000000">
                      <a:alpha val="87000"/>
                    </a:srgbClr>
                  </a:glow>
                </a:effectLst>
                <a:latin typeface="Arail"/>
                <a:ea typeface="Times New Roman" pitchFamily="24" charset="0"/>
                <a:cs typeface="Arail"/>
              </a:rPr>
              <a:t>) </a:t>
            </a:r>
            <a:r>
              <a:rPr lang="zh-TW" altLang="en-US" sz="3200" b="1" dirty="0">
                <a:solidFill>
                  <a:srgbClr val="FFFFFF"/>
                </a:solidFill>
                <a:effectLst>
                  <a:glow rad="241300">
                    <a:srgbClr val="000000">
                      <a:alpha val="87000"/>
                    </a:srgbClr>
                  </a:glow>
                </a:effectLst>
                <a:latin typeface="Arail"/>
                <a:ea typeface="Times New Roman" pitchFamily="24" charset="0"/>
                <a:cs typeface="Arail"/>
              </a:rPr>
              <a:t>的据支都支持传统看法认为撒迦利亚书是由撒迦利亚， 比利家的儿子， 易多的儿子写。</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3800">
                                            <p:txEl>
                                              <p:pRg st="0" end="0"/>
                                            </p:txEl>
                                          </p:spTgt>
                                        </p:tgtEl>
                                        <p:attrNameLst>
                                          <p:attrName>style.visibility</p:attrName>
                                        </p:attrNameLst>
                                      </p:cBhvr>
                                      <p:to>
                                        <p:strVal val="visible"/>
                                      </p:to>
                                    </p:set>
                                    <p:animEffect transition="in" filter="box(out)">
                                      <p:cBhvr>
                                        <p:cTn id="7" dur="500"/>
                                        <p:tgtEl>
                                          <p:spTgt spid="3380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build="p"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627879174"/>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4000" b="1">
                <a:solidFill>
                  <a:srgbClr val="FFFFFF"/>
                </a:solidFill>
                <a:latin typeface="Arial" charset="0"/>
                <a:ea typeface="SimSun" charset="0"/>
                <a:cs typeface="SimSun" charset="0"/>
              </a:rPr>
              <a:t>免费获取这讲解</a:t>
            </a:r>
            <a:r>
              <a:rPr lang="en-US" altLang="ja-JP" sz="4000" b="1">
                <a:solidFill>
                  <a:srgbClr val="FFFFFF"/>
                </a:solidFill>
                <a:latin typeface="Arial" charset="0"/>
                <a:cs typeface="Arial" charset="0"/>
              </a:rPr>
              <a:t>!</a:t>
            </a:r>
            <a:endParaRPr lang="en-US" sz="1400" b="1">
              <a:solidFill>
                <a:srgbClr val="FFFFFF"/>
              </a:solidFill>
              <a:latin typeface="Arial" charset="0"/>
              <a:cs typeface="Arial" charset="0"/>
            </a:endParaRPr>
          </a:p>
        </p:txBody>
      </p:sp>
      <p:sp>
        <p:nvSpPr>
          <p:cNvPr id="575489"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04373633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6001" name="Picture 5"/>
          <p:cNvPicPr>
            <a:picLocks noChangeAspect="1" noChangeArrowheads="1"/>
          </p:cNvPicPr>
          <p:nvPr/>
        </p:nvPicPr>
        <p:blipFill>
          <a:blip r:embed="rId3" cstate="screen">
            <a:lum bright="-30000"/>
            <a:extLst>
              <a:ext uri="{28A0092B-C50C-407E-A947-70E740481C1C}">
                <a14:useLocalDpi xmlns:a14="http://schemas.microsoft.com/office/drawing/2010/main" val="0"/>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8" name="Rectangle 2"/>
          <p:cNvSpPr>
            <a:spLocks noGrp="1" noChangeArrowheads="1"/>
          </p:cNvSpPr>
          <p:nvPr>
            <p:ph type="title"/>
          </p:nvPr>
        </p:nvSpPr>
        <p:spPr>
          <a:xfrm>
            <a:off x="128588" y="914400"/>
            <a:ext cx="8885237" cy="1155700"/>
          </a:xfrm>
          <a:effectLst>
            <a:outerShdw blurRad="63500" dist="35921" dir="2700000" algn="ctr" rotWithShape="0">
              <a:schemeClr val="bg2"/>
            </a:outerShdw>
          </a:effectLst>
        </p:spPr>
        <p:txBody>
          <a:bodyPr/>
          <a:lstStyle/>
          <a:p>
            <a:pPr eaLnBrk="1" hangingPunct="1">
              <a:defRPr/>
            </a:pPr>
            <a:r>
              <a:rPr lang="ja-JP" altLang="en-US" sz="6600">
                <a:latin typeface="Times New Roman" charset="0"/>
              </a:rPr>
              <a:t>结构</a:t>
            </a:r>
          </a:p>
        </p:txBody>
      </p:sp>
      <p:sp>
        <p:nvSpPr>
          <p:cNvPr id="29700" name="Text Box 4"/>
          <p:cNvSpPr txBox="1">
            <a:spLocks noChangeArrowheads="1"/>
          </p:cNvSpPr>
          <p:nvPr/>
        </p:nvSpPr>
        <p:spPr bwMode="auto">
          <a:xfrm>
            <a:off x="8458200" y="76200"/>
            <a:ext cx="565150" cy="396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649</a:t>
            </a:r>
          </a:p>
        </p:txBody>
      </p:sp>
      <p:sp>
        <p:nvSpPr>
          <p:cNvPr id="29702" name="Rectangle 6"/>
          <p:cNvSpPr>
            <a:spLocks noChangeArrowheads="1"/>
          </p:cNvSpPr>
          <p:nvPr/>
        </p:nvSpPr>
        <p:spPr bwMode="auto">
          <a:xfrm>
            <a:off x="304800" y="2590800"/>
            <a:ext cx="8896350" cy="26114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342900" marR="0" lvl="0" indent="-342900" algn="l" defTabSz="914400" rtl="0" eaLnBrk="1" fontAlgn="base" latinLnBrk="0" hangingPunct="1">
              <a:lnSpc>
                <a:spcPct val="90000"/>
              </a:lnSpc>
              <a:spcBef>
                <a:spcPct val="20000"/>
              </a:spcBef>
              <a:spcAft>
                <a:spcPct val="0"/>
              </a:spcAft>
              <a:buClrTx/>
              <a:buSzPct val="75000"/>
              <a:buFont typeface="Wingdings" charset="0"/>
              <a:buChar char="v"/>
              <a:tabLst/>
              <a:defRPr/>
            </a:pPr>
            <a:r>
              <a:rPr kumimoji="0" lang="ja-JP" altLang="en-US" sz="3600" b="0"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rPr>
              <a:t>介绍</a:t>
            </a:r>
            <a:r>
              <a:rPr kumimoji="0" lang="en-US" altLang="ja-JP" sz="3600" b="1"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Times New Roman" charset="0"/>
              </a:rPr>
              <a:t>:</a:t>
            </a:r>
            <a:r>
              <a:rPr kumimoji="0" lang="zh-CN" altLang="en-US" sz="3600" b="1"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SimSun" charset="0"/>
              </a:rPr>
              <a:t> 呼吁归回</a:t>
            </a:r>
            <a:r>
              <a:rPr kumimoji="0" lang="en-US" altLang="ja-JP" sz="3600" b="1"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Times New Roman" charset="0"/>
              </a:rPr>
              <a:t>(1:1-6)</a:t>
            </a:r>
            <a:endParaRPr kumimoji="0" lang="en-US" altLang="ja-JP" sz="3600" b="0"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Times New Roman" charset="0"/>
            </a:endParaRPr>
          </a:p>
          <a:p>
            <a:pPr marL="342900" marR="0" lvl="0" indent="-342900" algn="l" defTabSz="914400" rtl="0" eaLnBrk="1" fontAlgn="base" latinLnBrk="0" hangingPunct="1">
              <a:lnSpc>
                <a:spcPct val="90000"/>
              </a:lnSpc>
              <a:spcBef>
                <a:spcPct val="20000"/>
              </a:spcBef>
              <a:spcAft>
                <a:spcPct val="0"/>
              </a:spcAft>
              <a:buClrTx/>
              <a:buSzPct val="75000"/>
              <a:buFont typeface="Wingdings" charset="0"/>
              <a:buChar char="v"/>
              <a:tabLst/>
              <a:defRPr/>
            </a:pPr>
            <a:r>
              <a:rPr kumimoji="0" lang="zh-CN" altLang="en-US" sz="3600" b="0"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SimSun" charset="0"/>
              </a:rPr>
              <a:t>预象 </a:t>
            </a:r>
            <a:r>
              <a:rPr kumimoji="0" lang="en-US" sz="3600" b="1"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Times New Roman" charset="0"/>
              </a:rPr>
              <a:t>(1:7-6:15)</a:t>
            </a:r>
            <a:endParaRPr kumimoji="0" lang="en-US" sz="3600" b="0"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Times New Roman" charset="0"/>
            </a:endParaRPr>
          </a:p>
          <a:p>
            <a:pPr marL="342900" marR="0" lvl="0" indent="-342900" algn="l" defTabSz="914400" rtl="0" eaLnBrk="1" fontAlgn="base" latinLnBrk="0" hangingPunct="1">
              <a:lnSpc>
                <a:spcPct val="90000"/>
              </a:lnSpc>
              <a:spcBef>
                <a:spcPct val="20000"/>
              </a:spcBef>
              <a:spcAft>
                <a:spcPct val="0"/>
              </a:spcAft>
              <a:buClrTx/>
              <a:buSzPct val="75000"/>
              <a:buFont typeface="Wingdings" charset="0"/>
              <a:buChar char="v"/>
              <a:tabLst/>
              <a:defRPr/>
            </a:pPr>
            <a:r>
              <a:rPr kumimoji="0" lang="zh-CN" altLang="en-US" sz="3600" b="1"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SimSun" charset="0"/>
              </a:rPr>
              <a:t>有关 的教训</a:t>
            </a:r>
            <a:r>
              <a:rPr kumimoji="0" lang="en-US" altLang="ja-JP" sz="3600" b="1"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Times New Roman" charset="0"/>
              </a:rPr>
              <a:t> (7:1-8:25)</a:t>
            </a:r>
            <a:endParaRPr kumimoji="0" lang="en-US" altLang="ja-JP" sz="3600" b="0"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Times New Roman" charset="0"/>
            </a:endParaRPr>
          </a:p>
          <a:p>
            <a:pPr marL="342900" marR="0" lvl="0" indent="-342900" algn="l" defTabSz="914400" rtl="0" eaLnBrk="1" fontAlgn="base" latinLnBrk="0" hangingPunct="1">
              <a:lnSpc>
                <a:spcPct val="90000"/>
              </a:lnSpc>
              <a:spcBef>
                <a:spcPct val="20000"/>
              </a:spcBef>
              <a:spcAft>
                <a:spcPct val="0"/>
              </a:spcAft>
              <a:buClrTx/>
              <a:buSzPct val="75000"/>
              <a:buFont typeface="Wingdings" charset="0"/>
              <a:buChar char="v"/>
              <a:tabLst/>
              <a:defRPr/>
            </a:pPr>
            <a:r>
              <a:rPr kumimoji="0" lang="ja-JP" altLang="en-US" sz="3600" b="0"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Times New Roman" charset="0"/>
              </a:rPr>
              <a:t>末世学</a:t>
            </a:r>
            <a:r>
              <a:rPr kumimoji="0" lang="en-US" altLang="ja-JP" sz="3600" b="1"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Times New Roman" charset="0"/>
              </a:rPr>
              <a:t> (9-11, 12-14)</a:t>
            </a:r>
            <a:endParaRPr kumimoji="0" lang="en-US" sz="3600" b="0" i="0" u="none" strike="noStrike" kern="1200" cap="none" spc="0" normalizeH="0" baseline="0" noProof="0">
              <a:ln>
                <a:noFill/>
              </a:ln>
              <a:solidFill>
                <a:srgbClr val="FFFFCC"/>
              </a:solidFill>
              <a:effectLst>
                <a:outerShdw blurRad="38100" dist="38100" dir="2700000" algn="tl">
                  <a:srgbClr val="000000"/>
                </a:outerShdw>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47875504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9702">
                                            <p:txEl>
                                              <p:pRg st="0" end="0"/>
                                            </p:txEl>
                                          </p:spTgt>
                                        </p:tgtEl>
                                        <p:attrNameLst>
                                          <p:attrName>style.visibility</p:attrName>
                                        </p:attrNameLst>
                                      </p:cBhvr>
                                      <p:to>
                                        <p:strVal val="visible"/>
                                      </p:to>
                                    </p:set>
                                    <p:animEffect transition="in" filter="box(out)">
                                      <p:cBhvr>
                                        <p:cTn id="7" dur="500"/>
                                        <p:tgtEl>
                                          <p:spTgt spid="297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9702">
                                            <p:txEl>
                                              <p:pRg st="1" end="1"/>
                                            </p:txEl>
                                          </p:spTgt>
                                        </p:tgtEl>
                                        <p:attrNameLst>
                                          <p:attrName>style.visibility</p:attrName>
                                        </p:attrNameLst>
                                      </p:cBhvr>
                                      <p:to>
                                        <p:strVal val="visible"/>
                                      </p:to>
                                    </p:set>
                                    <p:animEffect transition="in" filter="box(out)">
                                      <p:cBhvr>
                                        <p:cTn id="12" dur="500"/>
                                        <p:tgtEl>
                                          <p:spTgt spid="297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9702">
                                            <p:txEl>
                                              <p:pRg st="2" end="2"/>
                                            </p:txEl>
                                          </p:spTgt>
                                        </p:tgtEl>
                                        <p:attrNameLst>
                                          <p:attrName>style.visibility</p:attrName>
                                        </p:attrNameLst>
                                      </p:cBhvr>
                                      <p:to>
                                        <p:strVal val="visible"/>
                                      </p:to>
                                    </p:set>
                                    <p:animEffect transition="in" filter="box(out)">
                                      <p:cBhvr>
                                        <p:cTn id="17" dur="500"/>
                                        <p:tgtEl>
                                          <p:spTgt spid="297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9702">
                                            <p:txEl>
                                              <p:pRg st="3" end="3"/>
                                            </p:txEl>
                                          </p:spTgt>
                                        </p:tgtEl>
                                        <p:attrNameLst>
                                          <p:attrName>style.visibility</p:attrName>
                                        </p:attrNameLst>
                                      </p:cBhvr>
                                      <p:to>
                                        <p:strVal val="visible"/>
                                      </p:to>
                                    </p:set>
                                    <p:animEffect transition="in" filter="box(out)">
                                      <p:cBhvr>
                                        <p:cTn id="22" dur="500"/>
                                        <p:tgtEl>
                                          <p:spTgt spid="2970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0097" name="Rectangle 9"/>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endParaRPr>
          </a:p>
        </p:txBody>
      </p:sp>
      <p:pic>
        <p:nvPicPr>
          <p:cNvPr id="260098" name="Picture 8"/>
          <p:cNvPicPr>
            <a:picLocks noChangeAspect="1" noChangeArrowheads="1"/>
          </p:cNvPicPr>
          <p:nvPr/>
        </p:nvPicPr>
        <p:blipFill>
          <a:blip r:embed="rId3">
            <a:lum bright="-48000"/>
            <a:extLst>
              <a:ext uri="{28A0092B-C50C-407E-A947-70E740481C1C}">
                <a14:useLocalDpi xmlns:a14="http://schemas.microsoft.com/office/drawing/2010/main" val="0"/>
              </a:ext>
            </a:extLst>
          </a:blip>
          <a:srcRect/>
          <a:stretch>
            <a:fillRect/>
          </a:stretch>
        </p:blipFill>
        <p:spPr bwMode="auto">
          <a:xfrm>
            <a:off x="0" y="0"/>
            <a:ext cx="52149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2" name="Rectangle 2"/>
          <p:cNvSpPr>
            <a:spLocks noGrp="1" noChangeArrowheads="1"/>
          </p:cNvSpPr>
          <p:nvPr>
            <p:ph type="title"/>
          </p:nvPr>
        </p:nvSpPr>
        <p:spPr>
          <a:xfrm>
            <a:off x="134938" y="444500"/>
            <a:ext cx="8885237" cy="1155700"/>
          </a:xfrm>
          <a:effectLst>
            <a:outerShdw blurRad="63500" dist="35921" dir="2700000" algn="ctr" rotWithShape="0">
              <a:schemeClr val="bg2"/>
            </a:outerShdw>
          </a:effectLst>
        </p:spPr>
        <p:txBody>
          <a:bodyPr/>
          <a:lstStyle/>
          <a:p>
            <a:pPr eaLnBrk="1" hangingPunct="1">
              <a:defRPr/>
            </a:pPr>
            <a:r>
              <a:rPr lang="ja-JP" altLang="en-US" sz="6600">
                <a:latin typeface="Times New Roman" charset="0"/>
              </a:rPr>
              <a:t>风格</a:t>
            </a:r>
          </a:p>
        </p:txBody>
      </p:sp>
      <p:sp>
        <p:nvSpPr>
          <p:cNvPr id="30724" name="Text Box 4"/>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CC"/>
                </a:solidFill>
                <a:effectLst/>
                <a:uLnTx/>
                <a:uFillTx/>
                <a:latin typeface="Times New Roman" pitchFamily="-128" charset="0"/>
                <a:ea typeface="ＭＳ Ｐゴシック" charset="0"/>
                <a:cs typeface="+mn-cs"/>
              </a:rPr>
              <a:t>649</a:t>
            </a:r>
          </a:p>
        </p:txBody>
      </p:sp>
      <p:sp>
        <p:nvSpPr>
          <p:cNvPr id="30726" name="Rectangle 6"/>
          <p:cNvSpPr>
            <a:spLocks noChangeArrowheads="1"/>
          </p:cNvSpPr>
          <p:nvPr/>
        </p:nvSpPr>
        <p:spPr bwMode="auto">
          <a:xfrm>
            <a:off x="142875" y="2722563"/>
            <a:ext cx="9058275" cy="41354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342900" marR="0" lvl="0" indent="-342900" algn="l" defTabSz="914400" rtl="0" eaLnBrk="1" fontAlgn="base" latinLnBrk="0" hangingPunct="1">
              <a:lnSpc>
                <a:spcPct val="100000"/>
              </a:lnSpc>
              <a:spcBef>
                <a:spcPct val="20000"/>
              </a:spcBef>
              <a:spcAft>
                <a:spcPct val="0"/>
              </a:spcAft>
              <a:buClrTx/>
              <a:buSzPct val="75000"/>
              <a:buFontTx/>
              <a:buNone/>
              <a:tabLst/>
              <a:defRPr/>
            </a:pPr>
            <a:r>
              <a:rPr kumimoji="0" lang="ja-JP" altLang="en-US" sz="3600" b="0" i="0" u="none" strike="noStrike" kern="1200" cap="none" spc="0" normalizeH="0" baseline="0" noProof="0">
                <a:ln>
                  <a:noFill/>
                </a:ln>
                <a:solidFill>
                  <a:srgbClr val="FFFFCC"/>
                </a:solidFill>
                <a:effectLst/>
                <a:uLnTx/>
                <a:uFillTx/>
                <a:latin typeface="Times New Roman" charset="0"/>
                <a:ea typeface="ＭＳ Ｐゴシック" charset="0"/>
              </a:rPr>
              <a:t>部分</a:t>
            </a:r>
            <a:r>
              <a:rPr kumimoji="0" lang="en-US" altLang="ja-JP"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a:t>
            </a:r>
            <a:endParaRPr kumimoji="0" lang="en-US" altLang="ja-JP" sz="3600" b="0"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0"/>
              <a:buChar char="v"/>
              <a:tabLst/>
              <a:defRPr/>
            </a:pPr>
            <a:r>
              <a:rPr kumimoji="0" lang="en-US"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1-8 </a:t>
            </a:r>
            <a:r>
              <a:rPr kumimoji="0" lang="ja-JP"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章</a:t>
            </a:r>
            <a:r>
              <a:rPr kumimoji="0" lang="en-US" altLang="ja-JP"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  </a:t>
            </a:r>
            <a:r>
              <a:rPr kumimoji="0" lang="en-US" altLang="ja-JP"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sym typeface="Wingdings" charset="0"/>
              </a:rPr>
              <a:t> </a:t>
            </a:r>
            <a:r>
              <a:rPr kumimoji="0" lang="ja-JP"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散文</a:t>
            </a:r>
            <a:r>
              <a:rPr kumimoji="0" lang="zh-CN"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SimSun" charset="0"/>
              </a:rPr>
              <a:t>除了 </a:t>
            </a:r>
            <a:r>
              <a:rPr kumimoji="0" lang="en-US" altLang="ja-JP"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2:6-13 </a:t>
            </a:r>
            <a:r>
              <a:rPr kumimoji="0" lang="zh-CN" altLang="en-US" sz="3600" b="1" i="0" u="none" strike="noStrike" kern="1200" cap="none" spc="0" normalizeH="0" baseline="0" noProof="0">
                <a:ln>
                  <a:noFill/>
                </a:ln>
                <a:solidFill>
                  <a:srgbClr val="FFFFCC"/>
                </a:solidFill>
                <a:effectLst/>
                <a:uLnTx/>
                <a:uFillTx/>
                <a:latin typeface="Times New Roman" charset="0"/>
                <a:ea typeface="ＭＳ Ｐゴシック" charset="0"/>
                <a:cs typeface="SimSun" charset="0"/>
              </a:rPr>
              <a:t>和 </a:t>
            </a:r>
            <a:r>
              <a:rPr kumimoji="0" lang="en-US" altLang="ja-JP"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8:1-8 </a:t>
            </a:r>
            <a:r>
              <a:rPr kumimoji="0" lang="zh-CN" altLang="en-US" sz="3600" b="1" i="0" u="none" strike="noStrike" kern="1200" cap="none" spc="0" normalizeH="0" baseline="0" noProof="0">
                <a:ln>
                  <a:noFill/>
                </a:ln>
                <a:solidFill>
                  <a:srgbClr val="FFFFCC"/>
                </a:solidFill>
                <a:effectLst/>
                <a:uLnTx/>
                <a:uFillTx/>
                <a:latin typeface="Times New Roman" charset="0"/>
                <a:ea typeface="ＭＳ Ｐゴシック" charset="0"/>
                <a:cs typeface="SimSun" charset="0"/>
              </a:rPr>
              <a:t>是</a:t>
            </a:r>
            <a:r>
              <a:rPr kumimoji="0" lang="ja-JP"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SimSun" charset="0"/>
              </a:rPr>
              <a:t>诗</a:t>
            </a:r>
            <a:r>
              <a:rPr kumimoji="0" lang="zh-CN"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SimSun" charset="0"/>
              </a:rPr>
              <a:t>词</a:t>
            </a:r>
            <a:endParaRPr kumimoji="0" lang="en-US" altLang="ja-JP" sz="3600" b="0"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0"/>
              <a:buChar char="v"/>
              <a:tabLst/>
              <a:defRPr/>
            </a:pPr>
            <a:r>
              <a:rPr kumimoji="0" lang="en-US"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9-11 </a:t>
            </a:r>
            <a:r>
              <a:rPr kumimoji="0" lang="ja-JP"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章</a:t>
            </a:r>
            <a:r>
              <a:rPr kumimoji="0" lang="en-US" altLang="ja-JP"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  </a:t>
            </a:r>
            <a:r>
              <a:rPr kumimoji="0" lang="en-US" altLang="ja-JP"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sym typeface="Wingdings" charset="0"/>
              </a:rPr>
              <a:t></a:t>
            </a:r>
            <a:r>
              <a:rPr kumimoji="0" lang="ja-JP"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诗</a:t>
            </a:r>
            <a:r>
              <a:rPr kumimoji="0" lang="zh-CN"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SimSun" charset="0"/>
              </a:rPr>
              <a:t>词除了</a:t>
            </a:r>
            <a:r>
              <a:rPr kumimoji="0" lang="en-US" altLang="ja-JP"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11:4-16</a:t>
            </a:r>
            <a:endParaRPr kumimoji="0" lang="en-US" altLang="ja-JP" sz="3600" b="0"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endParaRPr>
          </a:p>
          <a:p>
            <a:pPr marL="342900" marR="0" lvl="0" indent="-342900" algn="l" defTabSz="914400" rtl="0" eaLnBrk="1" fontAlgn="base" latinLnBrk="0" hangingPunct="1">
              <a:lnSpc>
                <a:spcPct val="100000"/>
              </a:lnSpc>
              <a:spcBef>
                <a:spcPct val="20000"/>
              </a:spcBef>
              <a:spcAft>
                <a:spcPct val="0"/>
              </a:spcAft>
              <a:buClrTx/>
              <a:buSzPct val="75000"/>
              <a:buFont typeface="Wingdings" charset="0"/>
              <a:buChar char="v"/>
              <a:tabLst/>
              <a:defRPr/>
            </a:pPr>
            <a:r>
              <a:rPr kumimoji="0" lang="en-US"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12-14 </a:t>
            </a:r>
            <a:r>
              <a:rPr kumimoji="0" lang="ja-JP"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章 </a:t>
            </a:r>
            <a:r>
              <a:rPr kumimoji="0" lang="en-US"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sym typeface="Wingdings" charset="0"/>
              </a:rPr>
              <a:t></a:t>
            </a:r>
            <a:r>
              <a:rPr kumimoji="0" lang="ja-JP"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散文</a:t>
            </a:r>
            <a:r>
              <a:rPr kumimoji="0" lang="zh-CN" altLang="en-US" sz="3600" b="0" i="0" u="none" strike="noStrike" kern="1200" cap="none" spc="0" normalizeH="0" baseline="0" noProof="0">
                <a:ln>
                  <a:noFill/>
                </a:ln>
                <a:solidFill>
                  <a:srgbClr val="FFFFCC"/>
                </a:solidFill>
                <a:effectLst/>
                <a:uLnTx/>
                <a:uFillTx/>
                <a:latin typeface="Times New Roman" charset="0"/>
                <a:ea typeface="ＭＳ Ｐゴシック" charset="0"/>
                <a:cs typeface="SimSun" charset="0"/>
              </a:rPr>
              <a:t>除了 </a:t>
            </a:r>
            <a:r>
              <a:rPr kumimoji="0" lang="en-US" altLang="ja-JP"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rPr>
              <a:t>13:7-9</a:t>
            </a:r>
            <a:endParaRPr kumimoji="0" lang="en-US" sz="3600" b="1" i="0" u="none" strike="noStrike" kern="1200" cap="none" spc="0" normalizeH="0" baseline="0" noProof="0">
              <a:ln>
                <a:noFill/>
              </a:ln>
              <a:solidFill>
                <a:srgbClr val="FFFFCC"/>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65811342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0726">
                                            <p:txEl>
                                              <p:pRg st="0" end="0"/>
                                            </p:txEl>
                                          </p:spTgt>
                                        </p:tgtEl>
                                        <p:attrNameLst>
                                          <p:attrName>style.visibility</p:attrName>
                                        </p:attrNameLst>
                                      </p:cBhvr>
                                      <p:to>
                                        <p:strVal val="visible"/>
                                      </p:to>
                                    </p:set>
                                    <p:animEffect transition="in" filter="box(out)">
                                      <p:cBhvr>
                                        <p:cTn id="7" dur="500"/>
                                        <p:tgtEl>
                                          <p:spTgt spid="307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0726">
                                            <p:txEl>
                                              <p:pRg st="1" end="1"/>
                                            </p:txEl>
                                          </p:spTgt>
                                        </p:tgtEl>
                                        <p:attrNameLst>
                                          <p:attrName>style.visibility</p:attrName>
                                        </p:attrNameLst>
                                      </p:cBhvr>
                                      <p:to>
                                        <p:strVal val="visible"/>
                                      </p:to>
                                    </p:set>
                                    <p:animEffect transition="in" filter="box(out)">
                                      <p:cBhvr>
                                        <p:cTn id="12" dur="500"/>
                                        <p:tgtEl>
                                          <p:spTgt spid="307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0726">
                                            <p:txEl>
                                              <p:pRg st="2" end="2"/>
                                            </p:txEl>
                                          </p:spTgt>
                                        </p:tgtEl>
                                        <p:attrNameLst>
                                          <p:attrName>style.visibility</p:attrName>
                                        </p:attrNameLst>
                                      </p:cBhvr>
                                      <p:to>
                                        <p:strVal val="visible"/>
                                      </p:to>
                                    </p:set>
                                    <p:animEffect transition="in" filter="box(out)">
                                      <p:cBhvr>
                                        <p:cTn id="17" dur="500"/>
                                        <p:tgtEl>
                                          <p:spTgt spid="3072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0726">
                                            <p:txEl>
                                              <p:pRg st="3" end="3"/>
                                            </p:txEl>
                                          </p:spTgt>
                                        </p:tgtEl>
                                        <p:attrNameLst>
                                          <p:attrName>style.visibility</p:attrName>
                                        </p:attrNameLst>
                                      </p:cBhvr>
                                      <p:to>
                                        <p:strVal val="visible"/>
                                      </p:to>
                                    </p:set>
                                    <p:animEffect transition="in" filter="box(out)">
                                      <p:cBhvr>
                                        <p:cTn id="22" dur="500"/>
                                        <p:tgtEl>
                                          <p:spTgt spid="307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22881" name="Picture 4"/>
          <p:cNvPicPr>
            <a:picLocks noChangeAspect="1" noChangeArrowheads="1"/>
          </p:cNvPicPr>
          <p:nvPr/>
        </p:nvPicPr>
        <p:blipFill>
          <a:blip r:embed="rId2" cstate="screen">
            <a:lum bright="-24000"/>
            <a:extLst>
              <a:ext uri="{28A0092B-C50C-407E-A947-70E740481C1C}">
                <a14:useLocalDpi xmlns:a14="http://schemas.microsoft.com/office/drawing/2010/main"/>
              </a:ext>
            </a:extLst>
          </a:blip>
          <a:srcRect/>
          <a:stretch>
            <a:fillRect/>
          </a:stretch>
        </p:blipFill>
        <p:spPr bwMode="auto">
          <a:xfrm>
            <a:off x="0" y="-26988"/>
            <a:ext cx="9144000" cy="7004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5602" name="Rectangle 2"/>
          <p:cNvSpPr>
            <a:spLocks noGrp="1" noChangeArrowheads="1"/>
          </p:cNvSpPr>
          <p:nvPr>
            <p:ph type="title"/>
          </p:nvPr>
        </p:nvSpPr>
        <p:spPr>
          <a:xfrm>
            <a:off x="134938" y="2667000"/>
            <a:ext cx="8856662" cy="1752600"/>
          </a:xfrm>
          <a:effectLst>
            <a:outerShdw blurRad="63500" dist="71842" dir="2700000" algn="ctr" rotWithShape="0">
              <a:schemeClr val="bg2">
                <a:alpha val="74998"/>
              </a:schemeClr>
            </a:outerShdw>
          </a:effectLst>
        </p:spPr>
        <p:txBody>
          <a:bodyPr/>
          <a:lstStyle/>
          <a:p>
            <a:pPr eaLnBrk="1" hangingPunct="1">
              <a:defRPr/>
            </a:pPr>
            <a:r>
              <a:rPr lang="ko-KR" altLang="en-US" sz="11700" dirty="0" err="1">
                <a:effectLst>
                  <a:outerShdw blurRad="38100" dist="38100" dir="2700000" algn="tl">
                    <a:srgbClr val="000000"/>
                  </a:outerShdw>
                </a:effectLst>
                <a:latin typeface="Arial" charset="0"/>
                <a:ea typeface="ＭＳ Ｐゴシック" charset="0"/>
                <a:cs typeface="Arial" charset="0"/>
              </a:rPr>
              <a:t>撒迦利亚</a:t>
            </a:r>
            <a:endParaRPr lang="en-US" sz="11700" dirty="0">
              <a:effectLst>
                <a:outerShdw blurRad="38100" dist="38100" dir="2700000" algn="tl">
                  <a:srgbClr val="000000"/>
                </a:outerShdw>
              </a:effectLst>
              <a:latin typeface="Arial" charset="0"/>
              <a:ea typeface="ＭＳ Ｐゴシック" charset="0"/>
              <a:cs typeface="Arial" charset="0"/>
            </a:endParaRPr>
          </a:p>
        </p:txBody>
      </p:sp>
      <p:sp>
        <p:nvSpPr>
          <p:cNvPr id="5" name="Text Box 5"/>
          <p:cNvSpPr txBox="1">
            <a:spLocks noChangeArrowheads="1"/>
          </p:cNvSpPr>
          <p:nvPr/>
        </p:nvSpPr>
        <p:spPr bwMode="auto">
          <a:xfrm>
            <a:off x="1331640" y="4293096"/>
            <a:ext cx="6264696"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So many symbols!</a:t>
            </a:r>
          </a:p>
        </p:txBody>
      </p:sp>
    </p:spTree>
    <p:extLst>
      <p:ext uri="{BB962C8B-B14F-4D97-AF65-F5344CB8AC3E}">
        <p14:creationId xmlns:p14="http://schemas.microsoft.com/office/powerpoint/2010/main" val="3228748793"/>
      </p:ext>
    </p:extLst>
  </p:cSld>
  <p:clrMapOvr>
    <a:masterClrMapping/>
  </p:clrMapOvr>
  <p:transition>
    <p:dissolve/>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1052735"/>
          <a:ext cx="9143999" cy="5184576"/>
        </p:xfrm>
        <a:graphic>
          <a:graphicData uri="http://schemas.openxmlformats.org/drawingml/2006/table">
            <a:tbl>
              <a:tblPr/>
              <a:tblGrid>
                <a:gridCol w="2240946">
                  <a:extLst>
                    <a:ext uri="{9D8B030D-6E8A-4147-A177-3AD203B41FA5}">
                      <a16:colId xmlns:a16="http://schemas.microsoft.com/office/drawing/2014/main" val="20000"/>
                    </a:ext>
                  </a:extLst>
                </a:gridCol>
                <a:gridCol w="3252988">
                  <a:extLst>
                    <a:ext uri="{9D8B030D-6E8A-4147-A177-3AD203B41FA5}">
                      <a16:colId xmlns:a16="http://schemas.microsoft.com/office/drawing/2014/main" val="20001"/>
                    </a:ext>
                  </a:extLst>
                </a:gridCol>
                <a:gridCol w="3650065">
                  <a:extLst>
                    <a:ext uri="{9D8B030D-6E8A-4147-A177-3AD203B41FA5}">
                      <a16:colId xmlns:a16="http://schemas.microsoft.com/office/drawing/2014/main" val="20002"/>
                    </a:ext>
                  </a:extLst>
                </a:gridCol>
              </a:tblGrid>
              <a:tr h="157506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pPr>
                      <a:r>
                        <a:rPr lang="en-US" sz="2400" b="1">
                          <a:solidFill>
                            <a:schemeClr val="bg1"/>
                          </a:solidFill>
                          <a:effectLst/>
                          <a:latin typeface="Arial"/>
                          <a:ea typeface="Times"/>
                          <a:cs typeface="Arial"/>
                        </a:rPr>
                        <a:t> </a:t>
                      </a:r>
                      <a:endParaRPr lang="en-SG" sz="2400">
                        <a:solidFill>
                          <a:schemeClr val="bg1"/>
                        </a:solidFill>
                        <a:effectLst/>
                        <a:latin typeface="Arial"/>
                        <a:ea typeface="Times"/>
                        <a:cs typeface="Arial"/>
                      </a:endParaRPr>
                    </a:p>
                    <a:p>
                      <a:pPr>
                        <a:spcAft>
                          <a:spcPts val="0"/>
                        </a:spcAft>
                      </a:pPr>
                      <a:r>
                        <a:rPr lang="en-US" sz="2400" b="1">
                          <a:solidFill>
                            <a:schemeClr val="bg1"/>
                          </a:solidFill>
                          <a:effectLst/>
                          <a:latin typeface="Arial"/>
                          <a:ea typeface="Times"/>
                          <a:cs typeface="Arial"/>
                        </a:rPr>
                        <a:t>Characteristics of Visionary Literature</a:t>
                      </a:r>
                      <a:endParaRPr lang="en-SG" sz="2400">
                        <a:solidFill>
                          <a:schemeClr val="bg1"/>
                        </a:solidFill>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pPr>
                      <a:r>
                        <a:rPr lang="en-US" sz="2400" b="1">
                          <a:solidFill>
                            <a:schemeClr val="bg1"/>
                          </a:solidFill>
                          <a:effectLst/>
                          <a:latin typeface="Arial"/>
                          <a:ea typeface="Times"/>
                          <a:cs typeface="Arial"/>
                        </a:rPr>
                        <a:t> </a:t>
                      </a:r>
                      <a:endParaRPr lang="en-SG" sz="2400">
                        <a:solidFill>
                          <a:schemeClr val="bg1"/>
                        </a:solidFill>
                        <a:effectLst/>
                        <a:latin typeface="Arial"/>
                        <a:ea typeface="Times"/>
                        <a:cs typeface="Arial"/>
                      </a:endParaRPr>
                    </a:p>
                    <a:p>
                      <a:pPr>
                        <a:spcAft>
                          <a:spcPts val="0"/>
                        </a:spcAft>
                      </a:pPr>
                      <a:r>
                        <a:rPr lang="en-US" sz="2400" b="1">
                          <a:solidFill>
                            <a:schemeClr val="bg1"/>
                          </a:solidFill>
                          <a:effectLst/>
                          <a:latin typeface="Arial"/>
                          <a:ea typeface="Times"/>
                          <a:cs typeface="Arial"/>
                        </a:rPr>
                        <a:t>Therefore Interpret with These Guidelines</a:t>
                      </a:r>
                      <a:endParaRPr lang="en-SG" sz="2400">
                        <a:solidFill>
                          <a:schemeClr val="bg1"/>
                        </a:solidFill>
                        <a:effectLst/>
                        <a:latin typeface="Arial"/>
                        <a:ea typeface="Times"/>
                        <a:cs typeface="Arial"/>
                      </a:endParaRPr>
                    </a:p>
                    <a:p>
                      <a:pPr>
                        <a:spcAft>
                          <a:spcPts val="0"/>
                        </a:spcAft>
                      </a:pPr>
                      <a:r>
                        <a:rPr lang="en-US" sz="2400" b="1">
                          <a:solidFill>
                            <a:schemeClr val="bg1"/>
                          </a:solidFill>
                          <a:effectLst/>
                          <a:latin typeface="Arial"/>
                          <a:ea typeface="Times"/>
                          <a:cs typeface="Arial"/>
                        </a:rPr>
                        <a:t> </a:t>
                      </a:r>
                      <a:endParaRPr lang="en-SG" sz="2400">
                        <a:solidFill>
                          <a:schemeClr val="bg1"/>
                        </a:solidFill>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296964">
                <a:tc>
                  <a:txBody>
                    <a:bodyPr/>
                    <a:lstStyle/>
                    <a:p>
                      <a:pPr algn="l">
                        <a:spcAft>
                          <a:spcPts val="0"/>
                        </a:spcAft>
                        <a:tabLst>
                          <a:tab pos="4114800" algn="l"/>
                          <a:tab pos="5143500" algn="l"/>
                        </a:tabLst>
                      </a:pPr>
                      <a:r>
                        <a:rPr lang="en-US" sz="2000" b="1" i="0">
                          <a:effectLst/>
                          <a:latin typeface="Arial"/>
                          <a:ea typeface="Times New Roman"/>
                          <a:cs typeface="Arial"/>
                        </a:rPr>
                        <a:t>1. </a:t>
                      </a:r>
                      <a:r>
                        <a:rPr lang="en-US" sz="2000" b="1" i="0" kern="1200">
                          <a:solidFill>
                            <a:schemeClr val="tx1"/>
                          </a:solidFill>
                          <a:effectLst/>
                          <a:latin typeface="Arial"/>
                          <a:ea typeface="Times New Roman"/>
                          <a:cs typeface="Arial"/>
                        </a:rPr>
                        <a:t>Structure</a:t>
                      </a: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1910">
                        <a:spcAft>
                          <a:spcPts val="0"/>
                        </a:spcAft>
                      </a:pPr>
                      <a:r>
                        <a:rPr lang="en-US" sz="2000" b="1" i="0">
                          <a:effectLst/>
                          <a:latin typeface="Arial"/>
                          <a:ea typeface="Times"/>
                          <a:cs typeface="Arial"/>
                        </a:rPr>
                        <a:t>Many separate and equal passages contribute to a whole (“pictures a kaleidoscope structure of self-contained units”)</a:t>
                      </a:r>
                      <a:endParaRPr lang="en-SG" sz="2000" b="1" i="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pPr>
                      <a:r>
                        <a:rPr lang="en-US" sz="2000" b="1" i="0">
                          <a:effectLst/>
                          <a:latin typeface="Arial"/>
                          <a:ea typeface="Times"/>
                          <a:cs typeface="Arial"/>
                        </a:rPr>
                        <a:t>Interpret each self-contained unit of visionary material in relationship to both its own unit as well as within the context of the section or book where it is found</a:t>
                      </a:r>
                      <a:endParaRPr lang="en-SG" sz="2000" b="1" i="0">
                        <a:effectLst/>
                        <a:latin typeface="Arial"/>
                        <a:ea typeface="Times"/>
                        <a:cs typeface="Arial"/>
                      </a:endParaRPr>
                    </a:p>
                    <a:p>
                      <a:pPr>
                        <a:spcAft>
                          <a:spcPts val="0"/>
                        </a:spcAft>
                      </a:pPr>
                      <a:r>
                        <a:rPr lang="en-US" sz="2000" b="1" i="0">
                          <a:effectLst/>
                          <a:latin typeface="Arial"/>
                          <a:ea typeface="Times"/>
                          <a:cs typeface="Arial"/>
                        </a:rPr>
                        <a:t> </a:t>
                      </a:r>
                      <a:endParaRPr lang="en-SG" sz="2000" b="1" i="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12551">
                <a:tc>
                  <a:txBody>
                    <a:bodyPr/>
                    <a:lstStyle/>
                    <a:p>
                      <a:pPr algn="l">
                        <a:spcAft>
                          <a:spcPts val="0"/>
                        </a:spcAft>
                        <a:tabLst>
                          <a:tab pos="736600" algn="l"/>
                          <a:tab pos="1536700" algn="l"/>
                          <a:tab pos="4114800" algn="l"/>
                          <a:tab pos="5143500" algn="l"/>
                        </a:tabLst>
                      </a:pPr>
                      <a:r>
                        <a:rPr lang="en-US" sz="2000" b="1" i="0" dirty="0">
                          <a:effectLst/>
                          <a:latin typeface="Arial"/>
                          <a:ea typeface="Times New Roman"/>
                          <a:cs typeface="Arial"/>
                        </a:rPr>
                        <a:t>2. Symbolism</a:t>
                      </a: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0" indent="0">
                        <a:spcAft>
                          <a:spcPts val="0"/>
                        </a:spcAft>
                        <a:buFont typeface="+mj-lt"/>
                        <a:buNone/>
                      </a:pPr>
                      <a:r>
                        <a:rPr lang="en-US" sz="2000" b="1" i="0">
                          <a:effectLst/>
                          <a:latin typeface="Arial"/>
                          <a:ea typeface="Times"/>
                          <a:cs typeface="Arial"/>
                        </a:rPr>
                        <a:t>Communicates history through ideological signs, not literal objects</a:t>
                      </a:r>
                    </a:p>
                    <a:p>
                      <a:pPr marL="0" lvl="0" indent="0">
                        <a:spcAft>
                          <a:spcPts val="0"/>
                        </a:spcAft>
                        <a:buFont typeface="+mj-lt"/>
                        <a:buNone/>
                      </a:pPr>
                      <a:endParaRPr lang="en-SG" sz="2000" b="1" i="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pPr>
                      <a:r>
                        <a:rPr lang="en-US" sz="2000" b="1" i="0">
                          <a:effectLst/>
                          <a:latin typeface="Arial"/>
                          <a:ea typeface="Times"/>
                          <a:cs typeface="Arial"/>
                        </a:rPr>
                        <a:t>Interpret symbols consistent with symbols in other texts</a:t>
                      </a:r>
                      <a:endParaRPr lang="en-SG" sz="2000" b="1" i="0">
                        <a:effectLst/>
                        <a:latin typeface="Arial"/>
                        <a:ea typeface="Times"/>
                        <a:cs typeface="Arial"/>
                      </a:endParaRPr>
                    </a:p>
                    <a:p>
                      <a:pPr>
                        <a:spcAft>
                          <a:spcPts val="0"/>
                        </a:spcAft>
                      </a:pPr>
                      <a:r>
                        <a:rPr lang="en-US" sz="2000" b="1" i="0">
                          <a:effectLst/>
                          <a:latin typeface="Arial"/>
                          <a:ea typeface="Times"/>
                          <a:cs typeface="Arial"/>
                        </a:rPr>
                        <a:t> </a:t>
                      </a:r>
                      <a:endParaRPr lang="en-SG" sz="2000" b="1" i="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53373" name="Text Box 123"/>
          <p:cNvSpPr txBox="1">
            <a:spLocks noChangeArrowheads="1"/>
          </p:cNvSpPr>
          <p:nvPr/>
        </p:nvSpPr>
        <p:spPr bwMode="auto">
          <a:xfrm>
            <a:off x="8243888" y="0"/>
            <a:ext cx="912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658</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 name="Rectangle 2"/>
          <p:cNvSpPr txBox="1">
            <a:spLocks noChangeArrowheads="1"/>
          </p:cNvSpPr>
          <p:nvPr/>
        </p:nvSpPr>
        <p:spPr bwMode="auto">
          <a:xfrm>
            <a:off x="0" y="6172200"/>
            <a:ext cx="9144000" cy="685800"/>
          </a:xfrm>
          <a:prstGeom prst="rect">
            <a:avLst/>
          </a:prstGeom>
          <a:solidFill>
            <a:srgbClr val="000000"/>
          </a:solidFill>
          <a:ln w="9525">
            <a:noFill/>
            <a:miter lim="800000"/>
            <a:headEnd/>
            <a:tailEnd/>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EAEAEA"/>
                </a:solidFill>
                <a:effectLst/>
                <a:uLnTx/>
                <a:uFillTx/>
                <a:latin typeface="Arial" charset="0"/>
                <a:ea typeface="ＭＳ Ｐゴシック" charset="0"/>
                <a:cs typeface="Arial"/>
              </a:rPr>
              <a:t>Adapted from Leland Ryken, </a:t>
            </a:r>
            <a:r>
              <a:rPr kumimoji="0" lang="en-US" sz="1600" b="1" i="1" u="none" strike="noStrike" kern="1200" cap="none" spc="0" normalizeH="0" baseline="0" noProof="0">
                <a:ln>
                  <a:noFill/>
                </a:ln>
                <a:solidFill>
                  <a:srgbClr val="EAEAEA"/>
                </a:solidFill>
                <a:effectLst/>
                <a:uLnTx/>
                <a:uFillTx/>
                <a:latin typeface="Arial" charset="0"/>
                <a:ea typeface="ＭＳ Ｐゴシック" charset="0"/>
                <a:cs typeface="Arial"/>
              </a:rPr>
              <a:t>How to Read the Bible as Literature</a:t>
            </a:r>
            <a:r>
              <a:rPr kumimoji="0" lang="en-US" sz="1600" b="1" i="0" u="none" strike="noStrike" kern="1200" cap="none" spc="0" normalizeH="0" baseline="0" noProof="0">
                <a:ln>
                  <a:noFill/>
                </a:ln>
                <a:solidFill>
                  <a:srgbClr val="EAEAEA"/>
                </a:solidFill>
                <a:effectLst/>
                <a:uLnTx/>
                <a:uFillTx/>
                <a:latin typeface="Arial" charset="0"/>
                <a:ea typeface="ＭＳ Ｐゴシック" charset="0"/>
                <a:cs typeface="Arial"/>
              </a:rPr>
              <a:t> </a:t>
            </a:r>
            <a:br>
              <a:rPr kumimoji="0" lang="en-US" sz="1600" b="1" i="0" u="none" strike="noStrike" kern="1200" cap="none" spc="0" normalizeH="0" baseline="0" noProof="0">
                <a:ln>
                  <a:noFill/>
                </a:ln>
                <a:solidFill>
                  <a:srgbClr val="EAEAEA"/>
                </a:solidFill>
                <a:effectLst/>
                <a:uLnTx/>
                <a:uFillTx/>
                <a:latin typeface="Arial" charset="0"/>
                <a:ea typeface="ＭＳ Ｐゴシック" charset="0"/>
                <a:cs typeface="Arial"/>
              </a:rPr>
            </a:br>
            <a:r>
              <a:rPr kumimoji="0" lang="en-US" sz="1600" b="1" i="0" u="none" strike="noStrike" kern="1200" cap="none" spc="0" normalizeH="0" baseline="0" noProof="0">
                <a:ln>
                  <a:noFill/>
                </a:ln>
                <a:solidFill>
                  <a:srgbClr val="EAEAEA"/>
                </a:solidFill>
                <a:effectLst/>
                <a:uLnTx/>
                <a:uFillTx/>
                <a:latin typeface="Arial" charset="0"/>
                <a:ea typeface="ＭＳ Ｐゴシック" charset="0"/>
                <a:cs typeface="Arial"/>
              </a:rPr>
              <a:t>and Mark L. Bailey, Dallas Theological Seminary, 1986 </a:t>
            </a:r>
          </a:p>
        </p:txBody>
      </p:sp>
      <p:sp>
        <p:nvSpPr>
          <p:cNvPr id="953345"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Visionary Literature</a:t>
            </a:r>
          </a:p>
        </p:txBody>
      </p:sp>
    </p:spTree>
    <p:extLst>
      <p:ext uri="{BB962C8B-B14F-4D97-AF65-F5344CB8AC3E}">
        <p14:creationId xmlns:p14="http://schemas.microsoft.com/office/powerpoint/2010/main" val="21903165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1052737"/>
          <a:ext cx="9143999" cy="5184576"/>
        </p:xfrm>
        <a:graphic>
          <a:graphicData uri="http://schemas.openxmlformats.org/drawingml/2006/table">
            <a:tbl>
              <a:tblPr/>
              <a:tblGrid>
                <a:gridCol w="2240946">
                  <a:extLst>
                    <a:ext uri="{9D8B030D-6E8A-4147-A177-3AD203B41FA5}">
                      <a16:colId xmlns:a16="http://schemas.microsoft.com/office/drawing/2014/main" val="20000"/>
                    </a:ext>
                  </a:extLst>
                </a:gridCol>
                <a:gridCol w="3252988">
                  <a:extLst>
                    <a:ext uri="{9D8B030D-6E8A-4147-A177-3AD203B41FA5}">
                      <a16:colId xmlns:a16="http://schemas.microsoft.com/office/drawing/2014/main" val="20001"/>
                    </a:ext>
                  </a:extLst>
                </a:gridCol>
                <a:gridCol w="3650065">
                  <a:extLst>
                    <a:ext uri="{9D8B030D-6E8A-4147-A177-3AD203B41FA5}">
                      <a16:colId xmlns:a16="http://schemas.microsoft.com/office/drawing/2014/main" val="20002"/>
                    </a:ext>
                  </a:extLst>
                </a:gridCol>
              </a:tblGrid>
              <a:tr h="154116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pPr>
                      <a:r>
                        <a:rPr lang="en-US" sz="2400" b="1">
                          <a:solidFill>
                            <a:schemeClr val="bg1"/>
                          </a:solidFill>
                          <a:effectLst/>
                          <a:latin typeface="Arial"/>
                          <a:ea typeface="Times"/>
                          <a:cs typeface="Arial"/>
                        </a:rPr>
                        <a:t> </a:t>
                      </a:r>
                      <a:endParaRPr lang="en-SG" sz="2400">
                        <a:solidFill>
                          <a:schemeClr val="bg1"/>
                        </a:solidFill>
                        <a:effectLst/>
                        <a:latin typeface="Arial"/>
                        <a:ea typeface="Times"/>
                        <a:cs typeface="Arial"/>
                      </a:endParaRPr>
                    </a:p>
                    <a:p>
                      <a:pPr>
                        <a:spcAft>
                          <a:spcPts val="0"/>
                        </a:spcAft>
                      </a:pPr>
                      <a:r>
                        <a:rPr lang="en-US" sz="2400" b="1">
                          <a:solidFill>
                            <a:schemeClr val="bg1"/>
                          </a:solidFill>
                          <a:effectLst/>
                          <a:latin typeface="Arial"/>
                          <a:ea typeface="Times"/>
                          <a:cs typeface="Arial"/>
                        </a:rPr>
                        <a:t>Characteristics of Visionary Literature</a:t>
                      </a:r>
                      <a:endParaRPr lang="en-SG" sz="2400">
                        <a:solidFill>
                          <a:schemeClr val="bg1"/>
                        </a:solidFill>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pPr>
                      <a:r>
                        <a:rPr lang="en-US" sz="2400" b="1">
                          <a:solidFill>
                            <a:schemeClr val="bg1"/>
                          </a:solidFill>
                          <a:effectLst/>
                          <a:latin typeface="Arial"/>
                          <a:ea typeface="Times"/>
                          <a:cs typeface="Arial"/>
                        </a:rPr>
                        <a:t> </a:t>
                      </a:r>
                      <a:endParaRPr lang="en-SG" sz="2400">
                        <a:solidFill>
                          <a:schemeClr val="bg1"/>
                        </a:solidFill>
                        <a:effectLst/>
                        <a:latin typeface="Arial"/>
                        <a:ea typeface="Times"/>
                        <a:cs typeface="Arial"/>
                      </a:endParaRPr>
                    </a:p>
                    <a:p>
                      <a:pPr>
                        <a:spcAft>
                          <a:spcPts val="0"/>
                        </a:spcAft>
                      </a:pPr>
                      <a:r>
                        <a:rPr lang="en-US" sz="2400" b="1">
                          <a:solidFill>
                            <a:schemeClr val="bg1"/>
                          </a:solidFill>
                          <a:effectLst/>
                          <a:latin typeface="Arial"/>
                          <a:ea typeface="Times"/>
                          <a:cs typeface="Arial"/>
                        </a:rPr>
                        <a:t>Therefore Interpret with These Guidelines</a:t>
                      </a:r>
                      <a:endParaRPr lang="en-SG" sz="2400">
                        <a:solidFill>
                          <a:schemeClr val="bg1"/>
                        </a:solidFill>
                        <a:effectLst/>
                        <a:latin typeface="Arial"/>
                        <a:ea typeface="Times"/>
                        <a:cs typeface="Arial"/>
                      </a:endParaRPr>
                    </a:p>
                    <a:p>
                      <a:pPr>
                        <a:spcAft>
                          <a:spcPts val="0"/>
                        </a:spcAft>
                      </a:pPr>
                      <a:r>
                        <a:rPr lang="en-US" sz="2400" b="1">
                          <a:solidFill>
                            <a:schemeClr val="bg1"/>
                          </a:solidFill>
                          <a:effectLst/>
                          <a:latin typeface="Arial"/>
                          <a:ea typeface="Times"/>
                          <a:cs typeface="Arial"/>
                        </a:rPr>
                        <a:t> </a:t>
                      </a:r>
                      <a:endParaRPr lang="en-SG" sz="2400">
                        <a:solidFill>
                          <a:schemeClr val="bg1"/>
                        </a:solidFill>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772969">
                <a:tc>
                  <a:txBody>
                    <a:bodyPr/>
                    <a:lstStyle/>
                    <a:p>
                      <a:pPr algn="l">
                        <a:spcAft>
                          <a:spcPts val="0"/>
                        </a:spcAft>
                        <a:tabLst>
                          <a:tab pos="4114800" algn="l"/>
                          <a:tab pos="5143500" algn="l"/>
                        </a:tabLst>
                      </a:pPr>
                      <a:r>
                        <a:rPr lang="en-US" sz="2000" b="1" i="0">
                          <a:effectLst/>
                          <a:latin typeface="Arial"/>
                          <a:ea typeface="Times New Roman"/>
                          <a:cs typeface="Arial"/>
                        </a:rPr>
                        <a:t>3. </a:t>
                      </a:r>
                      <a:r>
                        <a:rPr lang="en-US" sz="2000" b="1" i="0" kern="1200">
                          <a:solidFill>
                            <a:schemeClr val="tx1"/>
                          </a:solidFill>
                          <a:effectLst/>
                          <a:latin typeface="Arial"/>
                          <a:ea typeface="Times New Roman"/>
                          <a:cs typeface="Arial"/>
                        </a:rPr>
                        <a:t>Supernatural</a:t>
                      </a: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0" indent="0">
                        <a:spcAft>
                          <a:spcPts val="0"/>
                        </a:spcAft>
                        <a:buFont typeface="+mj-lt"/>
                        <a:buNone/>
                      </a:pPr>
                      <a:r>
                        <a:rPr lang="en-US" sz="2000" b="1" i="0">
                          <a:effectLst/>
                          <a:latin typeface="Arial"/>
                          <a:ea typeface="Times"/>
                          <a:cs typeface="Arial"/>
                        </a:rPr>
                        <a:t>Portrays a transcendental world through God, demons, and angels</a:t>
                      </a:r>
                      <a:endParaRPr lang="en-SG" sz="2000" b="1" i="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pPr>
                      <a:r>
                        <a:rPr lang="en-US" sz="2000" b="1" i="0">
                          <a:effectLst/>
                          <a:latin typeface="Arial"/>
                          <a:ea typeface="Times"/>
                          <a:cs typeface="Arial"/>
                        </a:rPr>
                        <a:t>Interpret as anticipating divine intervention for the salvation or judgment of both men and nations</a:t>
                      </a:r>
                      <a:endParaRPr lang="en-SG" sz="2000" b="1" i="0">
                        <a:effectLst/>
                        <a:latin typeface="Arial"/>
                        <a:ea typeface="Times"/>
                        <a:cs typeface="Arial"/>
                      </a:endParaRPr>
                    </a:p>
                    <a:p>
                      <a:pPr>
                        <a:spcAft>
                          <a:spcPts val="0"/>
                        </a:spcAft>
                      </a:pPr>
                      <a:r>
                        <a:rPr lang="en-US" sz="2000" b="1" i="0">
                          <a:effectLst/>
                          <a:latin typeface="Arial"/>
                          <a:ea typeface="Times"/>
                          <a:cs typeface="Arial"/>
                        </a:rPr>
                        <a:t> </a:t>
                      </a:r>
                      <a:endParaRPr lang="en-SG" sz="2000" b="1" i="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870439">
                <a:tc>
                  <a:txBody>
                    <a:bodyPr/>
                    <a:lstStyle/>
                    <a:p>
                      <a:pPr algn="l">
                        <a:spcAft>
                          <a:spcPts val="0"/>
                        </a:spcAft>
                        <a:tabLst>
                          <a:tab pos="736600" algn="l"/>
                          <a:tab pos="1536700" algn="l"/>
                          <a:tab pos="4114800" algn="l"/>
                          <a:tab pos="5143500" algn="l"/>
                        </a:tabLst>
                      </a:pPr>
                      <a:r>
                        <a:rPr lang="en-US" sz="2000" b="1" i="0" dirty="0">
                          <a:effectLst/>
                          <a:latin typeface="Arial"/>
                          <a:ea typeface="Times New Roman"/>
                          <a:cs typeface="Arial"/>
                        </a:rPr>
                        <a:t>4. Scope</a:t>
                      </a: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0" indent="0">
                        <a:spcAft>
                          <a:spcPts val="0"/>
                        </a:spcAft>
                        <a:buFont typeface="+mj-lt"/>
                        <a:buNone/>
                      </a:pPr>
                      <a:r>
                        <a:rPr lang="en-US" sz="2000" b="1" i="0">
                          <a:effectLst/>
                          <a:latin typeface="Arial"/>
                          <a:ea typeface="Times"/>
                          <a:cs typeface="Arial"/>
                        </a:rPr>
                        <a:t>Transforms the state of reality at the time of writing to what can be imagined in the future</a:t>
                      </a:r>
                      <a:endParaRPr lang="en-SG" sz="2000" b="1" i="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pPr>
                      <a:r>
                        <a:rPr lang="en-US" sz="2000" b="1" i="0">
                          <a:effectLst/>
                          <a:latin typeface="Arial"/>
                          <a:ea typeface="Times"/>
                          <a:cs typeface="Arial"/>
                        </a:rPr>
                        <a:t>Interpret present images as depicting future unknowns, especially relating to the Day of the L</a:t>
                      </a:r>
                      <a:r>
                        <a:rPr lang="en-US" sz="1800" b="1" i="0">
                          <a:effectLst/>
                          <a:latin typeface="Arial"/>
                          <a:ea typeface="Times"/>
                          <a:cs typeface="Arial"/>
                        </a:rPr>
                        <a:t>ORD</a:t>
                      </a:r>
                      <a:r>
                        <a:rPr lang="en-US" sz="2000" b="1" i="0">
                          <a:effectLst/>
                          <a:latin typeface="Arial"/>
                          <a:ea typeface="Times"/>
                          <a:cs typeface="Arial"/>
                        </a:rPr>
                        <a:t> and end times events</a:t>
                      </a:r>
                      <a:endParaRPr lang="en-SG" sz="2000" b="1" i="0">
                        <a:effectLst/>
                        <a:latin typeface="Arial"/>
                        <a:ea typeface="Times"/>
                        <a:cs typeface="Arial"/>
                      </a:endParaRPr>
                    </a:p>
                    <a:p>
                      <a:pPr>
                        <a:spcAft>
                          <a:spcPts val="0"/>
                        </a:spcAft>
                      </a:pPr>
                      <a:r>
                        <a:rPr lang="en-US" sz="2000" b="1" i="0">
                          <a:effectLst/>
                          <a:latin typeface="Arial"/>
                          <a:ea typeface="Times"/>
                          <a:cs typeface="Arial"/>
                        </a:rPr>
                        <a:t> </a:t>
                      </a:r>
                      <a:endParaRPr lang="en-SG" sz="2000" b="1" i="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53373" name="Text Box 123"/>
          <p:cNvSpPr txBox="1">
            <a:spLocks noChangeArrowheads="1"/>
          </p:cNvSpPr>
          <p:nvPr/>
        </p:nvSpPr>
        <p:spPr bwMode="auto">
          <a:xfrm>
            <a:off x="8243888" y="0"/>
            <a:ext cx="912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658</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 name="Rectangle 2"/>
          <p:cNvSpPr txBox="1">
            <a:spLocks noChangeArrowheads="1"/>
          </p:cNvSpPr>
          <p:nvPr/>
        </p:nvSpPr>
        <p:spPr bwMode="auto">
          <a:xfrm>
            <a:off x="0" y="6172200"/>
            <a:ext cx="9144000" cy="685800"/>
          </a:xfrm>
          <a:prstGeom prst="rect">
            <a:avLst/>
          </a:prstGeom>
          <a:solidFill>
            <a:srgbClr val="000000"/>
          </a:solidFill>
          <a:ln w="9525">
            <a:noFill/>
            <a:miter lim="800000"/>
            <a:headEnd/>
            <a:tailEnd/>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EAEAEA"/>
                </a:solidFill>
                <a:effectLst/>
                <a:uLnTx/>
                <a:uFillTx/>
                <a:latin typeface="Arial" charset="0"/>
                <a:ea typeface="ＭＳ Ｐゴシック" charset="0"/>
                <a:cs typeface="Arial"/>
              </a:rPr>
              <a:t>Adapted from Leland Ryken, </a:t>
            </a:r>
            <a:r>
              <a:rPr kumimoji="0" lang="en-US" sz="1600" b="1" i="1" u="none" strike="noStrike" kern="1200" cap="none" spc="0" normalizeH="0" baseline="0" noProof="0">
                <a:ln>
                  <a:noFill/>
                </a:ln>
                <a:solidFill>
                  <a:srgbClr val="EAEAEA"/>
                </a:solidFill>
                <a:effectLst/>
                <a:uLnTx/>
                <a:uFillTx/>
                <a:latin typeface="Arial" charset="0"/>
                <a:ea typeface="ＭＳ Ｐゴシック" charset="0"/>
                <a:cs typeface="Arial"/>
              </a:rPr>
              <a:t>How to Read the Bible as Literature</a:t>
            </a:r>
            <a:r>
              <a:rPr kumimoji="0" lang="en-US" sz="1600" b="1" i="0" u="none" strike="noStrike" kern="1200" cap="none" spc="0" normalizeH="0" baseline="0" noProof="0">
                <a:ln>
                  <a:noFill/>
                </a:ln>
                <a:solidFill>
                  <a:srgbClr val="EAEAEA"/>
                </a:solidFill>
                <a:effectLst/>
                <a:uLnTx/>
                <a:uFillTx/>
                <a:latin typeface="Arial" charset="0"/>
                <a:ea typeface="ＭＳ Ｐゴシック" charset="0"/>
                <a:cs typeface="Arial"/>
              </a:rPr>
              <a:t> </a:t>
            </a:r>
            <a:br>
              <a:rPr kumimoji="0" lang="en-US" sz="1600" b="1" i="0" u="none" strike="noStrike" kern="1200" cap="none" spc="0" normalizeH="0" baseline="0" noProof="0">
                <a:ln>
                  <a:noFill/>
                </a:ln>
                <a:solidFill>
                  <a:srgbClr val="EAEAEA"/>
                </a:solidFill>
                <a:effectLst/>
                <a:uLnTx/>
                <a:uFillTx/>
                <a:latin typeface="Arial" charset="0"/>
                <a:ea typeface="ＭＳ Ｐゴシック" charset="0"/>
                <a:cs typeface="Arial"/>
              </a:rPr>
            </a:br>
            <a:r>
              <a:rPr kumimoji="0" lang="en-US" sz="1600" b="1" i="0" u="none" strike="noStrike" kern="1200" cap="none" spc="0" normalizeH="0" baseline="0" noProof="0">
                <a:ln>
                  <a:noFill/>
                </a:ln>
                <a:solidFill>
                  <a:srgbClr val="EAEAEA"/>
                </a:solidFill>
                <a:effectLst/>
                <a:uLnTx/>
                <a:uFillTx/>
                <a:latin typeface="Arial" charset="0"/>
                <a:ea typeface="ＭＳ Ｐゴシック" charset="0"/>
                <a:cs typeface="Arial"/>
              </a:rPr>
              <a:t>and Mark L. Bailey, Dallas Theological Seminary, 1986 </a:t>
            </a:r>
          </a:p>
        </p:txBody>
      </p:sp>
      <p:sp>
        <p:nvSpPr>
          <p:cNvPr id="953345"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Visionary Literature</a:t>
            </a:r>
          </a:p>
        </p:txBody>
      </p:sp>
    </p:spTree>
    <p:extLst>
      <p:ext uri="{BB962C8B-B14F-4D97-AF65-F5344CB8AC3E}">
        <p14:creationId xmlns:p14="http://schemas.microsoft.com/office/powerpoint/2010/main" val="1679648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1052735"/>
          <a:ext cx="9143999" cy="5124401"/>
        </p:xfrm>
        <a:graphic>
          <a:graphicData uri="http://schemas.openxmlformats.org/drawingml/2006/table">
            <a:tbl>
              <a:tblPr/>
              <a:tblGrid>
                <a:gridCol w="2240946">
                  <a:extLst>
                    <a:ext uri="{9D8B030D-6E8A-4147-A177-3AD203B41FA5}">
                      <a16:colId xmlns:a16="http://schemas.microsoft.com/office/drawing/2014/main" val="20000"/>
                    </a:ext>
                  </a:extLst>
                </a:gridCol>
                <a:gridCol w="3252988">
                  <a:extLst>
                    <a:ext uri="{9D8B030D-6E8A-4147-A177-3AD203B41FA5}">
                      <a16:colId xmlns:a16="http://schemas.microsoft.com/office/drawing/2014/main" val="20001"/>
                    </a:ext>
                  </a:extLst>
                </a:gridCol>
                <a:gridCol w="3650065">
                  <a:extLst>
                    <a:ext uri="{9D8B030D-6E8A-4147-A177-3AD203B41FA5}">
                      <a16:colId xmlns:a16="http://schemas.microsoft.com/office/drawing/2014/main" val="20002"/>
                    </a:ext>
                  </a:extLst>
                </a:gridCol>
              </a:tblGrid>
              <a:tr h="157506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pPr>
                      <a:r>
                        <a:rPr lang="en-US" sz="2400" b="1">
                          <a:solidFill>
                            <a:schemeClr val="bg1"/>
                          </a:solidFill>
                          <a:effectLst/>
                          <a:latin typeface="Arial"/>
                          <a:ea typeface="Times"/>
                          <a:cs typeface="Arial"/>
                        </a:rPr>
                        <a:t> </a:t>
                      </a:r>
                      <a:endParaRPr lang="en-SG" sz="2400">
                        <a:solidFill>
                          <a:schemeClr val="bg1"/>
                        </a:solidFill>
                        <a:effectLst/>
                        <a:latin typeface="Arial"/>
                        <a:ea typeface="Times"/>
                        <a:cs typeface="Arial"/>
                      </a:endParaRPr>
                    </a:p>
                    <a:p>
                      <a:pPr>
                        <a:spcAft>
                          <a:spcPts val="0"/>
                        </a:spcAft>
                      </a:pPr>
                      <a:r>
                        <a:rPr lang="en-US" sz="2400" b="1">
                          <a:solidFill>
                            <a:schemeClr val="bg1"/>
                          </a:solidFill>
                          <a:effectLst/>
                          <a:latin typeface="Arial"/>
                          <a:ea typeface="Times"/>
                          <a:cs typeface="Arial"/>
                        </a:rPr>
                        <a:t>Characteristics of Visionary Literature</a:t>
                      </a:r>
                      <a:endParaRPr lang="en-SG" sz="2400">
                        <a:solidFill>
                          <a:schemeClr val="bg1"/>
                        </a:solidFill>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pPr>
                      <a:r>
                        <a:rPr lang="en-US" sz="2400" b="1">
                          <a:solidFill>
                            <a:schemeClr val="bg1"/>
                          </a:solidFill>
                          <a:effectLst/>
                          <a:latin typeface="Arial"/>
                          <a:ea typeface="Times"/>
                          <a:cs typeface="Arial"/>
                        </a:rPr>
                        <a:t> </a:t>
                      </a:r>
                      <a:endParaRPr lang="en-SG" sz="2400">
                        <a:solidFill>
                          <a:schemeClr val="bg1"/>
                        </a:solidFill>
                        <a:effectLst/>
                        <a:latin typeface="Arial"/>
                        <a:ea typeface="Times"/>
                        <a:cs typeface="Arial"/>
                      </a:endParaRPr>
                    </a:p>
                    <a:p>
                      <a:pPr>
                        <a:spcAft>
                          <a:spcPts val="0"/>
                        </a:spcAft>
                      </a:pPr>
                      <a:r>
                        <a:rPr lang="en-US" sz="2400" b="1">
                          <a:solidFill>
                            <a:schemeClr val="bg1"/>
                          </a:solidFill>
                          <a:effectLst/>
                          <a:latin typeface="Arial"/>
                          <a:ea typeface="Times"/>
                          <a:cs typeface="Arial"/>
                        </a:rPr>
                        <a:t>Therefore Interpret with These Guidelines</a:t>
                      </a:r>
                      <a:endParaRPr lang="en-SG" sz="2400">
                        <a:solidFill>
                          <a:schemeClr val="bg1"/>
                        </a:solidFill>
                        <a:effectLst/>
                        <a:latin typeface="Arial"/>
                        <a:ea typeface="Times"/>
                        <a:cs typeface="Arial"/>
                      </a:endParaRPr>
                    </a:p>
                    <a:p>
                      <a:pPr>
                        <a:spcAft>
                          <a:spcPts val="0"/>
                        </a:spcAft>
                      </a:pPr>
                      <a:r>
                        <a:rPr lang="en-US" sz="2400" b="1">
                          <a:solidFill>
                            <a:schemeClr val="bg1"/>
                          </a:solidFill>
                          <a:effectLst/>
                          <a:latin typeface="Arial"/>
                          <a:ea typeface="Times"/>
                          <a:cs typeface="Arial"/>
                        </a:rPr>
                        <a:t> </a:t>
                      </a:r>
                      <a:endParaRPr lang="en-SG" sz="2400">
                        <a:solidFill>
                          <a:schemeClr val="bg1"/>
                        </a:solidFill>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025340">
                <a:tc>
                  <a:txBody>
                    <a:bodyPr/>
                    <a:lstStyle/>
                    <a:p>
                      <a:pPr algn="l">
                        <a:spcAft>
                          <a:spcPts val="0"/>
                        </a:spcAft>
                        <a:tabLst>
                          <a:tab pos="4114800" algn="l"/>
                          <a:tab pos="5143500" algn="l"/>
                        </a:tabLst>
                      </a:pPr>
                      <a:r>
                        <a:rPr lang="en-US" sz="2000" b="1" i="0">
                          <a:effectLst/>
                          <a:latin typeface="Arial"/>
                          <a:ea typeface="Times New Roman"/>
                          <a:cs typeface="Arial"/>
                        </a:rPr>
                        <a:t>5. </a:t>
                      </a:r>
                      <a:r>
                        <a:rPr lang="en-US" sz="2000" b="1" i="0" kern="1200">
                          <a:solidFill>
                            <a:schemeClr val="tx1"/>
                          </a:solidFill>
                          <a:effectLst/>
                          <a:latin typeface="Arial"/>
                          <a:ea typeface="Times New Roman"/>
                          <a:cs typeface="Arial"/>
                        </a:rPr>
                        <a:t>Subjects</a:t>
                      </a: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0" indent="0">
                        <a:spcAft>
                          <a:spcPts val="0"/>
                        </a:spcAft>
                        <a:buFont typeface="+mj-lt"/>
                        <a:buNone/>
                      </a:pPr>
                      <a:r>
                        <a:rPr lang="en-US" sz="2000" b="1">
                          <a:effectLst/>
                          <a:latin typeface="Arial"/>
                          <a:ea typeface="Times"/>
                          <a:cs typeface="Arial"/>
                        </a:rPr>
                        <a:t>Places both familiar people and places with unfamiliar ones</a:t>
                      </a:r>
                      <a:endParaRPr lang="en-SG" sz="2000" b="1">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pPr>
                      <a:r>
                        <a:rPr lang="en-US" sz="2000" b="1">
                          <a:effectLst/>
                          <a:latin typeface="Arial"/>
                          <a:ea typeface="Times"/>
                          <a:cs typeface="Arial"/>
                        </a:rPr>
                        <a:t>Know the whole of visionary literature in Scripture in order to separate near from far fulfillments and to protect against spiritualizing the text</a:t>
                      </a:r>
                      <a:endParaRPr lang="en-SG" sz="2000" b="1">
                        <a:effectLst/>
                        <a:latin typeface="Arial"/>
                        <a:ea typeface="Times"/>
                        <a:cs typeface="Arial"/>
                      </a:endParaRPr>
                    </a:p>
                    <a:p>
                      <a:pPr>
                        <a:spcAft>
                          <a:spcPts val="0"/>
                        </a:spcAft>
                      </a:pPr>
                      <a:r>
                        <a:rPr lang="en-US" sz="2000" b="1">
                          <a:effectLst/>
                          <a:latin typeface="Arial"/>
                          <a:ea typeface="Times"/>
                          <a:cs typeface="Arial"/>
                        </a:rPr>
                        <a:t> </a:t>
                      </a:r>
                      <a:endParaRPr lang="en-SG" sz="2000" b="1">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12551">
                <a:tc>
                  <a:txBody>
                    <a:bodyPr/>
                    <a:lstStyle/>
                    <a:p>
                      <a:pPr algn="l">
                        <a:spcAft>
                          <a:spcPts val="0"/>
                        </a:spcAft>
                        <a:tabLst>
                          <a:tab pos="736600" algn="l"/>
                          <a:tab pos="1536700" algn="l"/>
                          <a:tab pos="4114800" algn="l"/>
                          <a:tab pos="5143500" algn="l"/>
                        </a:tabLst>
                      </a:pPr>
                      <a:r>
                        <a:rPr lang="en-US" sz="2000" b="1" i="0" dirty="0">
                          <a:effectLst/>
                          <a:latin typeface="Arial"/>
                          <a:ea typeface="Times New Roman"/>
                          <a:cs typeface="Arial"/>
                        </a:rPr>
                        <a:t>6. Scenic</a:t>
                      </a: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0" indent="0">
                        <a:spcAft>
                          <a:spcPts val="0"/>
                        </a:spcAft>
                        <a:buFont typeface="+mj-lt"/>
                        <a:buNone/>
                      </a:pPr>
                      <a:r>
                        <a:rPr lang="en-US" sz="2000" b="1" i="0">
                          <a:effectLst/>
                          <a:latin typeface="Arial"/>
                          <a:ea typeface="Times"/>
                          <a:cs typeface="Arial"/>
                        </a:rPr>
                        <a:t>Reveals a cosmic scene rather than localized scenes</a:t>
                      </a:r>
                      <a:endParaRPr lang="en-SG" sz="2000" b="1" i="0">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pPr>
                      <a:r>
                        <a:rPr lang="en-US" sz="2000" b="1">
                          <a:effectLst/>
                          <a:latin typeface="Arial"/>
                          <a:ea typeface="Times"/>
                          <a:cs typeface="Arial"/>
                        </a:rPr>
                        <a:t>Recognize national and cosmic entities in the text instead of individual destinies</a:t>
                      </a:r>
                      <a:endParaRPr lang="en-SG" sz="2000" b="1">
                        <a:effectLst/>
                        <a:latin typeface="Arial"/>
                        <a:ea typeface="Times"/>
                        <a:cs typeface="Arial"/>
                      </a:endParaRPr>
                    </a:p>
                    <a:p>
                      <a:pPr>
                        <a:spcAft>
                          <a:spcPts val="0"/>
                        </a:spcAft>
                      </a:pPr>
                      <a:r>
                        <a:rPr lang="en-US" sz="2000" b="1">
                          <a:effectLst/>
                          <a:latin typeface="Arial"/>
                          <a:ea typeface="Times"/>
                          <a:cs typeface="Arial"/>
                        </a:rPr>
                        <a:t> </a:t>
                      </a:r>
                      <a:endParaRPr lang="en-SG" sz="2000" b="1">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53373" name="Text Box 123"/>
          <p:cNvSpPr txBox="1">
            <a:spLocks noChangeArrowheads="1"/>
          </p:cNvSpPr>
          <p:nvPr/>
        </p:nvSpPr>
        <p:spPr bwMode="auto">
          <a:xfrm>
            <a:off x="8243888" y="0"/>
            <a:ext cx="912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658</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 name="Rectangle 2"/>
          <p:cNvSpPr txBox="1">
            <a:spLocks noChangeArrowheads="1"/>
          </p:cNvSpPr>
          <p:nvPr/>
        </p:nvSpPr>
        <p:spPr bwMode="auto">
          <a:xfrm>
            <a:off x="0" y="6172200"/>
            <a:ext cx="9144000" cy="685800"/>
          </a:xfrm>
          <a:prstGeom prst="rect">
            <a:avLst/>
          </a:prstGeom>
          <a:solidFill>
            <a:srgbClr val="000000"/>
          </a:solidFill>
          <a:ln w="9525">
            <a:noFill/>
            <a:miter lim="800000"/>
            <a:headEnd/>
            <a:tailEnd/>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EAEAEA"/>
                </a:solidFill>
                <a:effectLst/>
                <a:uLnTx/>
                <a:uFillTx/>
                <a:latin typeface="Arial" charset="0"/>
                <a:ea typeface="ＭＳ Ｐゴシック" charset="0"/>
                <a:cs typeface="Arial"/>
              </a:rPr>
              <a:t>Adapted from Leland Ryken, </a:t>
            </a:r>
            <a:r>
              <a:rPr kumimoji="0" lang="en-US" sz="1600" b="1" i="1" u="none" strike="noStrike" kern="1200" cap="none" spc="0" normalizeH="0" baseline="0" noProof="0">
                <a:ln>
                  <a:noFill/>
                </a:ln>
                <a:solidFill>
                  <a:srgbClr val="EAEAEA"/>
                </a:solidFill>
                <a:effectLst/>
                <a:uLnTx/>
                <a:uFillTx/>
                <a:latin typeface="Arial" charset="0"/>
                <a:ea typeface="ＭＳ Ｐゴシック" charset="0"/>
                <a:cs typeface="Arial"/>
              </a:rPr>
              <a:t>How to Read the Bible as Literature</a:t>
            </a:r>
            <a:r>
              <a:rPr kumimoji="0" lang="en-US" sz="1600" b="1" i="0" u="none" strike="noStrike" kern="1200" cap="none" spc="0" normalizeH="0" baseline="0" noProof="0">
                <a:ln>
                  <a:noFill/>
                </a:ln>
                <a:solidFill>
                  <a:srgbClr val="EAEAEA"/>
                </a:solidFill>
                <a:effectLst/>
                <a:uLnTx/>
                <a:uFillTx/>
                <a:latin typeface="Arial" charset="0"/>
                <a:ea typeface="ＭＳ Ｐゴシック" charset="0"/>
                <a:cs typeface="Arial"/>
              </a:rPr>
              <a:t> </a:t>
            </a:r>
            <a:br>
              <a:rPr kumimoji="0" lang="en-US" sz="1600" b="1" i="0" u="none" strike="noStrike" kern="1200" cap="none" spc="0" normalizeH="0" baseline="0" noProof="0">
                <a:ln>
                  <a:noFill/>
                </a:ln>
                <a:solidFill>
                  <a:srgbClr val="EAEAEA"/>
                </a:solidFill>
                <a:effectLst/>
                <a:uLnTx/>
                <a:uFillTx/>
                <a:latin typeface="Arial" charset="0"/>
                <a:ea typeface="ＭＳ Ｐゴシック" charset="0"/>
                <a:cs typeface="Arial"/>
              </a:rPr>
            </a:br>
            <a:r>
              <a:rPr kumimoji="0" lang="en-US" sz="1600" b="1" i="0" u="none" strike="noStrike" kern="1200" cap="none" spc="0" normalizeH="0" baseline="0" noProof="0">
                <a:ln>
                  <a:noFill/>
                </a:ln>
                <a:solidFill>
                  <a:srgbClr val="EAEAEA"/>
                </a:solidFill>
                <a:effectLst/>
                <a:uLnTx/>
                <a:uFillTx/>
                <a:latin typeface="Arial" charset="0"/>
                <a:ea typeface="ＭＳ Ｐゴシック" charset="0"/>
                <a:cs typeface="Arial"/>
              </a:rPr>
              <a:t>and Mark L. Bailey, Dallas Theological Seminary, 1986 </a:t>
            </a:r>
          </a:p>
        </p:txBody>
      </p:sp>
      <p:sp>
        <p:nvSpPr>
          <p:cNvPr id="953345"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Visionary Literature</a:t>
            </a:r>
          </a:p>
        </p:txBody>
      </p:sp>
    </p:spTree>
    <p:extLst>
      <p:ext uri="{BB962C8B-B14F-4D97-AF65-F5344CB8AC3E}">
        <p14:creationId xmlns:p14="http://schemas.microsoft.com/office/powerpoint/2010/main" val="3183348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1052736"/>
          <a:ext cx="9143999" cy="5131759"/>
        </p:xfrm>
        <a:graphic>
          <a:graphicData uri="http://schemas.openxmlformats.org/drawingml/2006/table">
            <a:tbl>
              <a:tblPr/>
              <a:tblGrid>
                <a:gridCol w="2240946">
                  <a:extLst>
                    <a:ext uri="{9D8B030D-6E8A-4147-A177-3AD203B41FA5}">
                      <a16:colId xmlns:a16="http://schemas.microsoft.com/office/drawing/2014/main" val="20000"/>
                    </a:ext>
                  </a:extLst>
                </a:gridCol>
                <a:gridCol w="3252988">
                  <a:extLst>
                    <a:ext uri="{9D8B030D-6E8A-4147-A177-3AD203B41FA5}">
                      <a16:colId xmlns:a16="http://schemas.microsoft.com/office/drawing/2014/main" val="20001"/>
                    </a:ext>
                  </a:extLst>
                </a:gridCol>
                <a:gridCol w="3650065">
                  <a:extLst>
                    <a:ext uri="{9D8B030D-6E8A-4147-A177-3AD203B41FA5}">
                      <a16:colId xmlns:a16="http://schemas.microsoft.com/office/drawing/2014/main" val="20002"/>
                    </a:ext>
                  </a:extLst>
                </a:gridCol>
              </a:tblGrid>
              <a:tr h="147415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pPr>
                      <a:r>
                        <a:rPr lang="en-US" sz="2400" b="1">
                          <a:solidFill>
                            <a:schemeClr val="bg1"/>
                          </a:solidFill>
                          <a:effectLst/>
                          <a:latin typeface="Arial"/>
                          <a:ea typeface="Times"/>
                          <a:cs typeface="Arial"/>
                        </a:rPr>
                        <a:t> </a:t>
                      </a:r>
                      <a:endParaRPr lang="en-SG" sz="2400">
                        <a:solidFill>
                          <a:schemeClr val="bg1"/>
                        </a:solidFill>
                        <a:effectLst/>
                        <a:latin typeface="Arial"/>
                        <a:ea typeface="Times"/>
                        <a:cs typeface="Arial"/>
                      </a:endParaRPr>
                    </a:p>
                    <a:p>
                      <a:pPr>
                        <a:spcAft>
                          <a:spcPts val="0"/>
                        </a:spcAft>
                      </a:pPr>
                      <a:r>
                        <a:rPr lang="en-US" sz="2400" b="1">
                          <a:solidFill>
                            <a:schemeClr val="bg1"/>
                          </a:solidFill>
                          <a:effectLst/>
                          <a:latin typeface="Arial"/>
                          <a:ea typeface="Times"/>
                          <a:cs typeface="Arial"/>
                        </a:rPr>
                        <a:t>Characteristics of Visionary Literature</a:t>
                      </a:r>
                      <a:endParaRPr lang="en-SG" sz="2400">
                        <a:solidFill>
                          <a:schemeClr val="bg1"/>
                        </a:solidFill>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a:spcAft>
                          <a:spcPts val="0"/>
                        </a:spcAft>
                      </a:pPr>
                      <a:r>
                        <a:rPr lang="en-US" sz="2400" b="1">
                          <a:solidFill>
                            <a:schemeClr val="bg1"/>
                          </a:solidFill>
                          <a:effectLst/>
                          <a:latin typeface="Arial"/>
                          <a:ea typeface="Times"/>
                          <a:cs typeface="Arial"/>
                        </a:rPr>
                        <a:t> </a:t>
                      </a:r>
                      <a:endParaRPr lang="en-SG" sz="2400">
                        <a:solidFill>
                          <a:schemeClr val="bg1"/>
                        </a:solidFill>
                        <a:effectLst/>
                        <a:latin typeface="Arial"/>
                        <a:ea typeface="Times"/>
                        <a:cs typeface="Arial"/>
                      </a:endParaRPr>
                    </a:p>
                    <a:p>
                      <a:pPr>
                        <a:spcAft>
                          <a:spcPts val="0"/>
                        </a:spcAft>
                      </a:pPr>
                      <a:r>
                        <a:rPr lang="en-US" sz="2400" b="1">
                          <a:solidFill>
                            <a:schemeClr val="bg1"/>
                          </a:solidFill>
                          <a:effectLst/>
                          <a:latin typeface="Arial"/>
                          <a:ea typeface="Times"/>
                          <a:cs typeface="Arial"/>
                        </a:rPr>
                        <a:t>Therefore Interpret with These Guidelines</a:t>
                      </a:r>
                      <a:endParaRPr lang="en-SG" sz="2400">
                        <a:solidFill>
                          <a:schemeClr val="bg1"/>
                        </a:solidFill>
                        <a:effectLst/>
                        <a:latin typeface="Arial"/>
                        <a:ea typeface="Times"/>
                        <a:cs typeface="Arial"/>
                      </a:endParaRPr>
                    </a:p>
                    <a:p>
                      <a:pPr>
                        <a:spcAft>
                          <a:spcPts val="0"/>
                        </a:spcAft>
                      </a:pPr>
                      <a:r>
                        <a:rPr lang="en-US" sz="2400" b="1">
                          <a:solidFill>
                            <a:schemeClr val="bg1"/>
                          </a:solidFill>
                          <a:effectLst/>
                          <a:latin typeface="Arial"/>
                          <a:ea typeface="Times"/>
                          <a:cs typeface="Arial"/>
                        </a:rPr>
                        <a:t> </a:t>
                      </a:r>
                      <a:endParaRPr lang="en-SG" sz="2400">
                        <a:solidFill>
                          <a:schemeClr val="bg1"/>
                        </a:solidFill>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3614485">
                <a:tc>
                  <a:txBody>
                    <a:bodyPr/>
                    <a:lstStyle/>
                    <a:p>
                      <a:pPr algn="l">
                        <a:spcAft>
                          <a:spcPts val="0"/>
                        </a:spcAft>
                        <a:tabLst>
                          <a:tab pos="4114800" algn="l"/>
                          <a:tab pos="5143500" algn="l"/>
                        </a:tabLst>
                      </a:pPr>
                      <a:r>
                        <a:rPr lang="en-US" sz="2000" b="1" i="0">
                          <a:effectLst/>
                          <a:latin typeface="Arial"/>
                          <a:ea typeface="Times New Roman"/>
                          <a:cs typeface="Arial"/>
                        </a:rPr>
                        <a:t>7. </a:t>
                      </a:r>
                      <a:r>
                        <a:rPr lang="en-US" sz="2000" b="1" i="0" kern="1200">
                          <a:solidFill>
                            <a:schemeClr val="tx1"/>
                          </a:solidFill>
                          <a:effectLst/>
                          <a:latin typeface="Arial"/>
                          <a:ea typeface="Times New Roman"/>
                          <a:cs typeface="Arial"/>
                        </a:rPr>
                        <a:t>Strangeness</a:t>
                      </a: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lvl="0" indent="0">
                        <a:spcAft>
                          <a:spcPts val="0"/>
                        </a:spcAft>
                        <a:buFont typeface="+mj-lt"/>
                        <a:buNone/>
                      </a:pPr>
                      <a:r>
                        <a:rPr lang="en-US" sz="2000" b="1" i="0">
                          <a:effectLst/>
                          <a:latin typeface="Arial"/>
                          <a:ea typeface="Times"/>
                          <a:cs typeface="Arial"/>
                        </a:rPr>
                        <a:t>P</a:t>
                      </a:r>
                      <a:r>
                        <a:rPr lang="en-US" sz="2000" b="1">
                          <a:effectLst/>
                          <a:latin typeface="Arial"/>
                          <a:ea typeface="Times"/>
                          <a:cs typeface="Arial"/>
                        </a:rPr>
                        <a:t>eople, settings and events described in extraordinary realities</a:t>
                      </a:r>
                      <a:endParaRPr lang="en-SG" sz="2000" b="1">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spcAft>
                          <a:spcPts val="0"/>
                        </a:spcAft>
                      </a:pPr>
                      <a:r>
                        <a:rPr lang="en-US" sz="2000" b="1">
                          <a:effectLst/>
                          <a:latin typeface="Arial"/>
                          <a:ea typeface="Times"/>
                          <a:cs typeface="Arial"/>
                        </a:rPr>
                        <a:t>Do not interpret every detail of extraordinary descriptions </a:t>
                      </a:r>
                      <a:endParaRPr lang="en-SG" sz="2000" b="1">
                        <a:effectLst/>
                        <a:latin typeface="Arial"/>
                        <a:ea typeface="Times"/>
                        <a:cs typeface="Arial"/>
                      </a:endParaRPr>
                    </a:p>
                    <a:p>
                      <a:pPr>
                        <a:spcAft>
                          <a:spcPts val="0"/>
                        </a:spcAft>
                      </a:pPr>
                      <a:r>
                        <a:rPr lang="en-US" sz="2000" b="1">
                          <a:effectLst/>
                          <a:latin typeface="Arial"/>
                          <a:ea typeface="Times"/>
                          <a:cs typeface="Arial"/>
                        </a:rPr>
                        <a:t> </a:t>
                      </a:r>
                    </a:p>
                    <a:p>
                      <a:pPr>
                        <a:spcAft>
                          <a:spcPts val="0"/>
                        </a:spcAft>
                      </a:pPr>
                      <a:endParaRPr lang="en-US" sz="2000" b="1">
                        <a:effectLst/>
                        <a:latin typeface="Arial"/>
                        <a:ea typeface="Times"/>
                        <a:cs typeface="Arial"/>
                      </a:endParaRPr>
                    </a:p>
                    <a:p>
                      <a:pPr>
                        <a:spcAft>
                          <a:spcPts val="0"/>
                        </a:spcAft>
                      </a:pPr>
                      <a:endParaRPr lang="en-US" sz="2000" b="1">
                        <a:effectLst/>
                        <a:latin typeface="Arial"/>
                        <a:ea typeface="Times"/>
                        <a:cs typeface="Arial"/>
                      </a:endParaRPr>
                    </a:p>
                    <a:p>
                      <a:pPr>
                        <a:spcAft>
                          <a:spcPts val="0"/>
                        </a:spcAft>
                      </a:pPr>
                      <a:endParaRPr lang="en-US" sz="2000" b="1">
                        <a:effectLst/>
                        <a:latin typeface="Arial"/>
                        <a:ea typeface="Times"/>
                        <a:cs typeface="Arial"/>
                      </a:endParaRPr>
                    </a:p>
                    <a:p>
                      <a:pPr>
                        <a:spcAft>
                          <a:spcPts val="0"/>
                        </a:spcAft>
                      </a:pPr>
                      <a:endParaRPr lang="en-US" sz="2000" b="1">
                        <a:effectLst/>
                        <a:latin typeface="Arial"/>
                        <a:ea typeface="Times"/>
                        <a:cs typeface="Arial"/>
                      </a:endParaRPr>
                    </a:p>
                    <a:p>
                      <a:pPr>
                        <a:spcAft>
                          <a:spcPts val="0"/>
                        </a:spcAft>
                      </a:pPr>
                      <a:endParaRPr lang="en-US" sz="2000" b="1">
                        <a:effectLst/>
                        <a:latin typeface="Arial"/>
                        <a:ea typeface="Times"/>
                        <a:cs typeface="Arial"/>
                      </a:endParaRPr>
                    </a:p>
                    <a:p>
                      <a:pPr>
                        <a:spcAft>
                          <a:spcPts val="0"/>
                        </a:spcAft>
                      </a:pPr>
                      <a:endParaRPr lang="en-US" sz="2000" b="1">
                        <a:effectLst/>
                        <a:latin typeface="Arial"/>
                        <a:ea typeface="Times"/>
                        <a:cs typeface="Arial"/>
                      </a:endParaRPr>
                    </a:p>
                    <a:p>
                      <a:pPr>
                        <a:spcAft>
                          <a:spcPts val="0"/>
                        </a:spcAft>
                      </a:pPr>
                      <a:endParaRPr lang="en-US" sz="2000" b="1">
                        <a:effectLst/>
                        <a:latin typeface="Arial"/>
                        <a:ea typeface="Times"/>
                        <a:cs typeface="Arial"/>
                      </a:endParaRPr>
                    </a:p>
                    <a:p>
                      <a:pPr>
                        <a:spcAft>
                          <a:spcPts val="0"/>
                        </a:spcAft>
                      </a:pPr>
                      <a:endParaRPr lang="en-US" sz="2000" b="1">
                        <a:effectLst/>
                        <a:latin typeface="Arial"/>
                        <a:ea typeface="Times"/>
                        <a:cs typeface="Arial"/>
                      </a:endParaRPr>
                    </a:p>
                    <a:p>
                      <a:pPr>
                        <a:spcAft>
                          <a:spcPts val="0"/>
                        </a:spcAft>
                      </a:pPr>
                      <a:endParaRPr lang="en-SG" sz="2000" b="1">
                        <a:effectLst/>
                        <a:latin typeface="Arial"/>
                        <a:ea typeface="Times"/>
                        <a:cs typeface="Arial"/>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53373" name="Text Box 123"/>
          <p:cNvSpPr txBox="1">
            <a:spLocks noChangeArrowheads="1"/>
          </p:cNvSpPr>
          <p:nvPr/>
        </p:nvSpPr>
        <p:spPr bwMode="auto">
          <a:xfrm>
            <a:off x="8243888" y="0"/>
            <a:ext cx="912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658</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 name="Rectangle 2"/>
          <p:cNvSpPr txBox="1">
            <a:spLocks noChangeArrowheads="1"/>
          </p:cNvSpPr>
          <p:nvPr/>
        </p:nvSpPr>
        <p:spPr bwMode="auto">
          <a:xfrm>
            <a:off x="0" y="6172200"/>
            <a:ext cx="9144000" cy="685800"/>
          </a:xfrm>
          <a:prstGeom prst="rect">
            <a:avLst/>
          </a:prstGeom>
          <a:solidFill>
            <a:srgbClr val="000000"/>
          </a:solidFill>
          <a:ln w="9525">
            <a:noFill/>
            <a:miter lim="800000"/>
            <a:headEnd/>
            <a:tailEnd/>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EAEAEA"/>
                </a:solidFill>
                <a:effectLst/>
                <a:uLnTx/>
                <a:uFillTx/>
                <a:latin typeface="Arial" charset="0"/>
                <a:ea typeface="ＭＳ Ｐゴシック" charset="0"/>
                <a:cs typeface="Arial"/>
              </a:rPr>
              <a:t>Adapted from Leland Ryken, </a:t>
            </a:r>
            <a:r>
              <a:rPr kumimoji="0" lang="en-US" sz="1600" b="1" i="1" u="none" strike="noStrike" kern="1200" cap="none" spc="0" normalizeH="0" baseline="0" noProof="0">
                <a:ln>
                  <a:noFill/>
                </a:ln>
                <a:solidFill>
                  <a:srgbClr val="EAEAEA"/>
                </a:solidFill>
                <a:effectLst/>
                <a:uLnTx/>
                <a:uFillTx/>
                <a:latin typeface="Arial" charset="0"/>
                <a:ea typeface="ＭＳ Ｐゴシック" charset="0"/>
                <a:cs typeface="Arial"/>
              </a:rPr>
              <a:t>How to Read the Bible as Literature</a:t>
            </a:r>
            <a:r>
              <a:rPr kumimoji="0" lang="en-US" sz="1600" b="1" i="0" u="none" strike="noStrike" kern="1200" cap="none" spc="0" normalizeH="0" baseline="0" noProof="0">
                <a:ln>
                  <a:noFill/>
                </a:ln>
                <a:solidFill>
                  <a:srgbClr val="EAEAEA"/>
                </a:solidFill>
                <a:effectLst/>
                <a:uLnTx/>
                <a:uFillTx/>
                <a:latin typeface="Arial" charset="0"/>
                <a:ea typeface="ＭＳ Ｐゴシック" charset="0"/>
                <a:cs typeface="Arial"/>
              </a:rPr>
              <a:t> </a:t>
            </a:r>
            <a:br>
              <a:rPr kumimoji="0" lang="en-US" sz="1600" b="1" i="0" u="none" strike="noStrike" kern="1200" cap="none" spc="0" normalizeH="0" baseline="0" noProof="0">
                <a:ln>
                  <a:noFill/>
                </a:ln>
                <a:solidFill>
                  <a:srgbClr val="EAEAEA"/>
                </a:solidFill>
                <a:effectLst/>
                <a:uLnTx/>
                <a:uFillTx/>
                <a:latin typeface="Arial" charset="0"/>
                <a:ea typeface="ＭＳ Ｐゴシック" charset="0"/>
                <a:cs typeface="Arial"/>
              </a:rPr>
            </a:br>
            <a:r>
              <a:rPr kumimoji="0" lang="en-US" sz="1600" b="1" i="0" u="none" strike="noStrike" kern="1200" cap="none" spc="0" normalizeH="0" baseline="0" noProof="0">
                <a:ln>
                  <a:noFill/>
                </a:ln>
                <a:solidFill>
                  <a:srgbClr val="EAEAEA"/>
                </a:solidFill>
                <a:effectLst/>
                <a:uLnTx/>
                <a:uFillTx/>
                <a:latin typeface="Arial" charset="0"/>
                <a:ea typeface="ＭＳ Ｐゴシック" charset="0"/>
                <a:cs typeface="Arial"/>
              </a:rPr>
              <a:t>and Mark L. Bailey, Dallas Theological Seminary, 1986 </a:t>
            </a:r>
          </a:p>
        </p:txBody>
      </p:sp>
      <p:sp>
        <p:nvSpPr>
          <p:cNvPr id="953345"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Visionary Literature</a:t>
            </a:r>
          </a:p>
        </p:txBody>
      </p:sp>
    </p:spTree>
    <p:extLst>
      <p:ext uri="{BB962C8B-B14F-4D97-AF65-F5344CB8AC3E}">
        <p14:creationId xmlns:p14="http://schemas.microsoft.com/office/powerpoint/2010/main" val="2252611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5891" y="0"/>
            <a:ext cx="9179891" cy="5098976"/>
            <a:chOff x="-35891" y="0"/>
            <a:chExt cx="9179891" cy="5098976"/>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891" y="0"/>
              <a:ext cx="9144000" cy="5098976"/>
            </a:xfrm>
            <a:prstGeom prst="rect">
              <a:avLst/>
            </a:prstGeom>
          </p:spPr>
        </p:pic>
        <p:sp>
          <p:nvSpPr>
            <p:cNvPr id="3" name="Rectangle 2"/>
            <p:cNvSpPr/>
            <p:nvPr/>
          </p:nvSpPr>
          <p:spPr bwMode="auto">
            <a:xfrm>
              <a:off x="3779912" y="1844824"/>
              <a:ext cx="5364088" cy="2304256"/>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8" name="Rectangle 2"/>
          <p:cNvSpPr txBox="1">
            <a:spLocks noChangeArrowheads="1"/>
          </p:cNvSpPr>
          <p:nvPr/>
        </p:nvSpPr>
        <p:spPr bwMode="auto">
          <a:xfrm>
            <a:off x="-19073" y="4869160"/>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5400" b="1" i="1"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347864" y="0"/>
            <a:ext cx="5765333" cy="4581128"/>
          </a:xfrm>
          <a:effectLst>
            <a:outerShdw blurRad="63500" dist="35921" dir="2700000" algn="ctr" rotWithShape="0">
              <a:schemeClr val="tx2">
                <a:alpha val="74998"/>
              </a:schemeClr>
            </a:outerShdw>
          </a:effectLst>
        </p:spPr>
        <p:txBody>
          <a:bodyPr/>
          <a:lstStyle/>
          <a:p>
            <a:pPr>
              <a:defRPr/>
            </a:pPr>
            <a:r>
              <a:rPr lang="zh-CN" altLang="en-US" sz="6600" b="1" dirty="0">
                <a:effectLst>
                  <a:glow rad="127000">
                    <a:schemeClr val="tx1"/>
                  </a:glow>
                </a:effectLst>
                <a:latin typeface="Arial" charset="0"/>
                <a:ea typeface="ＭＳ Ｐゴシック" charset="0"/>
                <a:cs typeface="ＭＳ Ｐゴシック" charset="0"/>
              </a:rPr>
              <a:t>作个受上帝鼓励的人</a:t>
            </a:r>
            <a:endParaRPr lang="en-US" sz="66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588437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591056"/>
            <a:ext cx="9144000" cy="3511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重建耶和华的殿</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308</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7256010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灰心丧气</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944220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43000"/>
            <a:ext cx="9144000" cy="4572000"/>
          </a:xfrm>
          <a:prstGeom prst="rect">
            <a:avLst/>
          </a:prstGeom>
        </p:spPr>
      </p:pic>
      <p:sp>
        <p:nvSpPr>
          <p:cNvPr id="900098" name="Rectangle 2"/>
          <p:cNvSpPr>
            <a:spLocks noGrp="1" noChangeArrowheads="1"/>
          </p:cNvSpPr>
          <p:nvPr>
            <p:ph type="ctrTitle"/>
          </p:nvPr>
        </p:nvSpPr>
        <p:spPr>
          <a:xfrm>
            <a:off x="0" y="116632"/>
            <a:ext cx="9144000" cy="74872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We all need encouragement</a:t>
            </a:r>
          </a:p>
        </p:txBody>
      </p:sp>
      <p:sp>
        <p:nvSpPr>
          <p:cNvPr id="3" name="Rectangle 2">
            <a:extLst>
              <a:ext uri="{FF2B5EF4-FFF2-40B4-BE49-F238E27FC236}">
                <a16:creationId xmlns:a16="http://schemas.microsoft.com/office/drawing/2014/main" id="{66435932-6910-424C-BF63-B874CCCA1CFD}"/>
              </a:ext>
            </a:extLst>
          </p:cNvPr>
          <p:cNvSpPr>
            <a:spLocks noChangeAspect="1"/>
          </p:cNvSpPr>
          <p:nvPr/>
        </p:nvSpPr>
        <p:spPr bwMode="auto">
          <a:xfrm rot="309310">
            <a:off x="406637" y="2354475"/>
            <a:ext cx="1980000" cy="1980000"/>
          </a:xfrm>
          <a:prstGeom prst="rect">
            <a:avLst/>
          </a:prstGeom>
          <a:solidFill>
            <a:srgbClr val="F9F58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4" name="TextBox 3">
            <a:extLst>
              <a:ext uri="{FF2B5EF4-FFF2-40B4-BE49-F238E27FC236}">
                <a16:creationId xmlns:a16="http://schemas.microsoft.com/office/drawing/2014/main" id="{A2568899-F2F4-A94B-830A-4B0F7C43E322}"/>
              </a:ext>
            </a:extLst>
          </p:cNvPr>
          <p:cNvSpPr txBox="1"/>
          <p:nvPr/>
        </p:nvSpPr>
        <p:spPr>
          <a:xfrm rot="311229">
            <a:off x="712561" y="2559645"/>
            <a:ext cx="1368152" cy="1569660"/>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I am with you.</a:t>
            </a:r>
          </a:p>
        </p:txBody>
      </p:sp>
      <p:sp>
        <p:nvSpPr>
          <p:cNvPr id="6" name="Rectangle 5">
            <a:extLst>
              <a:ext uri="{FF2B5EF4-FFF2-40B4-BE49-F238E27FC236}">
                <a16:creationId xmlns:a16="http://schemas.microsoft.com/office/drawing/2014/main" id="{B54BDE46-8D80-6D49-8F3E-DE68593D3C72}"/>
              </a:ext>
            </a:extLst>
          </p:cNvPr>
          <p:cNvSpPr>
            <a:spLocks noChangeAspect="1"/>
          </p:cNvSpPr>
          <p:nvPr/>
        </p:nvSpPr>
        <p:spPr bwMode="auto">
          <a:xfrm rot="174682">
            <a:off x="2542994" y="2480114"/>
            <a:ext cx="1980000" cy="1980000"/>
          </a:xfrm>
          <a:prstGeom prst="rect">
            <a:avLst/>
          </a:prstGeom>
          <a:solidFill>
            <a:srgbClr val="FBD4FD"/>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7" name="TextBox 6">
            <a:extLst>
              <a:ext uri="{FF2B5EF4-FFF2-40B4-BE49-F238E27FC236}">
                <a16:creationId xmlns:a16="http://schemas.microsoft.com/office/drawing/2014/main" id="{0162E566-8590-064E-816C-E44F7C46C49A}"/>
              </a:ext>
            </a:extLst>
          </p:cNvPr>
          <p:cNvSpPr txBox="1"/>
          <p:nvPr/>
        </p:nvSpPr>
        <p:spPr>
          <a:xfrm rot="176601">
            <a:off x="2599010" y="2686565"/>
            <a:ext cx="1896201" cy="1569660"/>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I am listening to you.</a:t>
            </a:r>
          </a:p>
        </p:txBody>
      </p:sp>
      <p:sp>
        <p:nvSpPr>
          <p:cNvPr id="8" name="Rectangle 7">
            <a:extLst>
              <a:ext uri="{FF2B5EF4-FFF2-40B4-BE49-F238E27FC236}">
                <a16:creationId xmlns:a16="http://schemas.microsoft.com/office/drawing/2014/main" id="{DB928971-762A-6244-B578-49ED5050A909}"/>
              </a:ext>
            </a:extLst>
          </p:cNvPr>
          <p:cNvSpPr>
            <a:spLocks noChangeAspect="1"/>
          </p:cNvSpPr>
          <p:nvPr/>
        </p:nvSpPr>
        <p:spPr bwMode="auto">
          <a:xfrm rot="21434284">
            <a:off x="4690563" y="2428980"/>
            <a:ext cx="1980000" cy="1980000"/>
          </a:xfrm>
          <a:prstGeom prst="rect">
            <a:avLst/>
          </a:prstGeom>
          <a:solidFill>
            <a:srgbClr val="92FBA2"/>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9" name="TextBox 8">
            <a:extLst>
              <a:ext uri="{FF2B5EF4-FFF2-40B4-BE49-F238E27FC236}">
                <a16:creationId xmlns:a16="http://schemas.microsoft.com/office/drawing/2014/main" id="{0AEA22C5-AF14-3A40-B06D-BF9085F5EE61}"/>
              </a:ext>
            </a:extLst>
          </p:cNvPr>
          <p:cNvSpPr txBox="1"/>
          <p:nvPr/>
        </p:nvSpPr>
        <p:spPr>
          <a:xfrm rot="21436203">
            <a:off x="4996487" y="2634150"/>
            <a:ext cx="1368152" cy="1569660"/>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I care about you.</a:t>
            </a:r>
          </a:p>
        </p:txBody>
      </p:sp>
      <p:sp>
        <p:nvSpPr>
          <p:cNvPr id="10" name="Rectangle 9">
            <a:extLst>
              <a:ext uri="{FF2B5EF4-FFF2-40B4-BE49-F238E27FC236}">
                <a16:creationId xmlns:a16="http://schemas.microsoft.com/office/drawing/2014/main" id="{C0C94854-59B2-B84D-A6F9-C9EA73CEB44E}"/>
              </a:ext>
            </a:extLst>
          </p:cNvPr>
          <p:cNvSpPr>
            <a:spLocks noChangeAspect="1"/>
          </p:cNvSpPr>
          <p:nvPr/>
        </p:nvSpPr>
        <p:spPr bwMode="auto">
          <a:xfrm rot="21189660">
            <a:off x="6812672" y="2306314"/>
            <a:ext cx="1980000" cy="1980000"/>
          </a:xfrm>
          <a:prstGeom prst="rect">
            <a:avLst/>
          </a:prstGeom>
          <a:solidFill>
            <a:srgbClr val="8CD0E4"/>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11" name="TextBox 10">
            <a:extLst>
              <a:ext uri="{FF2B5EF4-FFF2-40B4-BE49-F238E27FC236}">
                <a16:creationId xmlns:a16="http://schemas.microsoft.com/office/drawing/2014/main" id="{4CFF95F6-1F1A-D740-A0A5-852C5A862BDB}"/>
              </a:ext>
            </a:extLst>
          </p:cNvPr>
          <p:cNvSpPr txBox="1"/>
          <p:nvPr/>
        </p:nvSpPr>
        <p:spPr>
          <a:xfrm rot="21191579">
            <a:off x="6875530" y="2512541"/>
            <a:ext cx="1877560" cy="1569660"/>
          </a:xfrm>
          <a:prstGeom prst="rect">
            <a:avLst/>
          </a:prstGeom>
          <a:noFill/>
        </p:spPr>
        <p:txBody>
          <a:bodyPr wrap="square" rtlCol="0">
            <a:spAutoFit/>
          </a:bodyPr>
          <a:lstStyle/>
          <a:p>
            <a:pPr algn="ctr"/>
            <a:r>
              <a:rPr lang="en-US" sz="3200" b="1" dirty="0">
                <a:latin typeface="Arial" panose="020B0604020202020204" pitchFamily="34" charset="0"/>
                <a:cs typeface="Arial" panose="020B0604020202020204" pitchFamily="34" charset="0"/>
              </a:rPr>
              <a:t>I am praying for you.</a:t>
            </a:r>
          </a:p>
        </p:txBody>
      </p:sp>
    </p:spTree>
    <p:extLst>
      <p:ext uri="{BB962C8B-B14F-4D97-AF65-F5344CB8AC3E}">
        <p14:creationId xmlns:p14="http://schemas.microsoft.com/office/powerpoint/2010/main" val="21659853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346"/>
            <a:ext cx="9124872" cy="6843654"/>
          </a:xfrm>
          <a:prstGeom prst="rect">
            <a:avLst/>
          </a:prstGeom>
        </p:spPr>
      </p:pic>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灰心丧气</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74779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768548"/>
            <a:ext cx="9144000" cy="6116836"/>
          </a:xfrm>
          <a:prstGeom prst="rect">
            <a:avLst/>
          </a:prstGeom>
        </p:spPr>
      </p:pic>
      <p:sp>
        <p:nvSpPr>
          <p:cNvPr id="900098" name="Rectangle 2"/>
          <p:cNvSpPr>
            <a:spLocks noGrp="1" noChangeArrowheads="1"/>
          </p:cNvSpPr>
          <p:nvPr>
            <p:ph type="ctrTitle"/>
          </p:nvPr>
        </p:nvSpPr>
        <p:spPr>
          <a:xfrm>
            <a:off x="0" y="0"/>
            <a:ext cx="9144000" cy="2908960"/>
          </a:xfrm>
          <a:effectLst>
            <a:outerShdw blurRad="63500" dist="35921" dir="2700000" algn="ctr" rotWithShape="0">
              <a:schemeClr val="tx2">
                <a:alpha val="74998"/>
              </a:schemeClr>
            </a:outerShdw>
          </a:effectLst>
        </p:spPr>
        <p:txBody>
          <a:bodyPr/>
          <a:lstStyle/>
          <a:p>
            <a:pPr>
              <a:defRPr/>
            </a:pPr>
            <a:r>
              <a:rPr lang="ko-KR" altLang="en-US" sz="5400" b="1" dirty="0" err="1">
                <a:effectLst>
                  <a:glow rad="127000">
                    <a:schemeClr val="tx1"/>
                  </a:glow>
                </a:effectLst>
                <a:latin typeface="Arial" charset="0"/>
                <a:ea typeface="ＭＳ Ｐゴシック" charset="0"/>
                <a:cs typeface="ＭＳ Ｐゴシック" charset="0"/>
              </a:rPr>
              <a:t>灰心丧气</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25179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7281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Discouragement especially happens with work.</a:t>
            </a:r>
          </a:p>
        </p:txBody>
      </p:sp>
      <p:pic>
        <p:nvPicPr>
          <p:cNvPr id="4" name="Picture 3"/>
          <p:cNvPicPr>
            <a:picLocks noChangeAspect="1"/>
          </p:cNvPicPr>
          <p:nvPr/>
        </p:nvPicPr>
        <p:blipFill>
          <a:blip r:embed="rId3"/>
          <a:stretch>
            <a:fillRect/>
          </a:stretch>
        </p:blipFill>
        <p:spPr>
          <a:xfrm>
            <a:off x="-34553" y="1714500"/>
            <a:ext cx="9144000" cy="5143500"/>
          </a:xfrm>
          <a:prstGeom prst="rect">
            <a:avLst/>
          </a:prstGeom>
        </p:spPr>
      </p:pic>
    </p:spTree>
    <p:extLst>
      <p:ext uri="{BB962C8B-B14F-4D97-AF65-F5344CB8AC3E}">
        <p14:creationId xmlns:p14="http://schemas.microsoft.com/office/powerpoint/2010/main" val="16902351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68341" cy="5157192"/>
          </a:xfrm>
          <a:prstGeom prst="rect">
            <a:avLst/>
          </a:prstGeom>
        </p:spPr>
      </p:pic>
      <p:sp>
        <p:nvSpPr>
          <p:cNvPr id="900098" name="Rectangle 2"/>
          <p:cNvSpPr>
            <a:spLocks noGrp="1" noChangeArrowheads="1"/>
          </p:cNvSpPr>
          <p:nvPr>
            <p:ph type="ctrTitle"/>
          </p:nvPr>
        </p:nvSpPr>
        <p:spPr>
          <a:xfrm>
            <a:off x="0" y="5013176"/>
            <a:ext cx="9144000" cy="1844824"/>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服侍中的灰心是真实的</a:t>
            </a:r>
            <a:r>
              <a:rPr lang="en-US" sz="54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27608" y="-5368"/>
            <a:ext cx="8791222"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547664" y="1484784"/>
            <a:ext cx="6048672" cy="2304256"/>
          </a:xfrm>
          <a:prstGeom prst="rect">
            <a:avLst/>
          </a:prstGeom>
          <a:solidFill>
            <a:srgbClr val="E9E9E9"/>
          </a:solidFill>
          <a:ln w="38100" cmpd="sng">
            <a:solidFill>
              <a:schemeClr val="tx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t>挣扎是真实的</a:t>
            </a:r>
            <a:br>
              <a:rPr kumimoji="0" 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br>
            <a:endParaRPr kumimoji="0" lang="en-US" sz="4400" b="1" i="0" u="none" strike="noStrike" kern="1200" cap="none" spc="0" normalizeH="0" baseline="0" noProof="0" dirty="0">
              <a:ln>
                <a:noFill/>
              </a:ln>
              <a:solidFill>
                <a:srgbClr val="000000"/>
              </a:solidFill>
              <a:effectLst/>
              <a:uLnTx/>
              <a:uFillTx/>
              <a:latin typeface="Times New Roman"/>
              <a:ea typeface="ＭＳ Ｐゴシック" charset="0"/>
              <a:cs typeface="Times New Roman"/>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400" b="0" i="0" u="none" strike="noStrike" kern="1200" cap="none" spc="0" normalizeH="0" baseline="0" noProof="0" dirty="0">
                <a:ln>
                  <a:noFill/>
                </a:ln>
                <a:solidFill>
                  <a:srgbClr val="000000"/>
                </a:solidFill>
                <a:effectLst/>
                <a:uLnTx/>
                <a:uFillTx/>
                <a:latin typeface="Arial"/>
                <a:ea typeface="ＭＳ Ｐゴシック" charset="0"/>
                <a:cs typeface="Arial"/>
              </a:rPr>
              <a:t>灰心丧气</a:t>
            </a:r>
            <a:endParaRPr kumimoji="0" lang="en-US" sz="44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730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5" name="Picture 4" descr="Screen Shot 2017-07-09 at 10.16.19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017" y="-27384"/>
            <a:ext cx="9144000" cy="6016418"/>
          </a:xfrm>
          <a:prstGeom prst="rect">
            <a:avLst/>
          </a:prstGeom>
        </p:spPr>
      </p:pic>
      <p:sp>
        <p:nvSpPr>
          <p:cNvPr id="2" name="Title 1"/>
          <p:cNvSpPr>
            <a:spLocks noGrp="1"/>
          </p:cNvSpPr>
          <p:nvPr>
            <p:ph type="title" idx="4294967295"/>
          </p:nvPr>
        </p:nvSpPr>
        <p:spPr>
          <a:xfrm>
            <a:off x="0" y="6237312"/>
            <a:ext cx="9144000" cy="620688"/>
          </a:xfrm>
          <a:solidFill>
            <a:schemeClr val="tx1"/>
          </a:solidFill>
        </p:spPr>
        <p:txBody>
          <a:bodyPr/>
          <a:lstStyle/>
          <a:p>
            <a:pPr algn="ctr"/>
            <a:r>
              <a:rPr lang="en-US" sz="1800" b="1">
                <a:solidFill>
                  <a:schemeClr val="bg1"/>
                </a:solidFill>
                <a:latin typeface="Arial"/>
                <a:cs typeface="Arial"/>
              </a:rPr>
              <a:t>http://www.lawrencewilson.com/stop-saying-1700-pastors-leave-the-ministry-every-month/</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2" name="Title 1"/>
          <p:cNvSpPr txBox="1">
            <a:spLocks/>
          </p:cNvSpPr>
          <p:nvPr/>
        </p:nvSpPr>
        <p:spPr bwMode="auto">
          <a:xfrm>
            <a:off x="0" y="1556792"/>
            <a:ext cx="4165352" cy="3240360"/>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a:ea typeface="ＭＳ Ｐゴシック" charset="0"/>
                <a:cs typeface="Arial"/>
              </a:rPr>
              <a:t>"1,700 Pastors Leave the Ministry Every Month"</a:t>
            </a:r>
          </a:p>
        </p:txBody>
      </p:sp>
      <p:sp>
        <p:nvSpPr>
          <p:cNvPr id="7" name="Title 1"/>
          <p:cNvSpPr txBox="1">
            <a:spLocks/>
          </p:cNvSpPr>
          <p:nvPr/>
        </p:nvSpPr>
        <p:spPr bwMode="auto">
          <a:xfrm rot="20330195">
            <a:off x="5918099" y="3728201"/>
            <a:ext cx="3096344" cy="1296144"/>
          </a:xfrm>
          <a:prstGeom prst="rect">
            <a:avLst/>
          </a:prstGeom>
          <a:solidFill>
            <a:srgbClr val="8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Arial"/>
                <a:ea typeface="ＭＳ Ｐゴシック" charset="0"/>
                <a:cs typeface="Arial"/>
              </a:rPr>
              <a:t>REALLY?</a:t>
            </a:r>
          </a:p>
        </p:txBody>
      </p:sp>
      <p:sp>
        <p:nvSpPr>
          <p:cNvPr id="10" name="Title 1"/>
          <p:cNvSpPr txBox="1">
            <a:spLocks/>
          </p:cNvSpPr>
          <p:nvPr/>
        </p:nvSpPr>
        <p:spPr bwMode="auto">
          <a:xfrm>
            <a:off x="-7288" y="476672"/>
            <a:ext cx="4165352" cy="100811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ＭＳ Ｐゴシック" charset="0"/>
                <a:cs typeface="Arial"/>
              </a:rPr>
              <a:t>Stop saying</a:t>
            </a:r>
          </a:p>
        </p:txBody>
      </p:sp>
    </p:spTree>
    <p:extLst>
      <p:ext uri="{BB962C8B-B14F-4D97-AF65-F5344CB8AC3E}">
        <p14:creationId xmlns:p14="http://schemas.microsoft.com/office/powerpoint/2010/main" val="205945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Screen Shot 2017-07-09 at 9.57.09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84"/>
            <a:ext cx="9144000" cy="6488206"/>
          </a:xfrm>
          <a:prstGeom prst="rect">
            <a:avLst/>
          </a:prstGeom>
        </p:spPr>
      </p:pic>
      <p:sp>
        <p:nvSpPr>
          <p:cNvPr id="2" name="Title 1"/>
          <p:cNvSpPr>
            <a:spLocks noGrp="1"/>
          </p:cNvSpPr>
          <p:nvPr>
            <p:ph type="title" idx="4294967295"/>
          </p:nvPr>
        </p:nvSpPr>
        <p:spPr>
          <a:xfrm>
            <a:off x="0" y="6237312"/>
            <a:ext cx="9144000" cy="620688"/>
          </a:xfrm>
          <a:solidFill>
            <a:schemeClr val="tx1"/>
          </a:solidFill>
        </p:spPr>
        <p:txBody>
          <a:bodyPr/>
          <a:lstStyle/>
          <a:p>
            <a:pPr algn="ctr"/>
            <a:r>
              <a:rPr lang="en-US" sz="1800" b="1">
                <a:solidFill>
                  <a:schemeClr val="bg1"/>
                </a:solidFill>
                <a:latin typeface="Arial"/>
                <a:cs typeface="Arial"/>
              </a:rPr>
              <a:t>http://www.christianitytoday.com/edstetzer/2015/october/that-stat-that-says-pastors-are-all-miserable-and-want-to-q.html</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2" name="Title 1"/>
          <p:cNvSpPr txBox="1">
            <a:spLocks/>
          </p:cNvSpPr>
          <p:nvPr/>
        </p:nvSpPr>
        <p:spPr bwMode="auto">
          <a:xfrm>
            <a:off x="-25400" y="0"/>
            <a:ext cx="9169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a:ea typeface="ＭＳ Ｐゴシック" charset="0"/>
                <a:cs typeface="Arial"/>
              </a:rPr>
              <a:t>Are All Pastors Miserable and Want to Quit?</a:t>
            </a:r>
          </a:p>
        </p:txBody>
      </p:sp>
      <p:sp>
        <p:nvSpPr>
          <p:cNvPr id="6" name="Rectangle 2">
            <a:extLst>
              <a:ext uri="{FF2B5EF4-FFF2-40B4-BE49-F238E27FC236}">
                <a16:creationId xmlns:a16="http://schemas.microsoft.com/office/drawing/2014/main" id="{4EBE43C2-9283-5249-9199-CDD16FBC0EFE}"/>
              </a:ext>
            </a:extLst>
          </p:cNvPr>
          <p:cNvSpPr txBox="1">
            <a:spLocks noChangeArrowheads="1"/>
          </p:cNvSpPr>
          <p:nvPr/>
        </p:nvSpPr>
        <p:spPr bwMode="auto">
          <a:xfrm>
            <a:off x="179512" y="2540387"/>
            <a:ext cx="5616624" cy="808548"/>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64C72"/>
                </a:solidFill>
                <a:effectLst/>
                <a:uLnTx/>
                <a:uFillTx/>
                <a:latin typeface="Arial" panose="020B0604020202020204" pitchFamily="34" charset="0"/>
                <a:ea typeface="ＭＳ Ｐゴシック" charset="0"/>
                <a:cs typeface="Arial" panose="020B0604020202020204" pitchFamily="34" charset="0"/>
              </a:rPr>
              <a:t>That Stat that Says Pastors are All Miserable and Want to Quit (Part 1)</a:t>
            </a:r>
          </a:p>
        </p:txBody>
      </p:sp>
      <p:sp>
        <p:nvSpPr>
          <p:cNvPr id="7" name="Rectangle 2">
            <a:extLst>
              <a:ext uri="{FF2B5EF4-FFF2-40B4-BE49-F238E27FC236}">
                <a16:creationId xmlns:a16="http://schemas.microsoft.com/office/drawing/2014/main" id="{A07EE7E4-BB99-3A49-8AE0-14CFB23CAEB2}"/>
              </a:ext>
            </a:extLst>
          </p:cNvPr>
          <p:cNvSpPr txBox="1">
            <a:spLocks noChangeArrowheads="1"/>
          </p:cNvSpPr>
          <p:nvPr/>
        </p:nvSpPr>
        <p:spPr bwMode="auto">
          <a:xfrm>
            <a:off x="179512" y="3276927"/>
            <a:ext cx="4517762" cy="296089"/>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200" b="1" i="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Are pastors really leaving ministry in droves? Not so fast…</a:t>
            </a:r>
          </a:p>
        </p:txBody>
      </p:sp>
      <p:sp>
        <p:nvSpPr>
          <p:cNvPr id="4" name="Down Arrow 3">
            <a:extLst>
              <a:ext uri="{FF2B5EF4-FFF2-40B4-BE49-F238E27FC236}">
                <a16:creationId xmlns:a16="http://schemas.microsoft.com/office/drawing/2014/main" id="{BB5D86C5-A3D5-A040-BC6A-61BE529F7B77}"/>
              </a:ext>
            </a:extLst>
          </p:cNvPr>
          <p:cNvSpPr/>
          <p:nvPr/>
        </p:nvSpPr>
        <p:spPr>
          <a:xfrm rot="2610189">
            <a:off x="5551470" y="1651320"/>
            <a:ext cx="1152128" cy="122413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28720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2F4626D-949B-4F40-AC09-18BF76D35DED}"/>
              </a:ext>
            </a:extLst>
          </p:cNvPr>
          <p:cNvGrpSpPr/>
          <p:nvPr/>
        </p:nvGrpSpPr>
        <p:grpSpPr>
          <a:xfrm>
            <a:off x="467544" y="34182"/>
            <a:ext cx="8143875" cy="6858000"/>
            <a:chOff x="467544" y="34182"/>
            <a:chExt cx="8143875" cy="6858000"/>
          </a:xfrm>
        </p:grpSpPr>
        <p:pic>
          <p:nvPicPr>
            <p:cNvPr id="4" name="Picture 3" descr="Screen Shot 2017-07-09 at 10.03.55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7544" y="34182"/>
              <a:ext cx="8143875" cy="6858000"/>
            </a:xfrm>
            <a:prstGeom prst="rect">
              <a:avLst/>
            </a:prstGeom>
          </p:spPr>
        </p:pic>
        <p:sp>
          <p:nvSpPr>
            <p:cNvPr id="13" name="Rectangle 12">
              <a:extLst>
                <a:ext uri="{FF2B5EF4-FFF2-40B4-BE49-F238E27FC236}">
                  <a16:creationId xmlns:a16="http://schemas.microsoft.com/office/drawing/2014/main" id="{12D09D65-27D5-E94A-B295-637F825DC017}"/>
                </a:ext>
              </a:extLst>
            </p:cNvPr>
            <p:cNvSpPr/>
            <p:nvPr/>
          </p:nvSpPr>
          <p:spPr>
            <a:xfrm>
              <a:off x="1383828" y="978903"/>
              <a:ext cx="6840760" cy="2882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2" name="Title 1"/>
          <p:cNvSpPr txBox="1">
            <a:spLocks/>
          </p:cNvSpPr>
          <p:nvPr/>
        </p:nvSpPr>
        <p:spPr bwMode="auto">
          <a:xfrm>
            <a:off x="-25400" y="-891480"/>
            <a:ext cx="9169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a:ea typeface="ＭＳ Ｐゴシック" charset="0"/>
                <a:cs typeface="Arial"/>
              </a:rPr>
              <a:t>Are All Pastors Miserable and Want to Quit?</a:t>
            </a:r>
          </a:p>
        </p:txBody>
      </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600" b="1">
                <a:solidFill>
                  <a:schemeClr val="bg1"/>
                </a:solidFill>
                <a:latin typeface="Arial"/>
                <a:cs typeface="Arial"/>
              </a:rPr>
              <a:t>http://lifewayresearch.com/2015/09/01/despite-stresses-few-pastors-give-up-on-ministry/</a:t>
            </a:r>
          </a:p>
        </p:txBody>
      </p:sp>
      <p:sp>
        <p:nvSpPr>
          <p:cNvPr id="6" name="Rectangle 2">
            <a:extLst>
              <a:ext uri="{FF2B5EF4-FFF2-40B4-BE49-F238E27FC236}">
                <a16:creationId xmlns:a16="http://schemas.microsoft.com/office/drawing/2014/main" id="{D54FD04E-F87A-824A-BACA-2F062AC59E8C}"/>
              </a:ext>
            </a:extLst>
          </p:cNvPr>
          <p:cNvSpPr txBox="1">
            <a:spLocks noChangeArrowheads="1"/>
          </p:cNvSpPr>
          <p:nvPr/>
        </p:nvSpPr>
        <p:spPr bwMode="auto">
          <a:xfrm>
            <a:off x="2483768" y="908720"/>
            <a:ext cx="5490056" cy="2012968"/>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F2A43"/>
                </a:solidFill>
                <a:effectLst/>
                <a:uLnTx/>
                <a:uFillTx/>
                <a:latin typeface="Arial" panose="020B0604020202020204" pitchFamily="34" charset="0"/>
                <a:ea typeface="ＭＳ Ｐゴシック" charset="0"/>
                <a:cs typeface="Arial" panose="020B0604020202020204" pitchFamily="34" charset="0"/>
              </a:rPr>
              <a:t>Despite Stresses, </a:t>
            </a:r>
            <a:br>
              <a:rPr kumimoji="0" lang="en-US" sz="3600" b="1" i="0" u="none" strike="noStrike" kern="1200" cap="none" spc="0" normalizeH="0" baseline="0" noProof="0" dirty="0">
                <a:ln>
                  <a:noFill/>
                </a:ln>
                <a:solidFill>
                  <a:srgbClr val="0F2A43"/>
                </a:solidFill>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0F2A43"/>
                </a:solidFill>
                <a:effectLst/>
                <a:uLnTx/>
                <a:uFillTx/>
                <a:latin typeface="Arial" panose="020B0604020202020204" pitchFamily="34" charset="0"/>
                <a:ea typeface="ＭＳ Ｐゴシック" charset="0"/>
                <a:cs typeface="Arial" panose="020B0604020202020204" pitchFamily="34" charset="0"/>
              </a:rPr>
              <a:t>Few Pastors Give Up </a:t>
            </a:r>
            <a:br>
              <a:rPr kumimoji="0" lang="en-US" sz="3600" b="1" i="0" u="none" strike="noStrike" kern="1200" cap="none" spc="0" normalizeH="0" baseline="0" noProof="0" dirty="0">
                <a:ln>
                  <a:noFill/>
                </a:ln>
                <a:solidFill>
                  <a:srgbClr val="0F2A43"/>
                </a:solidFill>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0F2A43"/>
                </a:solidFill>
                <a:effectLst/>
                <a:uLnTx/>
                <a:uFillTx/>
                <a:latin typeface="Arial" panose="020B0604020202020204" pitchFamily="34" charset="0"/>
                <a:ea typeface="ＭＳ Ｐゴシック" charset="0"/>
                <a:cs typeface="Arial" panose="020B0604020202020204" pitchFamily="34" charset="0"/>
              </a:rPr>
              <a:t>on Ministry</a:t>
            </a:r>
          </a:p>
        </p:txBody>
      </p:sp>
      <p:sp>
        <p:nvSpPr>
          <p:cNvPr id="7" name="Rectangle 2">
            <a:extLst>
              <a:ext uri="{FF2B5EF4-FFF2-40B4-BE49-F238E27FC236}">
                <a16:creationId xmlns:a16="http://schemas.microsoft.com/office/drawing/2014/main" id="{E9E1D753-AAC3-6C45-907E-D6AD037BF15E}"/>
              </a:ext>
            </a:extLst>
          </p:cNvPr>
          <p:cNvSpPr txBox="1">
            <a:spLocks noChangeArrowheads="1"/>
          </p:cNvSpPr>
          <p:nvPr/>
        </p:nvSpPr>
        <p:spPr bwMode="auto">
          <a:xfrm>
            <a:off x="2699792" y="2844879"/>
            <a:ext cx="4517762"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400" b="1" i="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Among evangelical pastors:</a:t>
            </a:r>
          </a:p>
        </p:txBody>
      </p:sp>
      <p:sp>
        <p:nvSpPr>
          <p:cNvPr id="8" name="Rectangle 2">
            <a:extLst>
              <a:ext uri="{FF2B5EF4-FFF2-40B4-BE49-F238E27FC236}">
                <a16:creationId xmlns:a16="http://schemas.microsoft.com/office/drawing/2014/main" id="{E90B90CE-F78C-3042-980A-5D64D19F1087}"/>
              </a:ext>
            </a:extLst>
          </p:cNvPr>
          <p:cNvSpPr txBox="1">
            <a:spLocks noChangeArrowheads="1"/>
          </p:cNvSpPr>
          <p:nvPr/>
        </p:nvSpPr>
        <p:spPr bwMode="auto">
          <a:xfrm>
            <a:off x="2699792" y="3143723"/>
            <a:ext cx="5040560" cy="717326"/>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0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In your current church, where is the senior pastor from 10 years ago?</a:t>
            </a:r>
          </a:p>
        </p:txBody>
      </p:sp>
      <p:sp>
        <p:nvSpPr>
          <p:cNvPr id="14" name="Down Arrow 13">
            <a:extLst>
              <a:ext uri="{FF2B5EF4-FFF2-40B4-BE49-F238E27FC236}">
                <a16:creationId xmlns:a16="http://schemas.microsoft.com/office/drawing/2014/main" id="{3D51D1C7-F744-BE43-975C-C0CE0A0DBE25}"/>
              </a:ext>
            </a:extLst>
          </p:cNvPr>
          <p:cNvSpPr/>
          <p:nvPr/>
        </p:nvSpPr>
        <p:spPr>
          <a:xfrm rot="2610189">
            <a:off x="6574803" y="514401"/>
            <a:ext cx="1152128" cy="122413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78827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E0455DBB-EDDF-2B43-A81A-8FC07A404662}"/>
              </a:ext>
            </a:extLst>
          </p:cNvPr>
          <p:cNvGrpSpPr/>
          <p:nvPr/>
        </p:nvGrpSpPr>
        <p:grpSpPr>
          <a:xfrm>
            <a:off x="0" y="165209"/>
            <a:ext cx="9144000" cy="6720175"/>
            <a:chOff x="0" y="165209"/>
            <a:chExt cx="9144000" cy="6720175"/>
          </a:xfrm>
        </p:grpSpPr>
        <p:grpSp>
          <p:nvGrpSpPr>
            <p:cNvPr id="9" name="Group 8">
              <a:extLst>
                <a:ext uri="{FF2B5EF4-FFF2-40B4-BE49-F238E27FC236}">
                  <a16:creationId xmlns:a16="http://schemas.microsoft.com/office/drawing/2014/main" id="{D74B7527-E8D4-9A45-92B0-267C63DDA82A}"/>
                </a:ext>
              </a:extLst>
            </p:cNvPr>
            <p:cNvGrpSpPr/>
            <p:nvPr/>
          </p:nvGrpSpPr>
          <p:grpSpPr>
            <a:xfrm>
              <a:off x="0" y="165209"/>
              <a:ext cx="9144000" cy="6720175"/>
              <a:chOff x="0" y="165209"/>
              <a:chExt cx="9144000" cy="6720175"/>
            </a:xfrm>
          </p:grpSpPr>
          <p:pic>
            <p:nvPicPr>
              <p:cNvPr id="3" name="Picture 2" descr="Screen Shot 2017-07-09 at 10.02.44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65209"/>
                <a:ext cx="9144000" cy="6720175"/>
              </a:xfrm>
              <a:prstGeom prst="rect">
                <a:avLst/>
              </a:prstGeom>
            </p:spPr>
          </p:pic>
          <p:sp>
            <p:nvSpPr>
              <p:cNvPr id="4" name="Rectangle 3">
                <a:extLst>
                  <a:ext uri="{FF2B5EF4-FFF2-40B4-BE49-F238E27FC236}">
                    <a16:creationId xmlns:a16="http://schemas.microsoft.com/office/drawing/2014/main" id="{90BDD226-E9C2-AC4F-907F-F3E984BB6BE1}"/>
                  </a:ext>
                </a:extLst>
              </p:cNvPr>
              <p:cNvSpPr/>
              <p:nvPr/>
            </p:nvSpPr>
            <p:spPr>
              <a:xfrm>
                <a:off x="683568" y="1196752"/>
                <a:ext cx="6840760" cy="1066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96D42A0E-CAC8-7B41-A243-338AB9C18822}"/>
                </a:ext>
              </a:extLst>
            </p:cNvPr>
            <p:cNvSpPr/>
            <p:nvPr/>
          </p:nvSpPr>
          <p:spPr>
            <a:xfrm>
              <a:off x="4515074" y="2567632"/>
              <a:ext cx="3556302" cy="432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37574EDF-7CC2-6C44-8702-3D694F0FF5E0}"/>
                </a:ext>
              </a:extLst>
            </p:cNvPr>
            <p:cNvGrpSpPr/>
            <p:nvPr/>
          </p:nvGrpSpPr>
          <p:grpSpPr>
            <a:xfrm>
              <a:off x="2484878" y="3790020"/>
              <a:ext cx="1670098" cy="1224686"/>
              <a:chOff x="2484878" y="3790020"/>
              <a:chExt cx="1670098" cy="1224686"/>
            </a:xfrm>
            <a:solidFill>
              <a:srgbClr val="59449C"/>
            </a:solidFill>
          </p:grpSpPr>
          <p:sp>
            <p:nvSpPr>
              <p:cNvPr id="27" name="Oval 26">
                <a:extLst>
                  <a:ext uri="{FF2B5EF4-FFF2-40B4-BE49-F238E27FC236}">
                    <a16:creationId xmlns:a16="http://schemas.microsoft.com/office/drawing/2014/main" id="{6BE4E868-9B16-3D47-AF3A-B98101FECE1D}"/>
                  </a:ext>
                </a:extLst>
              </p:cNvPr>
              <p:cNvSpPr/>
              <p:nvPr/>
            </p:nvSpPr>
            <p:spPr>
              <a:xfrm rot="2238452">
                <a:off x="3362274" y="3790020"/>
                <a:ext cx="792702" cy="9308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99E1E6E-6B70-1748-9380-4E3A00768B1C}"/>
                  </a:ext>
                </a:extLst>
              </p:cNvPr>
              <p:cNvSpPr/>
              <p:nvPr/>
            </p:nvSpPr>
            <p:spPr>
              <a:xfrm rot="2238452">
                <a:off x="2484878" y="3794086"/>
                <a:ext cx="1319366" cy="12206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8E02A741-B69E-0D4E-8630-02C91C99B661}"/>
                </a:ext>
              </a:extLst>
            </p:cNvPr>
            <p:cNvGrpSpPr/>
            <p:nvPr/>
          </p:nvGrpSpPr>
          <p:grpSpPr>
            <a:xfrm>
              <a:off x="1038473" y="3448428"/>
              <a:ext cx="1517303" cy="1115047"/>
              <a:chOff x="1038473" y="3448428"/>
              <a:chExt cx="1517303" cy="1115047"/>
            </a:xfrm>
          </p:grpSpPr>
          <p:sp>
            <p:nvSpPr>
              <p:cNvPr id="29" name="Oval 28">
                <a:extLst>
                  <a:ext uri="{FF2B5EF4-FFF2-40B4-BE49-F238E27FC236}">
                    <a16:creationId xmlns:a16="http://schemas.microsoft.com/office/drawing/2014/main" id="{4AC39AB5-5B4D-4A4D-B3A7-070F5927B6B9}"/>
                  </a:ext>
                </a:extLst>
              </p:cNvPr>
              <p:cNvSpPr/>
              <p:nvPr/>
            </p:nvSpPr>
            <p:spPr>
              <a:xfrm rot="2238452">
                <a:off x="1804276" y="3469518"/>
                <a:ext cx="751500" cy="930865"/>
              </a:xfrm>
              <a:prstGeom prst="ellipse">
                <a:avLst/>
              </a:prstGeom>
              <a:solidFill>
                <a:srgbClr val="6FB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B6BEE65B-58DA-AF48-AF7C-1A00FFE267BB}"/>
                  </a:ext>
                </a:extLst>
              </p:cNvPr>
              <p:cNvSpPr/>
              <p:nvPr/>
            </p:nvSpPr>
            <p:spPr>
              <a:xfrm rot="2238452">
                <a:off x="1038473" y="3448428"/>
                <a:ext cx="1153369" cy="1115047"/>
              </a:xfrm>
              <a:prstGeom prst="ellipse">
                <a:avLst/>
              </a:prstGeom>
              <a:solidFill>
                <a:srgbClr val="6FB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CF9E783-508A-5B42-B227-D78332FFC4E7}"/>
                  </a:ext>
                </a:extLst>
              </p:cNvPr>
              <p:cNvSpPr/>
              <p:nvPr/>
            </p:nvSpPr>
            <p:spPr>
              <a:xfrm>
                <a:off x="1214048" y="3472773"/>
                <a:ext cx="1092850" cy="360040"/>
              </a:xfrm>
              <a:prstGeom prst="rect">
                <a:avLst/>
              </a:prstGeom>
              <a:solidFill>
                <a:srgbClr val="6FBE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D6653C71-CB3C-554D-B5EC-D0A2DDE06739}"/>
                </a:ext>
              </a:extLst>
            </p:cNvPr>
            <p:cNvSpPr/>
            <p:nvPr/>
          </p:nvSpPr>
          <p:spPr>
            <a:xfrm>
              <a:off x="4258757" y="3113131"/>
              <a:ext cx="2250573" cy="2161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98C4506C-AC9D-694C-ADB5-6FA99C49AB1C}"/>
              </a:ext>
            </a:extLst>
          </p:cNvPr>
          <p:cNvGrpSpPr/>
          <p:nvPr/>
        </p:nvGrpSpPr>
        <p:grpSpPr>
          <a:xfrm>
            <a:off x="3869305" y="3073604"/>
            <a:ext cx="2737244" cy="2193076"/>
            <a:chOff x="3869305" y="3073604"/>
            <a:chExt cx="2737244" cy="2193076"/>
          </a:xfrm>
        </p:grpSpPr>
        <p:sp>
          <p:nvSpPr>
            <p:cNvPr id="17" name="Rectangle 2">
              <a:extLst>
                <a:ext uri="{FF2B5EF4-FFF2-40B4-BE49-F238E27FC236}">
                  <a16:creationId xmlns:a16="http://schemas.microsoft.com/office/drawing/2014/main" id="{6B5E906B-9F6E-7F49-ADAD-7943CBBE4AA7}"/>
                </a:ext>
              </a:extLst>
            </p:cNvPr>
            <p:cNvSpPr txBox="1">
              <a:spLocks noChangeArrowheads="1"/>
            </p:cNvSpPr>
            <p:nvPr/>
          </p:nvSpPr>
          <p:spPr bwMode="auto">
            <a:xfrm>
              <a:off x="4355976" y="4000682"/>
              <a:ext cx="2250573"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2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Working in another ministry role other than pastor</a:t>
              </a:r>
            </a:p>
          </p:txBody>
        </p:sp>
        <p:sp>
          <p:nvSpPr>
            <p:cNvPr id="18" name="Rectangle 2">
              <a:extLst>
                <a:ext uri="{FF2B5EF4-FFF2-40B4-BE49-F238E27FC236}">
                  <a16:creationId xmlns:a16="http://schemas.microsoft.com/office/drawing/2014/main" id="{87DEFC84-D770-2740-A6A4-4E69CF3B841B}"/>
                </a:ext>
              </a:extLst>
            </p:cNvPr>
            <p:cNvSpPr txBox="1">
              <a:spLocks noChangeArrowheads="1"/>
            </p:cNvSpPr>
            <p:nvPr/>
          </p:nvSpPr>
          <p:spPr bwMode="auto">
            <a:xfrm>
              <a:off x="4355976" y="3073604"/>
              <a:ext cx="2250573"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2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Not sure who pastor was</a:t>
              </a:r>
            </a:p>
          </p:txBody>
        </p:sp>
        <p:sp>
          <p:nvSpPr>
            <p:cNvPr id="19" name="Rectangle 2">
              <a:extLst>
                <a:ext uri="{FF2B5EF4-FFF2-40B4-BE49-F238E27FC236}">
                  <a16:creationId xmlns:a16="http://schemas.microsoft.com/office/drawing/2014/main" id="{C5362530-09FE-6A49-92E6-E72B965392DE}"/>
                </a:ext>
              </a:extLst>
            </p:cNvPr>
            <p:cNvSpPr txBox="1">
              <a:spLocks noChangeArrowheads="1"/>
            </p:cNvSpPr>
            <p:nvPr/>
          </p:nvSpPr>
          <p:spPr bwMode="auto">
            <a:xfrm>
              <a:off x="4355976" y="3382886"/>
              <a:ext cx="2250573"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2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Pastoring another church</a:t>
              </a:r>
            </a:p>
          </p:txBody>
        </p:sp>
        <p:sp>
          <p:nvSpPr>
            <p:cNvPr id="20" name="Rectangle 2">
              <a:extLst>
                <a:ext uri="{FF2B5EF4-FFF2-40B4-BE49-F238E27FC236}">
                  <a16:creationId xmlns:a16="http://schemas.microsoft.com/office/drawing/2014/main" id="{04E14D82-874C-FA4C-8B76-86FEE7D35A1C}"/>
                </a:ext>
              </a:extLst>
            </p:cNvPr>
            <p:cNvSpPr txBox="1">
              <a:spLocks noChangeArrowheads="1"/>
            </p:cNvSpPr>
            <p:nvPr/>
          </p:nvSpPr>
          <p:spPr bwMode="auto">
            <a:xfrm>
              <a:off x="4355976" y="3665274"/>
              <a:ext cx="2250573"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2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Retired</a:t>
              </a:r>
            </a:p>
          </p:txBody>
        </p:sp>
        <p:sp>
          <p:nvSpPr>
            <p:cNvPr id="21" name="Rectangle 2">
              <a:extLst>
                <a:ext uri="{FF2B5EF4-FFF2-40B4-BE49-F238E27FC236}">
                  <a16:creationId xmlns:a16="http://schemas.microsoft.com/office/drawing/2014/main" id="{822033DC-2239-0749-B9AF-CA8536513A9E}"/>
                </a:ext>
              </a:extLst>
            </p:cNvPr>
            <p:cNvSpPr txBox="1">
              <a:spLocks noChangeArrowheads="1"/>
            </p:cNvSpPr>
            <p:nvPr/>
          </p:nvSpPr>
          <p:spPr bwMode="auto">
            <a:xfrm>
              <a:off x="4715957" y="4387264"/>
              <a:ext cx="1890592"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2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Not sure what happened to pastor</a:t>
              </a:r>
            </a:p>
          </p:txBody>
        </p:sp>
        <p:sp>
          <p:nvSpPr>
            <p:cNvPr id="22" name="Rectangle 2">
              <a:extLst>
                <a:ext uri="{FF2B5EF4-FFF2-40B4-BE49-F238E27FC236}">
                  <a16:creationId xmlns:a16="http://schemas.microsoft.com/office/drawing/2014/main" id="{C99495CD-2B26-7446-8055-4CBD0024FA70}"/>
                </a:ext>
              </a:extLst>
            </p:cNvPr>
            <p:cNvSpPr txBox="1">
              <a:spLocks noChangeArrowheads="1"/>
            </p:cNvSpPr>
            <p:nvPr/>
          </p:nvSpPr>
          <p:spPr bwMode="auto">
            <a:xfrm>
              <a:off x="4715957" y="4662735"/>
              <a:ext cx="1890592"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2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Deceased</a:t>
              </a:r>
            </a:p>
          </p:txBody>
        </p:sp>
        <p:sp>
          <p:nvSpPr>
            <p:cNvPr id="23" name="Rectangle 2">
              <a:extLst>
                <a:ext uri="{FF2B5EF4-FFF2-40B4-BE49-F238E27FC236}">
                  <a16:creationId xmlns:a16="http://schemas.microsoft.com/office/drawing/2014/main" id="{0F0CB12C-A218-BE4E-97F4-2A0A4D642ED6}"/>
                </a:ext>
              </a:extLst>
            </p:cNvPr>
            <p:cNvSpPr txBox="1">
              <a:spLocks noChangeArrowheads="1"/>
            </p:cNvSpPr>
            <p:nvPr/>
          </p:nvSpPr>
          <p:spPr bwMode="auto">
            <a:xfrm>
              <a:off x="3869305" y="4970591"/>
              <a:ext cx="2737244"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2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Working in a non-ministry role</a:t>
              </a:r>
            </a:p>
          </p:txBody>
        </p:sp>
      </p:gr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2" name="Title 1"/>
          <p:cNvSpPr txBox="1">
            <a:spLocks/>
          </p:cNvSpPr>
          <p:nvPr/>
        </p:nvSpPr>
        <p:spPr bwMode="auto">
          <a:xfrm>
            <a:off x="-25400" y="-891480"/>
            <a:ext cx="9169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a:ea typeface="ＭＳ Ｐゴシック" charset="0"/>
                <a:cs typeface="Arial"/>
              </a:rPr>
              <a:t>Are All Pastors Miserable and Want to Quit?</a:t>
            </a:r>
          </a:p>
        </p:txBody>
      </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600" b="1">
                <a:solidFill>
                  <a:schemeClr val="bg1"/>
                </a:solidFill>
                <a:latin typeface="Arial"/>
                <a:cs typeface="Arial"/>
              </a:rPr>
              <a:t>http://lifewayresearch.com/2015/09/01/despite-stresses-few-pastors-give-up-on-ministry/</a:t>
            </a:r>
          </a:p>
        </p:txBody>
      </p:sp>
      <p:sp>
        <p:nvSpPr>
          <p:cNvPr id="6" name="Rectangle 2">
            <a:extLst>
              <a:ext uri="{FF2B5EF4-FFF2-40B4-BE49-F238E27FC236}">
                <a16:creationId xmlns:a16="http://schemas.microsoft.com/office/drawing/2014/main" id="{5BD3C256-09D8-904D-9351-EBA296631493}"/>
              </a:ext>
            </a:extLst>
          </p:cNvPr>
          <p:cNvSpPr txBox="1">
            <a:spLocks noChangeArrowheads="1"/>
          </p:cNvSpPr>
          <p:nvPr/>
        </p:nvSpPr>
        <p:spPr bwMode="auto">
          <a:xfrm>
            <a:off x="827584" y="1052736"/>
            <a:ext cx="6324867"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Among evangelical pastors:</a:t>
            </a:r>
          </a:p>
        </p:txBody>
      </p:sp>
      <p:sp>
        <p:nvSpPr>
          <p:cNvPr id="7" name="Rectangle 2">
            <a:extLst>
              <a:ext uri="{FF2B5EF4-FFF2-40B4-BE49-F238E27FC236}">
                <a16:creationId xmlns:a16="http://schemas.microsoft.com/office/drawing/2014/main" id="{59AF39EF-45B9-BA47-87EF-3AE404BA48C0}"/>
              </a:ext>
            </a:extLst>
          </p:cNvPr>
          <p:cNvSpPr txBox="1">
            <a:spLocks noChangeArrowheads="1"/>
          </p:cNvSpPr>
          <p:nvPr/>
        </p:nvSpPr>
        <p:spPr bwMode="auto">
          <a:xfrm>
            <a:off x="827584" y="1412776"/>
            <a:ext cx="7992887" cy="717326"/>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In your current church, where is the senior pastor from 10 years ago?</a:t>
            </a:r>
          </a:p>
        </p:txBody>
      </p:sp>
      <p:sp>
        <p:nvSpPr>
          <p:cNvPr id="13" name="Down Arrow 12">
            <a:extLst>
              <a:ext uri="{FF2B5EF4-FFF2-40B4-BE49-F238E27FC236}">
                <a16:creationId xmlns:a16="http://schemas.microsoft.com/office/drawing/2014/main" id="{63E1688D-D1D7-1044-8629-DE60715E2DB8}"/>
              </a:ext>
            </a:extLst>
          </p:cNvPr>
          <p:cNvSpPr/>
          <p:nvPr/>
        </p:nvSpPr>
        <p:spPr>
          <a:xfrm rot="2610189">
            <a:off x="7787449" y="736757"/>
            <a:ext cx="1152128" cy="122413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2">
            <a:extLst>
              <a:ext uri="{FF2B5EF4-FFF2-40B4-BE49-F238E27FC236}">
                <a16:creationId xmlns:a16="http://schemas.microsoft.com/office/drawing/2014/main" id="{560E4FAE-4CCD-DD40-8F2B-01B068D6D73A}"/>
              </a:ext>
            </a:extLst>
          </p:cNvPr>
          <p:cNvSpPr txBox="1">
            <a:spLocks noChangeArrowheads="1"/>
          </p:cNvSpPr>
          <p:nvPr/>
        </p:nvSpPr>
        <p:spPr bwMode="auto">
          <a:xfrm>
            <a:off x="4415667" y="2717571"/>
            <a:ext cx="4536503"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Where is the previous pastor today?</a:t>
            </a:r>
          </a:p>
        </p:txBody>
      </p:sp>
      <p:sp>
        <p:nvSpPr>
          <p:cNvPr id="10" name="Rectangle 9">
            <a:extLst>
              <a:ext uri="{FF2B5EF4-FFF2-40B4-BE49-F238E27FC236}">
                <a16:creationId xmlns:a16="http://schemas.microsoft.com/office/drawing/2014/main" id="{D4D40409-7F9C-0946-9A4C-C6BE877E143F}"/>
              </a:ext>
            </a:extLst>
          </p:cNvPr>
          <p:cNvSpPr/>
          <p:nvPr/>
        </p:nvSpPr>
        <p:spPr>
          <a:xfrm>
            <a:off x="-532175" y="3575482"/>
            <a:ext cx="1368152" cy="432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2">
            <a:extLst>
              <a:ext uri="{FF2B5EF4-FFF2-40B4-BE49-F238E27FC236}">
                <a16:creationId xmlns:a16="http://schemas.microsoft.com/office/drawing/2014/main" id="{41E62A76-2D67-C446-B605-41B668464301}"/>
              </a:ext>
            </a:extLst>
          </p:cNvPr>
          <p:cNvSpPr txBox="1">
            <a:spLocks noChangeArrowheads="1"/>
          </p:cNvSpPr>
          <p:nvPr/>
        </p:nvSpPr>
        <p:spPr bwMode="auto">
          <a:xfrm>
            <a:off x="-608520" y="2823010"/>
            <a:ext cx="1520842"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1800" b="1" dirty="0">
                <a:solidFill>
                  <a:schemeClr val="tx1"/>
                </a:solidFill>
                <a:latin typeface="Arial" panose="020B0604020202020204" pitchFamily="34" charset="0"/>
                <a:ea typeface="ＭＳ Ｐゴシック" charset="0"/>
                <a:cs typeface="Arial" panose="020B0604020202020204" pitchFamily="34" charset="0"/>
              </a:rPr>
              <a:t>T</a:t>
            </a:r>
            <a:r>
              <a:rPr kumimoji="0" lang="en-US" sz="1800" b="1" u="none" strike="noStrike" kern="1200" cap="none" spc="0" normalizeH="0" baseline="0" noProof="0" dirty="0" err="1">
                <a:ln>
                  <a:noFill/>
                </a:ln>
                <a:solidFill>
                  <a:schemeClr val="tx1"/>
                </a:solidFill>
                <a:effectLst/>
                <a:uLnTx/>
                <a:uFillTx/>
                <a:latin typeface="Arial" panose="020B0604020202020204" pitchFamily="34" charset="0"/>
                <a:ea typeface="ＭＳ Ｐゴシック" charset="0"/>
                <a:cs typeface="Arial" panose="020B0604020202020204" pitchFamily="34" charset="0"/>
              </a:rPr>
              <a:t>ext</a:t>
            </a:r>
            <a:endParaRPr kumimoji="0" lang="en-US" sz="18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sp>
        <p:nvSpPr>
          <p:cNvPr id="25" name="Rectangle 2">
            <a:extLst>
              <a:ext uri="{FF2B5EF4-FFF2-40B4-BE49-F238E27FC236}">
                <a16:creationId xmlns:a16="http://schemas.microsoft.com/office/drawing/2014/main" id="{B09A58A7-EA6D-2C40-A73F-33548DDDD239}"/>
              </a:ext>
            </a:extLst>
          </p:cNvPr>
          <p:cNvSpPr txBox="1">
            <a:spLocks noChangeArrowheads="1"/>
          </p:cNvSpPr>
          <p:nvPr/>
        </p:nvSpPr>
        <p:spPr bwMode="auto">
          <a:xfrm>
            <a:off x="1105809" y="3550570"/>
            <a:ext cx="1520842" cy="996015"/>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1400" b="1" dirty="0">
                <a:latin typeface="Arial" panose="020B0604020202020204" pitchFamily="34" charset="0"/>
                <a:ea typeface="ＭＳ Ｐゴシック" charset="0"/>
                <a:cs typeface="Arial" panose="020B0604020202020204" pitchFamily="34" charset="0"/>
              </a:rPr>
              <a:t>I was the senior pastor then, and I still hold that position.</a:t>
            </a:r>
            <a:endParaRPr kumimoji="0" lang="en-US" sz="14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endParaRPr>
          </a:p>
        </p:txBody>
      </p:sp>
      <p:sp>
        <p:nvSpPr>
          <p:cNvPr id="26" name="Rectangle 2">
            <a:extLst>
              <a:ext uri="{FF2B5EF4-FFF2-40B4-BE49-F238E27FC236}">
                <a16:creationId xmlns:a16="http://schemas.microsoft.com/office/drawing/2014/main" id="{760419ED-B554-984F-8E3A-8BC7909B06CF}"/>
              </a:ext>
            </a:extLst>
          </p:cNvPr>
          <p:cNvSpPr txBox="1">
            <a:spLocks noChangeArrowheads="1"/>
          </p:cNvSpPr>
          <p:nvPr/>
        </p:nvSpPr>
        <p:spPr bwMode="auto">
          <a:xfrm>
            <a:off x="2681592" y="3787327"/>
            <a:ext cx="1520842" cy="996015"/>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1400" b="1" dirty="0">
                <a:latin typeface="Arial" panose="020B0604020202020204" pitchFamily="34" charset="0"/>
                <a:ea typeface="ＭＳ Ｐゴシック" charset="0"/>
                <a:cs typeface="Arial" panose="020B0604020202020204" pitchFamily="34" charset="0"/>
              </a:rPr>
              <a:t>The senior pastor no longer serves at the church.</a:t>
            </a:r>
            <a:endParaRPr kumimoji="0" lang="en-US" sz="1400" b="1" u="none" strike="noStrike" kern="1200" cap="none" spc="0" normalizeH="0" baseline="0" noProof="0" dirty="0">
              <a:ln>
                <a:noFill/>
              </a:ln>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48927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538940"/>
            <a:ext cx="9144000" cy="41420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耶和华这样说：‘我要返回锡安，住在耶路撒冷里面；耶路撒冷必称为“信实之城”，万军之耶和华的山必称为“圣山”。</a:t>
            </a: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US" sz="36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en-US" sz="36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撒迦利亚 </a:t>
            </a:r>
            <a:r>
              <a:rPr lang="en-US" sz="3600" b="1" dirty="0">
                <a:solidFill>
                  <a:srgbClr val="FFFFFF"/>
                </a:solidFill>
                <a:effectLst>
                  <a:glow rad="127000">
                    <a:srgbClr val="000000"/>
                  </a:glow>
                </a:effectLst>
                <a:latin typeface="Arial" charset="0"/>
                <a:ea typeface="ＭＳ Ｐゴシック" charset="0"/>
                <a:cs typeface="ＭＳ Ｐゴシック" charset="0"/>
              </a:rPr>
              <a:t>8:3).</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撒迦利亚</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649</a:t>
            </a:r>
          </a:p>
        </p:txBody>
      </p:sp>
    </p:spTree>
    <p:extLst>
      <p:ext uri="{BB962C8B-B14F-4D97-AF65-F5344CB8AC3E}">
        <p14:creationId xmlns:p14="http://schemas.microsoft.com/office/powerpoint/2010/main" val="304114110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43BCDCA-029C-2344-B2E7-BBAA9E66EC45}"/>
              </a:ext>
            </a:extLst>
          </p:cNvPr>
          <p:cNvGrpSpPr/>
          <p:nvPr/>
        </p:nvGrpSpPr>
        <p:grpSpPr>
          <a:xfrm>
            <a:off x="1043607" y="-243408"/>
            <a:ext cx="6880241" cy="6858000"/>
            <a:chOff x="1043607" y="-243408"/>
            <a:chExt cx="6880241" cy="6858000"/>
          </a:xfrm>
        </p:grpSpPr>
        <p:pic>
          <p:nvPicPr>
            <p:cNvPr id="3" name="Picture 2" descr="Screen Shot 2017-07-09 at 9.42.40 A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20151" y="-243408"/>
              <a:ext cx="5881223" cy="6858000"/>
            </a:xfrm>
            <a:prstGeom prst="rect">
              <a:avLst/>
            </a:prstGeom>
          </p:spPr>
        </p:pic>
        <p:sp>
          <p:nvSpPr>
            <p:cNvPr id="6" name="Rectangle 5">
              <a:extLst>
                <a:ext uri="{FF2B5EF4-FFF2-40B4-BE49-F238E27FC236}">
                  <a16:creationId xmlns:a16="http://schemas.microsoft.com/office/drawing/2014/main" id="{D37D2093-9AEE-764A-8E31-D613B858B1AE}"/>
                </a:ext>
              </a:extLst>
            </p:cNvPr>
            <p:cNvSpPr/>
            <p:nvPr/>
          </p:nvSpPr>
          <p:spPr>
            <a:xfrm>
              <a:off x="1043607" y="0"/>
              <a:ext cx="6880241" cy="17008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494A849-A7C0-9546-AE51-73E34347F501}"/>
                </a:ext>
              </a:extLst>
            </p:cNvPr>
            <p:cNvSpPr/>
            <p:nvPr/>
          </p:nvSpPr>
          <p:spPr>
            <a:xfrm>
              <a:off x="1511374" y="4869160"/>
              <a:ext cx="5724922" cy="576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600" b="1">
                <a:solidFill>
                  <a:schemeClr val="bg1"/>
                </a:solidFill>
                <a:latin typeface="Arial"/>
                <a:cs typeface="Arial"/>
              </a:rPr>
              <a:t>http://lifewayresearch.com/2015/09/01/despite-stresses-few-pastors-give-up-on-ministry/</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ＭＳ Ｐゴシック" charset="0"/>
                <a:cs typeface="+mn-cs"/>
              </a:rPr>
              <a:t> </a:t>
            </a:r>
            <a:endParaRPr kumimoji="0" lang="en-US" sz="1800" b="0" i="0" u="none" strike="noStrike" kern="1200" cap="none" spc="0" normalizeH="0" baseline="0" noProof="0">
              <a:ln>
                <a:noFill/>
              </a:ln>
              <a:solidFill>
                <a:prstClr val="black"/>
              </a:solidFill>
              <a:effectLst/>
              <a:uLnTx/>
              <a:uFillTx/>
              <a:latin typeface="Tw Cen MT"/>
              <a:ea typeface="ＭＳ Ｐゴシック" charset="0"/>
              <a:cs typeface="+mn-cs"/>
            </a:endParaRPr>
          </a:p>
        </p:txBody>
      </p:sp>
      <p:sp>
        <p:nvSpPr>
          <p:cNvPr id="12" name="Title 1"/>
          <p:cNvSpPr txBox="1">
            <a:spLocks/>
          </p:cNvSpPr>
          <p:nvPr/>
        </p:nvSpPr>
        <p:spPr bwMode="auto">
          <a:xfrm>
            <a:off x="-25400" y="-891480"/>
            <a:ext cx="9169400" cy="850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a:ea typeface="ＭＳ Ｐゴシック" charset="0"/>
                <a:cs typeface="Arial"/>
              </a:rPr>
              <a:t>Are All Pastors Miserable and Want to Quit?</a:t>
            </a:r>
          </a:p>
        </p:txBody>
      </p:sp>
      <p:sp>
        <p:nvSpPr>
          <p:cNvPr id="7" name="Rectangle 2">
            <a:extLst>
              <a:ext uri="{FF2B5EF4-FFF2-40B4-BE49-F238E27FC236}">
                <a16:creationId xmlns:a16="http://schemas.microsoft.com/office/drawing/2014/main" id="{EF8A8BD3-CB4F-CE49-A286-00A7FC6A9FDE}"/>
              </a:ext>
            </a:extLst>
          </p:cNvPr>
          <p:cNvSpPr txBox="1">
            <a:spLocks noChangeArrowheads="1"/>
          </p:cNvSpPr>
          <p:nvPr/>
        </p:nvSpPr>
        <p:spPr bwMode="auto">
          <a:xfrm>
            <a:off x="1443992" y="233018"/>
            <a:ext cx="4730953" cy="1436721"/>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71463" marR="0" lvl="0" indent="-265113" algn="l" defTabSz="457200" rtl="0" eaLnBrk="0" fontAlgn="base" latinLnBrk="0" hangingPunct="0">
              <a:lnSpc>
                <a:spcPct val="100000"/>
              </a:lnSpc>
              <a:spcBef>
                <a:spcPct val="0"/>
              </a:spcBef>
              <a:spcAft>
                <a:spcPct val="0"/>
              </a:spcAft>
              <a:buClrTx/>
              <a:buSzTx/>
              <a:buFontTx/>
              <a:buNone/>
              <a:defRPr/>
            </a:pPr>
            <a:r>
              <a:rPr kumimoji="0" lang="en-US" b="1" u="none" strike="noStrike" kern="1200" cap="none" spc="0" normalizeH="0" baseline="0" noProof="0" dirty="0">
                <a:ln>
                  <a:noFill/>
                </a:ln>
                <a:solidFill>
                  <a:srgbClr val="1F487C"/>
                </a:solidFill>
                <a:effectLst/>
                <a:uLnTx/>
                <a:uFillTx/>
                <a:latin typeface="Arial" panose="020B0604020202020204" pitchFamily="34" charset="0"/>
                <a:ea typeface="ＭＳ Ｐゴシック" charset="0"/>
                <a:cs typeface="Arial" panose="020B0604020202020204" pitchFamily="34" charset="0"/>
              </a:rPr>
              <a:t>“I feel privileged to be a pastor.”</a:t>
            </a:r>
          </a:p>
        </p:txBody>
      </p:sp>
      <p:sp>
        <p:nvSpPr>
          <p:cNvPr id="9" name="Rectangle 2">
            <a:extLst>
              <a:ext uri="{FF2B5EF4-FFF2-40B4-BE49-F238E27FC236}">
                <a16:creationId xmlns:a16="http://schemas.microsoft.com/office/drawing/2014/main" id="{16268628-F3B3-6143-8937-38315DB7E795}"/>
              </a:ext>
            </a:extLst>
          </p:cNvPr>
          <p:cNvSpPr txBox="1">
            <a:spLocks noChangeArrowheads="1"/>
          </p:cNvSpPr>
          <p:nvPr/>
        </p:nvSpPr>
        <p:spPr bwMode="auto">
          <a:xfrm>
            <a:off x="-608520" y="2823010"/>
            <a:ext cx="1520842"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1800" b="1" dirty="0">
                <a:solidFill>
                  <a:schemeClr val="tx1"/>
                </a:solidFill>
                <a:latin typeface="Arial" panose="020B0604020202020204" pitchFamily="34" charset="0"/>
                <a:ea typeface="ＭＳ Ｐゴシック" charset="0"/>
                <a:cs typeface="Arial" panose="020B0604020202020204" pitchFamily="34" charset="0"/>
              </a:rPr>
              <a:t>T</a:t>
            </a:r>
            <a:r>
              <a:rPr kumimoji="0" lang="en-US" sz="1800" b="1" u="none" strike="noStrike" kern="1200" cap="none" spc="0" normalizeH="0" baseline="0" noProof="0" dirty="0" err="1">
                <a:ln>
                  <a:noFill/>
                </a:ln>
                <a:solidFill>
                  <a:schemeClr val="tx1"/>
                </a:solidFill>
                <a:effectLst/>
                <a:uLnTx/>
                <a:uFillTx/>
                <a:latin typeface="Arial" panose="020B0604020202020204" pitchFamily="34" charset="0"/>
                <a:ea typeface="ＭＳ Ｐゴシック" charset="0"/>
                <a:cs typeface="Arial" panose="020B0604020202020204" pitchFamily="34" charset="0"/>
              </a:rPr>
              <a:t>ext</a:t>
            </a:r>
            <a:endParaRPr kumimoji="0" lang="en-US" sz="18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AFFEC48C-C8BC-3346-A2F0-3C5DA8B52E83}"/>
              </a:ext>
            </a:extLst>
          </p:cNvPr>
          <p:cNvSpPr txBox="1">
            <a:spLocks noChangeArrowheads="1"/>
          </p:cNvSpPr>
          <p:nvPr/>
        </p:nvSpPr>
        <p:spPr bwMode="auto">
          <a:xfrm>
            <a:off x="1558748" y="7218"/>
            <a:ext cx="6962608" cy="29608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1800" b="1" dirty="0">
                <a:solidFill>
                  <a:schemeClr val="tx1"/>
                </a:solidFill>
                <a:latin typeface="Arial" panose="020B0604020202020204" pitchFamily="34" charset="0"/>
                <a:ea typeface="ＭＳ Ｐゴシック" charset="0"/>
                <a:cs typeface="Arial" panose="020B0604020202020204" pitchFamily="34" charset="0"/>
              </a:rPr>
              <a:t>Among Protestant pastors</a:t>
            </a:r>
            <a:endParaRPr kumimoji="0" lang="en-US" sz="18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grpSp>
        <p:nvGrpSpPr>
          <p:cNvPr id="4" name="Group 3">
            <a:extLst>
              <a:ext uri="{FF2B5EF4-FFF2-40B4-BE49-F238E27FC236}">
                <a16:creationId xmlns:a16="http://schemas.microsoft.com/office/drawing/2014/main" id="{85DA7DB6-0DFB-0D48-B279-FBED592F6C38}"/>
              </a:ext>
            </a:extLst>
          </p:cNvPr>
          <p:cNvGrpSpPr/>
          <p:nvPr/>
        </p:nvGrpSpPr>
        <p:grpSpPr>
          <a:xfrm>
            <a:off x="2086188" y="4869160"/>
            <a:ext cx="4772833" cy="576279"/>
            <a:chOff x="2086188" y="4869160"/>
            <a:chExt cx="4772833" cy="576279"/>
          </a:xfrm>
        </p:grpSpPr>
        <p:sp>
          <p:nvSpPr>
            <p:cNvPr id="13" name="Rectangle 2">
              <a:extLst>
                <a:ext uri="{FF2B5EF4-FFF2-40B4-BE49-F238E27FC236}">
                  <a16:creationId xmlns:a16="http://schemas.microsoft.com/office/drawing/2014/main" id="{A0E841B1-1C45-0645-ADA4-77A59D716586}"/>
                </a:ext>
              </a:extLst>
            </p:cNvPr>
            <p:cNvSpPr txBox="1">
              <a:spLocks noChangeArrowheads="1"/>
            </p:cNvSpPr>
            <p:nvPr/>
          </p:nvSpPr>
          <p:spPr bwMode="auto">
            <a:xfrm>
              <a:off x="4355976" y="4869160"/>
              <a:ext cx="1368152" cy="57627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lang="en-US" sz="1600" b="1" dirty="0">
                  <a:solidFill>
                    <a:schemeClr val="tx1"/>
                  </a:solidFill>
                  <a:latin typeface="Arial" panose="020B0604020202020204" pitchFamily="34" charset="0"/>
                  <a:ea typeface="ＭＳ Ｐゴシック" charset="0"/>
                  <a:cs typeface="Arial" panose="020B0604020202020204" pitchFamily="34" charset="0"/>
                </a:rPr>
                <a:t>Somewhat</a:t>
              </a:r>
            </a:p>
            <a:p>
              <a:pPr marL="0" marR="0" lvl="0" indent="0" defTabSz="4572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disagree</a:t>
              </a:r>
            </a:p>
          </p:txBody>
        </p:sp>
        <p:sp>
          <p:nvSpPr>
            <p:cNvPr id="14" name="Rectangle 2">
              <a:extLst>
                <a:ext uri="{FF2B5EF4-FFF2-40B4-BE49-F238E27FC236}">
                  <a16:creationId xmlns:a16="http://schemas.microsoft.com/office/drawing/2014/main" id="{9D207DEB-21EE-2447-A4CA-012B1768EE9D}"/>
                </a:ext>
              </a:extLst>
            </p:cNvPr>
            <p:cNvSpPr txBox="1">
              <a:spLocks noChangeArrowheads="1"/>
            </p:cNvSpPr>
            <p:nvPr/>
          </p:nvSpPr>
          <p:spPr bwMode="auto">
            <a:xfrm>
              <a:off x="3221082" y="4869160"/>
              <a:ext cx="1368152" cy="57627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lang="en-US" sz="1600" b="1" dirty="0">
                  <a:solidFill>
                    <a:schemeClr val="tx1"/>
                  </a:solidFill>
                  <a:latin typeface="Arial" panose="020B0604020202020204" pitchFamily="34" charset="0"/>
                  <a:ea typeface="ＭＳ Ｐゴシック" charset="0"/>
                  <a:cs typeface="Arial" panose="020B0604020202020204" pitchFamily="34" charset="0"/>
                </a:rPr>
                <a:t>Somewhat</a:t>
              </a:r>
            </a:p>
            <a:p>
              <a:pPr marL="0" marR="0" lvl="0" indent="0" defTabSz="4572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agree</a:t>
              </a:r>
            </a:p>
          </p:txBody>
        </p:sp>
        <p:sp>
          <p:nvSpPr>
            <p:cNvPr id="15" name="Rectangle 2">
              <a:extLst>
                <a:ext uri="{FF2B5EF4-FFF2-40B4-BE49-F238E27FC236}">
                  <a16:creationId xmlns:a16="http://schemas.microsoft.com/office/drawing/2014/main" id="{A2237734-E3D9-394E-AC9D-911737A56337}"/>
                </a:ext>
              </a:extLst>
            </p:cNvPr>
            <p:cNvSpPr txBox="1">
              <a:spLocks noChangeArrowheads="1"/>
            </p:cNvSpPr>
            <p:nvPr/>
          </p:nvSpPr>
          <p:spPr bwMode="auto">
            <a:xfrm>
              <a:off x="2086188" y="4869160"/>
              <a:ext cx="1368152" cy="57627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lang="en-US" sz="1600" b="1" dirty="0">
                  <a:solidFill>
                    <a:schemeClr val="tx1"/>
                  </a:solidFill>
                  <a:latin typeface="Arial" panose="020B0604020202020204" pitchFamily="34" charset="0"/>
                  <a:ea typeface="ＭＳ Ｐゴシック" charset="0"/>
                  <a:cs typeface="Arial" panose="020B0604020202020204" pitchFamily="34" charset="0"/>
                </a:rPr>
                <a:t>Strongly</a:t>
              </a:r>
            </a:p>
            <a:p>
              <a:pPr marL="0" marR="0" lvl="0" indent="0" defTabSz="4572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agree</a:t>
              </a:r>
            </a:p>
          </p:txBody>
        </p:sp>
        <p:sp>
          <p:nvSpPr>
            <p:cNvPr id="16" name="Rectangle 2">
              <a:extLst>
                <a:ext uri="{FF2B5EF4-FFF2-40B4-BE49-F238E27FC236}">
                  <a16:creationId xmlns:a16="http://schemas.microsoft.com/office/drawing/2014/main" id="{59F5D0F0-1065-524C-A7FE-968B0167A47C}"/>
                </a:ext>
              </a:extLst>
            </p:cNvPr>
            <p:cNvSpPr txBox="1">
              <a:spLocks noChangeArrowheads="1"/>
            </p:cNvSpPr>
            <p:nvPr/>
          </p:nvSpPr>
          <p:spPr bwMode="auto">
            <a:xfrm>
              <a:off x="5490869" y="4869160"/>
              <a:ext cx="1368152" cy="576279"/>
            </a:xfrm>
            <a:prstGeom prst="rect">
              <a:avLst/>
            </a:prstGeom>
            <a:no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lang="en-US" sz="1600" b="1" dirty="0">
                  <a:solidFill>
                    <a:schemeClr val="tx1"/>
                  </a:solidFill>
                  <a:latin typeface="Arial" panose="020B0604020202020204" pitchFamily="34" charset="0"/>
                  <a:ea typeface="ＭＳ Ｐゴシック" charset="0"/>
                  <a:cs typeface="Arial" panose="020B0604020202020204" pitchFamily="34" charset="0"/>
                </a:rPr>
                <a:t>Strongly</a:t>
              </a:r>
            </a:p>
            <a:p>
              <a:pPr marL="0" marR="0" lvl="0" indent="0" defTabSz="4572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disagree</a:t>
              </a:r>
            </a:p>
          </p:txBody>
        </p:sp>
      </p:grpSp>
      <p:sp>
        <p:nvSpPr>
          <p:cNvPr id="17" name="Rectangle 2">
            <a:extLst>
              <a:ext uri="{FF2B5EF4-FFF2-40B4-BE49-F238E27FC236}">
                <a16:creationId xmlns:a16="http://schemas.microsoft.com/office/drawing/2014/main" id="{BE787A3B-409D-F045-963E-E373A522AF09}"/>
              </a:ext>
            </a:extLst>
          </p:cNvPr>
          <p:cNvSpPr txBox="1">
            <a:spLocks noChangeArrowheads="1"/>
          </p:cNvSpPr>
          <p:nvPr/>
        </p:nvSpPr>
        <p:spPr bwMode="auto">
          <a:xfrm>
            <a:off x="1325767" y="5588079"/>
            <a:ext cx="1520842" cy="296089"/>
          </a:xfrm>
          <a:prstGeom prst="rect">
            <a:avLst/>
          </a:prstGeom>
          <a:solidFill>
            <a:schemeClr val="bg1"/>
          </a:solidFill>
          <a:ln w="38100" cmpd="sng">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lang="en-US" sz="1800" b="1" dirty="0">
                <a:solidFill>
                  <a:schemeClr val="tx1"/>
                </a:solidFill>
                <a:latin typeface="Arial" panose="020B0604020202020204" pitchFamily="34" charset="0"/>
                <a:ea typeface="ＭＳ Ｐゴシック" charset="0"/>
                <a:cs typeface="Arial" panose="020B0604020202020204" pitchFamily="34" charset="0"/>
              </a:rPr>
              <a:t>2% not sure</a:t>
            </a:r>
            <a:endParaRPr kumimoji="0" lang="en-US" sz="1800" b="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50619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3059832" y="836712"/>
            <a:ext cx="5616624" cy="2780928"/>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在你服侍基督中如何被</a:t>
            </a:r>
            <a:r>
              <a:rPr lang="zh-CN" altLang="en-US" sz="6600" b="1" dirty="0">
                <a:solidFill>
                  <a:srgbClr val="FFFF00"/>
                </a:solidFill>
                <a:effectLst>
                  <a:glow rad="127000">
                    <a:schemeClr val="tx1"/>
                  </a:glow>
                </a:effectLst>
                <a:latin typeface="Arial" charset="0"/>
                <a:ea typeface="ＭＳ Ｐゴシック" charset="0"/>
                <a:cs typeface="ＭＳ Ｐゴシック" charset="0"/>
              </a:rPr>
              <a:t>鼓励</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3479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70080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Background: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Judah hanging on a limb</a:t>
            </a:r>
          </a:p>
        </p:txBody>
      </p:sp>
      <p:pic>
        <p:nvPicPr>
          <p:cNvPr id="2" name="Picture 1"/>
          <p:cNvPicPr>
            <a:picLocks noChangeAspect="1"/>
          </p:cNvPicPr>
          <p:nvPr/>
        </p:nvPicPr>
        <p:blipFill>
          <a:blip r:embed="rId3"/>
          <a:stretch>
            <a:fillRect/>
          </a:stretch>
        </p:blipFill>
        <p:spPr>
          <a:xfrm>
            <a:off x="-113090" y="1656184"/>
            <a:ext cx="9293602" cy="5229200"/>
          </a:xfrm>
          <a:prstGeom prst="rect">
            <a:avLst/>
          </a:prstGeom>
        </p:spPr>
      </p:pic>
    </p:spTree>
    <p:extLst>
      <p:ext uri="{BB962C8B-B14F-4D97-AF65-F5344CB8AC3E}">
        <p14:creationId xmlns:p14="http://schemas.microsoft.com/office/powerpoint/2010/main" val="1313737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96171"/>
            <a:ext cx="9144000" cy="829727"/>
          </a:xfrm>
          <a:solidFill>
            <a:srgbClr val="000000"/>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Minor Prophets | Major Message</a:t>
            </a:r>
          </a:p>
        </p:txBody>
      </p:sp>
    </p:spTree>
    <p:extLst>
      <p:ext uri="{BB962C8B-B14F-4D97-AF65-F5344CB8AC3E}">
        <p14:creationId xmlns:p14="http://schemas.microsoft.com/office/powerpoint/2010/main" val="74545827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831"/>
          <a:stretch/>
        </p:blipFill>
        <p:spPr>
          <a:xfrm>
            <a:off x="-13228" y="-1"/>
            <a:ext cx="9219940" cy="6876829"/>
          </a:xfrm>
          <a:prstGeom prst="rect">
            <a:avLst/>
          </a:prstGeom>
        </p:spPr>
      </p:pic>
      <p:sp>
        <p:nvSpPr>
          <p:cNvPr id="94210" name="Picture 1"/>
          <p:cNvSpPr>
            <a:spLocks noChangeAspect="1"/>
          </p:cNvSpPr>
          <p:nvPr/>
        </p:nvSpPr>
        <p:spPr bwMode="auto">
          <a:xfrm>
            <a:off x="-220129"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8" name="Rectangle 2"/>
          <p:cNvSpPr txBox="1">
            <a:spLocks noChangeArrowheads="1"/>
          </p:cNvSpPr>
          <p:nvPr/>
        </p:nvSpPr>
        <p:spPr bwMode="auto">
          <a:xfrm>
            <a:off x="-2201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Loyal</a:t>
            </a:r>
          </a:p>
        </p:txBody>
      </p:sp>
      <p:sp>
        <p:nvSpPr>
          <p:cNvPr id="7" name="Rectangle 2"/>
          <p:cNvSpPr txBox="1">
            <a:spLocks noChangeArrowheads="1"/>
          </p:cNvSpPr>
          <p:nvPr/>
        </p:nvSpPr>
        <p:spPr bwMode="auto">
          <a:xfrm>
            <a:off x="-267161"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Caring</a:t>
            </a:r>
          </a:p>
        </p:txBody>
      </p:sp>
      <p:sp>
        <p:nvSpPr>
          <p:cNvPr id="10" name="Rectangle 2"/>
          <p:cNvSpPr txBox="1">
            <a:spLocks noChangeArrowheads="1"/>
          </p:cNvSpPr>
          <p:nvPr/>
        </p:nvSpPr>
        <p:spPr bwMode="auto">
          <a:xfrm>
            <a:off x="-267161" y="6127149"/>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Hopeful</a:t>
            </a:r>
          </a:p>
        </p:txBody>
      </p:sp>
      <p:sp>
        <p:nvSpPr>
          <p:cNvPr id="900098" name="Rectangle 2"/>
          <p:cNvSpPr>
            <a:spLocks noGrp="1" noChangeArrowheads="1"/>
          </p:cNvSpPr>
          <p:nvPr>
            <p:ph type="ctrTitle"/>
          </p:nvPr>
        </p:nvSpPr>
        <p:spPr>
          <a:xfrm>
            <a:off x="1337734" y="1574801"/>
            <a:ext cx="2844800" cy="1334975"/>
          </a:xfrm>
          <a:effectLst>
            <a:outerShdw blurRad="63500" dist="35921" dir="2700000" algn="ctr" rotWithShape="0">
              <a:schemeClr val="tx2">
                <a:alpha val="74998"/>
              </a:schemeClr>
            </a:outerShdw>
          </a:effectLst>
        </p:spPr>
        <p:txBody>
          <a:bodyPr anchor="t"/>
          <a:lstStyle/>
          <a:p>
            <a:pPr>
              <a:defRPr/>
            </a:pPr>
            <a:r>
              <a:rPr lang="en-US" sz="8800" b="1" dirty="0">
                <a:effectLst>
                  <a:glow rad="254000">
                    <a:schemeClr val="tx1"/>
                  </a:glow>
                </a:effectLst>
                <a:latin typeface="Arial" charset="0"/>
                <a:ea typeface="ＭＳ Ｐゴシック" charset="0"/>
                <a:cs typeface="ＭＳ Ｐゴシック" charset="0"/>
              </a:rPr>
              <a:t>Be...</a:t>
            </a:r>
          </a:p>
        </p:txBody>
      </p:sp>
      <p:sp>
        <p:nvSpPr>
          <p:cNvPr id="11" name="Rectangle 2"/>
          <p:cNvSpPr txBox="1">
            <a:spLocks noChangeArrowheads="1"/>
          </p:cNvSpPr>
          <p:nvPr/>
        </p:nvSpPr>
        <p:spPr bwMode="auto">
          <a:xfrm>
            <a:off x="2218266"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Disciplined</a:t>
            </a:r>
          </a:p>
        </p:txBody>
      </p:sp>
      <p:sp>
        <p:nvSpPr>
          <p:cNvPr id="12" name="Rectangle 2"/>
          <p:cNvSpPr txBox="1">
            <a:spLocks noChangeArrowheads="1"/>
          </p:cNvSpPr>
          <p:nvPr/>
        </p:nvSpPr>
        <p:spPr bwMode="auto">
          <a:xfrm>
            <a:off x="2052703"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Generous</a:t>
            </a:r>
          </a:p>
        </p:txBody>
      </p:sp>
      <p:sp>
        <p:nvSpPr>
          <p:cNvPr id="13" name="Rectangle 2"/>
          <p:cNvSpPr txBox="1">
            <a:spLocks noChangeArrowheads="1"/>
          </p:cNvSpPr>
          <p:nvPr/>
        </p:nvSpPr>
        <p:spPr bwMode="auto">
          <a:xfrm>
            <a:off x="1815641" y="6127149"/>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Restored</a:t>
            </a:r>
          </a:p>
        </p:txBody>
      </p:sp>
      <p:sp>
        <p:nvSpPr>
          <p:cNvPr id="14" name="Rectangle 2"/>
          <p:cNvSpPr txBox="1">
            <a:spLocks noChangeArrowheads="1"/>
          </p:cNvSpPr>
          <p:nvPr/>
        </p:nvSpPr>
        <p:spPr bwMode="auto">
          <a:xfrm>
            <a:off x="4588929"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Just</a:t>
            </a:r>
          </a:p>
        </p:txBody>
      </p:sp>
      <p:sp>
        <p:nvSpPr>
          <p:cNvPr id="15" name="Rectangle 2"/>
          <p:cNvSpPr txBox="1">
            <a:spLocks noChangeArrowheads="1"/>
          </p:cNvSpPr>
          <p:nvPr/>
        </p:nvSpPr>
        <p:spPr bwMode="auto">
          <a:xfrm>
            <a:off x="4474165" y="3646116"/>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Patient</a:t>
            </a:r>
          </a:p>
        </p:txBody>
      </p:sp>
      <p:sp>
        <p:nvSpPr>
          <p:cNvPr id="16" name="Rectangle 2"/>
          <p:cNvSpPr txBox="1">
            <a:spLocks noChangeArrowheads="1"/>
          </p:cNvSpPr>
          <p:nvPr/>
        </p:nvSpPr>
        <p:spPr bwMode="auto">
          <a:xfrm>
            <a:off x="4203237" y="6127149"/>
            <a:ext cx="2942630"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Encouraged</a:t>
            </a:r>
          </a:p>
        </p:txBody>
      </p:sp>
      <p:sp>
        <p:nvSpPr>
          <p:cNvPr id="17" name="Rectangle 2"/>
          <p:cNvSpPr txBox="1">
            <a:spLocks noChangeArrowheads="1"/>
          </p:cNvSpPr>
          <p:nvPr/>
        </p:nvSpPr>
        <p:spPr bwMode="auto">
          <a:xfrm>
            <a:off x="6485467" y="1165082"/>
            <a:ext cx="2675921"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Humble</a:t>
            </a:r>
          </a:p>
        </p:txBody>
      </p:sp>
      <p:sp>
        <p:nvSpPr>
          <p:cNvPr id="18" name="Rectangle 2"/>
          <p:cNvSpPr txBox="1">
            <a:spLocks noChangeArrowheads="1"/>
          </p:cNvSpPr>
          <p:nvPr/>
        </p:nvSpPr>
        <p:spPr bwMode="auto">
          <a:xfrm>
            <a:off x="6756398" y="3646116"/>
            <a:ext cx="2442623" cy="6806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Amazed</a:t>
            </a:r>
          </a:p>
        </p:txBody>
      </p:sp>
    </p:spTree>
    <p:extLst>
      <p:ext uri="{BB962C8B-B14F-4D97-AF65-F5344CB8AC3E}">
        <p14:creationId xmlns:p14="http://schemas.microsoft.com/office/powerpoint/2010/main" val="25938822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0" grpId="0"/>
      <p:bldP spid="900098" grpId="0"/>
      <p:bldP spid="11" grpId="0"/>
      <p:bldP spid="12" grpId="0"/>
      <p:bldP spid="13" grpId="0"/>
      <p:bldP spid="14" grpId="0"/>
      <p:bldP spid="15" grpId="0"/>
      <p:bldP spid="16" grpId="0"/>
      <p:bldP spid="17"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Encouraged</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1520" y="188640"/>
            <a:ext cx="8709713" cy="3989891"/>
          </a:xfrm>
          <a:prstGeom prst="rect">
            <a:avLst/>
          </a:prstGeom>
        </p:spPr>
      </p:pic>
    </p:spTree>
    <p:extLst>
      <p:ext uri="{BB962C8B-B14F-4D97-AF65-F5344CB8AC3E}">
        <p14:creationId xmlns:p14="http://schemas.microsoft.com/office/powerpoint/2010/main" val="4179020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2"/>
            </a:gs>
            <a:gs pos="100000">
              <a:srgbClr val="004200"/>
            </a:gs>
          </a:gsLst>
          <a:path path="shape">
            <a:fillToRect l="50000" t="50000" r="50000" b="50000"/>
          </a:path>
        </a:gradFill>
        <a:effectLst/>
      </p:bgPr>
    </p:bg>
    <p:spTree>
      <p:nvGrpSpPr>
        <p:cNvPr id="1" name=""/>
        <p:cNvGrpSpPr/>
        <p:nvPr/>
      </p:nvGrpSpPr>
      <p:grpSpPr>
        <a:xfrm>
          <a:off x="0" y="0"/>
          <a:ext cx="0" cy="0"/>
          <a:chOff x="0" y="0"/>
          <a:chExt cx="0" cy="0"/>
        </a:xfrm>
      </p:grpSpPr>
      <p:sp>
        <p:nvSpPr>
          <p:cNvPr id="119810" name="Rectangle 1026"/>
          <p:cNvSpPr>
            <a:spLocks noGrp="1" noChangeArrowheads="1"/>
          </p:cNvSpPr>
          <p:nvPr>
            <p:ph type="ctrTitle"/>
          </p:nvPr>
        </p:nvSpPr>
        <p:spPr>
          <a:xfrm>
            <a:off x="1295400" y="0"/>
            <a:ext cx="6477000" cy="1295400"/>
          </a:xfrm>
          <a:solidFill>
            <a:srgbClr val="004200"/>
          </a:solidFill>
          <a:effectLst>
            <a:outerShdw blurRad="63500" dist="35921" dir="2700000" algn="ctr" rotWithShape="0">
              <a:srgbClr val="000000">
                <a:alpha val="99962"/>
              </a:srgbClr>
            </a:outerShdw>
          </a:effectLst>
        </p:spPr>
        <p:txBody>
          <a:bodyPr/>
          <a:lstStyle/>
          <a:p>
            <a:pPr eaLnBrk="1" hangingPunct="1">
              <a:defRPr/>
            </a:pPr>
            <a:r>
              <a:rPr lang="en-US" sz="2400" dirty="0">
                <a:solidFill>
                  <a:srgbClr val="004200"/>
                </a:solidFill>
                <a:latin typeface="Arial"/>
                <a:cs typeface="Arial"/>
              </a:rPr>
              <a:t>The Postexilic Era</a:t>
            </a:r>
          </a:p>
        </p:txBody>
      </p:sp>
      <p:sp>
        <p:nvSpPr>
          <p:cNvPr id="118789" name="Rectangle 1027"/>
          <p:cNvSpPr>
            <a:spLocks noChangeArrowheads="1"/>
          </p:cNvSpPr>
          <p:nvPr/>
        </p:nvSpPr>
        <p:spPr bwMode="auto">
          <a:xfrm>
            <a:off x="2667000" y="3505200"/>
            <a:ext cx="6477000" cy="1371600"/>
          </a:xfrm>
          <a:prstGeom prst="rect">
            <a:avLst/>
          </a:prstGeom>
          <a:solidFill>
            <a:schemeClr val="accent1"/>
          </a:solidFill>
          <a:ln w="12700" cap="sq">
            <a:solidFill>
              <a:schemeClr val="tx1"/>
            </a:solidFill>
            <a:miter lim="800000"/>
            <a:headEnd type="none" w="sm" len="sm"/>
            <a:tailEnd type="none" w="sm" len="sm"/>
          </a:ln>
          <a:effectLst>
            <a:outerShdw blurRad="63500" dist="38099" dir="2700000" algn="ctr" rotWithShape="0">
              <a:srgbClr val="000000">
                <a:alpha val="74998"/>
              </a:srgbClr>
            </a:outerShdw>
          </a:effectLst>
        </p:spPr>
        <p:txBody>
          <a:bodyPr wrap="none" anchor="ctr"/>
          <a:lstStyle/>
          <a:p>
            <a:pPr>
              <a:defRPr/>
            </a:pPr>
            <a:endParaRPr lang="en-US">
              <a:latin typeface="Arial"/>
              <a:ea typeface="Osaka" charset="0"/>
              <a:cs typeface="Arial"/>
            </a:endParaRPr>
          </a:p>
        </p:txBody>
      </p:sp>
      <p:sp>
        <p:nvSpPr>
          <p:cNvPr id="118790" name="Rectangle 1028"/>
          <p:cNvSpPr>
            <a:spLocks noChangeArrowheads="1"/>
          </p:cNvSpPr>
          <p:nvPr/>
        </p:nvSpPr>
        <p:spPr bwMode="auto">
          <a:xfrm>
            <a:off x="0" y="3505200"/>
            <a:ext cx="1371600" cy="1371600"/>
          </a:xfrm>
          <a:prstGeom prst="rect">
            <a:avLst/>
          </a:prstGeom>
          <a:solidFill>
            <a:schemeClr val="accent1"/>
          </a:solidFill>
          <a:ln w="12700" cap="sq">
            <a:solidFill>
              <a:schemeClr val="tx1"/>
            </a:solidFill>
            <a:miter lim="800000"/>
            <a:headEnd type="none" w="sm" len="sm"/>
            <a:tailEnd type="none" w="sm" len="sm"/>
          </a:ln>
          <a:effectLst>
            <a:outerShdw blurRad="63500" dist="38099" dir="2700000" algn="ctr" rotWithShape="0">
              <a:srgbClr val="000000">
                <a:alpha val="74998"/>
              </a:srgbClr>
            </a:outerShdw>
          </a:effectLst>
        </p:spPr>
        <p:txBody>
          <a:bodyPr wrap="none" anchor="ctr"/>
          <a:lstStyle/>
          <a:p>
            <a:pPr>
              <a:defRPr/>
            </a:pPr>
            <a:endParaRPr lang="en-US">
              <a:latin typeface="Arial"/>
              <a:ea typeface="Osaka" charset="0"/>
              <a:cs typeface="Arial"/>
            </a:endParaRPr>
          </a:p>
        </p:txBody>
      </p:sp>
      <p:sp>
        <p:nvSpPr>
          <p:cNvPr id="119813" name="Text Box 1029"/>
          <p:cNvSpPr txBox="1">
            <a:spLocks noChangeArrowheads="1"/>
          </p:cNvSpPr>
          <p:nvPr/>
        </p:nvSpPr>
        <p:spPr bwMode="auto">
          <a:xfrm>
            <a:off x="8382000" y="76200"/>
            <a:ext cx="698500" cy="461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pPr>
              <a:defRPr/>
            </a:pPr>
            <a:r>
              <a:rPr lang="en-US" b="1">
                <a:solidFill>
                  <a:srgbClr val="FFFFFF"/>
                </a:solidFill>
                <a:effectLst>
                  <a:outerShdw blurRad="50800" dist="38100" dir="2700000" algn="tl" rotWithShape="0">
                    <a:srgbClr val="000000"/>
                  </a:outerShdw>
                </a:effectLst>
                <a:latin typeface="Arial"/>
                <a:ea typeface="+mn-ea"/>
                <a:cs typeface="Arial"/>
              </a:rPr>
              <a:t>560</a:t>
            </a:r>
          </a:p>
        </p:txBody>
      </p:sp>
      <p:sp>
        <p:nvSpPr>
          <p:cNvPr id="119814" name="Rectangle 1030"/>
          <p:cNvSpPr>
            <a:spLocks noChangeArrowheads="1"/>
          </p:cNvSpPr>
          <p:nvPr/>
        </p:nvSpPr>
        <p:spPr bwMode="auto">
          <a:xfrm>
            <a:off x="838200" y="2971800"/>
            <a:ext cx="9906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defRPr/>
            </a:pPr>
            <a:r>
              <a:rPr lang="en-US" sz="2800" b="1">
                <a:solidFill>
                  <a:srgbClr val="FFFFFF"/>
                </a:solidFill>
                <a:effectLst>
                  <a:outerShdw blurRad="50800" dist="38100" dir="2700000" algn="tl" rotWithShape="0">
                    <a:srgbClr val="000000"/>
                  </a:outerShdw>
                </a:effectLst>
                <a:latin typeface="Arial"/>
                <a:ea typeface="+mn-ea"/>
                <a:cs typeface="Arial"/>
              </a:rPr>
              <a:t>586</a:t>
            </a:r>
          </a:p>
        </p:txBody>
      </p:sp>
      <p:sp>
        <p:nvSpPr>
          <p:cNvPr id="243719" name="WordArt 1031"/>
          <p:cNvSpPr>
            <a:spLocks noChangeArrowheads="1" noChangeShapeType="1" noTextEdit="1"/>
          </p:cNvSpPr>
          <p:nvPr/>
        </p:nvSpPr>
        <p:spPr bwMode="auto">
          <a:xfrm>
            <a:off x="1905000" y="266700"/>
            <a:ext cx="5381625" cy="6477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latin typeface="+mn-ea"/>
                <a:ea typeface="+mn-ea"/>
                <a:cs typeface="+mn-ea"/>
              </a:rPr>
              <a:t>被掳后时期</a:t>
            </a:r>
            <a:endParaRPr lang="en-US" sz="3600" kern="10">
              <a:latin typeface="+mn-ea"/>
              <a:ea typeface="+mn-ea"/>
              <a:cs typeface="+mn-ea"/>
            </a:endParaRPr>
          </a:p>
        </p:txBody>
      </p:sp>
      <p:sp>
        <p:nvSpPr>
          <p:cNvPr id="119816" name="Rectangle 1032"/>
          <p:cNvSpPr>
            <a:spLocks noChangeArrowheads="1"/>
          </p:cNvSpPr>
          <p:nvPr/>
        </p:nvSpPr>
        <p:spPr bwMode="auto">
          <a:xfrm>
            <a:off x="2362200" y="2971800"/>
            <a:ext cx="9906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defRPr/>
            </a:pPr>
            <a:r>
              <a:rPr lang="en-US" sz="2800" b="1">
                <a:solidFill>
                  <a:srgbClr val="FFFFFF"/>
                </a:solidFill>
                <a:effectLst>
                  <a:outerShdw blurRad="50800" dist="38100" dir="2700000" algn="tl" rotWithShape="0">
                    <a:srgbClr val="000000"/>
                  </a:outerShdw>
                </a:effectLst>
                <a:latin typeface="Arial"/>
                <a:ea typeface="+mn-ea"/>
                <a:cs typeface="Arial"/>
              </a:rPr>
              <a:t>539</a:t>
            </a:r>
          </a:p>
        </p:txBody>
      </p:sp>
      <p:sp>
        <p:nvSpPr>
          <p:cNvPr id="119817" name="Rectangle 1033"/>
          <p:cNvSpPr>
            <a:spLocks noChangeArrowheads="1"/>
          </p:cNvSpPr>
          <p:nvPr/>
        </p:nvSpPr>
        <p:spPr bwMode="auto">
          <a:xfrm>
            <a:off x="3048000" y="2971800"/>
            <a:ext cx="9906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defRPr/>
            </a:pPr>
            <a:r>
              <a:rPr lang="en-US" sz="2800" b="1">
                <a:solidFill>
                  <a:srgbClr val="FFFFFF"/>
                </a:solidFill>
                <a:effectLst>
                  <a:outerShdw blurRad="50800" dist="38100" dir="2700000" algn="tl" rotWithShape="0">
                    <a:srgbClr val="000000"/>
                  </a:outerShdw>
                </a:effectLst>
                <a:latin typeface="Arial"/>
                <a:ea typeface="+mn-ea"/>
                <a:cs typeface="Arial"/>
              </a:rPr>
              <a:t>536</a:t>
            </a:r>
          </a:p>
        </p:txBody>
      </p:sp>
      <p:sp>
        <p:nvSpPr>
          <p:cNvPr id="119818" name="Rectangle 1034"/>
          <p:cNvSpPr>
            <a:spLocks noChangeArrowheads="1"/>
          </p:cNvSpPr>
          <p:nvPr/>
        </p:nvSpPr>
        <p:spPr bwMode="auto">
          <a:xfrm>
            <a:off x="4724400" y="2971800"/>
            <a:ext cx="8382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defRPr/>
            </a:pPr>
            <a:r>
              <a:rPr lang="en-US" sz="2800" b="1">
                <a:solidFill>
                  <a:srgbClr val="FFFFFF"/>
                </a:solidFill>
                <a:effectLst>
                  <a:outerShdw blurRad="50800" dist="38100" dir="2700000" algn="tl" rotWithShape="0">
                    <a:srgbClr val="000000"/>
                  </a:outerShdw>
                </a:effectLst>
                <a:latin typeface="Arial"/>
                <a:ea typeface="+mn-ea"/>
                <a:cs typeface="Arial"/>
              </a:rPr>
              <a:t>516</a:t>
            </a:r>
          </a:p>
        </p:txBody>
      </p:sp>
      <p:sp>
        <p:nvSpPr>
          <p:cNvPr id="119819" name="Rectangle 1035"/>
          <p:cNvSpPr>
            <a:spLocks noChangeArrowheads="1"/>
          </p:cNvSpPr>
          <p:nvPr/>
        </p:nvSpPr>
        <p:spPr bwMode="auto">
          <a:xfrm>
            <a:off x="-76200" y="2971800"/>
            <a:ext cx="9906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defRPr/>
            </a:pPr>
            <a:r>
              <a:rPr lang="en-US" sz="2800" b="1">
                <a:solidFill>
                  <a:srgbClr val="FFFFFF"/>
                </a:solidFill>
                <a:effectLst>
                  <a:outerShdw blurRad="50800" dist="38100" dir="2700000" algn="tl" rotWithShape="0">
                    <a:srgbClr val="000000"/>
                  </a:outerShdw>
                </a:effectLst>
                <a:latin typeface="Arial"/>
                <a:ea typeface="+mn-ea"/>
                <a:cs typeface="Arial"/>
              </a:rPr>
              <a:t>605</a:t>
            </a:r>
          </a:p>
        </p:txBody>
      </p:sp>
      <p:sp>
        <p:nvSpPr>
          <p:cNvPr id="119820" name="Rectangle 1036"/>
          <p:cNvSpPr>
            <a:spLocks noChangeArrowheads="1"/>
          </p:cNvSpPr>
          <p:nvPr/>
        </p:nvSpPr>
        <p:spPr bwMode="auto">
          <a:xfrm>
            <a:off x="4038600" y="18669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chemeClr val="accent2"/>
              </a:buClr>
              <a:buSzPct val="110000"/>
              <a:defRPr/>
            </a:pPr>
            <a:r>
              <a:rPr lang="ja-JP" altLang="en-US" sz="2800">
                <a:latin typeface="Arial"/>
                <a:ea typeface="Osaka" charset="0"/>
                <a:cs typeface="Arial"/>
              </a:rPr>
              <a:t>哈该</a:t>
            </a:r>
            <a:endParaRPr lang="en-US" sz="2800">
              <a:solidFill>
                <a:srgbClr val="FFFFFF"/>
              </a:solidFill>
              <a:latin typeface="Arial"/>
              <a:ea typeface="Osaka" charset="0"/>
              <a:cs typeface="Arial"/>
            </a:endParaRPr>
          </a:p>
        </p:txBody>
      </p:sp>
      <p:sp>
        <p:nvSpPr>
          <p:cNvPr id="119821" name="Rectangle 1037"/>
          <p:cNvSpPr>
            <a:spLocks noChangeArrowheads="1"/>
          </p:cNvSpPr>
          <p:nvPr/>
        </p:nvSpPr>
        <p:spPr bwMode="auto">
          <a:xfrm>
            <a:off x="4038600" y="2286000"/>
            <a:ext cx="19050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chemeClr val="accent2"/>
              </a:buClr>
              <a:buSzPct val="110000"/>
              <a:defRPr/>
            </a:pPr>
            <a:r>
              <a:rPr lang="ja-JP" altLang="en-US" sz="2800">
                <a:latin typeface="Arial"/>
                <a:ea typeface="Osaka" charset="0"/>
                <a:cs typeface="Arial"/>
              </a:rPr>
              <a:t>撒迦利亚</a:t>
            </a:r>
            <a:endParaRPr lang="en-US" sz="2800">
              <a:solidFill>
                <a:srgbClr val="FFFFFF"/>
              </a:solidFill>
              <a:latin typeface="Arial"/>
              <a:ea typeface="Osaka" charset="0"/>
              <a:cs typeface="Arial"/>
            </a:endParaRPr>
          </a:p>
        </p:txBody>
      </p:sp>
      <p:sp>
        <p:nvSpPr>
          <p:cNvPr id="119822" name="Rectangle 1038"/>
          <p:cNvSpPr>
            <a:spLocks noChangeArrowheads="1"/>
          </p:cNvSpPr>
          <p:nvPr/>
        </p:nvSpPr>
        <p:spPr bwMode="auto">
          <a:xfrm>
            <a:off x="7467600" y="2247900"/>
            <a:ext cx="1447800" cy="4953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defRPr/>
            </a:pPr>
            <a:r>
              <a:rPr lang="ja-JP" altLang="en-US" sz="2800">
                <a:latin typeface="Arial"/>
                <a:ea typeface="Osaka" charset="0"/>
                <a:cs typeface="Arial"/>
              </a:rPr>
              <a:t>玛拉基</a:t>
            </a:r>
            <a:endParaRPr lang="en-US" sz="2800">
              <a:solidFill>
                <a:srgbClr val="FFFFFF"/>
              </a:solidFill>
              <a:latin typeface="Arial"/>
              <a:ea typeface="Osaka" charset="0"/>
              <a:cs typeface="Arial"/>
            </a:endParaRPr>
          </a:p>
        </p:txBody>
      </p:sp>
      <p:sp>
        <p:nvSpPr>
          <p:cNvPr id="119823" name="Rectangle 1039"/>
          <p:cNvSpPr>
            <a:spLocks noChangeArrowheads="1"/>
          </p:cNvSpPr>
          <p:nvPr/>
        </p:nvSpPr>
        <p:spPr bwMode="auto">
          <a:xfrm>
            <a:off x="3962400" y="2971800"/>
            <a:ext cx="8382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defRPr/>
            </a:pPr>
            <a:r>
              <a:rPr lang="en-US" sz="2800" b="1">
                <a:solidFill>
                  <a:srgbClr val="FFFFFF"/>
                </a:solidFill>
                <a:effectLst>
                  <a:outerShdw blurRad="50800" dist="38100" dir="2700000" algn="tl" rotWithShape="0">
                    <a:srgbClr val="000000"/>
                  </a:outerShdw>
                </a:effectLst>
                <a:latin typeface="Arial"/>
                <a:ea typeface="+mn-ea"/>
                <a:cs typeface="Arial"/>
              </a:rPr>
              <a:t>520</a:t>
            </a:r>
          </a:p>
        </p:txBody>
      </p:sp>
      <p:sp>
        <p:nvSpPr>
          <p:cNvPr id="118802" name="Rectangle 1040"/>
          <p:cNvSpPr>
            <a:spLocks noChangeArrowheads="1"/>
          </p:cNvSpPr>
          <p:nvPr/>
        </p:nvSpPr>
        <p:spPr bwMode="auto">
          <a:xfrm>
            <a:off x="1403350" y="6237288"/>
            <a:ext cx="2209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ja-JP" altLang="en-US" sz="2800" dirty="0">
                <a:latin typeface="Arial"/>
                <a:ea typeface="Osaka" charset="0"/>
                <a:cs typeface="Arial"/>
              </a:rPr>
              <a:t>寺庙工作 </a:t>
            </a:r>
          </a:p>
        </p:txBody>
      </p:sp>
      <p:sp>
        <p:nvSpPr>
          <p:cNvPr id="119825" name="Rectangle 1041"/>
          <p:cNvSpPr>
            <a:spLocks noChangeArrowheads="1"/>
          </p:cNvSpPr>
          <p:nvPr/>
        </p:nvSpPr>
        <p:spPr bwMode="auto">
          <a:xfrm>
            <a:off x="7053263" y="5105400"/>
            <a:ext cx="1304925"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chemeClr val="accent2"/>
              </a:buClr>
              <a:buSzPct val="110000"/>
              <a:defRPr/>
            </a:pPr>
            <a:r>
              <a:rPr lang="ja-JP" altLang="en-US" sz="2800">
                <a:latin typeface="Arial"/>
                <a:ea typeface="Osaka" charset="0"/>
                <a:cs typeface="Arial"/>
              </a:rPr>
              <a:t>以斯拉</a:t>
            </a:r>
            <a:endParaRPr lang="en-US" sz="2800">
              <a:solidFill>
                <a:srgbClr val="FFFFFF"/>
              </a:solidFill>
              <a:latin typeface="Arial"/>
              <a:ea typeface="Osaka" charset="0"/>
              <a:cs typeface="Arial"/>
            </a:endParaRPr>
          </a:p>
        </p:txBody>
      </p:sp>
      <p:sp>
        <p:nvSpPr>
          <p:cNvPr id="119826" name="Rectangle 1042"/>
          <p:cNvSpPr>
            <a:spLocks noChangeArrowheads="1"/>
          </p:cNvSpPr>
          <p:nvPr/>
        </p:nvSpPr>
        <p:spPr bwMode="auto">
          <a:xfrm>
            <a:off x="7543800" y="55626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chemeClr val="accent2"/>
              </a:buClr>
              <a:buSzPct val="110000"/>
              <a:defRPr/>
            </a:pPr>
            <a:r>
              <a:rPr lang="ja-JP" altLang="en-US" sz="2800">
                <a:latin typeface="Arial"/>
                <a:ea typeface="Osaka" charset="0"/>
                <a:cs typeface="Arial"/>
              </a:rPr>
              <a:t>尼希米</a:t>
            </a:r>
            <a:endParaRPr lang="en-US" sz="2800">
              <a:solidFill>
                <a:srgbClr val="FFFFFF"/>
              </a:solidFill>
              <a:latin typeface="Arial"/>
              <a:ea typeface="Osaka" charset="0"/>
              <a:cs typeface="Arial"/>
            </a:endParaRPr>
          </a:p>
        </p:txBody>
      </p:sp>
      <p:sp>
        <p:nvSpPr>
          <p:cNvPr id="118805" name="Rectangle 1043"/>
          <p:cNvSpPr>
            <a:spLocks noChangeArrowheads="1"/>
          </p:cNvSpPr>
          <p:nvPr/>
        </p:nvSpPr>
        <p:spPr bwMode="auto">
          <a:xfrm>
            <a:off x="2667000" y="3505200"/>
            <a:ext cx="914400" cy="13716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lang="en-US">
              <a:solidFill>
                <a:schemeClr val="accent2"/>
              </a:solidFill>
              <a:latin typeface="Arial"/>
              <a:ea typeface="Osaka" charset="0"/>
              <a:cs typeface="Arial"/>
            </a:endParaRPr>
          </a:p>
        </p:txBody>
      </p:sp>
      <p:sp>
        <p:nvSpPr>
          <p:cNvPr id="118806" name="Rectangle 1044"/>
          <p:cNvSpPr>
            <a:spLocks noChangeArrowheads="1"/>
          </p:cNvSpPr>
          <p:nvPr/>
        </p:nvSpPr>
        <p:spPr bwMode="auto">
          <a:xfrm>
            <a:off x="4267200" y="3505200"/>
            <a:ext cx="914400" cy="13716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lang="en-US">
              <a:solidFill>
                <a:schemeClr val="accent2"/>
              </a:solidFill>
              <a:latin typeface="Arial"/>
              <a:ea typeface="Osaka" charset="0"/>
              <a:cs typeface="Arial"/>
            </a:endParaRPr>
          </a:p>
        </p:txBody>
      </p:sp>
      <p:sp>
        <p:nvSpPr>
          <p:cNvPr id="118807" name="Rectangle 1045"/>
          <p:cNvSpPr>
            <a:spLocks noChangeArrowheads="1"/>
          </p:cNvSpPr>
          <p:nvPr/>
        </p:nvSpPr>
        <p:spPr bwMode="auto">
          <a:xfrm>
            <a:off x="685800" y="6248400"/>
            <a:ext cx="609600" cy="457200"/>
          </a:xfrm>
          <a:prstGeom prst="rect">
            <a:avLst/>
          </a:prstGeom>
          <a:solidFill>
            <a:srgbClr val="FF8000"/>
          </a:soli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eaLnBrk="0" hangingPunct="0">
              <a:defRPr/>
            </a:pPr>
            <a:endParaRPr lang="en-US">
              <a:solidFill>
                <a:schemeClr val="accent2"/>
              </a:solidFill>
              <a:latin typeface="Arial"/>
              <a:ea typeface="Osaka" charset="0"/>
              <a:cs typeface="Arial"/>
            </a:endParaRPr>
          </a:p>
        </p:txBody>
      </p:sp>
      <p:sp>
        <p:nvSpPr>
          <p:cNvPr id="119830" name="Rectangle 1046"/>
          <p:cNvSpPr>
            <a:spLocks noChangeArrowheads="1"/>
          </p:cNvSpPr>
          <p:nvPr/>
        </p:nvSpPr>
        <p:spPr bwMode="auto">
          <a:xfrm>
            <a:off x="2667000" y="5105400"/>
            <a:ext cx="1828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chemeClr val="accent2"/>
              </a:buClr>
              <a:buSzPct val="110000"/>
              <a:defRPr/>
            </a:pPr>
            <a:r>
              <a:rPr lang="ja-JP" altLang="en-US" sz="2800">
                <a:latin typeface="Arial"/>
                <a:ea typeface="Osaka" charset="0"/>
                <a:cs typeface="Arial"/>
              </a:rPr>
              <a:t>所罗巴伯</a:t>
            </a:r>
            <a:endParaRPr lang="en-US" sz="2800">
              <a:solidFill>
                <a:srgbClr val="FFFFFF"/>
              </a:solidFill>
              <a:latin typeface="Arial"/>
              <a:ea typeface="Osaka" charset="0"/>
              <a:cs typeface="Arial"/>
            </a:endParaRPr>
          </a:p>
        </p:txBody>
      </p:sp>
      <p:sp>
        <p:nvSpPr>
          <p:cNvPr id="119831" name="Rectangle 1047"/>
          <p:cNvSpPr>
            <a:spLocks noChangeArrowheads="1"/>
          </p:cNvSpPr>
          <p:nvPr/>
        </p:nvSpPr>
        <p:spPr bwMode="auto">
          <a:xfrm>
            <a:off x="7543800" y="2971800"/>
            <a:ext cx="16002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defRPr/>
            </a:pPr>
            <a:r>
              <a:rPr lang="en-US" sz="2800" b="1">
                <a:solidFill>
                  <a:srgbClr val="FFFFFF"/>
                </a:solidFill>
                <a:effectLst>
                  <a:outerShdw blurRad="50800" dist="38100" dir="2700000" algn="tl" rotWithShape="0">
                    <a:srgbClr val="000000"/>
                  </a:outerShdw>
                </a:effectLst>
                <a:latin typeface="Arial"/>
                <a:ea typeface="+mn-ea"/>
                <a:cs typeface="Arial"/>
              </a:rPr>
              <a:t>444-425</a:t>
            </a:r>
          </a:p>
        </p:txBody>
      </p:sp>
      <p:sp>
        <p:nvSpPr>
          <p:cNvPr id="119832" name="Rectangle 1048"/>
          <p:cNvSpPr>
            <a:spLocks noChangeArrowheads="1"/>
          </p:cNvSpPr>
          <p:nvPr/>
        </p:nvSpPr>
        <p:spPr bwMode="auto">
          <a:xfrm>
            <a:off x="5572125" y="5105400"/>
            <a:ext cx="1438275"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chemeClr val="accent2"/>
              </a:buClr>
              <a:buSzPct val="110000"/>
              <a:defRPr/>
            </a:pPr>
            <a:r>
              <a:rPr lang="ja-JP" altLang="en-US" sz="2800">
                <a:latin typeface="Arial"/>
                <a:ea typeface="Osaka" charset="0"/>
                <a:cs typeface="Arial"/>
              </a:rPr>
              <a:t>以斯帖</a:t>
            </a:r>
            <a:endParaRPr lang="en-US" sz="2800">
              <a:solidFill>
                <a:srgbClr val="FFFFFF"/>
              </a:solidFill>
              <a:latin typeface="Arial"/>
              <a:ea typeface="Osaka" charset="0"/>
              <a:cs typeface="Arial"/>
            </a:endParaRPr>
          </a:p>
        </p:txBody>
      </p:sp>
      <p:sp>
        <p:nvSpPr>
          <p:cNvPr id="119833" name="Rectangle 1049"/>
          <p:cNvSpPr>
            <a:spLocks noChangeArrowheads="1"/>
          </p:cNvSpPr>
          <p:nvPr/>
        </p:nvSpPr>
        <p:spPr bwMode="auto">
          <a:xfrm>
            <a:off x="5638800" y="2971800"/>
            <a:ext cx="1600200" cy="457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buClr>
                <a:schemeClr val="accent2"/>
              </a:buClr>
              <a:buSzPct val="110000"/>
              <a:defRPr/>
            </a:pPr>
            <a:r>
              <a:rPr lang="en-US" sz="2800" b="1">
                <a:solidFill>
                  <a:srgbClr val="FFFFFF"/>
                </a:solidFill>
                <a:effectLst>
                  <a:outerShdw blurRad="50800" dist="38100" dir="2700000" algn="tl" rotWithShape="0">
                    <a:srgbClr val="000000"/>
                  </a:outerShdw>
                </a:effectLst>
                <a:latin typeface="Arial"/>
                <a:ea typeface="+mn-ea"/>
                <a:cs typeface="Arial"/>
              </a:rPr>
              <a:t>483-473</a:t>
            </a:r>
          </a:p>
        </p:txBody>
      </p:sp>
      <p:sp>
        <p:nvSpPr>
          <p:cNvPr id="118812" name="Rectangle 1050"/>
          <p:cNvSpPr>
            <a:spLocks noChangeArrowheads="1"/>
          </p:cNvSpPr>
          <p:nvPr/>
        </p:nvSpPr>
        <p:spPr bwMode="auto">
          <a:xfrm>
            <a:off x="228600" y="1981200"/>
            <a:ext cx="16764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chemeClr val="accent2"/>
              </a:buClr>
              <a:buSzPct val="110000"/>
              <a:defRPr/>
            </a:pPr>
            <a:r>
              <a:rPr lang="ja-JP" altLang="en-US" sz="2800">
                <a:latin typeface="Arial"/>
                <a:ea typeface="Osaka" charset="0"/>
                <a:cs typeface="Arial"/>
              </a:rPr>
              <a:t>先知</a:t>
            </a:r>
            <a:r>
              <a:rPr lang="en-US" altLang="ja-JP" sz="2800" b="1" i="1">
                <a:solidFill>
                  <a:srgbClr val="FFFFFF"/>
                </a:solidFill>
                <a:latin typeface="Arial"/>
                <a:ea typeface="Osaka" charset="0"/>
                <a:cs typeface="Arial"/>
              </a:rPr>
              <a:t>:</a:t>
            </a:r>
            <a:endParaRPr lang="en-US" sz="2800" b="1" i="1">
              <a:solidFill>
                <a:srgbClr val="FFFFFF"/>
              </a:solidFill>
              <a:latin typeface="Arial"/>
              <a:ea typeface="Osaka" charset="0"/>
              <a:cs typeface="Arial"/>
            </a:endParaRPr>
          </a:p>
        </p:txBody>
      </p:sp>
      <p:sp>
        <p:nvSpPr>
          <p:cNvPr id="118813" name="Rectangle 1051"/>
          <p:cNvSpPr>
            <a:spLocks noChangeArrowheads="1"/>
          </p:cNvSpPr>
          <p:nvPr/>
        </p:nvSpPr>
        <p:spPr bwMode="auto">
          <a:xfrm>
            <a:off x="228600" y="5219700"/>
            <a:ext cx="1828800" cy="457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buClr>
                <a:schemeClr val="accent2"/>
              </a:buClr>
              <a:buSzPct val="110000"/>
              <a:defRPr/>
            </a:pPr>
            <a:r>
              <a:rPr lang="ja-JP" altLang="en-US" sz="2800">
                <a:latin typeface="Arial"/>
                <a:ea typeface="Osaka" charset="0"/>
                <a:cs typeface="Arial"/>
              </a:rPr>
              <a:t>其他</a:t>
            </a:r>
            <a:r>
              <a:rPr lang="en-US" altLang="ja-JP" sz="2800" b="1" i="1">
                <a:solidFill>
                  <a:srgbClr val="FFFFFF"/>
                </a:solidFill>
                <a:latin typeface="Arial"/>
                <a:ea typeface="Osaka" charset="0"/>
                <a:cs typeface="Arial"/>
              </a:rPr>
              <a:t>:</a:t>
            </a:r>
            <a:endParaRPr lang="en-US" sz="2800" b="1" i="1">
              <a:solidFill>
                <a:srgbClr val="FFFFFF"/>
              </a:solidFill>
              <a:latin typeface="Arial"/>
              <a:ea typeface="Osaka" charset="0"/>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9819"/>
                                        </p:tgtEl>
                                        <p:attrNameLst>
                                          <p:attrName>style.visibility</p:attrName>
                                        </p:attrNameLst>
                                      </p:cBhvr>
                                      <p:to>
                                        <p:strVal val="visible"/>
                                      </p:to>
                                    </p:set>
                                    <p:anim calcmode="lin" valueType="num">
                                      <p:cBhvr additive="base">
                                        <p:cTn id="7" dur="500" fill="hold"/>
                                        <p:tgtEl>
                                          <p:spTgt spid="119819"/>
                                        </p:tgtEl>
                                        <p:attrNameLst>
                                          <p:attrName>ppt_x</p:attrName>
                                        </p:attrNameLst>
                                      </p:cBhvr>
                                      <p:tavLst>
                                        <p:tav tm="0">
                                          <p:val>
                                            <p:strVal val="0-#ppt_w/2"/>
                                          </p:val>
                                        </p:tav>
                                        <p:tav tm="100000">
                                          <p:val>
                                            <p:strVal val="#ppt_x"/>
                                          </p:val>
                                        </p:tav>
                                      </p:tavLst>
                                    </p:anim>
                                    <p:anim calcmode="lin" valueType="num">
                                      <p:cBhvr additive="base">
                                        <p:cTn id="8" dur="500" fill="hold"/>
                                        <p:tgtEl>
                                          <p:spTgt spid="11981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9814"/>
                                        </p:tgtEl>
                                        <p:attrNameLst>
                                          <p:attrName>style.visibility</p:attrName>
                                        </p:attrNameLst>
                                      </p:cBhvr>
                                      <p:to>
                                        <p:strVal val="visible"/>
                                      </p:to>
                                    </p:set>
                                    <p:anim calcmode="lin" valueType="num">
                                      <p:cBhvr additive="base">
                                        <p:cTn id="13" dur="500" fill="hold"/>
                                        <p:tgtEl>
                                          <p:spTgt spid="119814"/>
                                        </p:tgtEl>
                                        <p:attrNameLst>
                                          <p:attrName>ppt_x</p:attrName>
                                        </p:attrNameLst>
                                      </p:cBhvr>
                                      <p:tavLst>
                                        <p:tav tm="0">
                                          <p:val>
                                            <p:strVal val="0-#ppt_w/2"/>
                                          </p:val>
                                        </p:tav>
                                        <p:tav tm="100000">
                                          <p:val>
                                            <p:strVal val="#ppt_x"/>
                                          </p:val>
                                        </p:tav>
                                      </p:tavLst>
                                    </p:anim>
                                    <p:anim calcmode="lin" valueType="num">
                                      <p:cBhvr additive="base">
                                        <p:cTn id="14" dur="500" fill="hold"/>
                                        <p:tgtEl>
                                          <p:spTgt spid="11981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9816"/>
                                        </p:tgtEl>
                                        <p:attrNameLst>
                                          <p:attrName>style.visibility</p:attrName>
                                        </p:attrNameLst>
                                      </p:cBhvr>
                                      <p:to>
                                        <p:strVal val="visible"/>
                                      </p:to>
                                    </p:set>
                                    <p:anim calcmode="lin" valueType="num">
                                      <p:cBhvr additive="base">
                                        <p:cTn id="19" dur="500" fill="hold"/>
                                        <p:tgtEl>
                                          <p:spTgt spid="119816"/>
                                        </p:tgtEl>
                                        <p:attrNameLst>
                                          <p:attrName>ppt_x</p:attrName>
                                        </p:attrNameLst>
                                      </p:cBhvr>
                                      <p:tavLst>
                                        <p:tav tm="0">
                                          <p:val>
                                            <p:strVal val="0-#ppt_w/2"/>
                                          </p:val>
                                        </p:tav>
                                        <p:tav tm="100000">
                                          <p:val>
                                            <p:strVal val="#ppt_x"/>
                                          </p:val>
                                        </p:tav>
                                      </p:tavLst>
                                    </p:anim>
                                    <p:anim calcmode="lin" valueType="num">
                                      <p:cBhvr additive="base">
                                        <p:cTn id="20" dur="500" fill="hold"/>
                                        <p:tgtEl>
                                          <p:spTgt spid="119816"/>
                                        </p:tgtEl>
                                        <p:attrNameLst>
                                          <p:attrName>ppt_y</p:attrName>
                                        </p:attrNameLst>
                                      </p:cBhvr>
                                      <p:tavLst>
                                        <p:tav tm="0">
                                          <p:val>
                                            <p:strVal val="#ppt_y"/>
                                          </p:val>
                                        </p:tav>
                                        <p:tav tm="100000">
                                          <p:val>
                                            <p:strVal val="#ppt_y"/>
                                          </p:val>
                                        </p:tav>
                                      </p:tavLst>
                                    </p:anim>
                                  </p:childTnLst>
                                </p:cTn>
                              </p:par>
                            </p:childTnLst>
                          </p:cTn>
                        </p:par>
                        <p:par>
                          <p:cTn id="21" fill="hold" nodeType="afterGroup">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119830"/>
                                        </p:tgtEl>
                                        <p:attrNameLst>
                                          <p:attrName>style.visibility</p:attrName>
                                        </p:attrNameLst>
                                      </p:cBhvr>
                                      <p:to>
                                        <p:strVal val="visible"/>
                                      </p:to>
                                    </p:set>
                                    <p:anim calcmode="lin" valueType="num">
                                      <p:cBhvr additive="base">
                                        <p:cTn id="24" dur="500" fill="hold"/>
                                        <p:tgtEl>
                                          <p:spTgt spid="119830"/>
                                        </p:tgtEl>
                                        <p:attrNameLst>
                                          <p:attrName>ppt_x</p:attrName>
                                        </p:attrNameLst>
                                      </p:cBhvr>
                                      <p:tavLst>
                                        <p:tav tm="0">
                                          <p:val>
                                            <p:strVal val="0-#ppt_w/2"/>
                                          </p:val>
                                        </p:tav>
                                        <p:tav tm="100000">
                                          <p:val>
                                            <p:strVal val="#ppt_x"/>
                                          </p:val>
                                        </p:tav>
                                      </p:tavLst>
                                    </p:anim>
                                    <p:anim calcmode="lin" valueType="num">
                                      <p:cBhvr additive="base">
                                        <p:cTn id="25" dur="500" fill="hold"/>
                                        <p:tgtEl>
                                          <p:spTgt spid="119830"/>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9817"/>
                                        </p:tgtEl>
                                        <p:attrNameLst>
                                          <p:attrName>style.visibility</p:attrName>
                                        </p:attrNameLst>
                                      </p:cBhvr>
                                      <p:to>
                                        <p:strVal val="visible"/>
                                      </p:to>
                                    </p:set>
                                    <p:anim calcmode="lin" valueType="num">
                                      <p:cBhvr additive="base">
                                        <p:cTn id="30" dur="500" fill="hold"/>
                                        <p:tgtEl>
                                          <p:spTgt spid="119817"/>
                                        </p:tgtEl>
                                        <p:attrNameLst>
                                          <p:attrName>ppt_x</p:attrName>
                                        </p:attrNameLst>
                                      </p:cBhvr>
                                      <p:tavLst>
                                        <p:tav tm="0">
                                          <p:val>
                                            <p:strVal val="0-#ppt_w/2"/>
                                          </p:val>
                                        </p:tav>
                                        <p:tav tm="100000">
                                          <p:val>
                                            <p:strVal val="#ppt_x"/>
                                          </p:val>
                                        </p:tav>
                                      </p:tavLst>
                                    </p:anim>
                                    <p:anim calcmode="lin" valueType="num">
                                      <p:cBhvr additive="base">
                                        <p:cTn id="31" dur="500" fill="hold"/>
                                        <p:tgtEl>
                                          <p:spTgt spid="119817"/>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19823"/>
                                        </p:tgtEl>
                                        <p:attrNameLst>
                                          <p:attrName>style.visibility</p:attrName>
                                        </p:attrNameLst>
                                      </p:cBhvr>
                                      <p:to>
                                        <p:strVal val="visible"/>
                                      </p:to>
                                    </p:set>
                                    <p:anim calcmode="lin" valueType="num">
                                      <p:cBhvr additive="base">
                                        <p:cTn id="36" dur="500" fill="hold"/>
                                        <p:tgtEl>
                                          <p:spTgt spid="119823"/>
                                        </p:tgtEl>
                                        <p:attrNameLst>
                                          <p:attrName>ppt_x</p:attrName>
                                        </p:attrNameLst>
                                      </p:cBhvr>
                                      <p:tavLst>
                                        <p:tav tm="0">
                                          <p:val>
                                            <p:strVal val="0-#ppt_w/2"/>
                                          </p:val>
                                        </p:tav>
                                        <p:tav tm="100000">
                                          <p:val>
                                            <p:strVal val="#ppt_x"/>
                                          </p:val>
                                        </p:tav>
                                      </p:tavLst>
                                    </p:anim>
                                    <p:anim calcmode="lin" valueType="num">
                                      <p:cBhvr additive="base">
                                        <p:cTn id="37" dur="500" fill="hold"/>
                                        <p:tgtEl>
                                          <p:spTgt spid="119823"/>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500"/>
                            </p:stCondLst>
                            <p:childTnLst>
                              <p:par>
                                <p:cTn id="39" presetID="2" presetClass="entr" presetSubtype="8" fill="hold" grpId="0" nodeType="afterEffect">
                                  <p:stCondLst>
                                    <p:cond delay="0"/>
                                  </p:stCondLst>
                                  <p:childTnLst>
                                    <p:set>
                                      <p:cBhvr>
                                        <p:cTn id="40" dur="1" fill="hold">
                                          <p:stCondLst>
                                            <p:cond delay="0"/>
                                          </p:stCondLst>
                                        </p:cTn>
                                        <p:tgtEl>
                                          <p:spTgt spid="119820"/>
                                        </p:tgtEl>
                                        <p:attrNameLst>
                                          <p:attrName>style.visibility</p:attrName>
                                        </p:attrNameLst>
                                      </p:cBhvr>
                                      <p:to>
                                        <p:strVal val="visible"/>
                                      </p:to>
                                    </p:set>
                                    <p:anim calcmode="lin" valueType="num">
                                      <p:cBhvr additive="base">
                                        <p:cTn id="41" dur="500" fill="hold"/>
                                        <p:tgtEl>
                                          <p:spTgt spid="119820"/>
                                        </p:tgtEl>
                                        <p:attrNameLst>
                                          <p:attrName>ppt_x</p:attrName>
                                        </p:attrNameLst>
                                      </p:cBhvr>
                                      <p:tavLst>
                                        <p:tav tm="0">
                                          <p:val>
                                            <p:strVal val="0-#ppt_w/2"/>
                                          </p:val>
                                        </p:tav>
                                        <p:tav tm="100000">
                                          <p:val>
                                            <p:strVal val="#ppt_x"/>
                                          </p:val>
                                        </p:tav>
                                      </p:tavLst>
                                    </p:anim>
                                    <p:anim calcmode="lin" valueType="num">
                                      <p:cBhvr additive="base">
                                        <p:cTn id="42" dur="500" fill="hold"/>
                                        <p:tgtEl>
                                          <p:spTgt spid="119820"/>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1000"/>
                            </p:stCondLst>
                            <p:childTnLst>
                              <p:par>
                                <p:cTn id="44" presetID="2" presetClass="entr" presetSubtype="8" fill="hold" grpId="0" nodeType="afterEffect">
                                  <p:stCondLst>
                                    <p:cond delay="0"/>
                                  </p:stCondLst>
                                  <p:childTnLst>
                                    <p:set>
                                      <p:cBhvr>
                                        <p:cTn id="45" dur="1" fill="hold">
                                          <p:stCondLst>
                                            <p:cond delay="0"/>
                                          </p:stCondLst>
                                        </p:cTn>
                                        <p:tgtEl>
                                          <p:spTgt spid="119821"/>
                                        </p:tgtEl>
                                        <p:attrNameLst>
                                          <p:attrName>style.visibility</p:attrName>
                                        </p:attrNameLst>
                                      </p:cBhvr>
                                      <p:to>
                                        <p:strVal val="visible"/>
                                      </p:to>
                                    </p:set>
                                    <p:anim calcmode="lin" valueType="num">
                                      <p:cBhvr additive="base">
                                        <p:cTn id="46" dur="500" fill="hold"/>
                                        <p:tgtEl>
                                          <p:spTgt spid="119821"/>
                                        </p:tgtEl>
                                        <p:attrNameLst>
                                          <p:attrName>ppt_x</p:attrName>
                                        </p:attrNameLst>
                                      </p:cBhvr>
                                      <p:tavLst>
                                        <p:tav tm="0">
                                          <p:val>
                                            <p:strVal val="0-#ppt_w/2"/>
                                          </p:val>
                                        </p:tav>
                                        <p:tav tm="100000">
                                          <p:val>
                                            <p:strVal val="#ppt_x"/>
                                          </p:val>
                                        </p:tav>
                                      </p:tavLst>
                                    </p:anim>
                                    <p:anim calcmode="lin" valueType="num">
                                      <p:cBhvr additive="base">
                                        <p:cTn id="47" dur="500" fill="hold"/>
                                        <p:tgtEl>
                                          <p:spTgt spid="119821"/>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119818"/>
                                        </p:tgtEl>
                                        <p:attrNameLst>
                                          <p:attrName>style.visibility</p:attrName>
                                        </p:attrNameLst>
                                      </p:cBhvr>
                                      <p:to>
                                        <p:strVal val="visible"/>
                                      </p:to>
                                    </p:set>
                                    <p:anim calcmode="lin" valueType="num">
                                      <p:cBhvr additive="base">
                                        <p:cTn id="52" dur="500" fill="hold"/>
                                        <p:tgtEl>
                                          <p:spTgt spid="119818"/>
                                        </p:tgtEl>
                                        <p:attrNameLst>
                                          <p:attrName>ppt_x</p:attrName>
                                        </p:attrNameLst>
                                      </p:cBhvr>
                                      <p:tavLst>
                                        <p:tav tm="0">
                                          <p:val>
                                            <p:strVal val="0-#ppt_w/2"/>
                                          </p:val>
                                        </p:tav>
                                        <p:tav tm="100000">
                                          <p:val>
                                            <p:strVal val="#ppt_x"/>
                                          </p:val>
                                        </p:tav>
                                      </p:tavLst>
                                    </p:anim>
                                    <p:anim calcmode="lin" valueType="num">
                                      <p:cBhvr additive="base">
                                        <p:cTn id="53" dur="500" fill="hold"/>
                                        <p:tgtEl>
                                          <p:spTgt spid="119818"/>
                                        </p:tgtEl>
                                        <p:attrNameLst>
                                          <p:attrName>ppt_y</p:attrName>
                                        </p:attrNameLst>
                                      </p:cBhvr>
                                      <p:tavLst>
                                        <p:tav tm="0">
                                          <p:val>
                                            <p:strVal val="#ppt_y"/>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2" presetClass="entr" presetSubtype="8" fill="hold" grpId="0" nodeType="clickEffect">
                                  <p:stCondLst>
                                    <p:cond delay="0"/>
                                  </p:stCondLst>
                                  <p:childTnLst>
                                    <p:set>
                                      <p:cBhvr>
                                        <p:cTn id="57" dur="1" fill="hold">
                                          <p:stCondLst>
                                            <p:cond delay="0"/>
                                          </p:stCondLst>
                                        </p:cTn>
                                        <p:tgtEl>
                                          <p:spTgt spid="119833"/>
                                        </p:tgtEl>
                                        <p:attrNameLst>
                                          <p:attrName>style.visibility</p:attrName>
                                        </p:attrNameLst>
                                      </p:cBhvr>
                                      <p:to>
                                        <p:strVal val="visible"/>
                                      </p:to>
                                    </p:set>
                                    <p:anim calcmode="lin" valueType="num">
                                      <p:cBhvr additive="base">
                                        <p:cTn id="58" dur="500" fill="hold"/>
                                        <p:tgtEl>
                                          <p:spTgt spid="119833"/>
                                        </p:tgtEl>
                                        <p:attrNameLst>
                                          <p:attrName>ppt_x</p:attrName>
                                        </p:attrNameLst>
                                      </p:cBhvr>
                                      <p:tavLst>
                                        <p:tav tm="0">
                                          <p:val>
                                            <p:strVal val="0-#ppt_w/2"/>
                                          </p:val>
                                        </p:tav>
                                        <p:tav tm="100000">
                                          <p:val>
                                            <p:strVal val="#ppt_x"/>
                                          </p:val>
                                        </p:tav>
                                      </p:tavLst>
                                    </p:anim>
                                    <p:anim calcmode="lin" valueType="num">
                                      <p:cBhvr additive="base">
                                        <p:cTn id="59" dur="500" fill="hold"/>
                                        <p:tgtEl>
                                          <p:spTgt spid="119833"/>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500"/>
                            </p:stCondLst>
                            <p:childTnLst>
                              <p:par>
                                <p:cTn id="61" presetID="2" presetClass="entr" presetSubtype="8" fill="hold" grpId="0" nodeType="afterEffect">
                                  <p:stCondLst>
                                    <p:cond delay="0"/>
                                  </p:stCondLst>
                                  <p:childTnLst>
                                    <p:set>
                                      <p:cBhvr>
                                        <p:cTn id="62" dur="1" fill="hold">
                                          <p:stCondLst>
                                            <p:cond delay="0"/>
                                          </p:stCondLst>
                                        </p:cTn>
                                        <p:tgtEl>
                                          <p:spTgt spid="119832"/>
                                        </p:tgtEl>
                                        <p:attrNameLst>
                                          <p:attrName>style.visibility</p:attrName>
                                        </p:attrNameLst>
                                      </p:cBhvr>
                                      <p:to>
                                        <p:strVal val="visible"/>
                                      </p:to>
                                    </p:set>
                                    <p:anim calcmode="lin" valueType="num">
                                      <p:cBhvr additive="base">
                                        <p:cTn id="63" dur="500" fill="hold"/>
                                        <p:tgtEl>
                                          <p:spTgt spid="119832"/>
                                        </p:tgtEl>
                                        <p:attrNameLst>
                                          <p:attrName>ppt_x</p:attrName>
                                        </p:attrNameLst>
                                      </p:cBhvr>
                                      <p:tavLst>
                                        <p:tav tm="0">
                                          <p:val>
                                            <p:strVal val="0-#ppt_w/2"/>
                                          </p:val>
                                        </p:tav>
                                        <p:tav tm="100000">
                                          <p:val>
                                            <p:strVal val="#ppt_x"/>
                                          </p:val>
                                        </p:tav>
                                      </p:tavLst>
                                    </p:anim>
                                    <p:anim calcmode="lin" valueType="num">
                                      <p:cBhvr additive="base">
                                        <p:cTn id="64" dur="500" fill="hold"/>
                                        <p:tgtEl>
                                          <p:spTgt spid="119832"/>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119831"/>
                                        </p:tgtEl>
                                        <p:attrNameLst>
                                          <p:attrName>style.visibility</p:attrName>
                                        </p:attrNameLst>
                                      </p:cBhvr>
                                      <p:to>
                                        <p:strVal val="visible"/>
                                      </p:to>
                                    </p:set>
                                    <p:anim calcmode="lin" valueType="num">
                                      <p:cBhvr additive="base">
                                        <p:cTn id="69" dur="500" fill="hold"/>
                                        <p:tgtEl>
                                          <p:spTgt spid="119831"/>
                                        </p:tgtEl>
                                        <p:attrNameLst>
                                          <p:attrName>ppt_x</p:attrName>
                                        </p:attrNameLst>
                                      </p:cBhvr>
                                      <p:tavLst>
                                        <p:tav tm="0">
                                          <p:val>
                                            <p:strVal val="0-#ppt_w/2"/>
                                          </p:val>
                                        </p:tav>
                                        <p:tav tm="100000">
                                          <p:val>
                                            <p:strVal val="#ppt_x"/>
                                          </p:val>
                                        </p:tav>
                                      </p:tavLst>
                                    </p:anim>
                                    <p:anim calcmode="lin" valueType="num">
                                      <p:cBhvr additive="base">
                                        <p:cTn id="70" dur="500" fill="hold"/>
                                        <p:tgtEl>
                                          <p:spTgt spid="119831"/>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 presetClass="entr" presetSubtype="8" fill="hold" grpId="0" nodeType="clickEffect">
                                  <p:stCondLst>
                                    <p:cond delay="0"/>
                                  </p:stCondLst>
                                  <p:childTnLst>
                                    <p:set>
                                      <p:cBhvr>
                                        <p:cTn id="74" dur="1" fill="hold">
                                          <p:stCondLst>
                                            <p:cond delay="0"/>
                                          </p:stCondLst>
                                        </p:cTn>
                                        <p:tgtEl>
                                          <p:spTgt spid="119825"/>
                                        </p:tgtEl>
                                        <p:attrNameLst>
                                          <p:attrName>style.visibility</p:attrName>
                                        </p:attrNameLst>
                                      </p:cBhvr>
                                      <p:to>
                                        <p:strVal val="visible"/>
                                      </p:to>
                                    </p:set>
                                    <p:anim calcmode="lin" valueType="num">
                                      <p:cBhvr additive="base">
                                        <p:cTn id="75" dur="500" fill="hold"/>
                                        <p:tgtEl>
                                          <p:spTgt spid="119825"/>
                                        </p:tgtEl>
                                        <p:attrNameLst>
                                          <p:attrName>ppt_x</p:attrName>
                                        </p:attrNameLst>
                                      </p:cBhvr>
                                      <p:tavLst>
                                        <p:tav tm="0">
                                          <p:val>
                                            <p:strVal val="0-#ppt_w/2"/>
                                          </p:val>
                                        </p:tav>
                                        <p:tav tm="100000">
                                          <p:val>
                                            <p:strVal val="#ppt_x"/>
                                          </p:val>
                                        </p:tav>
                                      </p:tavLst>
                                    </p:anim>
                                    <p:anim calcmode="lin" valueType="num">
                                      <p:cBhvr additive="base">
                                        <p:cTn id="76" dur="500" fill="hold"/>
                                        <p:tgtEl>
                                          <p:spTgt spid="119825"/>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119826"/>
                                        </p:tgtEl>
                                        <p:attrNameLst>
                                          <p:attrName>style.visibility</p:attrName>
                                        </p:attrNameLst>
                                      </p:cBhvr>
                                      <p:to>
                                        <p:strVal val="visible"/>
                                      </p:to>
                                    </p:set>
                                    <p:anim calcmode="lin" valueType="num">
                                      <p:cBhvr additive="base">
                                        <p:cTn id="81" dur="500" fill="hold"/>
                                        <p:tgtEl>
                                          <p:spTgt spid="119826"/>
                                        </p:tgtEl>
                                        <p:attrNameLst>
                                          <p:attrName>ppt_x</p:attrName>
                                        </p:attrNameLst>
                                      </p:cBhvr>
                                      <p:tavLst>
                                        <p:tav tm="0">
                                          <p:val>
                                            <p:strVal val="0-#ppt_w/2"/>
                                          </p:val>
                                        </p:tav>
                                        <p:tav tm="100000">
                                          <p:val>
                                            <p:strVal val="#ppt_x"/>
                                          </p:val>
                                        </p:tav>
                                      </p:tavLst>
                                    </p:anim>
                                    <p:anim calcmode="lin" valueType="num">
                                      <p:cBhvr additive="base">
                                        <p:cTn id="82" dur="500" fill="hold"/>
                                        <p:tgtEl>
                                          <p:spTgt spid="119826"/>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119822"/>
                                        </p:tgtEl>
                                        <p:attrNameLst>
                                          <p:attrName>style.visibility</p:attrName>
                                        </p:attrNameLst>
                                      </p:cBhvr>
                                      <p:to>
                                        <p:strVal val="visible"/>
                                      </p:to>
                                    </p:set>
                                    <p:anim calcmode="lin" valueType="num">
                                      <p:cBhvr additive="base">
                                        <p:cTn id="87" dur="500" fill="hold"/>
                                        <p:tgtEl>
                                          <p:spTgt spid="119822"/>
                                        </p:tgtEl>
                                        <p:attrNameLst>
                                          <p:attrName>ppt_x</p:attrName>
                                        </p:attrNameLst>
                                      </p:cBhvr>
                                      <p:tavLst>
                                        <p:tav tm="0">
                                          <p:val>
                                            <p:strVal val="0-#ppt_w/2"/>
                                          </p:val>
                                        </p:tav>
                                        <p:tav tm="100000">
                                          <p:val>
                                            <p:strVal val="#ppt_x"/>
                                          </p:val>
                                        </p:tav>
                                      </p:tavLst>
                                    </p:anim>
                                    <p:anim calcmode="lin" valueType="num">
                                      <p:cBhvr additive="base">
                                        <p:cTn id="88" dur="500" fill="hold"/>
                                        <p:tgtEl>
                                          <p:spTgt spid="1198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utoUpdateAnimBg="0"/>
      <p:bldP spid="119816" grpId="0" autoUpdateAnimBg="0"/>
      <p:bldP spid="119817" grpId="0" autoUpdateAnimBg="0"/>
      <p:bldP spid="119818" grpId="0" autoUpdateAnimBg="0"/>
      <p:bldP spid="119819" grpId="0" autoUpdateAnimBg="0"/>
      <p:bldP spid="119820" grpId="0" autoUpdateAnimBg="0"/>
      <p:bldP spid="119821" grpId="0" autoUpdateAnimBg="0"/>
      <p:bldP spid="119822" grpId="0" autoUpdateAnimBg="0"/>
      <p:bldP spid="119823" grpId="0" autoUpdateAnimBg="0"/>
      <p:bldP spid="119825" grpId="0" autoUpdateAnimBg="0"/>
      <p:bldP spid="119826" grpId="0" autoUpdateAnimBg="0"/>
      <p:bldP spid="119830" grpId="0" autoUpdateAnimBg="0"/>
      <p:bldP spid="119831" grpId="0" autoUpdateAnimBg="0"/>
      <p:bldP spid="119832" grpId="0" autoUpdateAnimBg="0"/>
      <p:bldP spid="119833"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76200" y="0"/>
            <a:ext cx="94488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a:noFill/>
          </a:ln>
          <a:effectLst>
            <a:outerShdw dist="35921" dir="2700000" algn="ctr" rotWithShape="0">
              <a:schemeClr val="bg2"/>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defRPr/>
            </a:pPr>
            <a:endParaRPr lang="en-US" sz="3200" b="1">
              <a:effectLst>
                <a:outerShdw blurRad="38100" dist="38100" dir="2700000" algn="tl">
                  <a:srgbClr val="000000"/>
                </a:outerShdw>
              </a:effectLst>
              <a:cs typeface="MS PGothic" charset="0"/>
            </a:endParaRPr>
          </a:p>
        </p:txBody>
      </p:sp>
      <p:grpSp>
        <p:nvGrpSpPr>
          <p:cNvPr id="245762" name="Group 4"/>
          <p:cNvGrpSpPr>
            <a:grpSpLocks/>
          </p:cNvGrpSpPr>
          <p:nvPr/>
        </p:nvGrpSpPr>
        <p:grpSpPr bwMode="auto">
          <a:xfrm>
            <a:off x="152400" y="4235450"/>
            <a:ext cx="8153400" cy="1295400"/>
            <a:chOff x="432" y="1948"/>
            <a:chExt cx="5136" cy="816"/>
          </a:xfrm>
        </p:grpSpPr>
        <p:sp>
          <p:nvSpPr>
            <p:cNvPr id="119834" name="Line 5"/>
            <p:cNvSpPr>
              <a:spLocks noChangeShapeType="1"/>
            </p:cNvSpPr>
            <p:nvPr/>
          </p:nvSpPr>
          <p:spPr bwMode="auto">
            <a:xfrm>
              <a:off x="437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S PGothic" charset="0"/>
              </a:endParaRPr>
            </a:p>
          </p:txBody>
        </p:sp>
        <p:sp>
          <p:nvSpPr>
            <p:cNvPr id="119835" name="Text Box 6"/>
            <p:cNvSpPr txBox="1">
              <a:spLocks noChangeArrowheads="1"/>
            </p:cNvSpPr>
            <p:nvPr/>
          </p:nvSpPr>
          <p:spPr bwMode="auto">
            <a:xfrm>
              <a:off x="4464" y="2476"/>
              <a:ext cx="606" cy="2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000">
                  <a:cs typeface="SimSun" charset="0"/>
                </a:rPr>
                <a:t>十二</a:t>
              </a:r>
              <a:r>
                <a:rPr lang="zh-CN" altLang="en-US" sz="2000" b="1">
                  <a:cs typeface="SimSun" charset="0"/>
                </a:rPr>
                <a:t>月</a:t>
              </a:r>
              <a:endParaRPr lang="en-US" sz="2000" b="1">
                <a:cs typeface="SimSun" charset="0"/>
              </a:endParaRPr>
            </a:p>
          </p:txBody>
        </p:sp>
        <p:sp>
          <p:nvSpPr>
            <p:cNvPr id="119836" name="Line 7"/>
            <p:cNvSpPr>
              <a:spLocks noChangeShapeType="1"/>
            </p:cNvSpPr>
            <p:nvPr/>
          </p:nvSpPr>
          <p:spPr bwMode="auto">
            <a:xfrm>
              <a:off x="513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S PGothic" charset="0"/>
              </a:endParaRPr>
            </a:p>
          </p:txBody>
        </p:sp>
        <p:sp>
          <p:nvSpPr>
            <p:cNvPr id="119837" name="Text Box 8"/>
            <p:cNvSpPr txBox="1">
              <a:spLocks noChangeArrowheads="1"/>
            </p:cNvSpPr>
            <p:nvPr/>
          </p:nvSpPr>
          <p:spPr bwMode="auto">
            <a:xfrm>
              <a:off x="1815" y="2476"/>
              <a:ext cx="798" cy="2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a:cs typeface="SimSun" charset="0"/>
                </a:rPr>
                <a:t>九</a:t>
              </a:r>
              <a:r>
                <a:rPr lang="zh-CN" altLang="en-US" b="1">
                  <a:cs typeface="SimSun" charset="0"/>
                </a:rPr>
                <a:t>月</a:t>
              </a:r>
              <a:endParaRPr lang="en-US" b="1">
                <a:cs typeface="SimSun" charset="0"/>
              </a:endParaRPr>
            </a:p>
          </p:txBody>
        </p:sp>
        <p:sp>
          <p:nvSpPr>
            <p:cNvPr id="119838" name="Line 9"/>
            <p:cNvSpPr>
              <a:spLocks noChangeShapeType="1"/>
            </p:cNvSpPr>
            <p:nvPr/>
          </p:nvSpPr>
          <p:spPr bwMode="auto">
            <a:xfrm>
              <a:off x="1746"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S PGothic" charset="0"/>
              </a:endParaRPr>
            </a:p>
          </p:txBody>
        </p:sp>
        <p:sp>
          <p:nvSpPr>
            <p:cNvPr id="119839" name="Text Box 10"/>
            <p:cNvSpPr txBox="1">
              <a:spLocks noChangeArrowheads="1"/>
            </p:cNvSpPr>
            <p:nvPr/>
          </p:nvSpPr>
          <p:spPr bwMode="auto">
            <a:xfrm>
              <a:off x="2706" y="2476"/>
              <a:ext cx="798" cy="2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a:cs typeface="SimSun" charset="0"/>
                </a:rPr>
                <a:t>十</a:t>
              </a:r>
              <a:r>
                <a:rPr lang="zh-CN" altLang="en-US" b="1">
                  <a:cs typeface="SimSun" charset="0"/>
                </a:rPr>
                <a:t>月</a:t>
              </a:r>
              <a:endParaRPr lang="en-US" b="1">
                <a:cs typeface="SimSun" charset="0"/>
              </a:endParaRPr>
            </a:p>
          </p:txBody>
        </p:sp>
        <p:sp>
          <p:nvSpPr>
            <p:cNvPr id="119840" name="Line 11"/>
            <p:cNvSpPr>
              <a:spLocks noChangeShapeType="1"/>
            </p:cNvSpPr>
            <p:nvPr/>
          </p:nvSpPr>
          <p:spPr bwMode="auto">
            <a:xfrm>
              <a:off x="2665"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S PGothic" charset="0"/>
              </a:endParaRPr>
            </a:p>
          </p:txBody>
        </p:sp>
        <p:sp>
          <p:nvSpPr>
            <p:cNvPr id="119841" name="Text Box 12"/>
            <p:cNvSpPr txBox="1">
              <a:spLocks noChangeArrowheads="1"/>
            </p:cNvSpPr>
            <p:nvPr/>
          </p:nvSpPr>
          <p:spPr bwMode="auto">
            <a:xfrm>
              <a:off x="3591" y="2476"/>
              <a:ext cx="768" cy="25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000">
                  <a:cs typeface="SimSun" charset="0"/>
                </a:rPr>
                <a:t>十一</a:t>
              </a:r>
              <a:r>
                <a:rPr lang="zh-CN" altLang="en-US" sz="2000" b="1">
                  <a:cs typeface="SimSun" charset="0"/>
                </a:rPr>
                <a:t>月</a:t>
              </a:r>
              <a:endParaRPr lang="en-US" sz="2000" b="1">
                <a:cs typeface="SimSun" charset="0"/>
              </a:endParaRPr>
            </a:p>
          </p:txBody>
        </p:sp>
        <p:sp>
          <p:nvSpPr>
            <p:cNvPr id="119842" name="Line 13"/>
            <p:cNvSpPr>
              <a:spLocks noChangeShapeType="1"/>
            </p:cNvSpPr>
            <p:nvPr/>
          </p:nvSpPr>
          <p:spPr bwMode="auto">
            <a:xfrm>
              <a:off x="3568"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S PGothic" charset="0"/>
              </a:endParaRPr>
            </a:p>
          </p:txBody>
        </p:sp>
        <p:sp>
          <p:nvSpPr>
            <p:cNvPr id="119843" name="Text Box 14"/>
            <p:cNvSpPr txBox="1">
              <a:spLocks noChangeArrowheads="1"/>
            </p:cNvSpPr>
            <p:nvPr/>
          </p:nvSpPr>
          <p:spPr bwMode="auto">
            <a:xfrm>
              <a:off x="933" y="2476"/>
              <a:ext cx="747" cy="2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b="1">
                  <a:cs typeface="SimSun" charset="0"/>
                </a:rPr>
                <a:t>八月</a:t>
              </a:r>
            </a:p>
          </p:txBody>
        </p:sp>
        <p:sp>
          <p:nvSpPr>
            <p:cNvPr id="119844" name="Line 15"/>
            <p:cNvSpPr>
              <a:spLocks noChangeShapeType="1"/>
            </p:cNvSpPr>
            <p:nvPr/>
          </p:nvSpPr>
          <p:spPr bwMode="auto">
            <a:xfrm>
              <a:off x="854" y="1948"/>
              <a:ext cx="0" cy="526"/>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S PGothic" charset="0"/>
              </a:endParaRPr>
            </a:p>
          </p:txBody>
        </p:sp>
        <p:sp>
          <p:nvSpPr>
            <p:cNvPr id="119845" name="Line 16"/>
            <p:cNvSpPr>
              <a:spLocks noChangeShapeType="1"/>
            </p:cNvSpPr>
            <p:nvPr/>
          </p:nvSpPr>
          <p:spPr bwMode="auto">
            <a:xfrm flipV="1">
              <a:off x="432" y="2476"/>
              <a:ext cx="5136" cy="12"/>
            </a:xfrm>
            <a:prstGeom prst="line">
              <a:avLst/>
            </a:prstGeom>
            <a:noFill/>
            <a:ln w="76200">
              <a:solidFill>
                <a:schemeClr val="hlink"/>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pPr>
                <a:defRPr/>
              </a:pPr>
              <a:endParaRPr lang="en-US">
                <a:cs typeface="MS PGothic" charset="0"/>
              </a:endParaRPr>
            </a:p>
          </p:txBody>
        </p:sp>
      </p:grpSp>
      <p:sp>
        <p:nvSpPr>
          <p:cNvPr id="71697" name="AutoShape 17"/>
          <p:cNvSpPr>
            <a:spLocks noChangeArrowheads="1"/>
          </p:cNvSpPr>
          <p:nvPr/>
        </p:nvSpPr>
        <p:spPr bwMode="auto">
          <a:xfrm flipV="1">
            <a:off x="1866900" y="3810000"/>
            <a:ext cx="457200" cy="1295400"/>
          </a:xfrm>
          <a:prstGeom prst="upArrow">
            <a:avLst>
              <a:gd name="adj1" fmla="val 50000"/>
              <a:gd name="adj2" fmla="val 70833"/>
            </a:avLst>
          </a:prstGeom>
          <a:solidFill>
            <a:schemeClr val="accent1"/>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cs typeface="MS PGothic" charset="0"/>
            </a:endParaRPr>
          </a:p>
        </p:txBody>
      </p:sp>
      <p:sp>
        <p:nvSpPr>
          <p:cNvPr id="71698" name="Text Box 18"/>
          <p:cNvSpPr txBox="1">
            <a:spLocks noChangeArrowheads="1"/>
          </p:cNvSpPr>
          <p:nvPr/>
        </p:nvSpPr>
        <p:spPr bwMode="auto">
          <a:xfrm>
            <a:off x="1371600" y="2743200"/>
            <a:ext cx="1447800" cy="1066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sz="3200" b="1">
                <a:latin typeface="Times New Roman" pitchFamily="-128" charset="0"/>
                <a:ea typeface="+mn-ea"/>
                <a:cs typeface="+mn-cs"/>
              </a:rPr>
              <a:t>8/29</a:t>
            </a:r>
          </a:p>
          <a:p>
            <a:pPr algn="ctr">
              <a:defRPr/>
            </a:pPr>
            <a:r>
              <a:rPr lang="en-US" sz="3200" b="1">
                <a:latin typeface="Times New Roman" pitchFamily="-128" charset="0"/>
                <a:ea typeface="+mn-ea"/>
                <a:cs typeface="+mn-cs"/>
              </a:rPr>
              <a:t>1:1</a:t>
            </a:r>
          </a:p>
        </p:txBody>
      </p:sp>
      <p:sp>
        <p:nvSpPr>
          <p:cNvPr id="71699" name="AutoShape 19"/>
          <p:cNvSpPr>
            <a:spLocks noChangeArrowheads="1"/>
          </p:cNvSpPr>
          <p:nvPr/>
        </p:nvSpPr>
        <p:spPr bwMode="auto">
          <a:xfrm flipV="1">
            <a:off x="4305300" y="3810000"/>
            <a:ext cx="457200" cy="1295400"/>
          </a:xfrm>
          <a:prstGeom prst="upArrow">
            <a:avLst>
              <a:gd name="adj1" fmla="val 50000"/>
              <a:gd name="adj2" fmla="val 70833"/>
            </a:avLst>
          </a:prstGeom>
          <a:solidFill>
            <a:schemeClr val="accent1"/>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cs typeface="MS PGothic" charset="0"/>
            </a:endParaRPr>
          </a:p>
        </p:txBody>
      </p:sp>
      <p:sp>
        <p:nvSpPr>
          <p:cNvPr id="71700" name="Text Box 20"/>
          <p:cNvSpPr txBox="1">
            <a:spLocks noChangeArrowheads="1"/>
          </p:cNvSpPr>
          <p:nvPr/>
        </p:nvSpPr>
        <p:spPr bwMode="auto">
          <a:xfrm>
            <a:off x="3657600" y="2743200"/>
            <a:ext cx="1752600" cy="1066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sz="3200" b="1">
                <a:latin typeface="Times New Roman" pitchFamily="-128" charset="0"/>
                <a:ea typeface="+mn-ea"/>
                <a:cs typeface="+mn-cs"/>
              </a:rPr>
              <a:t>10/17</a:t>
            </a:r>
          </a:p>
          <a:p>
            <a:pPr algn="ctr">
              <a:defRPr/>
            </a:pPr>
            <a:r>
              <a:rPr lang="en-US" sz="3200" b="1">
                <a:latin typeface="Times New Roman" pitchFamily="-128" charset="0"/>
                <a:ea typeface="+mn-ea"/>
                <a:cs typeface="+mn-cs"/>
              </a:rPr>
              <a:t>2:1</a:t>
            </a:r>
          </a:p>
        </p:txBody>
      </p:sp>
      <p:sp>
        <p:nvSpPr>
          <p:cNvPr id="71701" name="Text Box 21"/>
          <p:cNvSpPr txBox="1">
            <a:spLocks noChangeArrowheads="1"/>
          </p:cNvSpPr>
          <p:nvPr/>
        </p:nvSpPr>
        <p:spPr bwMode="auto">
          <a:xfrm>
            <a:off x="2438400" y="2743200"/>
            <a:ext cx="1752600" cy="1066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sz="3200" b="1">
                <a:latin typeface="Times New Roman" pitchFamily="-128" charset="0"/>
                <a:ea typeface="+mn-ea"/>
                <a:cs typeface="+mn-cs"/>
              </a:rPr>
              <a:t>9/21</a:t>
            </a:r>
          </a:p>
          <a:p>
            <a:pPr algn="ctr">
              <a:defRPr/>
            </a:pPr>
            <a:r>
              <a:rPr lang="en-US" sz="3200" b="1">
                <a:latin typeface="Times New Roman" pitchFamily="-128" charset="0"/>
                <a:ea typeface="+mn-ea"/>
                <a:cs typeface="+mn-cs"/>
              </a:rPr>
              <a:t>1:15</a:t>
            </a:r>
          </a:p>
        </p:txBody>
      </p:sp>
      <p:sp>
        <p:nvSpPr>
          <p:cNvPr id="71702" name="AutoShape 22"/>
          <p:cNvSpPr>
            <a:spLocks noChangeArrowheads="1"/>
          </p:cNvSpPr>
          <p:nvPr/>
        </p:nvSpPr>
        <p:spPr bwMode="auto">
          <a:xfrm flipV="1">
            <a:off x="3086100" y="3810000"/>
            <a:ext cx="457200" cy="1295400"/>
          </a:xfrm>
          <a:prstGeom prst="upArrow">
            <a:avLst>
              <a:gd name="adj1" fmla="val 50000"/>
              <a:gd name="adj2" fmla="val 70833"/>
            </a:avLst>
          </a:prstGeom>
          <a:solidFill>
            <a:schemeClr val="accent1"/>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cs typeface="MS PGothic" charset="0"/>
            </a:endParaRPr>
          </a:p>
        </p:txBody>
      </p:sp>
      <p:sp>
        <p:nvSpPr>
          <p:cNvPr id="71703" name="AutoShape 23"/>
          <p:cNvSpPr>
            <a:spLocks noChangeArrowheads="1"/>
          </p:cNvSpPr>
          <p:nvPr/>
        </p:nvSpPr>
        <p:spPr bwMode="auto">
          <a:xfrm flipV="1">
            <a:off x="6896100" y="3810000"/>
            <a:ext cx="457200" cy="1295400"/>
          </a:xfrm>
          <a:prstGeom prst="upArrow">
            <a:avLst>
              <a:gd name="adj1" fmla="val 50000"/>
              <a:gd name="adj2" fmla="val 70833"/>
            </a:avLst>
          </a:prstGeom>
          <a:solidFill>
            <a:schemeClr val="accent1"/>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cs typeface="MS PGothic" charset="0"/>
            </a:endParaRPr>
          </a:p>
        </p:txBody>
      </p:sp>
      <p:sp>
        <p:nvSpPr>
          <p:cNvPr id="71704" name="Text Box 24"/>
          <p:cNvSpPr txBox="1">
            <a:spLocks noChangeArrowheads="1"/>
          </p:cNvSpPr>
          <p:nvPr/>
        </p:nvSpPr>
        <p:spPr bwMode="auto">
          <a:xfrm>
            <a:off x="5486400" y="2743200"/>
            <a:ext cx="3276600" cy="1066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sz="3200" b="1">
                <a:latin typeface="Times New Roman" pitchFamily="-128" charset="0"/>
                <a:ea typeface="+mn-ea"/>
                <a:cs typeface="+mn-cs"/>
              </a:rPr>
              <a:t>12/18</a:t>
            </a:r>
          </a:p>
          <a:p>
            <a:pPr algn="ctr">
              <a:defRPr/>
            </a:pPr>
            <a:r>
              <a:rPr lang="en-US" sz="3200" b="1">
                <a:latin typeface="Times New Roman" pitchFamily="-128" charset="0"/>
                <a:ea typeface="+mn-ea"/>
                <a:cs typeface="+mn-cs"/>
              </a:rPr>
              <a:t>2:10, 18, 20</a:t>
            </a:r>
          </a:p>
        </p:txBody>
      </p:sp>
      <p:sp>
        <p:nvSpPr>
          <p:cNvPr id="245771" name="Text Box 25"/>
          <p:cNvSpPr txBox="1">
            <a:spLocks noChangeArrowheads="1"/>
          </p:cNvSpPr>
          <p:nvPr/>
        </p:nvSpPr>
        <p:spPr bwMode="auto">
          <a:xfrm>
            <a:off x="2667000" y="5927725"/>
            <a:ext cx="2743200" cy="7080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a:t>主前</a:t>
            </a:r>
            <a:r>
              <a:rPr lang="en-US" altLang="ja-JP" sz="4000" b="1"/>
              <a:t>520</a:t>
            </a:r>
            <a:endParaRPr lang="en-US" sz="4000" b="1"/>
          </a:p>
        </p:txBody>
      </p:sp>
      <p:sp>
        <p:nvSpPr>
          <p:cNvPr id="71706" name="Text Box 26"/>
          <p:cNvSpPr txBox="1">
            <a:spLocks noChangeArrowheads="1"/>
          </p:cNvSpPr>
          <p:nvPr/>
        </p:nvSpPr>
        <p:spPr bwMode="auto">
          <a:xfrm>
            <a:off x="2643188" y="1857375"/>
            <a:ext cx="1501775"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000">
                <a:cs typeface="SimSun" charset="0"/>
              </a:rPr>
              <a:t>重新开始</a:t>
            </a:r>
            <a:endParaRPr lang="en-US" altLang="zh-CN" sz="2000">
              <a:cs typeface="SimSun" charset="0"/>
            </a:endParaRPr>
          </a:p>
          <a:p>
            <a:pPr algn="ctr" eaLnBrk="1" hangingPunct="1">
              <a:spcBef>
                <a:spcPct val="50000"/>
              </a:spcBef>
            </a:pPr>
            <a:r>
              <a:rPr lang="zh-CN" altLang="en-US" sz="2000">
                <a:cs typeface="SimSun" charset="0"/>
              </a:rPr>
              <a:t>重建</a:t>
            </a:r>
            <a:endParaRPr lang="en-US" sz="2000">
              <a:cs typeface="SimSun" charset="0"/>
            </a:endParaRPr>
          </a:p>
        </p:txBody>
      </p:sp>
      <p:sp>
        <p:nvSpPr>
          <p:cNvPr id="71707" name="Text Box 27"/>
          <p:cNvSpPr txBox="1">
            <a:spLocks noChangeArrowheads="1"/>
          </p:cNvSpPr>
          <p:nvPr/>
        </p:nvSpPr>
        <p:spPr bwMode="auto">
          <a:xfrm>
            <a:off x="1524000" y="2133600"/>
            <a:ext cx="13716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000">
                <a:cs typeface="SimSun" charset="0"/>
              </a:rPr>
              <a:t>预言</a:t>
            </a:r>
            <a:r>
              <a:rPr lang="en-US" altLang="ja-JP" sz="2000">
                <a:cs typeface="SimSun" charset="0"/>
              </a:rPr>
              <a:t> #1</a:t>
            </a:r>
            <a:endParaRPr lang="en-US" sz="2000">
              <a:cs typeface="SimSun" charset="0"/>
            </a:endParaRPr>
          </a:p>
        </p:txBody>
      </p:sp>
      <p:sp>
        <p:nvSpPr>
          <p:cNvPr id="71708" name="Text Box 28"/>
          <p:cNvSpPr txBox="1">
            <a:spLocks noChangeArrowheads="1"/>
          </p:cNvSpPr>
          <p:nvPr/>
        </p:nvSpPr>
        <p:spPr bwMode="auto">
          <a:xfrm>
            <a:off x="3810000" y="2133600"/>
            <a:ext cx="13716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000">
                <a:cs typeface="SimSun" charset="0"/>
              </a:rPr>
              <a:t>预言</a:t>
            </a:r>
            <a:r>
              <a:rPr lang="en-US" altLang="ja-JP" sz="2000">
                <a:cs typeface="SimSun" charset="0"/>
              </a:rPr>
              <a:t> #2</a:t>
            </a:r>
            <a:endParaRPr lang="en-US" sz="2000">
              <a:cs typeface="SimSun" charset="0"/>
            </a:endParaRPr>
          </a:p>
        </p:txBody>
      </p:sp>
      <p:sp>
        <p:nvSpPr>
          <p:cNvPr id="71709" name="Text Box 29"/>
          <p:cNvSpPr txBox="1">
            <a:spLocks noChangeArrowheads="1"/>
          </p:cNvSpPr>
          <p:nvPr/>
        </p:nvSpPr>
        <p:spPr bwMode="auto">
          <a:xfrm>
            <a:off x="6324600" y="2133600"/>
            <a:ext cx="13716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000">
                <a:cs typeface="SimSun" charset="0"/>
              </a:rPr>
              <a:t>预言</a:t>
            </a:r>
            <a:r>
              <a:rPr lang="en-US" altLang="ja-JP" sz="2000">
                <a:cs typeface="SimSun" charset="0"/>
              </a:rPr>
              <a:t> #3-4</a:t>
            </a:r>
            <a:endParaRPr lang="en-US" sz="2000">
              <a:cs typeface="SimSun" charset="0"/>
            </a:endParaRPr>
          </a:p>
        </p:txBody>
      </p:sp>
      <p:sp>
        <p:nvSpPr>
          <p:cNvPr id="71710" name="Text Box 30"/>
          <p:cNvSpPr txBox="1">
            <a:spLocks noChangeArrowheads="1"/>
          </p:cNvSpPr>
          <p:nvPr/>
        </p:nvSpPr>
        <p:spPr bwMode="auto">
          <a:xfrm>
            <a:off x="0" y="2743200"/>
            <a:ext cx="1828800" cy="175418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ja-JP" altLang="en-US"/>
              <a:t>哈该</a:t>
            </a:r>
            <a:r>
              <a:rPr lang="zh-CN" altLang="en-US">
                <a:cs typeface="SimSun" charset="0"/>
              </a:rPr>
              <a:t>书</a:t>
            </a:r>
            <a:endParaRPr lang="en-US" altLang="zh-CN">
              <a:cs typeface="SimSun" charset="0"/>
            </a:endParaRPr>
          </a:p>
          <a:p>
            <a:pPr algn="ctr" eaLnBrk="1" hangingPunct="1">
              <a:spcBef>
                <a:spcPct val="50000"/>
              </a:spcBef>
            </a:pPr>
            <a:r>
              <a:rPr lang="ja-JP" altLang="en-US">
                <a:cs typeface="SimSun" charset="0"/>
              </a:rPr>
              <a:t>中日期</a:t>
            </a:r>
            <a:endParaRPr lang="en-US" altLang="ja-JP">
              <a:solidFill>
                <a:srgbClr val="FFFFFF"/>
              </a:solidFill>
              <a:cs typeface="SimSun" charset="0"/>
            </a:endParaRPr>
          </a:p>
          <a:p>
            <a:pPr algn="ctr" eaLnBrk="1" hangingPunct="1">
              <a:spcBef>
                <a:spcPct val="50000"/>
              </a:spcBef>
            </a:pPr>
            <a:endParaRPr lang="en-US" sz="3200" b="1">
              <a:cs typeface="SimSun" charset="0"/>
            </a:endParaRPr>
          </a:p>
        </p:txBody>
      </p:sp>
      <p:sp>
        <p:nvSpPr>
          <p:cNvPr id="71711" name="Text Box 31"/>
          <p:cNvSpPr txBox="1">
            <a:spLocks noChangeArrowheads="1"/>
          </p:cNvSpPr>
          <p:nvPr/>
        </p:nvSpPr>
        <p:spPr bwMode="auto">
          <a:xfrm>
            <a:off x="4800600" y="1371600"/>
            <a:ext cx="1752600" cy="769938"/>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200" b="1">
                <a:cs typeface="SimSun" charset="0"/>
              </a:rPr>
              <a:t>十月</a:t>
            </a:r>
            <a:r>
              <a:rPr lang="en-US" altLang="ja-JP" sz="1200" b="1">
                <a:cs typeface="SimSun" charset="0"/>
              </a:rPr>
              <a:t>/</a:t>
            </a:r>
            <a:r>
              <a:rPr lang="zh-CN" altLang="en-US" sz="1200" b="1">
                <a:cs typeface="SimSun" charset="0"/>
              </a:rPr>
              <a:t>十一月</a:t>
            </a:r>
            <a:endParaRPr lang="en-US" altLang="ja-JP" sz="1200" b="1">
              <a:cs typeface="SimSun" charset="0"/>
            </a:endParaRPr>
          </a:p>
          <a:p>
            <a:pPr algn="ctr" eaLnBrk="1" hangingPunct="1"/>
            <a:r>
              <a:rPr lang="en-US" sz="3200" b="1">
                <a:cs typeface="SimSun" charset="0"/>
              </a:rPr>
              <a:t>1:1-6</a:t>
            </a:r>
          </a:p>
        </p:txBody>
      </p:sp>
      <p:sp>
        <p:nvSpPr>
          <p:cNvPr id="71712" name="AutoShape 32"/>
          <p:cNvSpPr>
            <a:spLocks noChangeArrowheads="1"/>
          </p:cNvSpPr>
          <p:nvPr/>
        </p:nvSpPr>
        <p:spPr bwMode="auto">
          <a:xfrm flipV="1">
            <a:off x="5448300" y="2438400"/>
            <a:ext cx="457200" cy="2667000"/>
          </a:xfrm>
          <a:prstGeom prst="upArrow">
            <a:avLst>
              <a:gd name="adj1" fmla="val 50000"/>
              <a:gd name="adj2" fmla="val 145833"/>
            </a:avLst>
          </a:prstGeom>
          <a:solidFill>
            <a:schemeClr val="folHlink"/>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cs typeface="MS PGothic" charset="0"/>
            </a:endParaRPr>
          </a:p>
        </p:txBody>
      </p:sp>
      <p:sp>
        <p:nvSpPr>
          <p:cNvPr id="71713" name="Text Box 33"/>
          <p:cNvSpPr txBox="1">
            <a:spLocks noChangeArrowheads="1"/>
          </p:cNvSpPr>
          <p:nvPr/>
        </p:nvSpPr>
        <p:spPr bwMode="auto">
          <a:xfrm>
            <a:off x="4953000" y="762000"/>
            <a:ext cx="1501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000">
                <a:cs typeface="SimSun" charset="0"/>
              </a:rPr>
              <a:t>开始传道</a:t>
            </a:r>
            <a:endParaRPr lang="en-US" sz="2000">
              <a:cs typeface="SimSun" charset="0"/>
            </a:endParaRPr>
          </a:p>
        </p:txBody>
      </p:sp>
      <p:sp>
        <p:nvSpPr>
          <p:cNvPr id="71714" name="Text Box 34"/>
          <p:cNvSpPr txBox="1">
            <a:spLocks noChangeArrowheads="1"/>
          </p:cNvSpPr>
          <p:nvPr/>
        </p:nvSpPr>
        <p:spPr bwMode="auto">
          <a:xfrm>
            <a:off x="7467600" y="1295400"/>
            <a:ext cx="1752600" cy="1066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defRPr/>
            </a:pPr>
            <a:r>
              <a:rPr lang="en-US" sz="3200" b="1" dirty="0">
                <a:latin typeface="Times New Roman" pitchFamily="-128" charset="0"/>
                <a:ea typeface="+mn-ea"/>
                <a:cs typeface="+mn-cs"/>
              </a:rPr>
              <a:t>2/15</a:t>
            </a:r>
          </a:p>
          <a:p>
            <a:pPr algn="ctr">
              <a:defRPr/>
            </a:pPr>
            <a:r>
              <a:rPr lang="en-US" sz="3200" b="1" dirty="0">
                <a:latin typeface="Times New Roman" pitchFamily="-128" charset="0"/>
                <a:ea typeface="+mn-ea"/>
                <a:cs typeface="+mn-cs"/>
              </a:rPr>
              <a:t>1:7-6:15</a:t>
            </a:r>
          </a:p>
        </p:txBody>
      </p:sp>
      <p:sp>
        <p:nvSpPr>
          <p:cNvPr id="71715" name="AutoShape 35"/>
          <p:cNvSpPr>
            <a:spLocks noChangeArrowheads="1"/>
          </p:cNvSpPr>
          <p:nvPr/>
        </p:nvSpPr>
        <p:spPr bwMode="auto">
          <a:xfrm flipV="1">
            <a:off x="8267700" y="2362200"/>
            <a:ext cx="457200" cy="2667000"/>
          </a:xfrm>
          <a:prstGeom prst="upArrow">
            <a:avLst>
              <a:gd name="adj1" fmla="val 50000"/>
              <a:gd name="adj2" fmla="val 145833"/>
            </a:avLst>
          </a:prstGeom>
          <a:solidFill>
            <a:schemeClr val="folHlink"/>
          </a:solidFill>
          <a:ln>
            <a:noFill/>
          </a:ln>
          <a:effectLst>
            <a:outerShdw blurRad="63500" dist="38099" dir="2700000" algn="ctr" rotWithShape="0">
              <a:schemeClr val="bg2">
                <a:alpha val="74998"/>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defRPr/>
            </a:pPr>
            <a:endParaRPr lang="en-US">
              <a:cs typeface="MS PGothic" charset="0"/>
            </a:endParaRPr>
          </a:p>
        </p:txBody>
      </p:sp>
      <p:sp>
        <p:nvSpPr>
          <p:cNvPr id="71716" name="Text Box 36"/>
          <p:cNvSpPr txBox="1">
            <a:spLocks noChangeArrowheads="1"/>
          </p:cNvSpPr>
          <p:nvPr/>
        </p:nvSpPr>
        <p:spPr bwMode="auto">
          <a:xfrm>
            <a:off x="7143750" y="571500"/>
            <a:ext cx="2209800"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000">
                <a:cs typeface="SimSun" charset="0"/>
              </a:rPr>
              <a:t>夜间预象</a:t>
            </a:r>
            <a:endParaRPr lang="en-US" altLang="zh-CN" sz="2000">
              <a:cs typeface="SimSun" charset="0"/>
            </a:endParaRPr>
          </a:p>
          <a:p>
            <a:pPr algn="ctr" eaLnBrk="1" hangingPunct="1">
              <a:spcBef>
                <a:spcPct val="50000"/>
              </a:spcBef>
            </a:pPr>
            <a:r>
              <a:rPr lang="ja-JP" altLang="en-US" sz="2000">
                <a:cs typeface="SimSun" charset="0"/>
              </a:rPr>
              <a:t>约书亚加冠</a:t>
            </a:r>
          </a:p>
        </p:txBody>
      </p:sp>
      <p:sp>
        <p:nvSpPr>
          <p:cNvPr id="245783" name="Text Box 37"/>
          <p:cNvSpPr txBox="1">
            <a:spLocks noChangeArrowheads="1"/>
          </p:cNvSpPr>
          <p:nvPr/>
        </p:nvSpPr>
        <p:spPr bwMode="auto">
          <a:xfrm>
            <a:off x="6858000" y="5927725"/>
            <a:ext cx="2743200" cy="7080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4000" b="1"/>
              <a:t>主前</a:t>
            </a:r>
            <a:r>
              <a:rPr lang="en-US" altLang="ja-JP" sz="4000" b="1"/>
              <a:t>519</a:t>
            </a:r>
            <a:endParaRPr lang="en-US" sz="4000" b="1"/>
          </a:p>
        </p:txBody>
      </p:sp>
      <p:sp>
        <p:nvSpPr>
          <p:cNvPr id="71718" name="Rectangle 38"/>
          <p:cNvSpPr>
            <a:spLocks noGrp="1" noChangeArrowheads="1"/>
          </p:cNvSpPr>
          <p:nvPr>
            <p:ph type="title" idx="4294967295"/>
          </p:nvPr>
        </p:nvSpPr>
        <p:spPr>
          <a:xfrm>
            <a:off x="685800" y="0"/>
            <a:ext cx="7772400" cy="914400"/>
          </a:xfrm>
        </p:spPr>
        <p:txBody>
          <a:bodyPr/>
          <a:lstStyle/>
          <a:p>
            <a:pPr eaLnBrk="1" hangingPunct="1"/>
            <a:r>
              <a:rPr lang="ja-JP" altLang="en-US">
                <a:latin typeface="Arial" charset="0"/>
              </a:rPr>
              <a:t>撒迦利亚</a:t>
            </a:r>
            <a:r>
              <a:rPr lang="zh-CN" altLang="en-US">
                <a:latin typeface="Arial" charset="0"/>
                <a:cs typeface="SimSun" charset="0"/>
              </a:rPr>
              <a:t>书</a:t>
            </a:r>
            <a:r>
              <a:rPr lang="ja-JP" altLang="en-US">
                <a:latin typeface="Arial" charset="0"/>
              </a:rPr>
              <a:t>中日期 </a:t>
            </a:r>
            <a:endParaRPr lang="en-US">
              <a:latin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710">
                                            <p:txEl>
                                              <p:pRg st="0" end="0"/>
                                            </p:txEl>
                                          </p:spTgt>
                                        </p:tgtEl>
                                        <p:attrNameLst>
                                          <p:attrName>style.visibility</p:attrName>
                                        </p:attrNameLst>
                                      </p:cBhvr>
                                      <p:to>
                                        <p:strVal val="visible"/>
                                      </p:to>
                                    </p:set>
                                    <p:animEffect transition="in" filter="box(out)">
                                      <p:cBhvr>
                                        <p:cTn id="7" dur="500"/>
                                        <p:tgtEl>
                                          <p:spTgt spid="7171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710">
                                            <p:txEl>
                                              <p:pRg st="1" end="1"/>
                                            </p:txEl>
                                          </p:spTgt>
                                        </p:tgtEl>
                                        <p:attrNameLst>
                                          <p:attrName>style.visibility</p:attrName>
                                        </p:attrNameLst>
                                      </p:cBhvr>
                                      <p:to>
                                        <p:strVal val="visible"/>
                                      </p:to>
                                    </p:set>
                                    <p:animEffect transition="in" filter="box(out)">
                                      <p:cBhvr>
                                        <p:cTn id="12" dur="500"/>
                                        <p:tgtEl>
                                          <p:spTgt spid="71710">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1697"/>
                                        </p:tgtEl>
                                        <p:attrNameLst>
                                          <p:attrName>style.visibility</p:attrName>
                                        </p:attrNameLst>
                                      </p:cBhvr>
                                      <p:to>
                                        <p:strVal val="visible"/>
                                      </p:to>
                                    </p:set>
                                    <p:anim calcmode="lin" valueType="num">
                                      <p:cBhvr additive="base">
                                        <p:cTn id="17" dur="500" fill="hold"/>
                                        <p:tgtEl>
                                          <p:spTgt spid="71697"/>
                                        </p:tgtEl>
                                        <p:attrNameLst>
                                          <p:attrName>ppt_x</p:attrName>
                                        </p:attrNameLst>
                                      </p:cBhvr>
                                      <p:tavLst>
                                        <p:tav tm="0">
                                          <p:val>
                                            <p:strVal val="#ppt_x"/>
                                          </p:val>
                                        </p:tav>
                                        <p:tav tm="100000">
                                          <p:val>
                                            <p:strVal val="#ppt_x"/>
                                          </p:val>
                                        </p:tav>
                                      </p:tavLst>
                                    </p:anim>
                                    <p:anim calcmode="lin" valueType="num">
                                      <p:cBhvr additive="base">
                                        <p:cTn id="18" dur="500" fill="hold"/>
                                        <p:tgtEl>
                                          <p:spTgt spid="71697"/>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71707"/>
                                        </p:tgtEl>
                                        <p:attrNameLst>
                                          <p:attrName>style.visibility</p:attrName>
                                        </p:attrNameLst>
                                      </p:cBhvr>
                                      <p:to>
                                        <p:strVal val="visible"/>
                                      </p:to>
                                    </p:set>
                                    <p:animEffect transition="in" filter="fade">
                                      <p:cBhvr>
                                        <p:cTn id="22" dur="500"/>
                                        <p:tgtEl>
                                          <p:spTgt spid="71707"/>
                                        </p:tgtEl>
                                      </p:cBhvr>
                                    </p:animEffect>
                                  </p:childTnLst>
                                </p:cTn>
                              </p:par>
                            </p:childTnLst>
                          </p:cTn>
                        </p:par>
                        <p:par>
                          <p:cTn id="23" fill="hold" nodeType="afterGroup">
                            <p:stCondLst>
                              <p:cond delay="1000"/>
                            </p:stCondLst>
                            <p:childTnLst>
                              <p:par>
                                <p:cTn id="24" presetID="2" presetClass="entr" presetSubtype="4" fill="hold" grpId="0" nodeType="afterEffect">
                                  <p:stCondLst>
                                    <p:cond delay="0"/>
                                  </p:stCondLst>
                                  <p:childTnLst>
                                    <p:set>
                                      <p:cBhvr>
                                        <p:cTn id="25" dur="1" fill="hold">
                                          <p:stCondLst>
                                            <p:cond delay="0"/>
                                          </p:stCondLst>
                                        </p:cTn>
                                        <p:tgtEl>
                                          <p:spTgt spid="71698"/>
                                        </p:tgtEl>
                                        <p:attrNameLst>
                                          <p:attrName>style.visibility</p:attrName>
                                        </p:attrNameLst>
                                      </p:cBhvr>
                                      <p:to>
                                        <p:strVal val="visible"/>
                                      </p:to>
                                    </p:set>
                                    <p:anim calcmode="lin" valueType="num">
                                      <p:cBhvr additive="base">
                                        <p:cTn id="26" dur="500" fill="hold"/>
                                        <p:tgtEl>
                                          <p:spTgt spid="71698"/>
                                        </p:tgtEl>
                                        <p:attrNameLst>
                                          <p:attrName>ppt_x</p:attrName>
                                        </p:attrNameLst>
                                      </p:cBhvr>
                                      <p:tavLst>
                                        <p:tav tm="0">
                                          <p:val>
                                            <p:strVal val="#ppt_x"/>
                                          </p:val>
                                        </p:tav>
                                        <p:tav tm="100000">
                                          <p:val>
                                            <p:strVal val="#ppt_x"/>
                                          </p:val>
                                        </p:tav>
                                      </p:tavLst>
                                    </p:anim>
                                    <p:anim calcmode="lin" valueType="num">
                                      <p:cBhvr additive="base">
                                        <p:cTn id="27" dur="500" fill="hold"/>
                                        <p:tgtEl>
                                          <p:spTgt spid="71698"/>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1702"/>
                                        </p:tgtEl>
                                        <p:attrNameLst>
                                          <p:attrName>style.visibility</p:attrName>
                                        </p:attrNameLst>
                                      </p:cBhvr>
                                      <p:to>
                                        <p:strVal val="visible"/>
                                      </p:to>
                                    </p:set>
                                    <p:anim calcmode="lin" valueType="num">
                                      <p:cBhvr additive="base">
                                        <p:cTn id="32" dur="500" fill="hold"/>
                                        <p:tgtEl>
                                          <p:spTgt spid="71702"/>
                                        </p:tgtEl>
                                        <p:attrNameLst>
                                          <p:attrName>ppt_x</p:attrName>
                                        </p:attrNameLst>
                                      </p:cBhvr>
                                      <p:tavLst>
                                        <p:tav tm="0">
                                          <p:val>
                                            <p:strVal val="#ppt_x"/>
                                          </p:val>
                                        </p:tav>
                                        <p:tav tm="100000">
                                          <p:val>
                                            <p:strVal val="#ppt_x"/>
                                          </p:val>
                                        </p:tav>
                                      </p:tavLst>
                                    </p:anim>
                                    <p:anim calcmode="lin" valueType="num">
                                      <p:cBhvr additive="base">
                                        <p:cTn id="33" dur="500" fill="hold"/>
                                        <p:tgtEl>
                                          <p:spTgt spid="71702"/>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1706"/>
                                        </p:tgtEl>
                                        <p:attrNameLst>
                                          <p:attrName>style.visibility</p:attrName>
                                        </p:attrNameLst>
                                      </p:cBhvr>
                                      <p:to>
                                        <p:strVal val="visible"/>
                                      </p:to>
                                    </p:set>
                                    <p:animEffect transition="in" filter="fade">
                                      <p:cBhvr>
                                        <p:cTn id="37" dur="500"/>
                                        <p:tgtEl>
                                          <p:spTgt spid="71706"/>
                                        </p:tgtEl>
                                      </p:cBhvr>
                                    </p:animEffect>
                                  </p:childTnLst>
                                </p:cTn>
                              </p:par>
                            </p:childTnLst>
                          </p:cTn>
                        </p:par>
                        <p:par>
                          <p:cTn id="38" fill="hold" nodeType="afterGroup">
                            <p:stCondLst>
                              <p:cond delay="1000"/>
                            </p:stCondLst>
                            <p:childTnLst>
                              <p:par>
                                <p:cTn id="39" presetID="2" presetClass="entr" presetSubtype="4" fill="hold" grpId="0" nodeType="afterEffect">
                                  <p:stCondLst>
                                    <p:cond delay="0"/>
                                  </p:stCondLst>
                                  <p:childTnLst>
                                    <p:set>
                                      <p:cBhvr>
                                        <p:cTn id="40" dur="1" fill="hold">
                                          <p:stCondLst>
                                            <p:cond delay="0"/>
                                          </p:stCondLst>
                                        </p:cTn>
                                        <p:tgtEl>
                                          <p:spTgt spid="71701"/>
                                        </p:tgtEl>
                                        <p:attrNameLst>
                                          <p:attrName>style.visibility</p:attrName>
                                        </p:attrNameLst>
                                      </p:cBhvr>
                                      <p:to>
                                        <p:strVal val="visible"/>
                                      </p:to>
                                    </p:set>
                                    <p:anim calcmode="lin" valueType="num">
                                      <p:cBhvr additive="base">
                                        <p:cTn id="41" dur="500" fill="hold"/>
                                        <p:tgtEl>
                                          <p:spTgt spid="71701"/>
                                        </p:tgtEl>
                                        <p:attrNameLst>
                                          <p:attrName>ppt_x</p:attrName>
                                        </p:attrNameLst>
                                      </p:cBhvr>
                                      <p:tavLst>
                                        <p:tav tm="0">
                                          <p:val>
                                            <p:strVal val="#ppt_x"/>
                                          </p:val>
                                        </p:tav>
                                        <p:tav tm="100000">
                                          <p:val>
                                            <p:strVal val="#ppt_x"/>
                                          </p:val>
                                        </p:tav>
                                      </p:tavLst>
                                    </p:anim>
                                    <p:anim calcmode="lin" valueType="num">
                                      <p:cBhvr additive="base">
                                        <p:cTn id="42" dur="500" fill="hold"/>
                                        <p:tgtEl>
                                          <p:spTgt spid="71701"/>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1699"/>
                                        </p:tgtEl>
                                        <p:attrNameLst>
                                          <p:attrName>style.visibility</p:attrName>
                                        </p:attrNameLst>
                                      </p:cBhvr>
                                      <p:to>
                                        <p:strVal val="visible"/>
                                      </p:to>
                                    </p:set>
                                    <p:anim calcmode="lin" valueType="num">
                                      <p:cBhvr additive="base">
                                        <p:cTn id="47" dur="500" fill="hold"/>
                                        <p:tgtEl>
                                          <p:spTgt spid="71699"/>
                                        </p:tgtEl>
                                        <p:attrNameLst>
                                          <p:attrName>ppt_x</p:attrName>
                                        </p:attrNameLst>
                                      </p:cBhvr>
                                      <p:tavLst>
                                        <p:tav tm="0">
                                          <p:val>
                                            <p:strVal val="#ppt_x"/>
                                          </p:val>
                                        </p:tav>
                                        <p:tav tm="100000">
                                          <p:val>
                                            <p:strVal val="#ppt_x"/>
                                          </p:val>
                                        </p:tav>
                                      </p:tavLst>
                                    </p:anim>
                                    <p:anim calcmode="lin" valueType="num">
                                      <p:cBhvr additive="base">
                                        <p:cTn id="48" dur="500" fill="hold"/>
                                        <p:tgtEl>
                                          <p:spTgt spid="71699"/>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71708"/>
                                        </p:tgtEl>
                                        <p:attrNameLst>
                                          <p:attrName>style.visibility</p:attrName>
                                        </p:attrNameLst>
                                      </p:cBhvr>
                                      <p:to>
                                        <p:strVal val="visible"/>
                                      </p:to>
                                    </p:set>
                                    <p:animEffect transition="in" filter="fade">
                                      <p:cBhvr>
                                        <p:cTn id="52" dur="500"/>
                                        <p:tgtEl>
                                          <p:spTgt spid="71708"/>
                                        </p:tgtEl>
                                      </p:cBhvr>
                                    </p:animEffect>
                                  </p:childTnLst>
                                </p:cTn>
                              </p:par>
                            </p:childTnLst>
                          </p:cTn>
                        </p:par>
                        <p:par>
                          <p:cTn id="53" fill="hold" nodeType="afterGroup">
                            <p:stCondLst>
                              <p:cond delay="1000"/>
                            </p:stCondLst>
                            <p:childTnLst>
                              <p:par>
                                <p:cTn id="54" presetID="2" presetClass="entr" presetSubtype="4" fill="hold" grpId="0" nodeType="afterEffect">
                                  <p:stCondLst>
                                    <p:cond delay="0"/>
                                  </p:stCondLst>
                                  <p:childTnLst>
                                    <p:set>
                                      <p:cBhvr>
                                        <p:cTn id="55" dur="1" fill="hold">
                                          <p:stCondLst>
                                            <p:cond delay="0"/>
                                          </p:stCondLst>
                                        </p:cTn>
                                        <p:tgtEl>
                                          <p:spTgt spid="71700"/>
                                        </p:tgtEl>
                                        <p:attrNameLst>
                                          <p:attrName>style.visibility</p:attrName>
                                        </p:attrNameLst>
                                      </p:cBhvr>
                                      <p:to>
                                        <p:strVal val="visible"/>
                                      </p:to>
                                    </p:set>
                                    <p:anim calcmode="lin" valueType="num">
                                      <p:cBhvr additive="base">
                                        <p:cTn id="56" dur="500" fill="hold"/>
                                        <p:tgtEl>
                                          <p:spTgt spid="71700"/>
                                        </p:tgtEl>
                                        <p:attrNameLst>
                                          <p:attrName>ppt_x</p:attrName>
                                        </p:attrNameLst>
                                      </p:cBhvr>
                                      <p:tavLst>
                                        <p:tav tm="0">
                                          <p:val>
                                            <p:strVal val="#ppt_x"/>
                                          </p:val>
                                        </p:tav>
                                        <p:tav tm="100000">
                                          <p:val>
                                            <p:strVal val="#ppt_x"/>
                                          </p:val>
                                        </p:tav>
                                      </p:tavLst>
                                    </p:anim>
                                    <p:anim calcmode="lin" valueType="num">
                                      <p:cBhvr additive="base">
                                        <p:cTn id="57" dur="500" fill="hold"/>
                                        <p:tgtEl>
                                          <p:spTgt spid="71700"/>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71703"/>
                                        </p:tgtEl>
                                        <p:attrNameLst>
                                          <p:attrName>style.visibility</p:attrName>
                                        </p:attrNameLst>
                                      </p:cBhvr>
                                      <p:to>
                                        <p:strVal val="visible"/>
                                      </p:to>
                                    </p:set>
                                    <p:anim calcmode="lin" valueType="num">
                                      <p:cBhvr additive="base">
                                        <p:cTn id="62" dur="500" fill="hold"/>
                                        <p:tgtEl>
                                          <p:spTgt spid="71703"/>
                                        </p:tgtEl>
                                        <p:attrNameLst>
                                          <p:attrName>ppt_x</p:attrName>
                                        </p:attrNameLst>
                                      </p:cBhvr>
                                      <p:tavLst>
                                        <p:tav tm="0">
                                          <p:val>
                                            <p:strVal val="#ppt_x"/>
                                          </p:val>
                                        </p:tav>
                                        <p:tav tm="100000">
                                          <p:val>
                                            <p:strVal val="#ppt_x"/>
                                          </p:val>
                                        </p:tav>
                                      </p:tavLst>
                                    </p:anim>
                                    <p:anim calcmode="lin" valueType="num">
                                      <p:cBhvr additive="base">
                                        <p:cTn id="63" dur="500" fill="hold"/>
                                        <p:tgtEl>
                                          <p:spTgt spid="71703"/>
                                        </p:tgtEl>
                                        <p:attrNameLst>
                                          <p:attrName>ppt_y</p:attrName>
                                        </p:attrNameLst>
                                      </p:cBhvr>
                                      <p:tavLst>
                                        <p:tav tm="0">
                                          <p:val>
                                            <p:strVal val="1+#ppt_h/2"/>
                                          </p:val>
                                        </p:tav>
                                        <p:tav tm="100000">
                                          <p:val>
                                            <p:strVal val="#ppt_y"/>
                                          </p:val>
                                        </p:tav>
                                      </p:tavLst>
                                    </p:anim>
                                  </p:childTnLst>
                                </p:cTn>
                              </p:par>
                            </p:childTnLst>
                          </p:cTn>
                        </p:par>
                        <p:par>
                          <p:cTn id="64" fill="hold" nodeType="afterGroup">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71709"/>
                                        </p:tgtEl>
                                        <p:attrNameLst>
                                          <p:attrName>style.visibility</p:attrName>
                                        </p:attrNameLst>
                                      </p:cBhvr>
                                      <p:to>
                                        <p:strVal val="visible"/>
                                      </p:to>
                                    </p:set>
                                    <p:animEffect transition="in" filter="fade">
                                      <p:cBhvr>
                                        <p:cTn id="67" dur="500"/>
                                        <p:tgtEl>
                                          <p:spTgt spid="71709"/>
                                        </p:tgtEl>
                                      </p:cBhvr>
                                    </p:animEffect>
                                  </p:childTnLst>
                                </p:cTn>
                              </p:par>
                            </p:childTnLst>
                          </p:cTn>
                        </p:par>
                        <p:par>
                          <p:cTn id="68" fill="hold" nodeType="afterGroup">
                            <p:stCondLst>
                              <p:cond delay="1000"/>
                            </p:stCondLst>
                            <p:childTnLst>
                              <p:par>
                                <p:cTn id="69" presetID="2" presetClass="entr" presetSubtype="4" fill="hold" grpId="0" nodeType="afterEffect">
                                  <p:stCondLst>
                                    <p:cond delay="0"/>
                                  </p:stCondLst>
                                  <p:childTnLst>
                                    <p:set>
                                      <p:cBhvr>
                                        <p:cTn id="70" dur="1" fill="hold">
                                          <p:stCondLst>
                                            <p:cond delay="0"/>
                                          </p:stCondLst>
                                        </p:cTn>
                                        <p:tgtEl>
                                          <p:spTgt spid="71704"/>
                                        </p:tgtEl>
                                        <p:attrNameLst>
                                          <p:attrName>style.visibility</p:attrName>
                                        </p:attrNameLst>
                                      </p:cBhvr>
                                      <p:to>
                                        <p:strVal val="visible"/>
                                      </p:to>
                                    </p:set>
                                    <p:anim calcmode="lin" valueType="num">
                                      <p:cBhvr additive="base">
                                        <p:cTn id="71" dur="500" fill="hold"/>
                                        <p:tgtEl>
                                          <p:spTgt spid="71704"/>
                                        </p:tgtEl>
                                        <p:attrNameLst>
                                          <p:attrName>ppt_x</p:attrName>
                                        </p:attrNameLst>
                                      </p:cBhvr>
                                      <p:tavLst>
                                        <p:tav tm="0">
                                          <p:val>
                                            <p:strVal val="#ppt_x"/>
                                          </p:val>
                                        </p:tav>
                                        <p:tav tm="100000">
                                          <p:val>
                                            <p:strVal val="#ppt_x"/>
                                          </p:val>
                                        </p:tav>
                                      </p:tavLst>
                                    </p:anim>
                                    <p:anim calcmode="lin" valueType="num">
                                      <p:cBhvr additive="base">
                                        <p:cTn id="72" dur="500" fill="hold"/>
                                        <p:tgtEl>
                                          <p:spTgt spid="71704"/>
                                        </p:tgtEl>
                                        <p:attrNameLst>
                                          <p:attrName>ppt_y</p:attrName>
                                        </p:attrNameLst>
                                      </p:cBhvr>
                                      <p:tavLst>
                                        <p:tav tm="0">
                                          <p:val>
                                            <p:strVal val="1+#ppt_h/2"/>
                                          </p:val>
                                        </p:tav>
                                        <p:tav tm="100000">
                                          <p:val>
                                            <p:strVal val="#ppt_y"/>
                                          </p:val>
                                        </p:tav>
                                      </p:tavLst>
                                    </p:anim>
                                  </p:childTnLst>
                                </p:cTn>
                              </p:par>
                            </p:childTnLst>
                          </p:cTn>
                        </p:par>
                        <p:par>
                          <p:cTn id="73" fill="hold" nodeType="afterGroup">
                            <p:stCondLst>
                              <p:cond delay="1500"/>
                            </p:stCondLst>
                            <p:childTnLst>
                              <p:par>
                                <p:cTn id="74" presetID="2" presetClass="entr" presetSubtype="4" fill="hold" grpId="0" nodeType="afterEffect">
                                  <p:stCondLst>
                                    <p:cond delay="0"/>
                                  </p:stCondLst>
                                  <p:childTnLst>
                                    <p:set>
                                      <p:cBhvr>
                                        <p:cTn id="75" dur="1" fill="hold">
                                          <p:stCondLst>
                                            <p:cond delay="0"/>
                                          </p:stCondLst>
                                        </p:cTn>
                                        <p:tgtEl>
                                          <p:spTgt spid="71712"/>
                                        </p:tgtEl>
                                        <p:attrNameLst>
                                          <p:attrName>style.visibility</p:attrName>
                                        </p:attrNameLst>
                                      </p:cBhvr>
                                      <p:to>
                                        <p:strVal val="visible"/>
                                      </p:to>
                                    </p:set>
                                    <p:anim calcmode="lin" valueType="num">
                                      <p:cBhvr additive="base">
                                        <p:cTn id="76" dur="500" fill="hold"/>
                                        <p:tgtEl>
                                          <p:spTgt spid="71712"/>
                                        </p:tgtEl>
                                        <p:attrNameLst>
                                          <p:attrName>ppt_x</p:attrName>
                                        </p:attrNameLst>
                                      </p:cBhvr>
                                      <p:tavLst>
                                        <p:tav tm="0">
                                          <p:val>
                                            <p:strVal val="#ppt_x"/>
                                          </p:val>
                                        </p:tav>
                                        <p:tav tm="100000">
                                          <p:val>
                                            <p:strVal val="#ppt_x"/>
                                          </p:val>
                                        </p:tav>
                                      </p:tavLst>
                                    </p:anim>
                                    <p:anim calcmode="lin" valueType="num">
                                      <p:cBhvr additive="base">
                                        <p:cTn id="77" dur="500" fill="hold"/>
                                        <p:tgtEl>
                                          <p:spTgt spid="71712"/>
                                        </p:tgtEl>
                                        <p:attrNameLst>
                                          <p:attrName>ppt_y</p:attrName>
                                        </p:attrNameLst>
                                      </p:cBhvr>
                                      <p:tavLst>
                                        <p:tav tm="0">
                                          <p:val>
                                            <p:strVal val="1+#ppt_h/2"/>
                                          </p:val>
                                        </p:tav>
                                        <p:tav tm="100000">
                                          <p:val>
                                            <p:strVal val="#ppt_y"/>
                                          </p:val>
                                        </p:tav>
                                      </p:tavLst>
                                    </p:anim>
                                  </p:childTnLst>
                                </p:cTn>
                              </p:par>
                            </p:childTnLst>
                          </p:cTn>
                        </p:par>
                        <p:par>
                          <p:cTn id="78" fill="hold" nodeType="afterGroup">
                            <p:stCondLst>
                              <p:cond delay="2000"/>
                            </p:stCondLst>
                            <p:childTnLst>
                              <p:par>
                                <p:cTn id="79" presetID="10" presetClass="entr" presetSubtype="0" fill="hold" grpId="0" nodeType="afterEffect">
                                  <p:stCondLst>
                                    <p:cond delay="0"/>
                                  </p:stCondLst>
                                  <p:childTnLst>
                                    <p:set>
                                      <p:cBhvr>
                                        <p:cTn id="80" dur="1" fill="hold">
                                          <p:stCondLst>
                                            <p:cond delay="0"/>
                                          </p:stCondLst>
                                        </p:cTn>
                                        <p:tgtEl>
                                          <p:spTgt spid="71713"/>
                                        </p:tgtEl>
                                        <p:attrNameLst>
                                          <p:attrName>style.visibility</p:attrName>
                                        </p:attrNameLst>
                                      </p:cBhvr>
                                      <p:to>
                                        <p:strVal val="visible"/>
                                      </p:to>
                                    </p:set>
                                    <p:animEffect transition="in" filter="fade">
                                      <p:cBhvr>
                                        <p:cTn id="81" dur="500"/>
                                        <p:tgtEl>
                                          <p:spTgt spid="71713"/>
                                        </p:tgtEl>
                                      </p:cBhvr>
                                    </p:animEffect>
                                  </p:childTnLst>
                                </p:cTn>
                              </p:par>
                            </p:childTnLst>
                          </p:cTn>
                        </p:par>
                        <p:par>
                          <p:cTn id="82" fill="hold" nodeType="afterGroup">
                            <p:stCondLst>
                              <p:cond delay="2500"/>
                            </p:stCondLst>
                            <p:childTnLst>
                              <p:par>
                                <p:cTn id="83" presetID="2" presetClass="entr" presetSubtype="4" fill="hold" grpId="0" nodeType="afterEffect">
                                  <p:stCondLst>
                                    <p:cond delay="0"/>
                                  </p:stCondLst>
                                  <p:childTnLst>
                                    <p:set>
                                      <p:cBhvr>
                                        <p:cTn id="84" dur="1" fill="hold">
                                          <p:stCondLst>
                                            <p:cond delay="0"/>
                                          </p:stCondLst>
                                        </p:cTn>
                                        <p:tgtEl>
                                          <p:spTgt spid="71711"/>
                                        </p:tgtEl>
                                        <p:attrNameLst>
                                          <p:attrName>style.visibility</p:attrName>
                                        </p:attrNameLst>
                                      </p:cBhvr>
                                      <p:to>
                                        <p:strVal val="visible"/>
                                      </p:to>
                                    </p:set>
                                    <p:anim calcmode="lin" valueType="num">
                                      <p:cBhvr additive="base">
                                        <p:cTn id="85" dur="500" fill="hold"/>
                                        <p:tgtEl>
                                          <p:spTgt spid="71711"/>
                                        </p:tgtEl>
                                        <p:attrNameLst>
                                          <p:attrName>ppt_x</p:attrName>
                                        </p:attrNameLst>
                                      </p:cBhvr>
                                      <p:tavLst>
                                        <p:tav tm="0">
                                          <p:val>
                                            <p:strVal val="#ppt_x"/>
                                          </p:val>
                                        </p:tav>
                                        <p:tav tm="100000">
                                          <p:val>
                                            <p:strVal val="#ppt_x"/>
                                          </p:val>
                                        </p:tav>
                                      </p:tavLst>
                                    </p:anim>
                                    <p:anim calcmode="lin" valueType="num">
                                      <p:cBhvr additive="base">
                                        <p:cTn id="86" dur="500" fill="hold"/>
                                        <p:tgtEl>
                                          <p:spTgt spid="71711"/>
                                        </p:tgtEl>
                                        <p:attrNameLst>
                                          <p:attrName>ppt_y</p:attrName>
                                        </p:attrNameLst>
                                      </p:cBhvr>
                                      <p:tavLst>
                                        <p:tav tm="0">
                                          <p:val>
                                            <p:strVal val="1+#ppt_h/2"/>
                                          </p:val>
                                        </p:tav>
                                        <p:tav tm="100000">
                                          <p:val>
                                            <p:strVal val="#ppt_y"/>
                                          </p:val>
                                        </p:tav>
                                      </p:tavLst>
                                    </p:anim>
                                  </p:childTnLst>
                                </p:cTn>
                              </p:par>
                            </p:childTnLst>
                          </p:cTn>
                        </p:par>
                        <p:par>
                          <p:cTn id="87" fill="hold" nodeType="afterGroup">
                            <p:stCondLst>
                              <p:cond delay="3000"/>
                            </p:stCondLst>
                            <p:childTnLst>
                              <p:par>
                                <p:cTn id="88" presetID="10" presetClass="entr" presetSubtype="0" fill="hold" grpId="0" nodeType="afterEffect">
                                  <p:stCondLst>
                                    <p:cond delay="0"/>
                                  </p:stCondLst>
                                  <p:childTnLst>
                                    <p:set>
                                      <p:cBhvr>
                                        <p:cTn id="89" dur="1" fill="hold">
                                          <p:stCondLst>
                                            <p:cond delay="0"/>
                                          </p:stCondLst>
                                        </p:cTn>
                                        <p:tgtEl>
                                          <p:spTgt spid="71716"/>
                                        </p:tgtEl>
                                        <p:attrNameLst>
                                          <p:attrName>style.visibility</p:attrName>
                                        </p:attrNameLst>
                                      </p:cBhvr>
                                      <p:to>
                                        <p:strVal val="visible"/>
                                      </p:to>
                                    </p:set>
                                    <p:animEffect transition="in" filter="fade">
                                      <p:cBhvr>
                                        <p:cTn id="90" dur="500"/>
                                        <p:tgtEl>
                                          <p:spTgt spid="71716"/>
                                        </p:tgtEl>
                                      </p:cBhvr>
                                    </p:animEffect>
                                  </p:childTnLst>
                                </p:cTn>
                              </p:par>
                            </p:childTnLst>
                          </p:cTn>
                        </p:par>
                        <p:par>
                          <p:cTn id="91" fill="hold" nodeType="afterGroup">
                            <p:stCondLst>
                              <p:cond delay="3500"/>
                            </p:stCondLst>
                            <p:childTnLst>
                              <p:par>
                                <p:cTn id="92" presetID="2" presetClass="entr" presetSubtype="4" fill="hold" grpId="0" nodeType="afterEffect">
                                  <p:stCondLst>
                                    <p:cond delay="0"/>
                                  </p:stCondLst>
                                  <p:childTnLst>
                                    <p:set>
                                      <p:cBhvr>
                                        <p:cTn id="93" dur="1" fill="hold">
                                          <p:stCondLst>
                                            <p:cond delay="0"/>
                                          </p:stCondLst>
                                        </p:cTn>
                                        <p:tgtEl>
                                          <p:spTgt spid="71715"/>
                                        </p:tgtEl>
                                        <p:attrNameLst>
                                          <p:attrName>style.visibility</p:attrName>
                                        </p:attrNameLst>
                                      </p:cBhvr>
                                      <p:to>
                                        <p:strVal val="visible"/>
                                      </p:to>
                                    </p:set>
                                    <p:anim calcmode="lin" valueType="num">
                                      <p:cBhvr additive="base">
                                        <p:cTn id="94" dur="500" fill="hold"/>
                                        <p:tgtEl>
                                          <p:spTgt spid="71715"/>
                                        </p:tgtEl>
                                        <p:attrNameLst>
                                          <p:attrName>ppt_x</p:attrName>
                                        </p:attrNameLst>
                                      </p:cBhvr>
                                      <p:tavLst>
                                        <p:tav tm="0">
                                          <p:val>
                                            <p:strVal val="#ppt_x"/>
                                          </p:val>
                                        </p:tav>
                                        <p:tav tm="100000">
                                          <p:val>
                                            <p:strVal val="#ppt_x"/>
                                          </p:val>
                                        </p:tav>
                                      </p:tavLst>
                                    </p:anim>
                                    <p:anim calcmode="lin" valueType="num">
                                      <p:cBhvr additive="base">
                                        <p:cTn id="95" dur="500" fill="hold"/>
                                        <p:tgtEl>
                                          <p:spTgt spid="71715"/>
                                        </p:tgtEl>
                                        <p:attrNameLst>
                                          <p:attrName>ppt_y</p:attrName>
                                        </p:attrNameLst>
                                      </p:cBhvr>
                                      <p:tavLst>
                                        <p:tav tm="0">
                                          <p:val>
                                            <p:strVal val="1+#ppt_h/2"/>
                                          </p:val>
                                        </p:tav>
                                        <p:tav tm="100000">
                                          <p:val>
                                            <p:strVal val="#ppt_y"/>
                                          </p:val>
                                        </p:tav>
                                      </p:tavLst>
                                    </p:anim>
                                  </p:childTnLst>
                                </p:cTn>
                              </p:par>
                            </p:childTnLst>
                          </p:cTn>
                        </p:par>
                        <p:par>
                          <p:cTn id="96" fill="hold" nodeType="afterGroup">
                            <p:stCondLst>
                              <p:cond delay="4000"/>
                            </p:stCondLst>
                            <p:childTnLst>
                              <p:par>
                                <p:cTn id="97" presetID="2" presetClass="entr" presetSubtype="4" fill="hold" grpId="0" nodeType="afterEffect">
                                  <p:stCondLst>
                                    <p:cond delay="0"/>
                                  </p:stCondLst>
                                  <p:childTnLst>
                                    <p:set>
                                      <p:cBhvr>
                                        <p:cTn id="98" dur="1" fill="hold">
                                          <p:stCondLst>
                                            <p:cond delay="0"/>
                                          </p:stCondLst>
                                        </p:cTn>
                                        <p:tgtEl>
                                          <p:spTgt spid="71714"/>
                                        </p:tgtEl>
                                        <p:attrNameLst>
                                          <p:attrName>style.visibility</p:attrName>
                                        </p:attrNameLst>
                                      </p:cBhvr>
                                      <p:to>
                                        <p:strVal val="visible"/>
                                      </p:to>
                                    </p:set>
                                    <p:anim calcmode="lin" valueType="num">
                                      <p:cBhvr additive="base">
                                        <p:cTn id="99" dur="500" fill="hold"/>
                                        <p:tgtEl>
                                          <p:spTgt spid="71714"/>
                                        </p:tgtEl>
                                        <p:attrNameLst>
                                          <p:attrName>ppt_x</p:attrName>
                                        </p:attrNameLst>
                                      </p:cBhvr>
                                      <p:tavLst>
                                        <p:tav tm="0">
                                          <p:val>
                                            <p:strVal val="#ppt_x"/>
                                          </p:val>
                                        </p:tav>
                                        <p:tav tm="100000">
                                          <p:val>
                                            <p:strVal val="#ppt_x"/>
                                          </p:val>
                                        </p:tav>
                                      </p:tavLst>
                                    </p:anim>
                                    <p:anim calcmode="lin" valueType="num">
                                      <p:cBhvr additive="base">
                                        <p:cTn id="100" dur="500" fill="hold"/>
                                        <p:tgtEl>
                                          <p:spTgt spid="717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7" grpId="0" animBg="1"/>
      <p:bldP spid="71698" grpId="0" autoUpdateAnimBg="0"/>
      <p:bldP spid="71699" grpId="0" animBg="1"/>
      <p:bldP spid="71700" grpId="0" autoUpdateAnimBg="0"/>
      <p:bldP spid="71701" grpId="0" autoUpdateAnimBg="0"/>
      <p:bldP spid="71702" grpId="0" animBg="1"/>
      <p:bldP spid="71703" grpId="0" animBg="1"/>
      <p:bldP spid="71704" grpId="0" autoUpdateAnimBg="0"/>
      <p:bldP spid="71706" grpId="0" autoUpdateAnimBg="0"/>
      <p:bldP spid="71707" grpId="0" autoUpdateAnimBg="0"/>
      <p:bldP spid="71708" grpId="0" autoUpdateAnimBg="0"/>
      <p:bldP spid="71709" grpId="0" autoUpdateAnimBg="0"/>
      <p:bldP spid="71710" grpId="0" build="p" autoUpdateAnimBg="0"/>
      <p:bldP spid="71711" grpId="0" autoUpdateAnimBg="0"/>
      <p:bldP spid="71712" grpId="0" animBg="1"/>
      <p:bldP spid="71713" grpId="0" autoUpdateAnimBg="0"/>
      <p:bldP spid="71714" grpId="0" autoUpdateAnimBg="0"/>
      <p:bldP spid="71715" grpId="0" animBg="1"/>
      <p:bldP spid="71716"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4"/>
          <p:cNvSpPr>
            <a:spLocks noChangeArrowheads="1"/>
          </p:cNvSpPr>
          <p:nvPr/>
        </p:nvSpPr>
        <p:spPr bwMode="auto">
          <a:xfrm>
            <a:off x="0" y="7731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aphicFrame>
        <p:nvGraphicFramePr>
          <p:cNvPr id="15452" name="Group 92"/>
          <p:cNvGraphicFramePr>
            <a:graphicFrameLocks noGrp="1"/>
          </p:cNvGraphicFramePr>
          <p:nvPr/>
        </p:nvGraphicFramePr>
        <p:xfrm>
          <a:off x="28575" y="-100013"/>
          <a:ext cx="9296400" cy="6996354"/>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55738">
                  <a:extLst>
                    <a:ext uri="{9D8B030D-6E8A-4147-A177-3AD203B41FA5}">
                      <a16:colId xmlns:a16="http://schemas.microsoft.com/office/drawing/2014/main" val="20005"/>
                    </a:ext>
                  </a:extLst>
                </a:gridCol>
                <a:gridCol w="220662">
                  <a:extLst>
                    <a:ext uri="{9D8B030D-6E8A-4147-A177-3AD203B41FA5}">
                      <a16:colId xmlns:a16="http://schemas.microsoft.com/office/drawing/2014/main" val="20006"/>
                    </a:ext>
                  </a:extLst>
                </a:gridCol>
              </a:tblGrid>
              <a:tr h="4953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tx1"/>
                          </a:solidFill>
                          <a:effectLst/>
                          <a:latin typeface="Times New Roman" charset="0"/>
                          <a:ea typeface="ＭＳ Ｐゴシック" charset="0"/>
                          <a:cs typeface="SimSun" charset="0"/>
                        </a:rPr>
                        <a:t>重建耶和华的殿</a:t>
                      </a:r>
                      <a:endParaRPr kumimoji="0" lang="en-US" altLang="zh-CN" sz="2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上帝对契约 的信实</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未来弥赛亚的律</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1—6</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7—14</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379413">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(1:1)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(7:1)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的预象</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弥赛亚的预象</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7286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两个负担</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8747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命令悔改</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1:1-6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八个</a:t>
                      </a: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预象</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1:7—6:8</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约书亚受冠</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的象征</a:t>
                      </a:r>
                      <a:endParaRPr kumimoji="0" lang="en-US" altLang="zh-CN" sz="1800" b="0" i="0" u="none" strike="noStrike" cap="none" normalizeH="0" baseline="0" dirty="0">
                        <a:ln>
                          <a:noFill/>
                        </a:ln>
                        <a:solidFill>
                          <a:schemeClr val="tx1"/>
                        </a:solidFill>
                        <a:effectLst/>
                        <a:latin typeface="Times New Roman" charset="0"/>
                        <a:ea typeface="MS Mincho"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MS Mincho" charset="0"/>
                          <a:cs typeface="SimSun" charset="0"/>
                        </a:rPr>
                        <a:t>6:9-15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四个</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复兴讯息</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7—8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在第一出现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中拒绝</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9—11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在第二出现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中接受 </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12—14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846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a:t>
                      </a:r>
                      <a:r>
                        <a:rPr kumimoji="0" lang="ja-JP" altLang="en-US" sz="1600" b="0" i="0" u="none" strike="noStrike" cap="none" normalizeH="0" baseline="0" dirty="0">
                          <a:ln>
                            <a:noFill/>
                          </a:ln>
                          <a:solidFill>
                            <a:schemeClr val="tx1"/>
                          </a:solidFill>
                          <a:effectLst/>
                          <a:latin typeface="Tahoma" charset="0"/>
                          <a:ea typeface="ＭＳ Ｐゴシック" charset="0"/>
                          <a:cs typeface="ＭＳ Ｐゴシック" charset="0"/>
                        </a:rPr>
                        <a:t>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我夜间观看</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图片</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问题</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预言</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时运</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禁食</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未来</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612775">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建耶和华的殿当中</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520-518 </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(1:1; 7:1)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建耶和华的殿之后</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480-470</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 (9:13?)</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3698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耶路撒冷</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258119" name="Rectangle 326"/>
          <p:cNvSpPr>
            <a:spLocks noChangeArrowheads="1"/>
          </p:cNvSpPr>
          <p:nvPr/>
        </p:nvSpPr>
        <p:spPr bwMode="auto">
          <a:xfrm>
            <a:off x="0" y="562768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58120" name="Text Box 366"/>
          <p:cNvSpPr txBox="1">
            <a:spLocks noChangeArrowheads="1"/>
          </p:cNvSpPr>
          <p:nvPr/>
        </p:nvSpPr>
        <p:spPr bwMode="auto">
          <a:xfrm>
            <a:off x="8458200" y="-15875"/>
            <a:ext cx="565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rPr>
              <a:t>649</a:t>
            </a:r>
          </a:p>
        </p:txBody>
      </p:sp>
      <p:sp>
        <p:nvSpPr>
          <p:cNvPr id="257097" name="WordArt 371"/>
          <p:cNvSpPr>
            <a:spLocks noChangeArrowheads="1" noChangeShapeType="1" noTextEdit="1"/>
          </p:cNvSpPr>
          <p:nvPr/>
        </p:nvSpPr>
        <p:spPr bwMode="auto">
          <a:xfrm>
            <a:off x="1908175" y="2312988"/>
            <a:ext cx="5789613" cy="1116012"/>
          </a:xfrm>
          <a:prstGeom prst="rect">
            <a:avLst/>
          </a:prstGeom>
        </p:spPr>
        <p:txBody>
          <a:bodyPr wrap="none" fromWordArt="1">
            <a:prstTxWarp prst="textCascadeUp">
              <a:avLst>
                <a:gd name="adj" fmla="val 82787"/>
              </a:avLst>
            </a:prstTxWarp>
            <a:scene3d>
              <a:camera prst="legacyPerspectiveFront">
                <a:rot lat="20519985"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dirty="0">
                <a:ln w="9525">
                  <a:round/>
                  <a:headEnd/>
                  <a:tailEnd/>
                </a:ln>
                <a:solidFill>
                  <a:srgbClr val="FFFFFF"/>
                </a:solidFill>
                <a:effectLst/>
                <a:uLnTx/>
                <a:uFillTx/>
                <a:latin typeface="Times New Roman" charset="0"/>
                <a:ea typeface="ＭＳ Ｐゴシック" charset="0"/>
                <a:cs typeface="+mn-ea"/>
              </a:rPr>
              <a:t>重建耶和华的殿</a:t>
            </a:r>
            <a:endParaRPr kumimoji="0" lang="en-US" sz="3600" b="0" i="0" u="none" strike="noStrike" kern="10" cap="none" spc="0" normalizeH="0" baseline="0" noProof="0" dirty="0">
              <a:ln w="9525">
                <a:round/>
                <a:headEnd/>
                <a:tailEnd/>
              </a:ln>
              <a:solidFill>
                <a:srgbClr val="FFFFFF"/>
              </a:solidFill>
              <a:effectLst/>
              <a:uLnTx/>
              <a:uFillTx/>
              <a:latin typeface="Times New Roman" charset="0"/>
              <a:ea typeface="ＭＳ Ｐゴシック" charset="0"/>
              <a:cs typeface="+mn-ea"/>
            </a:endParaRP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ja-JP" altLang="en-US" sz="2400" dirty="0">
                <a:latin typeface="Tahoma" charset="0"/>
              </a:rPr>
              <a:t>书图</a:t>
            </a:r>
            <a:endParaRPr lang="en-US" sz="2400" dirty="0">
              <a:latin typeface="Tahoma" charset="0"/>
            </a:endParaRPr>
          </a:p>
        </p:txBody>
      </p:sp>
    </p:spTree>
    <p:extLst>
      <p:ext uri="{BB962C8B-B14F-4D97-AF65-F5344CB8AC3E}">
        <p14:creationId xmlns:p14="http://schemas.microsoft.com/office/powerpoint/2010/main" val="2495109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7097"/>
                                        </p:tgtEl>
                                        <p:attrNameLst>
                                          <p:attrName>style.visibility</p:attrName>
                                        </p:attrNameLst>
                                      </p:cBhvr>
                                      <p:to>
                                        <p:strVal val="visible"/>
                                      </p:to>
                                    </p:set>
                                    <p:animEffect transition="in" filter="circle(in)">
                                      <p:cBhvr>
                                        <p:cTn id="7" dur="2000"/>
                                        <p:tgtEl>
                                          <p:spTgt spid="257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9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2122639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rgbClr val="FFFFFF"/>
                </a:solidFill>
                <a:effectLst>
                  <a:glow rad="127000">
                    <a:srgbClr val="000000"/>
                  </a:glow>
                </a:effectLst>
                <a:latin typeface="Arial" charset="0"/>
              </a:rPr>
              <a:t>撒迦利亚</a:t>
            </a:r>
            <a:r>
              <a:rPr lang="zh-CN" altLang="en-US" sz="4000" b="1" dirty="0">
                <a:solidFill>
                  <a:srgbClr val="FFFFFF"/>
                </a:solidFill>
                <a:effectLst>
                  <a:glow rad="127000">
                    <a:srgbClr val="000000"/>
                  </a:glow>
                </a:effectLst>
                <a:latin typeface="Arial" charset="0"/>
              </a:rPr>
              <a:t>书 国度命题</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b="1" dirty="0">
                <a:solidFill>
                  <a:prstClr val="white"/>
                </a:solidFill>
                <a:effectLst>
                  <a:glow rad="101600">
                    <a:prstClr val="black">
                      <a:alpha val="99000"/>
                    </a:prstClr>
                  </a:glow>
                </a:effectLst>
              </a:rPr>
              <a:t>犹大必须重建圣殿</a:t>
            </a:r>
            <a:r>
              <a:rPr lang="en-US" b="1" dirty="0">
                <a:solidFill>
                  <a:prstClr val="white"/>
                </a:solidFill>
                <a:effectLst>
                  <a:glow rad="101600">
                    <a:prstClr val="black">
                      <a:alpha val="99000"/>
                    </a:prstClr>
                  </a:glow>
                </a:effectLst>
              </a:rPr>
              <a:t> (6:9-15) </a:t>
            </a:r>
            <a:r>
              <a:rPr lang="zh-CN" altLang="en-US" b="1" dirty="0">
                <a:solidFill>
                  <a:prstClr val="white"/>
                </a:solidFill>
                <a:effectLst>
                  <a:glow rad="101600">
                    <a:prstClr val="black">
                      <a:alpha val="99000"/>
                    </a:prstClr>
                  </a:glow>
                </a:effectLst>
              </a:rPr>
              <a:t>才可以在</a:t>
            </a:r>
            <a:r>
              <a:rPr lang="zh-CN" altLang="en-US" b="1" dirty="0">
                <a:solidFill>
                  <a:srgbClr val="FFFF00"/>
                </a:solidFill>
                <a:effectLst>
                  <a:glow rad="101600">
                    <a:prstClr val="black">
                      <a:alpha val="99000"/>
                    </a:prstClr>
                  </a:glow>
                </a:effectLst>
              </a:rPr>
              <a:t>弥赛亚</a:t>
            </a:r>
            <a:r>
              <a:rPr lang="zh-CN" altLang="en-US" b="1" dirty="0">
                <a:solidFill>
                  <a:prstClr val="white"/>
                </a:solidFill>
                <a:effectLst>
                  <a:glow rad="101600">
                    <a:prstClr val="black">
                      <a:alpha val="99000"/>
                    </a:prstClr>
                  </a:glow>
                </a:effectLst>
              </a:rPr>
              <a:t>国度中获得祝福</a:t>
            </a:r>
            <a:r>
              <a:rPr lang="en-US" b="1" dirty="0">
                <a:solidFill>
                  <a:prstClr val="white"/>
                </a:solidFill>
                <a:effectLst>
                  <a:glow rad="101600">
                    <a:prstClr val="black">
                      <a:alpha val="99000"/>
                    </a:prstClr>
                  </a:glow>
                </a:effectLst>
              </a:rPr>
              <a:t>.</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40629730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319411"/>
          </a:xfrm>
          <a:solidFill>
            <a:schemeClr val="tx1"/>
          </a:solidFill>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大利乌王第二年八月，耶和华的话临到易多的孙子、比利家的儿子撒迦利亚先知</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亚 </a:t>
            </a:r>
            <a:r>
              <a:rPr lang="en-US" sz="3200" b="1" dirty="0">
                <a:effectLst>
                  <a:glow rad="127000">
                    <a:schemeClr val="tx1"/>
                  </a:glow>
                </a:effectLst>
                <a:latin typeface="Arial" charset="0"/>
                <a:ea typeface="ＭＳ Ｐゴシック" charset="0"/>
                <a:cs typeface="ＭＳ Ｐゴシック" charset="0"/>
              </a:rPr>
              <a:t>1:1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992" y="2276872"/>
            <a:ext cx="9144000" cy="4572000"/>
          </a:xfrm>
          <a:prstGeom prst="rect">
            <a:avLst/>
          </a:prstGeom>
        </p:spPr>
      </p:pic>
    </p:spTree>
    <p:extLst>
      <p:ext uri="{BB962C8B-B14F-4D97-AF65-F5344CB8AC3E}">
        <p14:creationId xmlns:p14="http://schemas.microsoft.com/office/powerpoint/2010/main" val="132789135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ext Box 6"/>
          <p:cNvSpPr txBox="1">
            <a:spLocks noChangeArrowheads="1"/>
          </p:cNvSpPr>
          <p:nvPr/>
        </p:nvSpPr>
        <p:spPr bwMode="auto">
          <a:xfrm>
            <a:off x="1295400" y="5851525"/>
            <a:ext cx="1570038"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000" b="0" i="0" u="none" strike="noStrike" kern="1200" cap="none" spc="0" normalizeH="0" baseline="0" noProof="0">
                <a:ln>
                  <a:noFill/>
                </a:ln>
                <a:solidFill>
                  <a:srgbClr val="000000"/>
                </a:solidFill>
                <a:effectLst/>
                <a:uLnTx/>
                <a:uFillTx/>
                <a:latin typeface="Bwhebb" charset="0"/>
                <a:ea typeface="ＭＳ Ｐゴシック" charset="0"/>
              </a:rPr>
              <a:t>hy"r&gt;k;z&gt;</a:t>
            </a: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endParaRPr>
          </a:p>
        </p:txBody>
      </p:sp>
      <p:pic>
        <p:nvPicPr>
          <p:cNvPr id="25190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08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51907" name="Rectangle 2"/>
          <p:cNvSpPr>
            <a:spLocks noGrp="1" noChangeArrowheads="1"/>
          </p:cNvSpPr>
          <p:nvPr>
            <p:ph type="title"/>
          </p:nvPr>
        </p:nvSpPr>
        <p:spPr>
          <a:xfrm>
            <a:off x="139700" y="228600"/>
            <a:ext cx="8885238" cy="1155700"/>
          </a:xfrm>
        </p:spPr>
        <p:txBody>
          <a:bodyPr/>
          <a:lstStyle/>
          <a:p>
            <a:pPr eaLnBrk="1" hangingPunct="1"/>
            <a:r>
              <a:rPr lang="ja-JP" altLang="en-US" sz="4800" b="1">
                <a:solidFill>
                  <a:schemeClr val="bg2"/>
                </a:solidFill>
                <a:latin typeface="Times New Roman" charset="0"/>
                <a:cs typeface="Times New Roman" charset="0"/>
              </a:rPr>
              <a:t>意思</a:t>
            </a:r>
            <a:endParaRPr lang="en-US" sz="4800" b="1">
              <a:solidFill>
                <a:schemeClr val="bg2"/>
              </a:solidFill>
              <a:latin typeface="Times New Roman" charset="0"/>
              <a:cs typeface="Times New Roman" charset="0"/>
            </a:endParaRPr>
          </a:p>
        </p:txBody>
      </p:sp>
      <p:sp>
        <p:nvSpPr>
          <p:cNvPr id="251908"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650</a:t>
            </a:r>
          </a:p>
        </p:txBody>
      </p:sp>
      <p:sp>
        <p:nvSpPr>
          <p:cNvPr id="251909" name="Text Box 7"/>
          <p:cNvSpPr txBox="1">
            <a:spLocks noChangeArrowheads="1"/>
          </p:cNvSpPr>
          <p:nvPr/>
        </p:nvSpPr>
        <p:spPr bwMode="auto">
          <a:xfrm>
            <a:off x="2895600" y="1052513"/>
            <a:ext cx="3352800" cy="253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0" i="0" u="none" strike="noStrike" kern="1200" cap="none" spc="0" normalizeH="0" baseline="0" noProof="0">
                <a:ln>
                  <a:noFill/>
                </a:ln>
                <a:solidFill>
                  <a:srgbClr val="000000"/>
                </a:solidFill>
                <a:effectLst/>
                <a:uLnTx/>
                <a:uFillTx/>
                <a:latin typeface="Bwhebb" charset="0"/>
                <a:ea typeface="ＭＳ Ｐゴシック" charset="0"/>
              </a:rPr>
              <a:t>hy"r&gt;k;z&gt;</a:t>
            </a:r>
          </a:p>
        </p:txBody>
      </p:sp>
      <p:sp>
        <p:nvSpPr>
          <p:cNvPr id="26632" name="Rectangle 8"/>
          <p:cNvSpPr>
            <a:spLocks noChangeArrowheads="1"/>
          </p:cNvSpPr>
          <p:nvPr/>
        </p:nvSpPr>
        <p:spPr bwMode="auto">
          <a:xfrm>
            <a:off x="247650" y="4214813"/>
            <a:ext cx="8896350" cy="207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p>
            <a:pPr marL="342900" marR="0" lvl="0" indent="-342900" algn="ctr" defTabSz="914400" rtl="0" eaLnBrk="1" fontAlgn="base" latinLnBrk="0" hangingPunct="1">
              <a:lnSpc>
                <a:spcPct val="100000"/>
              </a:lnSpc>
              <a:spcBef>
                <a:spcPct val="20000"/>
              </a:spcBef>
              <a:spcAft>
                <a:spcPct val="0"/>
              </a:spcAft>
              <a:buClrTx/>
              <a:buSzPct val="75000"/>
              <a:buFont typeface="Wingdings" charset="0"/>
              <a:buChar char="v"/>
              <a:tabLst/>
              <a:defRPr/>
            </a:pPr>
            <a:r>
              <a:rPr kumimoji="0" lang="ja-JP" altLang="en-US" sz="3600" b="1"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a:t>
            </a:r>
            <a:r>
              <a:rPr kumimoji="0" lang="zh-CN" altLang="en-US" sz="3600" b="1" i="0" u="none" strike="noStrike" kern="1200" cap="none" spc="0" normalizeH="0" baseline="0" noProof="0">
                <a:ln>
                  <a:noFill/>
                </a:ln>
                <a:solidFill>
                  <a:srgbClr val="000000"/>
                </a:solidFill>
                <a:effectLst/>
                <a:uLnTx/>
                <a:uFillTx/>
                <a:latin typeface="Times New Roman" charset="0"/>
                <a:ea typeface="ＭＳ Ｐゴシック" charset="0"/>
                <a:cs typeface="SimSun" charset="0"/>
              </a:rPr>
              <a:t>耶和华记念</a:t>
            </a:r>
            <a:r>
              <a:rPr kumimoji="0" lang="ja-JP" altLang="en-US" sz="3600" b="1"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a:t>
            </a:r>
            <a:r>
              <a:rPr kumimoji="0" lang="en-US" altLang="ja-JP" sz="3600" b="1"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 (</a:t>
            </a:r>
            <a:r>
              <a:rPr kumimoji="0" lang="ja-JP" altLang="en-US" sz="36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希伯来</a:t>
            </a:r>
            <a:r>
              <a:rPr kumimoji="0" lang="en-US" altLang="ja-JP" sz="3600" b="1"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a:t>
            </a:r>
            <a:r>
              <a:rPr kumimoji="0" lang="zh-CN" altLang="en-US" sz="3600" b="1"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t>文</a:t>
            </a:r>
            <a:endParaRPr kumimoji="0" lang="en-US" sz="36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193762979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6632">
                                            <p:txEl>
                                              <p:pRg st="0" end="0"/>
                                            </p:txEl>
                                          </p:spTgt>
                                        </p:tgtEl>
                                        <p:attrNameLst>
                                          <p:attrName>style.visibility</p:attrName>
                                        </p:attrNameLst>
                                      </p:cBhvr>
                                      <p:to>
                                        <p:strVal val="visible"/>
                                      </p:to>
                                    </p:set>
                                    <p:anim calcmode="lin" valueType="num">
                                      <p:cBhvr additive="base">
                                        <p:cTn id="7" dur="500" fill="hold"/>
                                        <p:tgtEl>
                                          <p:spTgt spid="2663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663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2"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838454"/>
          </a:xfrm>
          <a:prstGeom prst="rect">
            <a:avLst/>
          </a:prstGeom>
        </p:spPr>
      </p:pic>
      <p:sp>
        <p:nvSpPr>
          <p:cNvPr id="900098" name="Rectangle 2"/>
          <p:cNvSpPr>
            <a:spLocks noGrp="1" noChangeArrowheads="1"/>
          </p:cNvSpPr>
          <p:nvPr>
            <p:ph type="ctrTitle"/>
          </p:nvPr>
        </p:nvSpPr>
        <p:spPr>
          <a:xfrm>
            <a:off x="0" y="29469"/>
            <a:ext cx="5580112" cy="63518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耶和华曾对你们的列祖大发烈怒， </a:t>
            </a:r>
            <a:r>
              <a:rPr lang="en-US" altLang="zh-CN" sz="3600" b="1" baseline="30000" dirty="0">
                <a:effectLst>
                  <a:glow rad="127000">
                    <a:schemeClr val="tx1"/>
                  </a:glow>
                </a:effectLst>
                <a:latin typeface="Arial" charset="0"/>
                <a:ea typeface="ＭＳ Ｐゴシック" charset="0"/>
                <a:cs typeface="ＭＳ Ｐゴシック" charset="0"/>
              </a:rPr>
              <a:t>3</a:t>
            </a:r>
            <a:r>
              <a:rPr lang="en-US" altLang="zh-CN"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所以，你要对众民说：‘万军之耶和华这样说：</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你们要转向我</a:t>
            </a:r>
            <a:r>
              <a:rPr lang="zh-CN" altLang="en-US" sz="3600" b="1" dirty="0">
                <a:effectLst>
                  <a:glow rad="127000">
                    <a:schemeClr val="tx1"/>
                  </a:glow>
                </a:effectLst>
                <a:latin typeface="Arial" charset="0"/>
                <a:ea typeface="ＭＳ Ｐゴシック" charset="0"/>
                <a:cs typeface="ＭＳ Ｐゴシック" charset="0"/>
              </a:rPr>
              <a:t>，</a:t>
            </a:r>
            <a:r>
              <a:rPr lang="zh-CN" altLang="en-US" sz="3600" b="1" dirty="0">
                <a:solidFill>
                  <a:srgbClr val="FFFF00"/>
                </a:solidFill>
                <a:effectLst>
                  <a:glow rad="127000">
                    <a:schemeClr val="tx1"/>
                  </a:glow>
                </a:effectLst>
                <a:latin typeface="Arial" charset="0"/>
                <a:ea typeface="ＭＳ Ｐゴシック" charset="0"/>
                <a:cs typeface="ＭＳ Ｐゴシック" charset="0"/>
              </a:rPr>
              <a:t>我就必转向你们</a:t>
            </a:r>
            <a:r>
              <a:rPr lang="zh-CN" altLang="en-US" sz="3600" b="1" dirty="0">
                <a:effectLst>
                  <a:glow rad="127000">
                    <a:schemeClr val="tx1"/>
                  </a:glow>
                </a:effectLst>
                <a:latin typeface="Arial" charset="0"/>
                <a:ea typeface="ＭＳ Ｐゴシック" charset="0"/>
                <a:cs typeface="ＭＳ Ｐゴシック" charset="0"/>
              </a:rPr>
              <a:t>。 </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亚 </a:t>
            </a:r>
            <a:r>
              <a:rPr lang="en-US" sz="3600" b="1" dirty="0">
                <a:effectLst>
                  <a:glow rad="127000">
                    <a:schemeClr val="tx1"/>
                  </a:glow>
                </a:effectLst>
                <a:latin typeface="Arial" charset="0"/>
                <a:ea typeface="ＭＳ Ｐゴシック" charset="0"/>
                <a:cs typeface="ＭＳ Ｐゴシック" charset="0"/>
              </a:rPr>
              <a:t>1:2-3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765054003"/>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54354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不要效法你们的列祖那样，从前的先知呼唤他们：万军之耶和华这样说，你们要回转，离开你们的恶道和恶行。他们却不听从，也不理会我</a:t>
            </a:r>
            <a:r>
              <a:rPr lang="uk-UA"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亚</a:t>
            </a:r>
            <a:r>
              <a:rPr lang="en-US" sz="3600" b="1" dirty="0">
                <a:effectLst>
                  <a:glow rad="127000">
                    <a:schemeClr val="tx1"/>
                  </a:glow>
                </a:effectLst>
                <a:latin typeface="Arial" charset="0"/>
                <a:ea typeface="ＭＳ Ｐゴシック" charset="0"/>
                <a:cs typeface="ＭＳ Ｐゴシック" charset="0"/>
              </a:rPr>
              <a:t>1:4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8779596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0" y="764703"/>
            <a:ext cx="9183161" cy="6093297"/>
          </a:xfrm>
          <a:prstGeom prst="rect">
            <a:avLst/>
          </a:prstGeom>
        </p:spPr>
      </p:pic>
      <p:sp>
        <p:nvSpPr>
          <p:cNvPr id="900098" name="Rectangle 2"/>
          <p:cNvSpPr>
            <a:spLocks noGrp="1" noChangeArrowheads="1"/>
          </p:cNvSpPr>
          <p:nvPr>
            <p:ph type="ctrTitle"/>
          </p:nvPr>
        </p:nvSpPr>
        <p:spPr>
          <a:xfrm>
            <a:off x="0" y="29469"/>
            <a:ext cx="6156176"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你们的列祖在哪里呢</a:t>
            </a:r>
            <a:r>
              <a:rPr lang="ko-KR" altLang="en-US" sz="3600" b="1" dirty="0">
                <a:effectLst>
                  <a:glow rad="127000">
                    <a:schemeClr val="tx1"/>
                  </a:glow>
                </a:effectLst>
                <a:latin typeface="Arial" charset="0"/>
                <a:ea typeface="ＭＳ Ｐゴシック" charset="0"/>
                <a:cs typeface="ＭＳ Ｐゴシック" charset="0"/>
              </a:rPr>
              <a:t>？ </a:t>
            </a:r>
            <a:r>
              <a:rPr lang="ko-KR" altLang="en-US" sz="3600" b="1" dirty="0" err="1">
                <a:effectLst>
                  <a:glow rad="127000">
                    <a:schemeClr val="tx1"/>
                  </a:glow>
                </a:effectLst>
                <a:latin typeface="Arial" charset="0"/>
                <a:ea typeface="ＭＳ Ｐゴシック" charset="0"/>
                <a:cs typeface="ＭＳ Ｐゴシック" charset="0"/>
              </a:rPr>
              <a:t>那些先知能永远活着吗</a:t>
            </a:r>
            <a:r>
              <a:rPr lang="ko-KR" altLang="en-US" sz="3600" b="1" dirty="0">
                <a:effectLst>
                  <a:glow rad="127000">
                    <a:schemeClr val="tx1"/>
                  </a:glow>
                </a:effectLst>
                <a:latin typeface="Arial" charset="0"/>
                <a:ea typeface="ＭＳ Ｐゴシック" charset="0"/>
                <a:cs typeface="ＭＳ Ｐゴシック" charset="0"/>
              </a:rPr>
              <a:t>？ </a:t>
            </a:r>
            <a:br>
              <a:rPr lang="en-US" altLang="ko-KR" sz="3600" b="1" dirty="0">
                <a:effectLst>
                  <a:glow rad="127000">
                    <a:schemeClr val="tx1"/>
                  </a:glow>
                </a:effectLst>
                <a:latin typeface="Arial" charset="0"/>
                <a:ea typeface="ＭＳ Ｐゴシック" charset="0"/>
                <a:cs typeface="ＭＳ Ｐゴシック" charset="0"/>
              </a:rPr>
            </a:br>
            <a:r>
              <a:rPr lang="en-US" altLang="ko-KR" sz="3600" b="1" dirty="0">
                <a:effectLst>
                  <a:glow rad="127000">
                    <a:schemeClr val="tx1"/>
                  </a:glow>
                </a:effectLst>
                <a:latin typeface="Arial" charset="0"/>
                <a:ea typeface="ＭＳ Ｐゴシック" charset="0"/>
                <a:cs typeface="ＭＳ Ｐゴシック" charset="0"/>
              </a:rPr>
              <a:t>6</a:t>
            </a:r>
            <a:r>
              <a:rPr lang="ko-KR" altLang="en-US" sz="3600" b="1" dirty="0" err="1">
                <a:effectLst>
                  <a:glow rad="127000">
                    <a:schemeClr val="tx1"/>
                  </a:glow>
                </a:effectLst>
                <a:latin typeface="Arial" charset="0"/>
                <a:ea typeface="ＭＳ Ｐゴシック" charset="0"/>
                <a:cs typeface="ＭＳ Ｐゴシック" charset="0"/>
              </a:rPr>
              <a:t>然而我吩咐我的仆人众先知的话与条例，不是已报应在你们的列祖身上吗</a:t>
            </a:r>
            <a:r>
              <a:rPr lang="ko-KR" altLang="en-US"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亚</a:t>
            </a:r>
            <a:r>
              <a:rPr lang="en-US" sz="3600" b="1" dirty="0">
                <a:effectLst>
                  <a:glow rad="127000">
                    <a:schemeClr val="tx1"/>
                  </a:glow>
                </a:effectLst>
                <a:latin typeface="Arial" charset="0"/>
                <a:ea typeface="ＭＳ Ｐゴシック" charset="0"/>
                <a:cs typeface="ＭＳ Ｐゴシック" charset="0"/>
              </a:rPr>
              <a:t> 1:5-6a </a:t>
            </a:r>
            <a:r>
              <a:rPr lang="en-US" sz="3200" b="1" dirty="0">
                <a:effectLst>
                  <a:glow rad="127000">
                    <a:schemeClr val="tx1"/>
                  </a:glow>
                </a:effectLst>
                <a:latin typeface="Arial" charset="0"/>
                <a:ea typeface="ＭＳ Ｐゴシック" charset="0"/>
                <a:cs typeface="ＭＳ Ｐゴシック" charset="0"/>
              </a:rPr>
              <a:t>CNY</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4536212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139952" y="29469"/>
            <a:ext cx="5004048" cy="68285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所以他们就回转，说：万军之耶和华定意按着我们所作所行的对付我们，他已经这样行了</a:t>
            </a:r>
            <a:r>
              <a:rPr lang="ko-KR" altLang="en-US" sz="3600" b="1" dirty="0">
                <a:effectLst>
                  <a:glow rad="127000">
                    <a:schemeClr val="tx1"/>
                  </a:glow>
                </a:effectLst>
                <a:latin typeface="Arial" charset="0"/>
                <a:ea typeface="ＭＳ Ｐゴシック" charset="0"/>
                <a:cs typeface="ＭＳ Ｐゴシック" charset="0"/>
              </a:rPr>
              <a: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ko-KR" altLang="en-US" sz="3600" b="1" dirty="0" err="1">
                <a:effectLst>
                  <a:glow rad="127000">
                    <a:schemeClr val="tx1"/>
                  </a:glow>
                </a:effectLst>
                <a:latin typeface="Arial" charset="0"/>
                <a:ea typeface="ＭＳ Ｐゴシック" charset="0"/>
                <a:cs typeface="ＭＳ Ｐゴシック" charset="0"/>
              </a:rPr>
              <a:t>亚</a:t>
            </a:r>
            <a:r>
              <a:rPr lang="en-US" sz="3600" b="1" dirty="0">
                <a:effectLst>
                  <a:glow rad="127000">
                    <a:schemeClr val="tx1"/>
                  </a:glow>
                </a:effectLst>
                <a:latin typeface="Arial" charset="0"/>
                <a:ea typeface="ＭＳ Ｐゴシック" charset="0"/>
                <a:cs typeface="ＭＳ Ｐゴシック" charset="0"/>
              </a:rPr>
              <a:t> 1:6b </a:t>
            </a:r>
            <a:r>
              <a:rPr lang="en-US" sz="3200" b="1" dirty="0">
                <a:effectLst>
                  <a:glow rad="127000">
                    <a:schemeClr val="tx1"/>
                  </a:glow>
                </a:effectLst>
                <a:latin typeface="Arial" charset="0"/>
                <a:ea typeface="ＭＳ Ｐゴシック" charset="0"/>
                <a:cs typeface="ＭＳ Ｐゴシック" charset="0"/>
              </a:rPr>
              <a:t>CNY</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1342587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27" y="0"/>
            <a:ext cx="9144000" cy="4777740"/>
          </a:xfrm>
          <a:prstGeom prst="rect">
            <a:avLst/>
          </a:prstGeom>
        </p:spPr>
      </p:pic>
      <p:sp>
        <p:nvSpPr>
          <p:cNvPr id="900098" name="Rectangle 2"/>
          <p:cNvSpPr>
            <a:spLocks noGrp="1" noChangeArrowheads="1"/>
          </p:cNvSpPr>
          <p:nvPr>
            <p:ph type="ctrTitle"/>
          </p:nvPr>
        </p:nvSpPr>
        <p:spPr>
          <a:xfrm>
            <a:off x="3059832" y="836712"/>
            <a:ext cx="5616624" cy="2780928"/>
          </a:xfrm>
          <a:effectLst>
            <a:outerShdw blurRad="63500" dist="35921" dir="2700000" algn="ctr" rotWithShape="0">
              <a:schemeClr val="tx2">
                <a:alpha val="74998"/>
              </a:schemeClr>
            </a:outerShdw>
          </a:effectLst>
        </p:spPr>
        <p:txBody>
          <a:bodyPr anchor="t"/>
          <a:lstStyle/>
          <a:p>
            <a:pPr>
              <a:defRPr/>
            </a:pPr>
            <a:r>
              <a:rPr lang="zh-CN" altLang="en-US" b="1" dirty="0">
                <a:effectLst>
                  <a:glow rad="127000">
                    <a:schemeClr val="tx1"/>
                  </a:glow>
                </a:effectLst>
                <a:latin typeface="Arial" charset="0"/>
                <a:ea typeface="ＭＳ Ｐゴシック" charset="0"/>
                <a:cs typeface="ＭＳ Ｐゴシック" charset="0"/>
              </a:rPr>
              <a:t>在你服侍基督中如何被</a:t>
            </a:r>
            <a:r>
              <a:rPr lang="zh-CN" altLang="en-US" sz="6600" b="1" dirty="0">
                <a:solidFill>
                  <a:srgbClr val="FFFF00"/>
                </a:solidFill>
                <a:effectLst>
                  <a:glow rad="127000">
                    <a:schemeClr val="tx1"/>
                  </a:glow>
                </a:effectLst>
                <a:latin typeface="Arial" charset="0"/>
                <a:ea typeface="ＭＳ Ｐゴシック" charset="0"/>
                <a:cs typeface="ＭＳ Ｐゴシック" charset="0"/>
              </a:rPr>
              <a:t>鼓励</a:t>
            </a:r>
            <a:r>
              <a:rPr lang="en-US" b="1" dirty="0">
                <a:effectLst>
                  <a:glow rad="127000">
                    <a:schemeClr val="tx1"/>
                  </a:glow>
                </a:effectLst>
                <a:latin typeface="Arial" charset="0"/>
                <a:ea typeface="ＭＳ Ｐゴシック" charset="0"/>
                <a:cs typeface="ＭＳ Ｐゴシック" charset="0"/>
              </a:rPr>
              <a:t>?</a:t>
            </a:r>
          </a:p>
        </p:txBody>
      </p:sp>
      <p:sp>
        <p:nvSpPr>
          <p:cNvPr id="4"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066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7384"/>
            <a:ext cx="9144000" cy="59436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577788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Always there.</a:t>
            </a:r>
          </a:p>
        </p:txBody>
      </p:sp>
    </p:spTree>
    <p:extLst>
      <p:ext uri="{BB962C8B-B14F-4D97-AF65-F5344CB8AC3E}">
        <p14:creationId xmlns:p14="http://schemas.microsoft.com/office/powerpoint/2010/main" val="295288259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a:t>
            </a:r>
            <a:r>
              <a:rPr lang="zh-CN" altLang="en-US" b="1" dirty="0">
                <a:effectLst>
                  <a:glow rad="127000">
                    <a:schemeClr val="tx1"/>
                  </a:glow>
                </a:effectLst>
                <a:latin typeface="Arial" charset="0"/>
                <a:ea typeface="ＭＳ Ｐゴシック" charset="0"/>
                <a:cs typeface="ＭＳ Ｐゴシック" charset="0"/>
              </a:rPr>
              <a:t>看到自己特权的</a:t>
            </a:r>
            <a:r>
              <a:rPr lang="zh-CN" altLang="en-US" sz="6000" b="1" dirty="0">
                <a:solidFill>
                  <a:srgbClr val="FFFF00"/>
                </a:solidFill>
                <a:effectLst>
                  <a:glow rad="127000">
                    <a:schemeClr val="tx1"/>
                  </a:glow>
                </a:effectLst>
                <a:latin typeface="Arial" charset="0"/>
                <a:ea typeface="ＭＳ Ｐゴシック" charset="0"/>
                <a:cs typeface="ＭＳ Ｐゴシック" charset="0"/>
              </a:rPr>
              <a:t>地位</a:t>
            </a:r>
            <a:r>
              <a:rPr lang="en-US"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40768"/>
            <a:ext cx="9144000" cy="5517232"/>
          </a:xfrm>
          <a:prstGeom prst="rect">
            <a:avLst/>
          </a:prstGeom>
        </p:spPr>
      </p:pic>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1–6</a:t>
            </a:r>
          </a:p>
        </p:txBody>
      </p:sp>
    </p:spTree>
    <p:extLst>
      <p:ext uri="{BB962C8B-B14F-4D97-AF65-F5344CB8AC3E}">
        <p14:creationId xmlns:p14="http://schemas.microsoft.com/office/powerpoint/2010/main" val="146947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4677544" y="29468"/>
            <a:ext cx="4466456" cy="3255515"/>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Even today Jews pray every day for the temple rebuilding</a:t>
            </a:r>
          </a:p>
        </p:txBody>
      </p:sp>
      <p:pic>
        <p:nvPicPr>
          <p:cNvPr id="4" name="Picture 3"/>
          <p:cNvPicPr>
            <a:picLocks noChangeAspect="1"/>
          </p:cNvPicPr>
          <p:nvPr/>
        </p:nvPicPr>
        <p:blipFill>
          <a:blip r:embed="rId3"/>
          <a:stretch>
            <a:fillRect/>
          </a:stretch>
        </p:blipFill>
        <p:spPr>
          <a:xfrm>
            <a:off x="0" y="29469"/>
            <a:ext cx="4677544" cy="6828531"/>
          </a:xfrm>
          <a:prstGeom prst="rect">
            <a:avLst/>
          </a:prstGeom>
        </p:spPr>
      </p:pic>
      <p:sp>
        <p:nvSpPr>
          <p:cNvPr id="5" name="Rectangle 2"/>
          <p:cNvSpPr txBox="1">
            <a:spLocks noChangeArrowheads="1"/>
          </p:cNvSpPr>
          <p:nvPr/>
        </p:nvSpPr>
        <p:spPr bwMode="auto">
          <a:xfrm>
            <a:off x="4677544" y="3068960"/>
            <a:ext cx="4466456" cy="325551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Israel</a:t>
            </a: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privileged position should result in temple rebuilding </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(Chs. 1–6) </a:t>
            </a:r>
          </a:p>
        </p:txBody>
      </p:sp>
    </p:spTree>
    <p:extLst>
      <p:ext uri="{BB962C8B-B14F-4D97-AF65-F5344CB8AC3E}">
        <p14:creationId xmlns:p14="http://schemas.microsoft.com/office/powerpoint/2010/main" val="403164013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200" b="1" kern="0">
                <a:solidFill>
                  <a:srgbClr val="FFFFFF"/>
                </a:solidFill>
                <a:effectLst>
                  <a:glow rad="127000">
                    <a:srgbClr val="000000"/>
                  </a:glow>
                </a:effectLst>
                <a:latin typeface="Arial" charset="0"/>
                <a:ea typeface="ＭＳ Ｐゴシック" charset="0"/>
                <a:cs typeface="ＭＳ Ｐゴシック" charset="0"/>
              </a:rPr>
              <a:t>撒加利亚通过鼓励犹大全国以重建圣殿来回应他们列国中与神建立的独特的约，并为弥赛亚而预备犹大，使他们看清将来与弥赛亚一同做王时的诸多祝福。</a:t>
            </a:r>
            <a:endParaRPr lang="en-US" altLang="zh-CN" sz="3200" b="1" kern="0"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dirty="0">
                <a:solidFill>
                  <a:srgbClr val="FFFFFF"/>
                </a:solidFill>
                <a:latin typeface="Arial"/>
                <a:cs typeface="Arial"/>
              </a:rPr>
              <a:t>撒迦利亚</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649</a:t>
            </a:r>
          </a:p>
          <a:p>
            <a:pPr algn="ctr" eaLnBrk="1" hangingPunct="1">
              <a:defRPr/>
            </a:pPr>
            <a:r>
              <a:rPr lang="en-US" altLang="zh-CN" b="1" kern="0" dirty="0">
                <a:solidFill>
                  <a:srgbClr val="000000"/>
                </a:solidFill>
                <a:cs typeface="MS PGothic" charset="0"/>
              </a:rPr>
              <a:t>346</a:t>
            </a:r>
          </a:p>
        </p:txBody>
      </p:sp>
    </p:spTree>
    <p:extLst>
      <p:ext uri="{BB962C8B-B14F-4D97-AF65-F5344CB8AC3E}">
        <p14:creationId xmlns:p14="http://schemas.microsoft.com/office/powerpoint/2010/main" val="633647096"/>
      </p:ext>
    </p:extLst>
  </p:cSld>
  <p:clrMapOvr>
    <a:masterClrMapping/>
  </p:clrMapOvr>
  <p:transition spd="med">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4"/>
          <p:cNvSpPr>
            <a:spLocks noChangeArrowheads="1"/>
          </p:cNvSpPr>
          <p:nvPr/>
        </p:nvSpPr>
        <p:spPr bwMode="auto">
          <a:xfrm>
            <a:off x="0" y="77311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aphicFrame>
        <p:nvGraphicFramePr>
          <p:cNvPr id="15452" name="Group 92"/>
          <p:cNvGraphicFramePr>
            <a:graphicFrameLocks noGrp="1"/>
          </p:cNvGraphicFramePr>
          <p:nvPr/>
        </p:nvGraphicFramePr>
        <p:xfrm>
          <a:off x="28575" y="-100013"/>
          <a:ext cx="9296400" cy="6915706"/>
        </p:xfrm>
        <a:graphic>
          <a:graphicData uri="http://schemas.openxmlformats.org/drawingml/2006/table">
            <a:tbl>
              <a:tblPr/>
              <a:tblGrid>
                <a:gridCol w="1489075">
                  <a:extLst>
                    <a:ext uri="{9D8B030D-6E8A-4147-A177-3AD203B41FA5}">
                      <a16:colId xmlns:a16="http://schemas.microsoft.com/office/drawing/2014/main" val="20000"/>
                    </a:ext>
                  </a:extLst>
                </a:gridCol>
                <a:gridCol w="1482725">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593850">
                  <a:extLst>
                    <a:ext uri="{9D8B030D-6E8A-4147-A177-3AD203B41FA5}">
                      <a16:colId xmlns:a16="http://schemas.microsoft.com/office/drawing/2014/main" val="20003"/>
                    </a:ext>
                  </a:extLst>
                </a:gridCol>
                <a:gridCol w="1454150">
                  <a:extLst>
                    <a:ext uri="{9D8B030D-6E8A-4147-A177-3AD203B41FA5}">
                      <a16:colId xmlns:a16="http://schemas.microsoft.com/office/drawing/2014/main" val="20004"/>
                    </a:ext>
                  </a:extLst>
                </a:gridCol>
                <a:gridCol w="1455738">
                  <a:extLst>
                    <a:ext uri="{9D8B030D-6E8A-4147-A177-3AD203B41FA5}">
                      <a16:colId xmlns:a16="http://schemas.microsoft.com/office/drawing/2014/main" val="20005"/>
                    </a:ext>
                  </a:extLst>
                </a:gridCol>
                <a:gridCol w="220662">
                  <a:extLst>
                    <a:ext uri="{9D8B030D-6E8A-4147-A177-3AD203B41FA5}">
                      <a16:colId xmlns:a16="http://schemas.microsoft.com/office/drawing/2014/main" val="20006"/>
                    </a:ext>
                  </a:extLst>
                </a:gridCol>
              </a:tblGrid>
              <a:tr h="495300">
                <a:tc gridSpan="6">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tx1"/>
                          </a:solidFill>
                          <a:effectLst/>
                          <a:latin typeface="Times New Roman" charset="0"/>
                          <a:ea typeface="ＭＳ Ｐゴシック" charset="0"/>
                          <a:cs typeface="SimSun" charset="0"/>
                        </a:rPr>
                        <a:t>重建耶和华的殿</a:t>
                      </a:r>
                      <a:endParaRPr kumimoji="0" lang="en-US" altLang="zh-CN" sz="2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gradFill rotWithShape="1">
                      <a:gsLst>
                        <a:gs pos="0">
                          <a:srgbClr val="9900FF"/>
                        </a:gs>
                        <a:gs pos="50000">
                          <a:srgbClr val="470076"/>
                        </a:gs>
                        <a:gs pos="100000">
                          <a:srgbClr val="9900FF"/>
                        </a:gs>
                      </a:gsLst>
                      <a:lin ang="540000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0"/>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上帝对契约 的信实</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未来弥赛亚的律</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1"/>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1—6</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第</a:t>
                      </a:r>
                      <a:r>
                        <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rPr>
                        <a:t>7—14</a:t>
                      </a: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章</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2"/>
                  </a:ext>
                </a:extLst>
              </a:tr>
              <a:tr h="379413">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(1:1)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耶和华的话临到撒迦利亚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(7:1)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3"/>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的预象</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弥赛亚的预象</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4"/>
                  </a:ext>
                </a:extLst>
              </a:tr>
              <a:tr h="7286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charset="0"/>
                        <a:buNone/>
                        <a:tabLst/>
                      </a:pPr>
                      <a:endParaRPr kumimoji="0" lang="en-US" sz="4400" b="0" i="0" u="none" strike="noStrike" cap="none" normalizeH="0" baseline="0">
                        <a:ln>
                          <a:noFill/>
                        </a:ln>
                        <a:solidFill>
                          <a:schemeClr val="tx1"/>
                        </a:solidFill>
                        <a:effectLst>
                          <a:outerShdw blurRad="38100" dist="38100" dir="2700000" algn="tl">
                            <a:srgbClr val="000000"/>
                          </a:outerShdw>
                        </a:effectLst>
                        <a:latin typeface="Tahoma" charset="0"/>
                        <a:ea typeface="ＭＳ Ｐゴシック" charset="0"/>
                        <a:cs typeface="ＭＳ Ｐゴシック"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a:noFill/>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两个负担</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5"/>
                  </a:ext>
                </a:extLst>
              </a:tr>
              <a:tr h="8747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命令悔改</a:t>
                      </a:r>
                    </a:p>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1:1-6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八个</a:t>
                      </a: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契约 的</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预象</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1:7—6:8</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约书亚受冠</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0" i="0" u="none" strike="noStrike" cap="none" normalizeH="0" baseline="0" dirty="0">
                          <a:ln>
                            <a:noFill/>
                          </a:ln>
                          <a:solidFill>
                            <a:schemeClr val="tx1"/>
                          </a:solidFill>
                          <a:effectLst/>
                          <a:latin typeface="Times New Roman" charset="0"/>
                          <a:ea typeface="MS Mincho" charset="0"/>
                          <a:cs typeface="SimSun" charset="0"/>
                        </a:rPr>
                        <a:t>的象征</a:t>
                      </a:r>
                      <a:endParaRPr kumimoji="0" lang="en-US" altLang="zh-CN" sz="1800" b="0" i="0" u="none" strike="noStrike" cap="none" normalizeH="0" baseline="0" dirty="0">
                        <a:ln>
                          <a:noFill/>
                        </a:ln>
                        <a:solidFill>
                          <a:schemeClr val="tx1"/>
                        </a:solidFill>
                        <a:effectLst/>
                        <a:latin typeface="Times New Roman" charset="0"/>
                        <a:ea typeface="MS Mincho"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MS Mincho" charset="0"/>
                          <a:cs typeface="SimSun" charset="0"/>
                        </a:rPr>
                        <a:t>6:9-15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四个</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复兴讯息</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7—8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a:noFill/>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在第一出现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中拒绝</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9—11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在第二出现</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中接受 </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12—14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6"/>
                  </a:ext>
                </a:extLst>
              </a:tr>
              <a:tr h="8461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a:t>
                      </a:r>
                      <a:r>
                        <a:rPr kumimoji="0" lang="ja-JP" altLang="en-US" sz="1600" b="0" i="0" u="none" strike="noStrike" cap="none" normalizeH="0" baseline="0" dirty="0">
                          <a:ln>
                            <a:noFill/>
                          </a:ln>
                          <a:solidFill>
                            <a:schemeClr val="tx1"/>
                          </a:solidFill>
                          <a:effectLst/>
                          <a:latin typeface="Tahoma" charset="0"/>
                          <a:ea typeface="ＭＳ Ｐゴシック" charset="0"/>
                          <a:cs typeface="ＭＳ Ｐゴシック" charset="0"/>
                        </a:rPr>
                        <a:t>撒迦利亚</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600" b="0" i="0" u="none" strike="noStrike" cap="none" normalizeH="0" baseline="0" dirty="0">
                          <a:ln>
                            <a:noFill/>
                          </a:ln>
                          <a:solidFill>
                            <a:schemeClr val="tx1"/>
                          </a:solidFill>
                          <a:effectLst/>
                          <a:latin typeface="Times New Roman" charset="0"/>
                          <a:ea typeface="ＭＳ Ｐゴシック" charset="0"/>
                          <a:cs typeface="SimSun" charset="0"/>
                        </a:rPr>
                        <a:t>我夜间观看</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 </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耶和华的话临到我说</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耶和华的默示应验在</a:t>
                      </a:r>
                      <a:r>
                        <a:rPr kumimoji="0" lang="en-US" altLang="zh-CN" sz="1600" b="0" i="0" u="none" strike="noStrike" cap="none" normalizeH="0" baseline="0" dirty="0">
                          <a:ln>
                            <a:noFill/>
                          </a:ln>
                          <a:solidFill>
                            <a:schemeClr val="tx1"/>
                          </a:solidFill>
                          <a:effectLst/>
                          <a:latin typeface="Times New Roman" charset="0"/>
                          <a:ea typeface="ＭＳ Ｐゴシック" charset="0"/>
                          <a:cs typeface="SimSun" charset="0"/>
                        </a:rPr>
                        <a:t>”</a:t>
                      </a:r>
                      <a:endParaRPr kumimoji="0" lang="en-US" altLang="zh-CN" sz="14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7"/>
                  </a:ext>
                </a:extLst>
              </a:tr>
              <a:tr h="387350">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图片</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问题</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tx1"/>
                          </a:solidFill>
                          <a:effectLst/>
                          <a:latin typeface="Times New Roman" charset="0"/>
                          <a:ea typeface="ＭＳ Ｐゴシック" charset="0"/>
                          <a:cs typeface="SimSun" charset="0"/>
                        </a:rPr>
                        <a:t>预言</a:t>
                      </a:r>
                      <a:endParaRPr kumimoji="0" lang="en-US" altLang="zh-CN" sz="1800" b="1"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8"/>
                  </a:ext>
                </a:extLst>
              </a:tr>
              <a:tr h="612775">
                <a:tc gridSpan="3">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时运</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禁食</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以色列的</a:t>
                      </a:r>
                      <a:endPar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未来</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a:noFill/>
                    </a:lnB>
                    <a:lnTlToBr>
                      <a:noFill/>
                    </a:lnTlToBr>
                    <a:lnBlToTr>
                      <a:noFill/>
                    </a:lnBlToTr>
                    <a:noFill/>
                  </a:tcPr>
                </a:tc>
                <a:extLst>
                  <a:ext uri="{0D108BD9-81ED-4DB2-BD59-A6C34878D82A}">
                    <a16:rowId xmlns:a16="http://schemas.microsoft.com/office/drawing/2014/main" val="10009"/>
                  </a:ext>
                </a:extLst>
              </a:tr>
              <a:tr h="612775">
                <a:tc gridSpan="4">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建耶和华的殿当中</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520-518 </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(1:1; 7:1)</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建耶和华的殿之后</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Times New Roman" charset="0"/>
                          <a:ea typeface="ＭＳ Ｐゴシック" charset="0"/>
                          <a:cs typeface="SimSun" charset="0"/>
                        </a:rPr>
                        <a:t>主后</a:t>
                      </a:r>
                      <a:r>
                        <a:rPr kumimoji="0" lang="en-US" altLang="zh-CN" sz="1800" b="1" i="0" u="none" strike="noStrike" cap="none" normalizeH="0" baseline="0" dirty="0">
                          <a:ln>
                            <a:noFill/>
                          </a:ln>
                          <a:solidFill>
                            <a:schemeClr val="tx1"/>
                          </a:solidFill>
                          <a:effectLst/>
                          <a:latin typeface="Times New Roman" charset="0"/>
                          <a:ea typeface="ＭＳ Ｐゴシック" charset="0"/>
                          <a:cs typeface="SimSun" charset="0"/>
                        </a:rPr>
                        <a:t>480-470</a:t>
                      </a:r>
                      <a:r>
                        <a:rPr kumimoji="0" lang="en-US" altLang="zh-CN" sz="1600" b="1" i="0" u="none" strike="noStrike" cap="none" normalizeH="0" baseline="0" dirty="0">
                          <a:ln>
                            <a:noFill/>
                          </a:ln>
                          <a:solidFill>
                            <a:schemeClr val="tx1"/>
                          </a:solidFill>
                          <a:effectLst/>
                          <a:latin typeface="Times New Roman" charset="0"/>
                          <a:ea typeface="ＭＳ Ｐゴシック" charset="0"/>
                          <a:cs typeface="SimSun" charset="0"/>
                        </a:rPr>
                        <a:t> (9:13?)</a:t>
                      </a: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a:ln>
                            <a:noFill/>
                          </a:ln>
                          <a:solidFill>
                            <a:schemeClr val="tx1"/>
                          </a:solidFill>
                          <a:effectLst/>
                          <a:latin typeface="Times New Roman" charset="0"/>
                          <a:ea typeface="ＭＳ Ｐゴシック" charset="0"/>
                          <a:cs typeface="SimSun" charset="0"/>
                        </a:rPr>
                        <a:t> </a:t>
                      </a:r>
                      <a:endParaRPr kumimoji="0" lang="en-US" altLang="zh-CN" sz="4000" b="0" i="0" u="none" strike="noStrike" cap="none" normalizeH="0" baseline="0">
                        <a:ln>
                          <a:noFill/>
                        </a:ln>
                        <a:solidFill>
                          <a:schemeClr val="tx1"/>
                        </a:solidFill>
                        <a:effectLst/>
                        <a:latin typeface="Times New Roman" charset="0"/>
                        <a:ea typeface="ＭＳ Ｐゴシック" charset="0"/>
                        <a:cs typeface="SimSun" charset="0"/>
                      </a:endParaRPr>
                    </a:p>
                  </a:txBody>
                  <a:tcPr marT="45716" marB="45716" anchor="ctr" horzOverflow="overflow">
                    <a:lnL w="12700" cap="flat" cmpd="sng" algn="ctr">
                      <a:solidFill>
                        <a:srgbClr val="000000"/>
                      </a:solidFill>
                      <a:prstDash val="solid"/>
                      <a:round/>
                      <a:headEnd type="none" w="sm" len="sm"/>
                      <a:tailEnd type="none" w="sm" len="sm"/>
                    </a:lnL>
                    <a:lnR>
                      <a:noFill/>
                    </a:lnR>
                    <a:lnT>
                      <a:noFill/>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369888">
                <a:tc gridSpan="7">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a:ln>
                            <a:noFill/>
                          </a:ln>
                          <a:solidFill>
                            <a:schemeClr val="tx1"/>
                          </a:solidFill>
                          <a:effectLst/>
                          <a:latin typeface="Times New Roman" charset="0"/>
                          <a:ea typeface="ＭＳ Ｐゴシック" charset="0"/>
                          <a:cs typeface="SimSun" charset="0"/>
                        </a:rPr>
                        <a:t>耶路撒冷</a:t>
                      </a:r>
                      <a:endParaRPr kumimoji="0" lang="en-US" altLang="zh-CN" sz="1800" b="0" i="0" u="none" strike="noStrike" cap="none" normalizeH="0" baseline="0" dirty="0">
                        <a:ln>
                          <a:noFill/>
                        </a:ln>
                        <a:solidFill>
                          <a:schemeClr val="tx1"/>
                        </a:solidFill>
                        <a:effectLst/>
                        <a:latin typeface="Times New Roman" charset="0"/>
                        <a:ea typeface="ＭＳ Ｐゴシック" charset="0"/>
                        <a:cs typeface="SimSu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258119" name="Rectangle 326"/>
          <p:cNvSpPr>
            <a:spLocks noChangeArrowheads="1"/>
          </p:cNvSpPr>
          <p:nvPr/>
        </p:nvSpPr>
        <p:spPr bwMode="auto">
          <a:xfrm>
            <a:off x="0" y="562768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58120" name="Text Box 366"/>
          <p:cNvSpPr txBox="1">
            <a:spLocks noChangeArrowheads="1"/>
          </p:cNvSpPr>
          <p:nvPr/>
        </p:nvSpPr>
        <p:spPr bwMode="auto">
          <a:xfrm>
            <a:off x="8458200" y="-15875"/>
            <a:ext cx="565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imes New Roman" charset="0"/>
                <a:ea typeface="ＭＳ Ｐゴシック" charset="0"/>
              </a:rPr>
              <a:t>649</a:t>
            </a:r>
          </a:p>
        </p:txBody>
      </p:sp>
      <p:sp>
        <p:nvSpPr>
          <p:cNvPr id="257097" name="WordArt 371"/>
          <p:cNvSpPr>
            <a:spLocks noChangeArrowheads="1" noChangeShapeType="1" noTextEdit="1"/>
          </p:cNvSpPr>
          <p:nvPr/>
        </p:nvSpPr>
        <p:spPr bwMode="auto">
          <a:xfrm>
            <a:off x="1908175" y="2312988"/>
            <a:ext cx="5789613" cy="1116012"/>
          </a:xfrm>
          <a:prstGeom prst="rect">
            <a:avLst/>
          </a:prstGeom>
        </p:spPr>
        <p:txBody>
          <a:bodyPr wrap="none" fromWordArt="1">
            <a:prstTxWarp prst="textCascadeUp">
              <a:avLst>
                <a:gd name="adj" fmla="val 82787"/>
              </a:avLst>
            </a:prstTxWarp>
            <a:scene3d>
              <a:camera prst="legacyPerspectiveFront">
                <a:rot lat="20519985"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600" b="0" i="0" u="none" strike="noStrike" kern="10" cap="none" spc="0" normalizeH="0" baseline="0" noProof="0" dirty="0">
                <a:ln w="9525">
                  <a:round/>
                  <a:headEnd/>
                  <a:tailEnd/>
                </a:ln>
                <a:solidFill>
                  <a:srgbClr val="FFFFFF"/>
                </a:solidFill>
                <a:effectLst/>
                <a:uLnTx/>
                <a:uFillTx/>
                <a:latin typeface="Times New Roman" charset="0"/>
                <a:ea typeface="ＭＳ Ｐゴシック" charset="0"/>
                <a:cs typeface="+mn-ea"/>
              </a:rPr>
              <a:t>重建耶和华的殿</a:t>
            </a:r>
            <a:endParaRPr kumimoji="0" lang="en-US" sz="3600" b="0" i="0" u="none" strike="noStrike" kern="10" cap="none" spc="0" normalizeH="0" baseline="0" noProof="0" dirty="0">
              <a:ln w="9525">
                <a:round/>
                <a:headEnd/>
                <a:tailEnd/>
              </a:ln>
              <a:solidFill>
                <a:srgbClr val="FFFFFF"/>
              </a:solidFill>
              <a:effectLst/>
              <a:uLnTx/>
              <a:uFillTx/>
              <a:latin typeface="Times New Roman" charset="0"/>
              <a:ea typeface="ＭＳ Ｐゴシック" charset="0"/>
              <a:cs typeface="+mn-ea"/>
            </a:endParaRPr>
          </a:p>
        </p:txBody>
      </p:sp>
      <p:sp>
        <p:nvSpPr>
          <p:cNvPr id="38260" name="Rectangle 372"/>
          <p:cNvSpPr>
            <a:spLocks noGrp="1" noChangeArrowheads="1"/>
          </p:cNvSpPr>
          <p:nvPr>
            <p:ph type="title" idx="4294967295"/>
          </p:nvPr>
        </p:nvSpPr>
        <p:spPr>
          <a:xfrm>
            <a:off x="0" y="-457200"/>
            <a:ext cx="2133600" cy="304800"/>
          </a:xfrm>
        </p:spPr>
        <p:txBody>
          <a:bodyPr/>
          <a:lstStyle/>
          <a:p>
            <a:pPr eaLnBrk="1" hangingPunct="1">
              <a:defRPr/>
            </a:pPr>
            <a:r>
              <a:rPr lang="ja-JP" altLang="en-US" sz="2400" dirty="0">
                <a:latin typeface="Tahoma" charset="0"/>
              </a:rPr>
              <a:t>书图</a:t>
            </a:r>
            <a:endParaRPr lang="en-US" sz="2400" dirty="0">
              <a:latin typeface="Tahoma" charset="0"/>
            </a:endParaRPr>
          </a:p>
        </p:txBody>
      </p:sp>
    </p:spTree>
    <p:extLst>
      <p:ext uri="{BB962C8B-B14F-4D97-AF65-F5344CB8AC3E}">
        <p14:creationId xmlns:p14="http://schemas.microsoft.com/office/powerpoint/2010/main" val="3615740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7097"/>
                                        </p:tgtEl>
                                        <p:attrNameLst>
                                          <p:attrName>style.visibility</p:attrName>
                                        </p:attrNameLst>
                                      </p:cBhvr>
                                      <p:to>
                                        <p:strVal val="visible"/>
                                      </p:to>
                                    </p:set>
                                    <p:animEffect transition="in" filter="circle(in)">
                                      <p:cBhvr>
                                        <p:cTn id="7" dur="2000"/>
                                        <p:tgtEl>
                                          <p:spTgt spid="257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9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0531"/>
            <a:ext cx="9152467" cy="6864350"/>
          </a:xfrm>
          <a:prstGeom prst="rect">
            <a:avLst/>
          </a:prstGeom>
        </p:spPr>
      </p:pic>
      <p:sp>
        <p:nvSpPr>
          <p:cNvPr id="2" name="Title 1"/>
          <p:cNvSpPr>
            <a:spLocks noGrp="1"/>
          </p:cNvSpPr>
          <p:nvPr>
            <p:ph type="title"/>
          </p:nvPr>
        </p:nvSpPr>
        <p:spPr>
          <a:xfrm>
            <a:off x="-36512" y="0"/>
            <a:ext cx="9144000" cy="1371600"/>
          </a:xfrm>
        </p:spPr>
        <p:txBody>
          <a:bodyPr/>
          <a:lstStyle/>
          <a:p>
            <a:r>
              <a:rPr lang="ko-KR" altLang="en-US" sz="3600" b="1" dirty="0" err="1">
                <a:solidFill>
                  <a:srgbClr val="FFFFFF"/>
                </a:solidFill>
                <a:effectLst>
                  <a:glow rad="177800">
                    <a:schemeClr val="tx1"/>
                  </a:glow>
                </a:effectLst>
              </a:rPr>
              <a:t>预象</a:t>
            </a:r>
            <a:r>
              <a:rPr lang="en-US" sz="3600" b="1" dirty="0">
                <a:solidFill>
                  <a:srgbClr val="FFFFFF"/>
                </a:solidFill>
                <a:effectLst>
                  <a:glow rad="177800">
                    <a:schemeClr val="tx1"/>
                  </a:glow>
                </a:effectLst>
                <a:latin typeface="Arial"/>
                <a:cs typeface="Arial"/>
              </a:rPr>
              <a:t>1:</a:t>
            </a:r>
            <a:r>
              <a:rPr lang="ko-KR" altLang="en-US" sz="3600" b="1" dirty="0" err="1">
                <a:solidFill>
                  <a:srgbClr val="FFFFFF"/>
                </a:solidFill>
                <a:effectLst>
                  <a:glow rad="177800">
                    <a:schemeClr val="tx1"/>
                  </a:glow>
                </a:effectLst>
              </a:rPr>
              <a:t>一人骑着红马，站在洼地番石榴树中间</a:t>
            </a:r>
            <a:br>
              <a:rPr lang="ko-KR" alt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 (</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1:7-17)</a:t>
            </a:r>
            <a:endParaRPr lang="en-US" sz="3600" dirty="0">
              <a:effectLst>
                <a:glow rad="177800">
                  <a:schemeClr val="tx1"/>
                </a:glow>
              </a:effectLst>
            </a:endParaRPr>
          </a:p>
        </p:txBody>
      </p:sp>
      <p:sp>
        <p:nvSpPr>
          <p:cNvPr id="8" name="Rectangle 2"/>
          <p:cNvSpPr txBox="1">
            <a:spLocks noChangeArrowheads="1"/>
          </p:cNvSpPr>
          <p:nvPr/>
        </p:nvSpPr>
        <p:spPr bwMode="auto">
          <a:xfrm>
            <a:off x="0" y="3212976"/>
            <a:ext cx="9144000" cy="375957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大利乌王第二年十一月（就是细罢特月</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二十四日，耶和华的话临到易多的孙子、比利家的儿子撒迦利亚先知，实情如下</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 </a:t>
            </a:r>
            <a:r>
              <a:rPr lang="en-US" altLang="ko-KR" sz="2800" b="1" kern="0" dirty="0">
                <a:solidFill>
                  <a:srgbClr val="FFFFFF"/>
                </a:solidFill>
                <a:effectLst>
                  <a:glow rad="127000">
                    <a:srgbClr val="000000"/>
                  </a:glow>
                </a:effectLst>
                <a:latin typeface="Arial" charset="0"/>
                <a:ea typeface="ＭＳ Ｐゴシック" charset="0"/>
                <a:cs typeface="ＭＳ Ｐゴシック" charset="0"/>
              </a:rPr>
              <a:t>8   </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我夜间观看，看见有一个人骑着红马，站在低洼地上的番石榴树中间；在他后面还有些红色、栗色和白色的马</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 </a:t>
            </a:r>
            <a:r>
              <a:rPr lang="en-US" altLang="ko-KR" sz="2800" b="1" kern="0" dirty="0">
                <a:solidFill>
                  <a:srgbClr val="FFFFFF"/>
                </a:solidFill>
                <a:effectLst>
                  <a:glow rad="127000">
                    <a:srgbClr val="000000"/>
                  </a:glow>
                </a:effectLst>
                <a:latin typeface="Arial" charset="0"/>
                <a:ea typeface="ＭＳ Ｐゴシック" charset="0"/>
                <a:cs typeface="ＭＳ Ｐゴシック" charset="0"/>
              </a:rPr>
              <a:t>9   </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我就问</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我主啊，这些是甚么</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那与我说话的天使对我说</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我会指示你这些是甚么</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(1:7-9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CNY</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7770824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853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59933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那站在番石榴树中间的人回答</a:t>
            </a:r>
            <a:r>
              <a:rPr lang="ko-KR" alt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这些就是耶和华所差遣在遍地巡逻的</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(1:10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2937754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1959371"/>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那与我说话的天使对我说</a:t>
            </a:r>
            <a:r>
              <a:rPr lang="ko-KR" alt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你要宣告</a:t>
            </a:r>
            <a:r>
              <a:rPr lang="ko-KR" alt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万军之耶和华这样说：我为耶路撒冷和锡安心里充满嫉恨</a:t>
            </a:r>
            <a:r>
              <a:rPr lang="ko-KR" altLang="en-US" sz="2800" b="1" dirty="0">
                <a:effectLst>
                  <a:glow rad="127000">
                    <a:schemeClr val="tx1"/>
                  </a:glow>
                </a:effectLst>
                <a:latin typeface="Arial" charset="0"/>
                <a:ea typeface="ＭＳ Ｐゴシック" charset="0"/>
                <a:cs typeface="ＭＳ Ｐゴシック" charset="0"/>
              </a:rPr>
              <a:t>。 </a:t>
            </a:r>
            <a:r>
              <a:rPr lang="en-US" altLang="ko-KR" sz="2800" b="1" dirty="0">
                <a:effectLst>
                  <a:glow rad="127000">
                    <a:schemeClr val="tx1"/>
                  </a:glow>
                </a:effectLst>
                <a:latin typeface="Arial" charset="0"/>
                <a:ea typeface="ＭＳ Ｐゴシック" charset="0"/>
                <a:cs typeface="ＭＳ Ｐゴシック" charset="0"/>
              </a:rPr>
              <a:t>15 </a:t>
            </a:r>
            <a:r>
              <a:rPr lang="ko-KR" altLang="en-US" sz="2800" b="1" dirty="0" err="1">
                <a:effectLst>
                  <a:glow rad="127000">
                    <a:schemeClr val="tx1"/>
                  </a:glow>
                </a:effectLst>
                <a:latin typeface="Arial" charset="0"/>
                <a:ea typeface="ＭＳ Ｐゴシック" charset="0"/>
                <a:cs typeface="ＭＳ Ｐゴシック" charset="0"/>
              </a:rPr>
              <a:t>我向那些安逸的列国大大恼怒，因为我只是稍微恼怒我的子民，他们却加深他们的祸害</a:t>
            </a:r>
            <a:r>
              <a:rPr lang="ko-KR" altLang="en-US"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(1:14-15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0" y="1961903"/>
            <a:ext cx="9144000" cy="5033153"/>
          </a:xfrm>
          <a:prstGeom prst="rect">
            <a:avLst/>
          </a:prstGeom>
        </p:spPr>
      </p:pic>
    </p:spTree>
    <p:extLst>
      <p:ext uri="{BB962C8B-B14F-4D97-AF65-F5344CB8AC3E}">
        <p14:creationId xmlns:p14="http://schemas.microsoft.com/office/powerpoint/2010/main" val="75617640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0531"/>
            <a:ext cx="9152467" cy="6864350"/>
          </a:xfrm>
          <a:prstGeom prst="rect">
            <a:avLst/>
          </a:prstGeom>
        </p:spPr>
      </p:pic>
      <p:sp>
        <p:nvSpPr>
          <p:cNvPr id="2" name="Title 1"/>
          <p:cNvSpPr>
            <a:spLocks noGrp="1"/>
          </p:cNvSpPr>
          <p:nvPr>
            <p:ph type="title"/>
          </p:nvPr>
        </p:nvSpPr>
        <p:spPr>
          <a:xfrm>
            <a:off x="-36512" y="0"/>
            <a:ext cx="9144000" cy="1371600"/>
          </a:xfrm>
        </p:spPr>
        <p:txBody>
          <a:bodyPr/>
          <a:lstStyle/>
          <a:p>
            <a:r>
              <a:rPr lang="ko-KR" altLang="en-US" sz="3600" b="1" dirty="0" err="1">
                <a:solidFill>
                  <a:srgbClr val="FFFFFF"/>
                </a:solidFill>
                <a:effectLst>
                  <a:glow rad="177800">
                    <a:schemeClr val="tx1"/>
                  </a:glow>
                </a:effectLst>
              </a:rPr>
              <a:t>预象</a:t>
            </a:r>
            <a:r>
              <a:rPr lang="en-US" sz="3600" b="1" dirty="0">
                <a:solidFill>
                  <a:srgbClr val="FFFFFF"/>
                </a:solidFill>
                <a:effectLst>
                  <a:glow rad="177800">
                    <a:schemeClr val="tx1"/>
                  </a:glow>
                </a:effectLst>
              </a:rPr>
              <a:t>1:</a:t>
            </a:r>
            <a:r>
              <a:rPr lang="ko-KR" altLang="en-US" sz="3600" b="1" dirty="0" err="1">
                <a:solidFill>
                  <a:srgbClr val="FFFFFF"/>
                </a:solidFill>
                <a:effectLst>
                  <a:glow rad="177800">
                    <a:schemeClr val="tx1"/>
                  </a:glow>
                </a:effectLst>
              </a:rPr>
              <a:t>一人骑着红马，站在洼地番石榴树中间</a:t>
            </a:r>
            <a:br>
              <a:rPr lang="ko-KR" alt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 (</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1:7-17)</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lvl="0">
              <a:defRPr/>
            </a:pPr>
            <a:r>
              <a:rPr lang="ko-KR" altLang="en-US" sz="3600" b="1" dirty="0" err="1">
                <a:solidFill>
                  <a:srgbClr val="FFFFFF"/>
                </a:solidFill>
                <a:effectLst>
                  <a:glow rad="177800">
                    <a:srgbClr val="000000"/>
                  </a:glow>
                </a:effectLst>
                <a:latin typeface="Arial"/>
                <a:cs typeface="Arial"/>
              </a:rPr>
              <a:t>神对邦国的愤怒及对复兴的以色列的</a:t>
            </a:r>
            <a:r>
              <a:rPr lang="ko-KR" altLang="en-US" sz="3600" b="1" dirty="0">
                <a:solidFill>
                  <a:srgbClr val="FFFFFF"/>
                </a:solidFill>
                <a:effectLst>
                  <a:glow rad="177800">
                    <a:srgbClr val="000000"/>
                  </a:glow>
                </a:effectLst>
                <a:latin typeface="Arial"/>
                <a:cs typeface="Arial"/>
              </a:rPr>
              <a:t> </a:t>
            </a:r>
            <a:r>
              <a:rPr lang="ko-KR" altLang="en-US" sz="3600" b="1" dirty="0" err="1">
                <a:solidFill>
                  <a:srgbClr val="FFFFFF"/>
                </a:solidFill>
                <a:effectLst>
                  <a:glow rad="177800">
                    <a:srgbClr val="000000"/>
                  </a:glow>
                </a:effectLst>
                <a:latin typeface="Arial"/>
                <a:cs typeface="Arial"/>
              </a:rPr>
              <a:t>祝福</a:t>
            </a:r>
            <a:endParaRPr lang="ko-KR" altLang="en-US" sz="3600" b="1" dirty="0">
              <a:solidFill>
                <a:srgbClr val="FFFFFF"/>
              </a:solidFill>
              <a:effectLst>
                <a:glow rad="177800">
                  <a:srgbClr val="000000"/>
                </a:glow>
              </a:effectLst>
              <a:latin typeface="Arial"/>
              <a:cs typeface="Arial"/>
            </a:endParaRPr>
          </a:p>
        </p:txBody>
      </p:sp>
      <p:sp>
        <p:nvSpPr>
          <p:cNvPr id="6"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4204332963"/>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3" descr="zechariah_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9813925"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4194" name="Title 1"/>
          <p:cNvSpPr>
            <a:spLocks noGrp="1"/>
          </p:cNvSpPr>
          <p:nvPr>
            <p:ph type="title"/>
          </p:nvPr>
        </p:nvSpPr>
        <p:spPr>
          <a:xfrm>
            <a:off x="0" y="6400800"/>
            <a:ext cx="9144000" cy="457200"/>
          </a:xfrm>
          <a:solidFill>
            <a:schemeClr val="bg2"/>
          </a:solidFill>
        </p:spPr>
        <p:txBody>
          <a:bodyPr/>
          <a:lstStyle/>
          <a:p>
            <a:r>
              <a:rPr lang="zh-CN" altLang="en-US" sz="3200">
                <a:effectLst/>
                <a:latin typeface="Arial" charset="0"/>
                <a:ea typeface="MS PGothic" charset="0"/>
              </a:rPr>
              <a:t>撒迦利亚</a:t>
            </a:r>
            <a:r>
              <a:rPr lang="en-US" altLang="ja-JP" sz="3200">
                <a:effectLst/>
                <a:latin typeface="Arial" charset="0"/>
                <a:ea typeface="MS PGothic" charset="0"/>
              </a:rPr>
              <a:t>1:8</a:t>
            </a:r>
            <a:r>
              <a:rPr lang="zh-CN" altLang="en-US" sz="3200">
                <a:effectLst/>
                <a:latin typeface="Arial" charset="0"/>
                <a:ea typeface="MS PGothic" charset="0"/>
              </a:rPr>
              <a:t>在启示录</a:t>
            </a:r>
            <a:r>
              <a:rPr lang="en-US" altLang="ja-JP" sz="3200">
                <a:effectLst/>
                <a:latin typeface="Arial" charset="0"/>
                <a:ea typeface="MS PGothic" charset="0"/>
              </a:rPr>
              <a:t> 6:1-4</a:t>
            </a:r>
            <a:r>
              <a:rPr lang="zh-CN" altLang="en-US" sz="3200">
                <a:effectLst/>
                <a:latin typeface="Arial" charset="0"/>
                <a:ea typeface="MS PGothic" charset="0"/>
              </a:rPr>
              <a:t>里延伸</a:t>
            </a:r>
            <a:endParaRPr lang="en-US" sz="3200">
              <a:effectLst/>
              <a:latin typeface="Arial" charset="0"/>
              <a:ea typeface="MS PGothic" charset="0"/>
            </a:endParaRPr>
          </a:p>
        </p:txBody>
      </p:sp>
    </p:spTree>
    <p:extLst>
      <p:ext uri="{BB962C8B-B14F-4D97-AF65-F5344CB8AC3E}">
        <p14:creationId xmlns:p14="http://schemas.microsoft.com/office/powerpoint/2010/main" val="13215013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ext Box 2"/>
          <p:cNvSpPr txBox="1">
            <a:spLocks noChangeArrowheads="1"/>
          </p:cNvSpPr>
          <p:nvPr/>
        </p:nvSpPr>
        <p:spPr bwMode="auto">
          <a:xfrm>
            <a:off x="1295400" y="5851525"/>
            <a:ext cx="1570038"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6000">
                <a:solidFill>
                  <a:schemeClr val="bg2"/>
                </a:solidFill>
                <a:latin typeface="Bwhebb" charset="0"/>
              </a:rPr>
              <a:t>hy"r&gt;k;z&gt;</a:t>
            </a:r>
            <a:endParaRPr lang="en-US"/>
          </a:p>
        </p:txBody>
      </p:sp>
      <p:pic>
        <p:nvPicPr>
          <p:cNvPr id="2652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8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65219" name="Rectangle 4"/>
          <p:cNvSpPr>
            <a:spLocks noGrp="1" noChangeArrowheads="1"/>
          </p:cNvSpPr>
          <p:nvPr>
            <p:ph type="title"/>
          </p:nvPr>
        </p:nvSpPr>
        <p:spPr>
          <a:xfrm>
            <a:off x="0" y="685800"/>
            <a:ext cx="9144000" cy="698500"/>
          </a:xfrm>
        </p:spPr>
        <p:txBody>
          <a:bodyPr/>
          <a:lstStyle/>
          <a:p>
            <a:pPr eaLnBrk="1" hangingPunct="1"/>
            <a:r>
              <a:rPr lang="en-US" sz="4800" b="1">
                <a:solidFill>
                  <a:schemeClr val="bg2"/>
                </a:solidFill>
                <a:latin typeface="Times New Roman" charset="0"/>
                <a:cs typeface="Times New Roman" charset="0"/>
              </a:rPr>
              <a:t>1:16 </a:t>
            </a:r>
            <a:r>
              <a:rPr lang="ja-JP" altLang="en-US" sz="4800" b="1">
                <a:solidFill>
                  <a:schemeClr val="bg2"/>
                </a:solidFill>
                <a:latin typeface="Times New Roman" charset="0"/>
                <a:cs typeface="Times New Roman" charset="0"/>
              </a:rPr>
              <a:t>“</a:t>
            </a:r>
            <a:r>
              <a:rPr lang="ja-JP" altLang="en-US" sz="4800" b="1">
                <a:solidFill>
                  <a:schemeClr val="bg2"/>
                </a:solidFill>
                <a:latin typeface="Times New Roman" charset="0"/>
              </a:rPr>
              <a:t>我的殿必重</a:t>
            </a:r>
            <a:r>
              <a:rPr lang="ja-JP" altLang="en-US" sz="4800">
                <a:solidFill>
                  <a:schemeClr val="bg2"/>
                </a:solidFill>
                <a:latin typeface="Times New Roman" charset="0"/>
              </a:rPr>
              <a:t>建在其中</a:t>
            </a:r>
            <a:r>
              <a:rPr lang="en-US" altLang="ja-JP" sz="4800" b="1">
                <a:solidFill>
                  <a:schemeClr val="bg2"/>
                </a:solidFill>
                <a:latin typeface="Times New Roman" charset="0"/>
                <a:cs typeface="Times New Roman" charset="0"/>
              </a:rPr>
              <a:t>!</a:t>
            </a:r>
            <a:r>
              <a:rPr lang="ja-JP" altLang="en-US" sz="4800" b="1">
                <a:solidFill>
                  <a:schemeClr val="bg2"/>
                </a:solidFill>
                <a:latin typeface="Times New Roman" charset="0"/>
                <a:cs typeface="Times New Roman" charset="0"/>
              </a:rPr>
              <a:t>”</a:t>
            </a:r>
            <a:endParaRPr lang="en-US" sz="6000">
              <a:solidFill>
                <a:schemeClr val="bg2"/>
              </a:solidFill>
              <a:latin typeface="Times New Roman" charset="0"/>
              <a:cs typeface="Times New Roman" charset="0"/>
            </a:endParaRPr>
          </a:p>
        </p:txBody>
      </p:sp>
      <p:sp>
        <p:nvSpPr>
          <p:cNvPr id="265220" name="Text Box 5"/>
          <p:cNvSpPr txBox="1">
            <a:spLocks noChangeArrowheads="1"/>
          </p:cNvSpPr>
          <p:nvPr/>
        </p:nvSpPr>
        <p:spPr bwMode="auto">
          <a:xfrm>
            <a:off x="8305800" y="762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2"/>
                </a:solidFill>
              </a:rPr>
              <a:t>650</a:t>
            </a:r>
          </a:p>
        </p:txBody>
      </p:sp>
      <p:pic>
        <p:nvPicPr>
          <p:cNvPr id="265221" name="Picture 5" descr="Zech 1.1 Hebrew.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276600" y="1371600"/>
            <a:ext cx="2590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dissolv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10"/>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44000" cy="708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8" name="Rectangle 2"/>
          <p:cNvSpPr>
            <a:spLocks noGrp="1" noChangeArrowheads="1"/>
          </p:cNvSpPr>
          <p:nvPr>
            <p:ph type="title"/>
          </p:nvPr>
        </p:nvSpPr>
        <p:spPr>
          <a:xfrm>
            <a:off x="182563" y="381000"/>
            <a:ext cx="8885237" cy="1155700"/>
          </a:xfrm>
          <a:effectLst>
            <a:outerShdw blurRad="63500" dist="35921" dir="2700000" algn="ctr" rotWithShape="0">
              <a:schemeClr val="bg2"/>
            </a:outerShdw>
          </a:effectLst>
        </p:spPr>
        <p:txBody>
          <a:bodyPr/>
          <a:lstStyle/>
          <a:p>
            <a:pPr eaLnBrk="1" hangingPunct="1">
              <a:spcBef>
                <a:spcPct val="50000"/>
              </a:spcBef>
            </a:pPr>
            <a:r>
              <a:rPr lang="zh-CN" altLang="en-US" sz="4800">
                <a:latin typeface="Times New Roman" charset="0"/>
                <a:cs typeface="SimSun" charset="0"/>
              </a:rPr>
              <a:t>八个夜间预象</a:t>
            </a:r>
            <a:endParaRPr lang="en-US" altLang="zh-CN" sz="4800">
              <a:latin typeface="Times New Roman" charset="0"/>
              <a:cs typeface="SimSun" charset="0"/>
            </a:endParaRPr>
          </a:p>
        </p:txBody>
      </p:sp>
      <p:sp>
        <p:nvSpPr>
          <p:cNvPr id="34825" name="Text Box 9"/>
          <p:cNvSpPr txBox="1">
            <a:spLocks noChangeArrowheads="1"/>
          </p:cNvSpPr>
          <p:nvPr/>
        </p:nvSpPr>
        <p:spPr bwMode="auto">
          <a:xfrm>
            <a:off x="8382000" y="76200"/>
            <a:ext cx="565150" cy="396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p>
            <a:pPr>
              <a:defRPr/>
            </a:pPr>
            <a:r>
              <a:rPr lang="en-US" sz="2000" b="1">
                <a:solidFill>
                  <a:srgbClr val="FFFFFF"/>
                </a:solidFill>
                <a:latin typeface="Times New Roman" pitchFamily="-128" charset="0"/>
                <a:ea typeface="+mn-ea"/>
                <a:cs typeface="+mn-cs"/>
              </a:rPr>
              <a:t>653</a:t>
            </a:r>
          </a:p>
        </p:txBody>
      </p:sp>
      <p:graphicFrame>
        <p:nvGraphicFramePr>
          <p:cNvPr id="17757" name="Group 349"/>
          <p:cNvGraphicFramePr>
            <a:graphicFrameLocks noGrp="1"/>
          </p:cNvGraphicFramePr>
          <p:nvPr/>
        </p:nvGraphicFramePr>
        <p:xfrm>
          <a:off x="0" y="1484313"/>
          <a:ext cx="9144000" cy="5627218"/>
        </p:xfrm>
        <a:graphic>
          <a:graphicData uri="http://schemas.openxmlformats.org/drawingml/2006/table">
            <a:tbl>
              <a:tblPr/>
              <a:tblGrid>
                <a:gridCol w="3976688">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4252912">
                  <a:extLst>
                    <a:ext uri="{9D8B030D-6E8A-4147-A177-3AD203B41FA5}">
                      <a16:colId xmlns:a16="http://schemas.microsoft.com/office/drawing/2014/main" val="20002"/>
                    </a:ext>
                  </a:extLst>
                </a:gridCol>
              </a:tblGrid>
              <a:tr h="61591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预象</a:t>
                      </a:r>
                      <a:endParaRPr kumimoji="0" lang="ja-JP" altLang="en-US" sz="3200" b="1" i="0" u="none" strike="noStrike" cap="none" normalizeH="0" baseline="0">
                        <a:ln>
                          <a:noFill/>
                        </a:ln>
                        <a:solidFill>
                          <a:srgbClr val="FFFFFF"/>
                        </a:solidFill>
                        <a:effectLst>
                          <a:glow rad="228600">
                            <a:schemeClr val="bg2"/>
                          </a:glow>
                        </a:effectLst>
                        <a:latin typeface="Times New Roman" charset="0"/>
                        <a:ea typeface="MS PGothic"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参考</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意思</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65274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glow rad="228600">
                              <a:schemeClr val="bg2"/>
                            </a:glow>
                          </a:effectLst>
                          <a:latin typeface="Times New Roman" charset="0"/>
                          <a:ea typeface="MS Mincho" charset="0"/>
                          <a:cs typeface="MS Mincho" charset="0"/>
                        </a:rPr>
                        <a:t>一人</a:t>
                      </a:r>
                      <a:r>
                        <a:rPr kumimoji="0" lang="zh-CN" altLang="en-US" sz="1800" b="1" i="0" u="none" strike="noStrike" cap="none" normalizeH="0" baseline="0" dirty="0">
                          <a:ln>
                            <a:noFill/>
                          </a:ln>
                          <a:solidFill>
                            <a:srgbClr val="FFFFFF"/>
                          </a:solidFill>
                          <a:effectLst>
                            <a:glow rad="228600">
                              <a:schemeClr val="bg2"/>
                            </a:glow>
                          </a:effectLst>
                          <a:latin typeface="Times New Roman" charset="0"/>
                          <a:ea typeface="MS Mincho" charset="0"/>
                          <a:cs typeface="SimSun" charset="0"/>
                        </a:rPr>
                        <a:t>骑</a:t>
                      </a:r>
                      <a:r>
                        <a:rPr kumimoji="0" lang="zh-CN" altLang="en-US" sz="1800" b="1" i="0" u="none" strike="noStrike" cap="none" normalizeH="0" baseline="0" dirty="0">
                          <a:ln>
                            <a:noFill/>
                          </a:ln>
                          <a:solidFill>
                            <a:srgbClr val="FFFFFF"/>
                          </a:solidFill>
                          <a:effectLst>
                            <a:glow rad="228600">
                              <a:schemeClr val="bg2"/>
                            </a:glow>
                          </a:effectLst>
                          <a:latin typeface="Times New Roman" charset="0"/>
                          <a:ea typeface="MS Mincho" charset="0"/>
                          <a:cs typeface="MS Mincho" charset="0"/>
                        </a:rPr>
                        <a:t>着红马，站在洼地番石榴树中间</a:t>
                      </a:r>
                      <a:endParaRPr kumimoji="0" lang="zh-CN" altLang="en-US" sz="3200" b="1" i="0" u="none" strike="noStrike" cap="none" normalizeH="0" baseline="0" dirty="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rPr>
                        <a:t>1:7-17</a:t>
                      </a:r>
                      <a:endParaRPr kumimoji="0" lang="en-US" altLang="zh-CN" sz="32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神</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对</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邦国的愤怒及对复兴的以色列的 祝福</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6222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四角及四个匠人</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rPr>
                        <a:t>1:18-21</a:t>
                      </a:r>
                      <a:endParaRPr kumimoji="0" lang="en-US" altLang="zh-CN" sz="32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神</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对压</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迫以色列的邦国的审判</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6222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一人手拿准</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绳</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第</a:t>
                      </a:r>
                      <a:r>
                        <a:rPr kumimoji="0" lang="en-US" altLang="zh-CN" sz="18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rPr>
                        <a:t>2</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章</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神</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对复兴</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后的以色列的 祝福</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62385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洁净和冠冕戴在大祭司约书亚</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的头上</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第</a:t>
                      </a:r>
                      <a:r>
                        <a:rPr kumimoji="0" lang="en-US" altLang="zh-CN" sz="18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rPr>
                        <a:t>3</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章</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以色列未来被</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洁净</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和 赐为祭司的邦国</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6222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纯金的灯台和两根橄榄</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枝</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第</a:t>
                      </a:r>
                      <a:r>
                        <a:rPr kumimoji="0" lang="en-US" altLang="zh-CN" sz="18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rPr>
                        <a:t>4</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章</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以色列在弥</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赛亚</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内成为邦国的光</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6222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飞行的书</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卷</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rPr>
                        <a:t>5:1-4</a:t>
                      </a:r>
                      <a:endParaRPr kumimoji="0" lang="en-US" altLang="zh-CN" sz="32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Helv" charset="0"/>
                          <a:ea typeface="MS Mincho" charset="0"/>
                          <a:cs typeface="MS Mincho" charset="0"/>
                        </a:rPr>
                        <a:t>神</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对</a:t>
                      </a:r>
                      <a:r>
                        <a:rPr kumimoji="0" lang="zh-CN" altLang="en-US" sz="1800" b="1" i="0" u="none" strike="noStrike" cap="none" normalizeH="0" baseline="0">
                          <a:ln>
                            <a:noFill/>
                          </a:ln>
                          <a:solidFill>
                            <a:srgbClr val="FFFFFF"/>
                          </a:solidFill>
                          <a:effectLst>
                            <a:glow rad="228600">
                              <a:schemeClr val="bg2"/>
                            </a:glow>
                          </a:effectLst>
                          <a:latin typeface="Helv" charset="0"/>
                          <a:ea typeface="MS Mincho" charset="0"/>
                          <a:cs typeface="MS Mincho" charset="0"/>
                        </a:rPr>
                        <a:t>以色列人全面的</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审</a:t>
                      </a:r>
                      <a:r>
                        <a:rPr kumimoji="0" lang="zh-CN" altLang="en-US" sz="1800" b="1" i="0" u="none" strike="noStrike" cap="none" normalizeH="0" baseline="0">
                          <a:ln>
                            <a:noFill/>
                          </a:ln>
                          <a:solidFill>
                            <a:srgbClr val="FFFFFF"/>
                          </a:solidFill>
                          <a:effectLst>
                            <a:glow rad="228600">
                              <a:schemeClr val="bg2"/>
                            </a:glow>
                          </a:effectLst>
                          <a:latin typeface="Helv" charset="0"/>
                          <a:ea typeface="MS Mincho" charset="0"/>
                          <a:cs typeface="MS Mincho" charset="0"/>
                        </a:rPr>
                        <a:t>判</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6222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量器中的</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妇</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人</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rPr>
                        <a:t>5:5-11</a:t>
                      </a:r>
                      <a:endParaRPr kumimoji="0" lang="en-US" altLang="zh-CN" sz="32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Helv" charset="0"/>
                          <a:ea typeface="MS Mincho" charset="0"/>
                          <a:cs typeface="MS Mincho" charset="0"/>
                        </a:rPr>
                        <a:t>解除以色列</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邦国</a:t>
                      </a:r>
                      <a:r>
                        <a:rPr kumimoji="0" lang="zh-CN" altLang="en-US" sz="1800" b="1" i="0" u="none" strike="noStrike" cap="none" normalizeH="0" baseline="0">
                          <a:ln>
                            <a:noFill/>
                          </a:ln>
                          <a:solidFill>
                            <a:srgbClr val="FFFFFF"/>
                          </a:solidFill>
                          <a:effectLst>
                            <a:glow rad="228600">
                              <a:schemeClr val="bg2"/>
                            </a:glow>
                          </a:effectLst>
                          <a:latin typeface="Helv" charset="0"/>
                          <a:ea typeface="MS Mincho" charset="0"/>
                          <a:cs typeface="MS Mincho" charset="0"/>
                        </a:rPr>
                        <a:t>背叛上帝的罪</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6222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MS Mincho" charset="0"/>
                        </a:rPr>
                        <a:t>四</a:t>
                      </a:r>
                      <a:r>
                        <a:rPr kumimoji="0" lang="zh-CN" altLang="en-US" sz="1800" b="1" i="0" u="none" strike="noStrike" cap="none" normalizeH="0" baseline="0">
                          <a:ln>
                            <a:noFill/>
                          </a:ln>
                          <a:solidFill>
                            <a:srgbClr val="FFFFFF"/>
                          </a:solidFill>
                          <a:effectLst>
                            <a:glow rad="228600">
                              <a:schemeClr val="bg2"/>
                            </a:glow>
                          </a:effectLst>
                          <a:latin typeface="Times New Roman" charset="0"/>
                          <a:ea typeface="MS Mincho" charset="0"/>
                          <a:cs typeface="SimSun" charset="0"/>
                        </a:rPr>
                        <a:t>辆车</a:t>
                      </a:r>
                      <a:endParaRPr kumimoji="0" lang="zh-CN" altLang="en-US" sz="3200" b="1" i="0" u="none" strike="noStrike" cap="none" normalizeH="0" baseline="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rPr>
                        <a:t>6:1-8</a:t>
                      </a:r>
                      <a:endParaRPr kumimoji="0" lang="en-US" altLang="zh-CN" sz="3200" b="1" i="0" u="none" strike="noStrike" cap="none" normalizeH="0" baseline="0">
                        <a:ln>
                          <a:noFill/>
                        </a:ln>
                        <a:solidFill>
                          <a:srgbClr val="FFFFFF"/>
                        </a:solidFill>
                        <a:effectLst>
                          <a:glow rad="228600">
                            <a:schemeClr val="bg2"/>
                          </a:glow>
                        </a:effectLst>
                        <a:latin typeface="Times New Roman" charset="0"/>
                        <a:ea typeface="MS Mincho" charset="0"/>
                        <a:cs typeface="Times New Roman"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1800" b="1" i="0" u="none" strike="noStrike" cap="none" normalizeH="0" baseline="0" dirty="0">
                          <a:ln>
                            <a:noFill/>
                          </a:ln>
                          <a:solidFill>
                            <a:srgbClr val="FFFFFF"/>
                          </a:solidFill>
                          <a:effectLst>
                            <a:glow rad="228600">
                              <a:schemeClr val="bg2"/>
                            </a:glow>
                          </a:effectLst>
                          <a:latin typeface="Times New Roman" charset="0"/>
                          <a:ea typeface="MS Mincho" charset="0"/>
                          <a:cs typeface="MS Mincho" charset="0"/>
                        </a:rPr>
                        <a:t>神</a:t>
                      </a:r>
                      <a:r>
                        <a:rPr kumimoji="0" lang="zh-CN" altLang="en-US" sz="1800" b="1" i="0" u="none" strike="noStrike" cap="none" normalizeH="0" baseline="0" dirty="0">
                          <a:ln>
                            <a:noFill/>
                          </a:ln>
                          <a:solidFill>
                            <a:srgbClr val="FFFFFF"/>
                          </a:solidFill>
                          <a:effectLst>
                            <a:glow rad="228600">
                              <a:schemeClr val="bg2"/>
                            </a:glow>
                          </a:effectLst>
                          <a:latin typeface="Times New Roman" charset="0"/>
                          <a:ea typeface="MS Mincho" charset="0"/>
                          <a:cs typeface="SimSun" charset="0"/>
                        </a:rPr>
                        <a:t>对</a:t>
                      </a:r>
                      <a:r>
                        <a:rPr kumimoji="0" lang="zh-CN" altLang="en-US" sz="1800" b="1" i="0" u="none" strike="noStrike" cap="none" normalizeH="0" baseline="0" dirty="0">
                          <a:ln>
                            <a:noFill/>
                          </a:ln>
                          <a:solidFill>
                            <a:srgbClr val="FFFFFF"/>
                          </a:solidFill>
                          <a:effectLst>
                            <a:glow rad="228600">
                              <a:schemeClr val="bg2"/>
                            </a:glow>
                          </a:effectLst>
                          <a:latin typeface="Times New Roman" charset="0"/>
                          <a:ea typeface="MS Mincho" charset="0"/>
                          <a:cs typeface="MS Mincho" charset="0"/>
                        </a:rPr>
                        <a:t>外邦人的审判</a:t>
                      </a:r>
                      <a:endParaRPr kumimoji="0" lang="zh-CN" altLang="en-US" sz="3200" b="1" i="0" u="none" strike="noStrike" cap="none" normalizeH="0" baseline="0" dirty="0">
                        <a:ln>
                          <a:noFill/>
                        </a:ln>
                        <a:solidFill>
                          <a:srgbClr val="FFFFFF"/>
                        </a:solidFill>
                        <a:effectLst>
                          <a:glow rad="228600">
                            <a:schemeClr val="bg2"/>
                          </a:glow>
                        </a:effectLst>
                        <a:latin typeface="Times New Roman" charset="0"/>
                        <a:ea typeface="ＭＳ Ｐゴシック" charset="0"/>
                        <a:cs typeface="MS PGothic" charset="0"/>
                      </a:endParaRPr>
                    </a:p>
                  </a:txBody>
                  <a:tcPr marT="45716" marB="45716"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blinds(horizontal)">
                                      <p:cBhvr>
                                        <p:cTn id="7" dur="5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36512" y="0"/>
            <a:ext cx="9144000" cy="1371600"/>
          </a:xfrm>
        </p:spPr>
        <p:txBody>
          <a:bodyPr/>
          <a:lstStyle/>
          <a:p>
            <a:r>
              <a:rPr lang="ko-KR" altLang="en-US" sz="3600" b="1" dirty="0" err="1">
                <a:solidFill>
                  <a:srgbClr val="FFFFFF"/>
                </a:solidFill>
                <a:effectLst>
                  <a:glow rad="177800">
                    <a:schemeClr val="tx1"/>
                  </a:glow>
                </a:effectLst>
              </a:rPr>
              <a:t>预象</a:t>
            </a:r>
            <a:r>
              <a:rPr lang="en-US" altLang="ko-KR" sz="3600" b="1" dirty="0">
                <a:solidFill>
                  <a:srgbClr val="FFFFFF"/>
                </a:solidFill>
                <a:effectLst>
                  <a:glow rad="177800">
                    <a:schemeClr val="tx1"/>
                  </a:glow>
                </a:effectLst>
              </a:rPr>
              <a:t> </a:t>
            </a:r>
            <a:r>
              <a:rPr lang="en-US" sz="3600" b="1" dirty="0">
                <a:solidFill>
                  <a:srgbClr val="FFFFFF"/>
                </a:solidFill>
                <a:effectLst>
                  <a:glow rad="177800">
                    <a:schemeClr val="tx1"/>
                  </a:glow>
                </a:effectLst>
                <a:latin typeface="Arial"/>
                <a:cs typeface="Arial"/>
              </a:rPr>
              <a:t>2:</a:t>
            </a:r>
            <a:r>
              <a:rPr lang="ko-KR" altLang="en-US" sz="3600" b="1" dirty="0" err="1">
                <a:solidFill>
                  <a:srgbClr val="FFFFFF"/>
                </a:solidFill>
                <a:effectLst>
                  <a:glow rad="177800">
                    <a:schemeClr val="tx1"/>
                  </a:glow>
                </a:effectLst>
              </a:rPr>
              <a:t>四角及四个匠人</a:t>
            </a:r>
            <a:br>
              <a:rPr lang="ko-KR" alt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 (</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1:18-21)</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ko-KR" altLang="en-US" sz="3600" b="1" dirty="0" err="1">
                <a:solidFill>
                  <a:srgbClr val="FFFFFF"/>
                </a:solidFill>
                <a:effectLst>
                  <a:glow rad="177800">
                    <a:srgbClr val="000000"/>
                  </a:glow>
                </a:effectLst>
                <a:latin typeface="Arial"/>
                <a:cs typeface="Arial"/>
              </a:rPr>
              <a:t>神对压迫以色列的邦国的审判</a:t>
            </a:r>
            <a:endParaRPr lang="ko-KR" altLang="en-US" sz="3600" b="1" dirty="0">
              <a:solidFill>
                <a:srgbClr val="FFFFFF"/>
              </a:solidFill>
              <a:effectLst>
                <a:glow rad="177800">
                  <a:srgbClr val="000000"/>
                </a:glow>
              </a:effectLst>
              <a:latin typeface="Arial"/>
              <a:cs typeface="Arial"/>
            </a:endParaRPr>
          </a:p>
        </p:txBody>
      </p:sp>
      <p:sp>
        <p:nvSpPr>
          <p:cNvPr id="6"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en-US" sz="1400" i="1" kern="0" dirty="0">
                <a:solidFill>
                  <a:srgbClr val="FFFFFF"/>
                </a:solidFill>
                <a:latin typeface="Geneva" charset="0"/>
                <a:ea typeface="Arial" charset="0"/>
              </a:rPr>
              <a:t>Bible Knowledge Commentary</a:t>
            </a:r>
            <a:r>
              <a:rPr lang="en-US" sz="1400" kern="0" dirty="0">
                <a:solidFill>
                  <a:srgbClr val="FFFFFF"/>
                </a:solidFill>
                <a:latin typeface="Geneva" charset="0"/>
                <a:ea typeface="Arial" charset="0"/>
              </a:rPr>
              <a:t>, 1:1549</a:t>
            </a:r>
          </a:p>
        </p:txBody>
      </p:sp>
    </p:spTree>
    <p:extLst>
      <p:ext uri="{BB962C8B-B14F-4D97-AF65-F5344CB8AC3E}">
        <p14:creationId xmlns:p14="http://schemas.microsoft.com/office/powerpoint/2010/main" val="1986200503"/>
      </p:ext>
    </p:extLst>
  </p:cSld>
  <p:clrMapOvr>
    <a:overrideClrMapping bg1="lt1" tx1="dk1" bg2="lt2" tx2="dk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135170" name="Title 1"/>
          <p:cNvSpPr>
            <a:spLocks noGrp="1"/>
          </p:cNvSpPr>
          <p:nvPr>
            <p:ph type="title"/>
          </p:nvPr>
        </p:nvSpPr>
        <p:spPr>
          <a:xfrm>
            <a:off x="0" y="5949280"/>
            <a:ext cx="9144000" cy="908720"/>
          </a:xfrm>
          <a:solidFill>
            <a:schemeClr val="bg2"/>
          </a:solidFill>
        </p:spPr>
        <p:txBody>
          <a:bodyPr/>
          <a:lstStyle/>
          <a:p>
            <a:r>
              <a:rPr lang="ko-KR" altLang="en-US" sz="2400" dirty="0" err="1">
                <a:solidFill>
                  <a:srgbClr val="FFFFFF"/>
                </a:solidFill>
                <a:effectLst/>
              </a:rPr>
              <a:t>预象</a:t>
            </a:r>
            <a:r>
              <a:rPr lang="ko-KR" altLang="en-US" sz="2400" dirty="0">
                <a:solidFill>
                  <a:srgbClr val="FFFFFF"/>
                </a:solidFill>
                <a:effectLst/>
              </a:rPr>
              <a:t> </a:t>
            </a:r>
            <a:r>
              <a:rPr lang="en-US" altLang="ko-KR" sz="2400" dirty="0">
                <a:solidFill>
                  <a:srgbClr val="FFFFFF"/>
                </a:solidFill>
                <a:effectLst/>
              </a:rPr>
              <a:t>2:</a:t>
            </a:r>
            <a:r>
              <a:rPr lang="ko-KR" altLang="en-US" sz="2400" dirty="0" err="1">
                <a:solidFill>
                  <a:srgbClr val="FFFFFF"/>
                </a:solidFill>
                <a:effectLst/>
              </a:rPr>
              <a:t>四角及四个匠人</a:t>
            </a:r>
            <a:br>
              <a:rPr lang="ko-KR" altLang="en-US" sz="2400" dirty="0">
                <a:solidFill>
                  <a:srgbClr val="FFFFFF"/>
                </a:solidFill>
                <a:effectLst/>
              </a:rPr>
            </a:br>
            <a:r>
              <a:rPr lang="ko-KR" altLang="en-US" sz="2400" dirty="0">
                <a:solidFill>
                  <a:srgbClr val="FFFFFF"/>
                </a:solidFill>
                <a:effectLst/>
              </a:rPr>
              <a:t> </a:t>
            </a:r>
            <a:r>
              <a:rPr lang="en-US" altLang="ko-KR" sz="2400" dirty="0">
                <a:solidFill>
                  <a:srgbClr val="FFFFFF"/>
                </a:solidFill>
                <a:effectLst/>
              </a:rPr>
              <a:t>(</a:t>
            </a:r>
            <a:r>
              <a:rPr lang="ko-KR" altLang="en-US" sz="2400" dirty="0" err="1">
                <a:solidFill>
                  <a:srgbClr val="FFFFFF"/>
                </a:solidFill>
                <a:effectLst/>
              </a:rPr>
              <a:t>亚</a:t>
            </a:r>
            <a:r>
              <a:rPr lang="ko-KR" altLang="en-US" sz="2400" dirty="0">
                <a:solidFill>
                  <a:srgbClr val="FFFFFF"/>
                </a:solidFill>
                <a:effectLst/>
              </a:rPr>
              <a:t> </a:t>
            </a:r>
            <a:r>
              <a:rPr lang="en-US" altLang="ko-KR" sz="2400" dirty="0">
                <a:solidFill>
                  <a:srgbClr val="FFFFFF"/>
                </a:solidFill>
                <a:effectLst/>
              </a:rPr>
              <a:t>1:18-21)</a:t>
            </a:r>
            <a:endParaRPr lang="en-US" sz="2400" dirty="0">
              <a:solidFill>
                <a:srgbClr val="FFFFFF"/>
              </a:solidFill>
              <a:effectLst/>
              <a:latin typeface="Arial" charset="0"/>
              <a:ea typeface="ＭＳ Ｐゴシック" charset="0"/>
              <a:cs typeface="Arial" charset="0"/>
            </a:endParaRPr>
          </a:p>
        </p:txBody>
      </p:sp>
      <p:sp>
        <p:nvSpPr>
          <p:cNvPr id="5" name="Rectangle 2"/>
          <p:cNvSpPr txBox="1">
            <a:spLocks noChangeArrowheads="1"/>
          </p:cNvSpPr>
          <p:nvPr/>
        </p:nvSpPr>
        <p:spPr bwMode="auto">
          <a:xfrm>
            <a:off x="0" y="29469"/>
            <a:ext cx="9144000" cy="282346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2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我又举目观看，看见有四个角。 </a:t>
            </a:r>
            <a:r>
              <a:rPr lang="en-US" altLang="zh-CN" sz="3200" b="1" kern="0" baseline="30000" dirty="0">
                <a:solidFill>
                  <a:srgbClr val="FFFFFF"/>
                </a:solidFill>
                <a:effectLst>
                  <a:glow rad="127000">
                    <a:srgbClr val="000000"/>
                  </a:glow>
                </a:effectLst>
                <a:latin typeface="Arial" charset="0"/>
                <a:ea typeface="ＭＳ Ｐゴシック" charset="0"/>
                <a:cs typeface="ＭＳ Ｐゴシック" charset="0"/>
              </a:rPr>
              <a:t>19</a:t>
            </a:r>
            <a:r>
              <a:rPr lang="en-US" altLang="zh-CN" sz="3200" b="1" kern="0" dirty="0">
                <a:solidFill>
                  <a:srgbClr val="FFFFFF"/>
                </a:solidFill>
                <a:effectLst>
                  <a:glow rad="127000">
                    <a:srgbClr val="000000"/>
                  </a:glow>
                </a:effectLst>
                <a:latin typeface="Arial" charset="0"/>
                <a:ea typeface="ＭＳ Ｐゴシック" charset="0"/>
                <a:cs typeface="ＭＳ Ｐゴシック" charset="0"/>
              </a:rPr>
              <a:t> </a:t>
            </a: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于是我问那与我说话的天使：“这些是甚么？”他对我说：“这些就是把犹大、以色列和耶路撒冷赶散的角。</a:t>
            </a:r>
            <a:r>
              <a:rPr lang="ru-RU" sz="3200" b="1" kern="0" dirty="0">
                <a:solidFill>
                  <a:srgbClr val="FFFFFF"/>
                </a:solidFill>
                <a:effectLst>
                  <a:glow rad="127000">
                    <a:srgbClr val="000000"/>
                  </a:glow>
                </a:effectLst>
                <a:latin typeface="Arial" charset="0"/>
                <a:ea typeface="ＭＳ Ｐゴシック" charset="0"/>
                <a:cs typeface="ＭＳ Ｐゴシック" charset="0"/>
              </a:rPr>
              <a:t>"</a:t>
            </a:r>
            <a:r>
              <a:rPr lang="en-US" sz="3200" b="1" kern="0" dirty="0">
                <a:solidFill>
                  <a:srgbClr val="FFFFFF"/>
                </a:solidFill>
                <a:effectLst>
                  <a:glow rad="127000">
                    <a:srgbClr val="000000"/>
                  </a:glow>
                </a:effectLst>
                <a:latin typeface="Arial" charset="0"/>
                <a:ea typeface="ＭＳ Ｐゴシック" charset="0"/>
                <a:cs typeface="ＭＳ Ｐゴシック" charset="0"/>
              </a:rPr>
              <a:t> </a:t>
            </a:r>
          </a:p>
          <a:p>
            <a:pPr>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kern="0" dirty="0">
                <a:solidFill>
                  <a:srgbClr val="FFFFFF"/>
                </a:solidFill>
                <a:effectLst>
                  <a:glow rad="127000">
                    <a:srgbClr val="000000"/>
                  </a:glow>
                </a:effectLst>
                <a:latin typeface="Arial" charset="0"/>
                <a:ea typeface="ＭＳ Ｐゴシック" charset="0"/>
                <a:cs typeface="ＭＳ Ｐゴシック" charset="0"/>
              </a:rPr>
              <a:t>亚 </a:t>
            </a:r>
            <a:r>
              <a:rPr lang="en-US" sz="3200" b="1" kern="0" dirty="0">
                <a:solidFill>
                  <a:srgbClr val="FFFFFF"/>
                </a:solidFill>
                <a:effectLst>
                  <a:glow rad="127000">
                    <a:srgbClr val="000000"/>
                  </a:glow>
                </a:effectLst>
                <a:latin typeface="Arial" charset="0"/>
                <a:ea typeface="ＭＳ Ｐゴシック" charset="0"/>
                <a:cs typeface="ＭＳ Ｐゴシック" charset="0"/>
              </a:rPr>
              <a:t>1:18-19 </a:t>
            </a:r>
            <a:r>
              <a:rPr lang="en-US" altLang="zh-CN" sz="3200" b="1" kern="0" dirty="0">
                <a:solidFill>
                  <a:srgbClr val="FFFFFF"/>
                </a:solidFill>
                <a:effectLst>
                  <a:glow rad="127000">
                    <a:srgbClr val="000000"/>
                  </a:glow>
                </a:effectLst>
                <a:latin typeface="Arial" charset="0"/>
                <a:ea typeface="ＭＳ Ｐゴシック" charset="0"/>
                <a:cs typeface="ＭＳ Ｐゴシック" charset="0"/>
              </a:rPr>
              <a:t>CNV</a:t>
            </a:r>
            <a:r>
              <a:rPr lang="en-US" sz="3200" b="1" kern="0"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07135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圣约</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八个圣约异象</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(1:7–6:8)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描绘了以色列的特权地位和对列国的审判，这审判基于神对亚伯拉罕的应许，就是要</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让</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那些祝福以色列的得祝福，让那些咒诅以色列的得咒诅</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参</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创</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12:1-3)</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7966573" y="44450"/>
            <a:ext cx="107249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8090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2" y="0"/>
            <a:ext cx="3491388" cy="4124131"/>
          </a:xfrm>
          <a:prstGeom prst="rect">
            <a:avLst/>
          </a:prstGeom>
        </p:spPr>
      </p:pic>
      <p:sp>
        <p:nvSpPr>
          <p:cNvPr id="900098" name="Rectangle 2"/>
          <p:cNvSpPr>
            <a:spLocks noGrp="1" noChangeArrowheads="1"/>
          </p:cNvSpPr>
          <p:nvPr>
            <p:ph type="ctrTitle"/>
          </p:nvPr>
        </p:nvSpPr>
        <p:spPr>
          <a:xfrm>
            <a:off x="3491880" y="29469"/>
            <a:ext cx="5652120" cy="663989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耶和华又使我看见四个匠人。 </a:t>
            </a:r>
            <a:r>
              <a:rPr lang="en-US" altLang="zh-CN" sz="3200" b="1" baseline="30000" dirty="0">
                <a:effectLst>
                  <a:glow rad="127000">
                    <a:schemeClr val="tx1"/>
                  </a:glow>
                </a:effectLst>
                <a:latin typeface="Arial" charset="0"/>
                <a:ea typeface="ＭＳ Ｐゴシック" charset="0"/>
                <a:cs typeface="ＭＳ Ｐゴシック" charset="0"/>
              </a:rPr>
              <a:t>21 </a:t>
            </a:r>
            <a:r>
              <a:rPr lang="zh-CN" altLang="en-US" sz="3200" b="1" dirty="0">
                <a:effectLst>
                  <a:glow rad="127000">
                    <a:schemeClr val="tx1"/>
                  </a:glow>
                </a:effectLst>
                <a:latin typeface="Arial" charset="0"/>
                <a:ea typeface="ＭＳ Ｐゴシック" charset="0"/>
                <a:cs typeface="ＭＳ Ｐゴシック" charset="0"/>
              </a:rPr>
              <a:t>于是我说：</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“这些人来作甚么？”那天使回答：“他们就是把犹大赶散的</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角，以致没有一人可以抬起头来；但这些匠人要来惊吓列国，打掉他们的角；这些列国就是曾经举起他们的角攻击犹大</a:t>
            </a:r>
            <a:br>
              <a:rPr lang="en-US" altLang="zh-CN"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地，把犹大地的人赶散的。</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亚 </a:t>
            </a:r>
            <a:r>
              <a:rPr lang="en-US" sz="3200" b="1" dirty="0">
                <a:effectLst>
                  <a:glow rad="127000">
                    <a:schemeClr val="tx1"/>
                  </a:glow>
                </a:effectLst>
                <a:latin typeface="Arial" charset="0"/>
                <a:ea typeface="ＭＳ Ｐゴシック" charset="0"/>
                <a:cs typeface="ＭＳ Ｐゴシック" charset="0"/>
              </a:rPr>
              <a:t>1:20-21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5338967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32794978"/>
      </p:ext>
    </p:extLst>
  </p:cSld>
  <p:clrMapOvr>
    <a:overrideClrMapping bg1="lt1" tx1="dk1" bg2="lt2" tx2="dk2" accent1="accent1" accent2="accent2" accent3="accent3" accent4="accent4" accent5="accent5" accent6="accent6" hlink="hlink" folHlink="folHlink"/>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35581" y="0"/>
            <a:ext cx="4175534" cy="4869160"/>
          </a:xfrm>
        </p:spPr>
        <p:txBody>
          <a:bodyPr/>
          <a:lstStyle/>
          <a:p>
            <a:r>
              <a:rPr lang="en-US" sz="3600" b="1" dirty="0">
                <a:solidFill>
                  <a:srgbClr val="FFFFFF"/>
                </a:solidFill>
                <a:effectLst>
                  <a:glow rad="177800">
                    <a:schemeClr val="tx1"/>
                  </a:glow>
                </a:effectLst>
                <a:latin typeface="Arial"/>
                <a:cs typeface="Arial"/>
              </a:rPr>
              <a:t>Vision 3: </a:t>
            </a:r>
            <a:r>
              <a:rPr lang="en-US" sz="3600" b="1" dirty="0">
                <a:solidFill>
                  <a:srgbClr val="FFFFFF"/>
                </a:solidFill>
                <a:effectLst>
                  <a:glow rad="177800">
                    <a:schemeClr val="tx1"/>
                  </a:glow>
                </a:effectLst>
              </a:rPr>
              <a:t>Surveyor with a Measuring Line (</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2)</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24" charset="-128"/>
                <a:cs typeface="Arial"/>
              </a:rPr>
              <a:t>God</a:t>
            </a:r>
            <a:r>
              <a:rPr kumimoji="0" lang="mr-IN"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24" charset="-128"/>
                <a:cs typeface="Arial"/>
              </a:rPr>
              <a:t>'</a:t>
            </a: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24" charset="-128"/>
                <a:cs typeface="Arial"/>
              </a:rPr>
              <a:t>s future blessing on restored Israel</a:t>
            </a: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cs typeface="ＭＳ Ｐゴシック"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cs typeface="ＭＳ Ｐゴシック" charset="0"/>
              </a:rPr>
              <a:t>, 1:1549</a:t>
            </a:r>
          </a:p>
        </p:txBody>
      </p:sp>
    </p:spTree>
    <p:extLst>
      <p:ext uri="{BB962C8B-B14F-4D97-AF65-F5344CB8AC3E}">
        <p14:creationId xmlns:p14="http://schemas.microsoft.com/office/powerpoint/2010/main" val="1130779623"/>
      </p:ext>
    </p:extLst>
  </p:cSld>
  <p:clrMapOvr>
    <a:overrideClrMapping bg1="lt1" tx1="dk1" bg2="lt2" tx2="dk2" accent1="accent1" accent2="accent2" accent3="accent3" accent4="accent4" accent5="accent5" accent6="accent6" hlink="hlink" folHlink="folHlink"/>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2"/>
          <p:cNvPicPr>
            <a:picLocks noChangeAspect="1" noChangeArrowheads="1"/>
          </p:cNvPicPr>
          <p:nvPr/>
        </p:nvPicPr>
        <p:blipFill>
          <a:blip r:embed="rId3">
            <a:lum bright="-30000"/>
            <a:extLst>
              <a:ext uri="{28A0092B-C50C-407E-A947-70E740481C1C}">
                <a14:useLocalDpi xmlns:a14="http://schemas.microsoft.com/office/drawing/2010/main" val="0"/>
              </a:ext>
            </a:extLst>
          </a:blip>
          <a:srcRect/>
          <a:stretch>
            <a:fillRect/>
          </a:stretch>
        </p:blipFill>
        <p:spPr bwMode="auto">
          <a:xfrm>
            <a:off x="0" y="-228600"/>
            <a:ext cx="9144000" cy="715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41315" name="Rectangle 3"/>
          <p:cNvSpPr>
            <a:spLocks noGrp="1" noChangeArrowheads="1"/>
          </p:cNvSpPr>
          <p:nvPr>
            <p:ph type="title"/>
          </p:nvPr>
        </p:nvSpPr>
        <p:spPr>
          <a:xfrm>
            <a:off x="2590800" y="4648200"/>
            <a:ext cx="6553200" cy="1600200"/>
          </a:xfrm>
          <a:effectLst>
            <a:outerShdw blurRad="63500" dist="35921" dir="2700000" algn="ctr" rotWithShape="0">
              <a:schemeClr val="bg2"/>
            </a:outerShdw>
          </a:effectLst>
        </p:spPr>
        <p:txBody>
          <a:bodyPr/>
          <a:lstStyle/>
          <a:p>
            <a:pPr eaLnBrk="1" hangingPunct="1">
              <a:defRPr/>
            </a:pPr>
            <a:r>
              <a:rPr lang="en-US" sz="4800" b="1">
                <a:latin typeface="Times New Roman" charset="0"/>
                <a:cs typeface="Times New Roman" charset="0"/>
              </a:rPr>
              <a:t>2:1-4 </a:t>
            </a:r>
            <a:r>
              <a:rPr lang="ja-JP" altLang="en-US" sz="4800">
                <a:latin typeface="Times New Roman" charset="0"/>
              </a:rPr>
              <a:t>量度的竿</a:t>
            </a:r>
            <a:endParaRPr lang="en-US" sz="4800">
              <a:latin typeface="Times New Roman" charset="0"/>
              <a:cs typeface="Times New Roman" charset="0"/>
            </a:endParaRPr>
          </a:p>
        </p:txBody>
      </p:sp>
      <p:sp>
        <p:nvSpPr>
          <p:cNvPr id="4" name="Rectangle 3"/>
          <p:cNvSpPr txBox="1">
            <a:spLocks noChangeArrowheads="1"/>
          </p:cNvSpPr>
          <p:nvPr/>
        </p:nvSpPr>
        <p:spPr bwMode="auto">
          <a:xfrm>
            <a:off x="3779838" y="188913"/>
            <a:ext cx="5257800" cy="3095625"/>
          </a:xfrm>
          <a:prstGeom prst="rect">
            <a:avLst/>
          </a:prstGeom>
          <a:noFill/>
          <a:ln w="9525">
            <a:noFill/>
            <a:miter lim="800000"/>
            <a:headEnd/>
            <a:tailEnd/>
          </a:ln>
          <a:effectLst>
            <a:outerShdw blurRad="63500" dist="35921" dir="2700000" algn="ctr" rotWithShape="0">
              <a:srgbClr val="000000">
                <a:alpha val="74998"/>
              </a:srgbClr>
            </a:outerShdw>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lvl="0" algn="r" eaLnBrk="1" hangingPunct="1">
              <a:defRPr/>
            </a:pPr>
            <a:r>
              <a:rPr kumimoji="0" lang="ru-RU" sz="2800" b="1" i="0" u="none" strike="noStrike" kern="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Times New Roman" charset="0"/>
              </a:rPr>
              <a:t>"</a:t>
            </a:r>
            <a:r>
              <a:rPr lang="zh-CN" altLang="en-US" sz="2800" kern="0" dirty="0">
                <a:solidFill>
                  <a:srgbClr val="FFFFCC"/>
                </a:solidFill>
                <a:effectLst>
                  <a:outerShdw blurRad="38100" dist="38100" dir="2700000" algn="tl">
                    <a:srgbClr val="000000"/>
                  </a:outerShdw>
                </a:effectLst>
                <a:latin typeface="Arial" charset="0"/>
                <a:ea typeface="ＭＳ Ｐゴシック" charset="0"/>
                <a:cs typeface="Times New Roman" charset="0"/>
              </a:rPr>
              <a:t>我又举目观看，看见一人手里拿着量度用的绳子。</a:t>
            </a:r>
          </a:p>
          <a:p>
            <a:pPr lvl="0" algn="r" eaLnBrk="1" hangingPunct="1">
              <a:defRPr/>
            </a:pPr>
            <a:endParaRPr lang="zh-CN" altLang="en-US" sz="2800" kern="0" dirty="0">
              <a:solidFill>
                <a:srgbClr val="FFFFCC"/>
              </a:solidFill>
              <a:effectLst>
                <a:outerShdw blurRad="38100" dist="38100" dir="2700000" algn="tl">
                  <a:srgbClr val="000000"/>
                </a:outerShdw>
              </a:effectLst>
              <a:latin typeface="Arial" charset="0"/>
              <a:ea typeface="ＭＳ Ｐゴシック" charset="0"/>
              <a:cs typeface="Times New Roman" charset="0"/>
            </a:endParaRPr>
          </a:p>
          <a:p>
            <a:pPr lvl="0" algn="r" eaLnBrk="1" hangingPunct="1">
              <a:defRPr/>
            </a:pPr>
            <a:r>
              <a:rPr lang="en-US" altLang="zh-CN" sz="2800" kern="0" baseline="30000" dirty="0">
                <a:solidFill>
                  <a:srgbClr val="FFFFCC"/>
                </a:solidFill>
                <a:effectLst>
                  <a:outerShdw blurRad="38100" dist="38100" dir="2700000" algn="tl">
                    <a:srgbClr val="000000"/>
                  </a:outerShdw>
                </a:effectLst>
                <a:latin typeface="Arial" charset="0"/>
                <a:ea typeface="ＭＳ Ｐゴシック" charset="0"/>
                <a:cs typeface="Times New Roman" charset="0"/>
              </a:rPr>
              <a:t>2</a:t>
            </a:r>
            <a:r>
              <a:rPr lang="en-US" altLang="zh-CN" sz="2800" kern="0" dirty="0">
                <a:solidFill>
                  <a:srgbClr val="FFFFCC"/>
                </a:solidFill>
                <a:effectLst>
                  <a:outerShdw blurRad="38100" dist="38100" dir="2700000" algn="tl">
                    <a:srgbClr val="000000"/>
                  </a:outerShdw>
                </a:effectLst>
                <a:latin typeface="Arial" charset="0"/>
                <a:ea typeface="ＭＳ Ｐゴシック" charset="0"/>
                <a:cs typeface="Times New Roman" charset="0"/>
              </a:rPr>
              <a:t> </a:t>
            </a:r>
            <a:r>
              <a:rPr lang="zh-CN" altLang="en-US" sz="2800" kern="0" dirty="0">
                <a:solidFill>
                  <a:srgbClr val="FFFFCC"/>
                </a:solidFill>
                <a:effectLst>
                  <a:outerShdw blurRad="38100" dist="38100" dir="2700000" algn="tl">
                    <a:srgbClr val="000000"/>
                  </a:outerShdw>
                </a:effectLst>
                <a:latin typeface="Arial" charset="0"/>
                <a:ea typeface="ＭＳ Ｐゴシック" charset="0"/>
                <a:cs typeface="Times New Roman" charset="0"/>
              </a:rPr>
              <a:t>我问他：“你到哪里去？”他对我说：“我要去量度耶路撒冷，看看有多宽，有多长。</a:t>
            </a:r>
            <a:r>
              <a:rPr kumimoji="0" lang="ru-RU" sz="2800" b="1" i="0" u="none" strike="noStrike" kern="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Times New Roman" charset="0"/>
              </a:rPr>
              <a:t>"</a:t>
            </a:r>
            <a:endParaRPr kumimoji="0" lang="en-US" sz="2800" b="1" i="0" u="none" strike="noStrike" kern="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Times New Roman" charset="0"/>
            </a:endParaRPr>
          </a:p>
        </p:txBody>
      </p:sp>
    </p:spTree>
  </p:cSld>
  <p:clrMapOvr>
    <a:masterClrMapping/>
  </p:clrMapOvr>
  <p:transition>
    <p:dissolv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rrowheads="1"/>
          </p:cNvSpPr>
          <p:nvPr>
            <p:ph type="title"/>
          </p:nvPr>
        </p:nvSpPr>
        <p:spPr>
          <a:xfrm>
            <a:off x="5867400" y="274638"/>
            <a:ext cx="2819400" cy="3306762"/>
          </a:xfrm>
        </p:spPr>
        <p:txBody>
          <a:bodyPr/>
          <a:lstStyle/>
          <a:p>
            <a:pPr eaLnBrk="1" hangingPunct="1">
              <a:defRPr/>
            </a:pPr>
            <a:r>
              <a:rPr lang="zh-CN" altLang="en-US" dirty="0">
                <a:latin typeface="Garamond" pitchFamily="18" charset="0"/>
                <a:cs typeface="Arial" pitchFamily="34" charset="0"/>
              </a:rPr>
              <a:t>现今耶路撒冷人口</a:t>
            </a:r>
            <a:endParaRPr lang="en-US" altLang="en-US" dirty="0">
              <a:latin typeface="Garamond" pitchFamily="18" charset="0"/>
              <a:cs typeface="Arial" pitchFamily="34" charset="0"/>
            </a:endParaRPr>
          </a:p>
        </p:txBody>
      </p:sp>
      <p:pic>
        <p:nvPicPr>
          <p:cNvPr id="2693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83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4310" name="Rectangle 6"/>
          <p:cNvSpPr>
            <a:spLocks noChangeArrowheads="1"/>
          </p:cNvSpPr>
          <p:nvPr/>
        </p:nvSpPr>
        <p:spPr bwMode="auto">
          <a:xfrm>
            <a:off x="5791200" y="3733800"/>
            <a:ext cx="3276600" cy="2392363"/>
          </a:xfrm>
          <a:prstGeom prst="rect">
            <a:avLst/>
          </a:prstGeom>
          <a:noFill/>
          <a:ln w="9525">
            <a:noFill/>
            <a:miter lim="800000"/>
            <a:headEnd/>
            <a:tailEnd/>
          </a:ln>
          <a:effectLst/>
        </p:spPr>
        <p:txBody>
          <a:bodyPr/>
          <a:lstStyle/>
          <a:p>
            <a:pPr marL="342900" indent="-342900">
              <a:spcBef>
                <a:spcPct val="20000"/>
              </a:spcBef>
              <a:buClr>
                <a:srgbClr val="FFCC00"/>
              </a:buClr>
              <a:buSzPct val="70000"/>
              <a:buFont typeface="Wingdings" charset="0"/>
              <a:buChar char="n"/>
            </a:pPr>
            <a:r>
              <a:rPr lang="zh-CN" altLang="en-US" sz="3200" b="1">
                <a:solidFill>
                  <a:srgbClr val="FFFFFF"/>
                </a:solidFill>
                <a:effectLst>
                  <a:outerShdw blurRad="38100" dist="38100" dir="2700000" algn="tl">
                    <a:srgbClr val="000000"/>
                  </a:outerShdw>
                </a:effectLst>
                <a:latin typeface="Garamond" charset="0"/>
                <a:ea typeface="MS PGothic" charset="0"/>
                <a:cs typeface="MS PGothic" charset="0"/>
              </a:rPr>
              <a:t>西部</a:t>
            </a:r>
            <a:r>
              <a:rPr lang="en-US" altLang="zh-CN" sz="3200" b="1">
                <a:solidFill>
                  <a:srgbClr val="FFFFFF"/>
                </a:solidFill>
                <a:effectLst>
                  <a:outerShdw blurRad="38100" dist="38100" dir="2700000" algn="tl">
                    <a:srgbClr val="000000"/>
                  </a:outerShdw>
                </a:effectLst>
                <a:latin typeface="Garamond" charset="0"/>
                <a:ea typeface="MS PGothic" charset="0"/>
                <a:cs typeface="MS PGothic" charset="0"/>
              </a:rPr>
              <a:t>=</a:t>
            </a:r>
            <a:r>
              <a:rPr lang="zh-CN" altLang="en-US" sz="3200" b="1">
                <a:solidFill>
                  <a:srgbClr val="FFFFFF"/>
                </a:solidFill>
                <a:effectLst>
                  <a:outerShdw blurRad="38100" dist="38100" dir="2700000" algn="tl">
                    <a:srgbClr val="000000"/>
                  </a:outerShdw>
                </a:effectLst>
                <a:latin typeface="Garamond" charset="0"/>
                <a:ea typeface="MS PGothic" charset="0"/>
                <a:cs typeface="MS PGothic" charset="0"/>
              </a:rPr>
              <a:t>犹太人</a:t>
            </a:r>
            <a:endParaRPr lang="en-US" altLang="ja-JP" sz="3200" b="1">
              <a:solidFill>
                <a:srgbClr val="FFFFFF"/>
              </a:solidFill>
              <a:effectLst>
                <a:outerShdw blurRad="38100" dist="38100" dir="2700000" algn="tl">
                  <a:srgbClr val="000000"/>
                </a:outerShdw>
              </a:effectLst>
              <a:latin typeface="Garamond" charset="0"/>
              <a:ea typeface="MS PGothic" charset="0"/>
              <a:cs typeface="MS PGothic" charset="0"/>
            </a:endParaRPr>
          </a:p>
          <a:p>
            <a:pPr marL="342900" indent="-342900">
              <a:spcBef>
                <a:spcPct val="20000"/>
              </a:spcBef>
              <a:buClr>
                <a:srgbClr val="FFCC00"/>
              </a:buClr>
              <a:buSzPct val="70000"/>
              <a:buFont typeface="Wingdings" charset="0"/>
              <a:buChar char="n"/>
            </a:pPr>
            <a:r>
              <a:rPr lang="zh-CN" altLang="en-US" sz="3200" b="1">
                <a:solidFill>
                  <a:srgbClr val="FFFFFF"/>
                </a:solidFill>
                <a:effectLst>
                  <a:outerShdw blurRad="38100" dist="38100" dir="2700000" algn="tl">
                    <a:srgbClr val="000000"/>
                  </a:outerShdw>
                </a:effectLst>
                <a:latin typeface="Garamond" charset="0"/>
                <a:ea typeface="MS PGothic" charset="0"/>
                <a:cs typeface="MS PGothic" charset="0"/>
              </a:rPr>
              <a:t>东部</a:t>
            </a:r>
            <a:r>
              <a:rPr lang="en-US" altLang="zh-CN" sz="3200" b="1">
                <a:solidFill>
                  <a:srgbClr val="FFFFFF"/>
                </a:solidFill>
                <a:effectLst>
                  <a:outerShdw blurRad="38100" dist="38100" dir="2700000" algn="tl">
                    <a:srgbClr val="000000"/>
                  </a:outerShdw>
                </a:effectLst>
                <a:latin typeface="Garamond" charset="0"/>
                <a:ea typeface="MS PGothic" charset="0"/>
                <a:cs typeface="MS PGothic" charset="0"/>
              </a:rPr>
              <a:t>=</a:t>
            </a:r>
            <a:r>
              <a:rPr lang="zh-CN" altLang="en-US" sz="3200" b="1">
                <a:solidFill>
                  <a:srgbClr val="FFFFFF"/>
                </a:solidFill>
                <a:effectLst>
                  <a:outerShdw blurRad="38100" dist="38100" dir="2700000" algn="tl">
                    <a:srgbClr val="000000"/>
                  </a:outerShdw>
                </a:effectLst>
                <a:latin typeface="Garamond" charset="0"/>
                <a:ea typeface="MS PGothic" charset="0"/>
                <a:cs typeface="MS PGothic" charset="0"/>
              </a:rPr>
              <a:t>阿拉伯人</a:t>
            </a:r>
            <a:endParaRPr lang="en-US" sz="3200" b="1">
              <a:solidFill>
                <a:srgbClr val="FFFFFF"/>
              </a:solidFill>
              <a:effectLst>
                <a:outerShdw blurRad="38100" dist="38100" dir="2700000" algn="tl">
                  <a:srgbClr val="000000"/>
                </a:outerShdw>
              </a:effectLst>
              <a:latin typeface="Garamond" charset="0"/>
              <a:ea typeface="MS PGothic" charset="0"/>
              <a:cs typeface="MS PGothic"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a:xfrm>
            <a:off x="5867400" y="304800"/>
            <a:ext cx="3276600" cy="3352800"/>
          </a:xfrm>
        </p:spPr>
        <p:txBody>
          <a:bodyPr/>
          <a:lstStyle/>
          <a:p>
            <a:pPr eaLnBrk="1" hangingPunct="1">
              <a:defRPr/>
            </a:pPr>
            <a:r>
              <a:rPr lang="zh-CN" altLang="en-US">
                <a:latin typeface="Garamond" charset="0"/>
                <a:ea typeface="MS PGothic" charset="0"/>
                <a:cs typeface="Arial" charset="0"/>
              </a:rPr>
              <a:t>耶路撒冷</a:t>
            </a:r>
            <a:r>
              <a:rPr lang="en-US">
                <a:latin typeface="Garamond" charset="0"/>
                <a:ea typeface="MS PGothic" charset="0"/>
                <a:cs typeface="Arial" charset="0"/>
              </a:rPr>
              <a:t> (2002)</a:t>
            </a:r>
          </a:p>
        </p:txBody>
      </p:sp>
      <p:pic>
        <p:nvPicPr>
          <p:cNvPr id="271362"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791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40" name="Text Box 4"/>
          <p:cNvSpPr txBox="1">
            <a:spLocks noChangeArrowheads="1"/>
          </p:cNvSpPr>
          <p:nvPr/>
        </p:nvSpPr>
        <p:spPr bwMode="auto">
          <a:xfrm>
            <a:off x="5930900" y="6137275"/>
            <a:ext cx="3038475" cy="623888"/>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eaLnBrk="0" fontAlgn="t" hangingPunct="0">
              <a:spcBef>
                <a:spcPct val="50000"/>
              </a:spcBef>
              <a:defRPr/>
            </a:pPr>
            <a:r>
              <a:rPr lang="en-US" sz="1400">
                <a:solidFill>
                  <a:srgbClr val="FFFFFF"/>
                </a:solidFill>
                <a:latin typeface="American Typewriter" charset="0"/>
                <a:ea typeface="ＭＳ Ｐゴシック" charset="-128"/>
                <a:cs typeface="ＭＳ Ｐゴシック" charset="-128"/>
              </a:rPr>
              <a:t>Foundation for Middle East Peace</a:t>
            </a:r>
          </a:p>
          <a:p>
            <a:pPr algn="r" eaLnBrk="0" fontAlgn="t" hangingPunct="0">
              <a:spcBef>
                <a:spcPct val="50000"/>
              </a:spcBef>
              <a:defRPr/>
            </a:pPr>
            <a:r>
              <a:rPr lang="en-US" sz="1400">
                <a:solidFill>
                  <a:srgbClr val="FFFFFF"/>
                </a:solidFill>
                <a:latin typeface="American Typewriter" charset="0"/>
                <a:ea typeface="ＭＳ Ｐゴシック" charset="-128"/>
                <a:cs typeface="ＭＳ Ｐゴシック" charset="-128"/>
              </a:rPr>
              <a:t>(March 2002)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2" descr="44 Jer Moder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44975" y="0"/>
            <a:ext cx="48990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1" name="Rectangle 3"/>
          <p:cNvSpPr>
            <a:spLocks noGrp="1" noRot="1" noChangeArrowheads="1"/>
          </p:cNvSpPr>
          <p:nvPr>
            <p:ph type="title" idx="4294967295"/>
          </p:nvPr>
        </p:nvSpPr>
        <p:spPr>
          <a:xfrm>
            <a:off x="5105400" y="457200"/>
            <a:ext cx="4038600" cy="685800"/>
          </a:xfrm>
          <a:solidFill>
            <a:srgbClr val="663300"/>
          </a:solidFill>
        </p:spPr>
        <p:txBody>
          <a:bodyPr/>
          <a:lstStyle/>
          <a:p>
            <a:pPr eaLnBrk="1" hangingPunct="1">
              <a:defRPr/>
            </a:pPr>
            <a:r>
              <a:rPr lang="zh-CN" altLang="en-US" sz="3200" dirty="0">
                <a:latin typeface="Garamond" pitchFamily="18" charset="0"/>
                <a:cs typeface="Arial" pitchFamily="34" charset="0"/>
              </a:rPr>
              <a:t>今天的旧城市</a:t>
            </a:r>
            <a:endParaRPr lang="en-US" altLang="en-US" sz="2800" dirty="0">
              <a:latin typeface="Garamond" pitchFamily="18" charset="0"/>
              <a:cs typeface="Arial"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44 Jer Moder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44975" y="0"/>
            <a:ext cx="4899025"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45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753600" cy="689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4550" name="Picture 6" descr="44 Jer Modern"/>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553200" y="3048000"/>
            <a:ext cx="592138" cy="838200"/>
          </a:xfrm>
          <a:prstGeom prst="rect">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sp>
        <p:nvSpPr>
          <p:cNvPr id="275460" name="Rectangle 3"/>
          <p:cNvSpPr>
            <a:spLocks noGrp="1" noRot="1" noChangeArrowheads="1"/>
          </p:cNvSpPr>
          <p:nvPr>
            <p:ph type="title"/>
          </p:nvPr>
        </p:nvSpPr>
        <p:spPr>
          <a:xfrm>
            <a:off x="1295400" y="0"/>
            <a:ext cx="7620000" cy="1447800"/>
          </a:xfrm>
          <a:solidFill>
            <a:schemeClr val="tx2"/>
          </a:solidFill>
          <a:ln w="38100">
            <a:solidFill>
              <a:schemeClr val="bg2"/>
            </a:solidFill>
          </a:ln>
        </p:spPr>
        <p:txBody>
          <a:bodyPr/>
          <a:lstStyle/>
          <a:p>
            <a:pPr eaLnBrk="1" hangingPunct="1"/>
            <a:r>
              <a:rPr lang="zh-CN" altLang="en-US" sz="3200">
                <a:solidFill>
                  <a:schemeClr val="bg2"/>
                </a:solidFill>
                <a:effectLst/>
                <a:latin typeface="Arial" charset="0"/>
                <a:ea typeface="MS PGothic" charset="0"/>
              </a:rPr>
              <a:t>现代耶路撒冷：“耶路撒冷必有人居住，像没有城墙规限的田野”（亚</a:t>
            </a:r>
            <a:r>
              <a:rPr lang="en-US" altLang="ja-JP" sz="3200">
                <a:solidFill>
                  <a:schemeClr val="bg2"/>
                </a:solidFill>
                <a:effectLst/>
                <a:latin typeface="Arial" charset="0"/>
                <a:ea typeface="MS PGothic" charset="0"/>
              </a:rPr>
              <a:t>2:4</a:t>
            </a:r>
            <a:r>
              <a:rPr lang="zh-CN" altLang="en-US" sz="3200">
                <a:solidFill>
                  <a:schemeClr val="bg2"/>
                </a:solidFill>
                <a:effectLst/>
                <a:latin typeface="Arial" charset="0"/>
                <a:ea typeface="MS PGothic" charset="0"/>
              </a:rPr>
              <a:t>）</a:t>
            </a:r>
            <a:endParaRPr lang="en-US" sz="3600">
              <a:effectLst/>
              <a:latin typeface="Arial" charset="0"/>
              <a:ea typeface="MS PGothic"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4549"/>
                                        </p:tgtEl>
                                        <p:attrNameLst>
                                          <p:attrName>style.visibility</p:attrName>
                                        </p:attrNameLst>
                                      </p:cBhvr>
                                      <p:to>
                                        <p:strVal val="visible"/>
                                      </p:to>
                                    </p:set>
                                    <p:animEffect transition="in" filter="dissolve">
                                      <p:cBhvr>
                                        <p:cTn id="7" dur="500"/>
                                        <p:tgtEl>
                                          <p:spTgt spid="3645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iterate type="lt">
                                    <p:tmAbs val="75"/>
                                  </p:iterate>
                                  <p:childTnLst>
                                    <p:set>
                                      <p:cBhvr>
                                        <p:cTn id="11" dur="1" fill="hold">
                                          <p:stCondLst>
                                            <p:cond delay="74"/>
                                          </p:stCondLst>
                                        </p:cTn>
                                        <p:tgtEl>
                                          <p:spTgt spid="3645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77506" name="Picture 2"/>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0" y="0"/>
            <a:ext cx="9144000" cy="714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77507" name="Text Box 4"/>
          <p:cNvSpPr txBox="1">
            <a:spLocks noChangeArrowheads="1"/>
          </p:cNvSpPr>
          <p:nvPr/>
        </p:nvSpPr>
        <p:spPr bwMode="auto">
          <a:xfrm>
            <a:off x="84582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CC"/>
                </a:solidFill>
              </a:rPr>
              <a:t>649</a:t>
            </a:r>
          </a:p>
        </p:txBody>
      </p:sp>
      <p:sp>
        <p:nvSpPr>
          <p:cNvPr id="148485" name="Rectangle 5"/>
          <p:cNvSpPr>
            <a:spLocks noGrp="1" noChangeArrowheads="1"/>
          </p:cNvSpPr>
          <p:nvPr>
            <p:ph type="title" idx="4294967295"/>
          </p:nvPr>
        </p:nvSpPr>
        <p:spPr>
          <a:xfrm>
            <a:off x="0" y="304800"/>
            <a:ext cx="7620000" cy="1003300"/>
          </a:xfrm>
          <a:effectLst>
            <a:outerShdw blurRad="63500" dist="38099" dir="2700000" algn="ctr" rotWithShape="0">
              <a:schemeClr val="bg2">
                <a:alpha val="74997"/>
              </a:schemeClr>
            </a:outerShdw>
          </a:effectLst>
        </p:spPr>
        <p:txBody>
          <a:bodyPr/>
          <a:lstStyle/>
          <a:p>
            <a:pPr eaLnBrk="1" hangingPunct="1">
              <a:defRPr/>
            </a:pPr>
            <a:r>
              <a:rPr lang="zh-TW" altLang="en-US" b="1">
                <a:latin typeface="Times New Roman" charset="0"/>
                <a:cs typeface="Times New Roman" charset="0"/>
              </a:rPr>
              <a:t>撒迦利亚书</a:t>
            </a:r>
            <a:r>
              <a:rPr lang="en-US" altLang="zh-TW" b="1">
                <a:latin typeface="Times New Roman" charset="0"/>
                <a:cs typeface="Times New Roman" charset="0"/>
              </a:rPr>
              <a:t> </a:t>
            </a:r>
            <a:r>
              <a:rPr lang="en-US" altLang="ja-JP" b="1">
                <a:latin typeface="Times New Roman" charset="0"/>
                <a:cs typeface="Times New Roman" charset="0"/>
              </a:rPr>
              <a:t>2:5 </a:t>
            </a:r>
            <a:r>
              <a:rPr lang="ja-JP" altLang="en-US">
                <a:latin typeface="Times New Roman" charset="0"/>
              </a:rPr>
              <a:t>四围的火城</a:t>
            </a:r>
            <a:endParaRPr lang="en-US" b="1">
              <a:latin typeface="Times New Roman" charset="0"/>
              <a:cs typeface="Times New Roman" charset="0"/>
            </a:endParaRPr>
          </a:p>
        </p:txBody>
      </p:sp>
      <p:sp>
        <p:nvSpPr>
          <p:cNvPr id="5" name="Rectangle 5"/>
          <p:cNvSpPr txBox="1">
            <a:spLocks noChangeArrowheads="1"/>
          </p:cNvSpPr>
          <p:nvPr/>
        </p:nvSpPr>
        <p:spPr bwMode="auto">
          <a:xfrm>
            <a:off x="0" y="1725054"/>
            <a:ext cx="9144000" cy="5132946"/>
          </a:xfrm>
          <a:prstGeom prst="rect">
            <a:avLst/>
          </a:prstGeom>
          <a:noFill/>
          <a:ln w="9525">
            <a:noFill/>
            <a:miter lim="800000"/>
            <a:headEnd/>
            <a:tailEnd/>
          </a:ln>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lvl="0" eaLnBrk="1" hangingPunct="1">
              <a:defRPr/>
            </a:pPr>
            <a:r>
              <a:rPr kumimoji="0" lang="ru-RU" sz="3200" b="1" i="0" u="none" strike="noStrike" kern="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a:t>
            </a:r>
            <a:r>
              <a:rPr lang="zh-CN" altLang="en-US" sz="3200" kern="0" dirty="0">
                <a:solidFill>
                  <a:srgbClr val="FFFFCC"/>
                </a:solidFill>
                <a:effectLst>
                  <a:glow rad="165100">
                    <a:srgbClr val="000000"/>
                  </a:glow>
                </a:effectLst>
              </a:rPr>
              <a:t>对他说：“你快跑去告诉那年轻人：‘耶路撒冷必有人居住，像没有城墙规限的田野，因为城中的人和牲畜很多。 </a:t>
            </a:r>
            <a:r>
              <a:rPr lang="en-US" altLang="zh-CN" sz="3200" kern="0" baseline="30000" dirty="0">
                <a:solidFill>
                  <a:srgbClr val="FFFFCC"/>
                </a:solidFill>
                <a:effectLst>
                  <a:glow rad="165100">
                    <a:srgbClr val="000000"/>
                  </a:glow>
                </a:effectLst>
              </a:rPr>
              <a:t>5</a:t>
            </a:r>
            <a:r>
              <a:rPr lang="en-US" altLang="zh-CN" sz="3200" kern="0" dirty="0">
                <a:solidFill>
                  <a:srgbClr val="FFFFCC"/>
                </a:solidFill>
                <a:effectLst>
                  <a:glow rad="165100">
                    <a:srgbClr val="000000"/>
                  </a:glow>
                </a:effectLst>
              </a:rPr>
              <a:t> </a:t>
            </a:r>
            <a:r>
              <a:rPr lang="zh-CN" altLang="en-US" sz="3200" kern="0" dirty="0">
                <a:solidFill>
                  <a:srgbClr val="FFFFCC"/>
                </a:solidFill>
                <a:effectLst>
                  <a:glow rad="165100">
                    <a:srgbClr val="000000"/>
                  </a:glow>
                </a:effectLst>
              </a:rPr>
              <a:t>耶和华说：我要作耶路撒冷四围的火墙和城中的荣耀。</a:t>
            </a:r>
            <a:r>
              <a:rPr kumimoji="0" lang="ru-RU" sz="3200" b="1" i="0" u="none" strike="noStrike" kern="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a:t>
            </a:r>
            <a:r>
              <a:rPr kumimoji="0" lang="en-US" sz="3200" b="1" i="0" u="none" strike="noStrike" kern="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 </a:t>
            </a:r>
            <a:endParaRPr kumimoji="0" lang="en-US" sz="3200" b="1" i="0" u="none" strike="noStrike" kern="0" cap="none" spc="0" normalizeH="0" baseline="0" noProof="0" dirty="0">
              <a:ln>
                <a:noFill/>
              </a:ln>
              <a:solidFill>
                <a:srgbClr val="FFFFCC"/>
              </a:solidFill>
              <a:effectLst>
                <a:glow rad="165100">
                  <a:srgbClr val="000000"/>
                </a:glow>
              </a:effectLst>
              <a:uLnTx/>
              <a:uFillTx/>
              <a:latin typeface="Arial"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1016500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298265" y="1602007"/>
            <a:ext cx="8492958"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神将犹</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大</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民从流亡列国中拯救出来（</a:t>
            </a:r>
            <a:r>
              <a:rPr kumimoji="0" lang="en-SG"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8</a:t>
            </a:r>
            <a:r>
              <a:rPr lang="en-SG" altLang="zh-CN" sz="2800" b="1" dirty="0">
                <a:solidFill>
                  <a:srgbClr val="FFFFFF"/>
                </a:solidFill>
                <a:effectLst>
                  <a:glow rad="127000">
                    <a:srgbClr val="000000"/>
                  </a:glow>
                </a:effectLst>
                <a:latin typeface="Arial" charset="0"/>
                <a:ea typeface="ＭＳ Ｐゴシック" charset="0"/>
                <a:cs typeface="ＭＳ Ｐゴシック" charset="0"/>
              </a:rPr>
              <a:t>:7,13</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），是要通过一位谦卑的君王</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(9:9)</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他就像是一位被刺的（</a:t>
            </a:r>
            <a:r>
              <a:rPr kumimoji="0" lang="en-SG" altLang="zh-CN"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a:t>
            </a:r>
            <a:r>
              <a:rPr lang="en-SG" altLang="zh-CN" sz="2800" b="1" dirty="0">
                <a:solidFill>
                  <a:srgbClr val="FFFFFF"/>
                </a:solidFill>
                <a:effectLst>
                  <a:glow rad="127000">
                    <a:srgbClr val="000000"/>
                  </a:glow>
                </a:effectLst>
                <a:latin typeface="Arial" charset="0"/>
                <a:ea typeface="ＭＳ Ｐゴシック" charset="0"/>
                <a:cs typeface="ＭＳ Ｐゴシック" charset="0"/>
              </a:rPr>
              <a:t>:10</a:t>
            </a:r>
            <a:r>
              <a:rPr lang="en-US" altLang="zh-CN" sz="2800" b="1" dirty="0">
                <a:solidFill>
                  <a:srgbClr val="FFFFFF"/>
                </a:solidFill>
                <a:effectLst>
                  <a:glow rad="127000">
                    <a:srgbClr val="000000"/>
                  </a:glow>
                </a:effectLst>
                <a:latin typeface="Arial" charset="0"/>
                <a:ea typeface="ＭＳ Ｐゴシック" charset="0"/>
                <a:cs typeface="ＭＳ Ｐゴシック" charset="0"/>
              </a:rPr>
              <a:t>-13</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）牧羊人</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(9:16)</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7985817" y="44450"/>
            <a:ext cx="105324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6469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31440"/>
            <a:ext cx="9144000" cy="6326560"/>
          </a:xfrm>
          <a:prstGeom prst="rect">
            <a:avLst/>
          </a:prstGeom>
        </p:spPr>
      </p:pic>
      <p:sp>
        <p:nvSpPr>
          <p:cNvPr id="2" name="Title 1"/>
          <p:cNvSpPr>
            <a:spLocks noGrp="1"/>
          </p:cNvSpPr>
          <p:nvPr>
            <p:ph type="title"/>
          </p:nvPr>
        </p:nvSpPr>
        <p:spPr>
          <a:xfrm>
            <a:off x="-36512" y="0"/>
            <a:ext cx="9144000" cy="1371600"/>
          </a:xfrm>
        </p:spPr>
        <p:txBody>
          <a:bodyPr/>
          <a:lstStyle/>
          <a:p>
            <a:r>
              <a:rPr lang="ko-KR" altLang="en-US" sz="3600" b="1" dirty="0" err="1">
                <a:solidFill>
                  <a:srgbClr val="FFFFFF"/>
                </a:solidFill>
                <a:effectLst>
                  <a:glow rad="177800">
                    <a:schemeClr val="tx1"/>
                  </a:glow>
                </a:effectLst>
              </a:rPr>
              <a:t>预象</a:t>
            </a:r>
            <a:r>
              <a:rPr lang="en-US" altLang="ko-KR" sz="3600" b="1" dirty="0">
                <a:solidFill>
                  <a:srgbClr val="FFFFFF"/>
                </a:solidFill>
                <a:effectLst>
                  <a:glow rad="177800">
                    <a:schemeClr val="tx1"/>
                  </a:glow>
                </a:effectLst>
              </a:rPr>
              <a:t> </a:t>
            </a:r>
            <a:r>
              <a:rPr lang="en-US" sz="3600" b="1" dirty="0">
                <a:solidFill>
                  <a:srgbClr val="FFFFFF"/>
                </a:solidFill>
                <a:effectLst>
                  <a:glow rad="177800">
                    <a:schemeClr val="tx1"/>
                  </a:glow>
                </a:effectLst>
                <a:latin typeface="Arial"/>
                <a:cs typeface="Arial"/>
              </a:rPr>
              <a:t>4:</a:t>
            </a:r>
            <a:r>
              <a:rPr lang="ko-KR" altLang="en-US" sz="3600" b="1" dirty="0" err="1">
                <a:solidFill>
                  <a:srgbClr val="FFFFFF"/>
                </a:solidFill>
                <a:effectLst>
                  <a:glow rad="177800">
                    <a:schemeClr val="tx1"/>
                  </a:glow>
                </a:effectLst>
              </a:rPr>
              <a:t>洁净和冠冕戴在大祭司约书亚的头上</a:t>
            </a:r>
            <a:br>
              <a:rPr lang="ko-KR" alt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3)</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ko-KR" altLang="en-US" sz="3600" b="1" dirty="0" err="1">
                <a:solidFill>
                  <a:srgbClr val="FFFFFF"/>
                </a:solidFill>
                <a:effectLst>
                  <a:glow rad="177800">
                    <a:srgbClr val="000000"/>
                  </a:glow>
                </a:effectLst>
                <a:latin typeface="Arial"/>
                <a:cs typeface="Arial"/>
              </a:rPr>
              <a:t>以色列未来被洁净和</a:t>
            </a:r>
            <a:r>
              <a:rPr lang="ko-KR" altLang="en-US" sz="3600" b="1" dirty="0">
                <a:solidFill>
                  <a:srgbClr val="FFFFFF"/>
                </a:solidFill>
                <a:effectLst>
                  <a:glow rad="177800">
                    <a:srgbClr val="000000"/>
                  </a:glow>
                </a:effectLst>
                <a:latin typeface="Arial"/>
                <a:cs typeface="Arial"/>
              </a:rPr>
              <a:t> </a:t>
            </a:r>
            <a:r>
              <a:rPr lang="ko-KR" altLang="en-US" sz="3600" b="1" dirty="0" err="1">
                <a:solidFill>
                  <a:srgbClr val="FFFFFF"/>
                </a:solidFill>
                <a:effectLst>
                  <a:glow rad="177800">
                    <a:srgbClr val="000000"/>
                  </a:glow>
                </a:effectLst>
                <a:latin typeface="Arial"/>
                <a:cs typeface="Arial"/>
              </a:rPr>
              <a:t>赐为祭司的邦国</a:t>
            </a:r>
            <a:endParaRPr lang="ko-KR" altLang="en-US" sz="3600" b="1" dirty="0">
              <a:solidFill>
                <a:srgbClr val="FFFFFF"/>
              </a:solidFill>
              <a:effectLst>
                <a:glow rad="177800">
                  <a:srgbClr val="000000"/>
                </a:glow>
              </a:effectLst>
              <a:latin typeface="Arial"/>
              <a:cs typeface="Arial"/>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en-US" sz="1400" i="1" kern="0" dirty="0">
                <a:solidFill>
                  <a:srgbClr val="FFFFFF"/>
                </a:solidFill>
                <a:latin typeface="Geneva" charset="0"/>
                <a:ea typeface="Arial" charset="0"/>
              </a:rPr>
              <a:t>Bible Knowledge Commentary</a:t>
            </a:r>
            <a:r>
              <a:rPr lang="en-US" sz="1400" kern="0" dirty="0">
                <a:solidFill>
                  <a:srgbClr val="FFFFFF"/>
                </a:solidFill>
                <a:latin typeface="Geneva" charset="0"/>
                <a:ea typeface="Arial" charset="0"/>
              </a:rPr>
              <a:t>, 1:1549</a:t>
            </a:r>
          </a:p>
        </p:txBody>
      </p:sp>
    </p:spTree>
    <p:extLst>
      <p:ext uri="{BB962C8B-B14F-4D97-AF65-F5344CB8AC3E}">
        <p14:creationId xmlns:p14="http://schemas.microsoft.com/office/powerpoint/2010/main" val="2268429042"/>
      </p:ext>
    </p:extLst>
  </p:cSld>
  <p:clrMapOvr>
    <a:overrideClrMapping bg1="lt1" tx1="dk1" bg2="lt2" tx2="dk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50421" cy="6858000"/>
          </a:xfrm>
          <a:prstGeom prst="rect">
            <a:avLst/>
          </a:prstGeom>
        </p:spPr>
      </p:pic>
      <p:sp>
        <p:nvSpPr>
          <p:cNvPr id="900098" name="Rectangle 2"/>
          <p:cNvSpPr>
            <a:spLocks noGrp="1" noChangeArrowheads="1"/>
          </p:cNvSpPr>
          <p:nvPr>
            <p:ph type="ctrTitle"/>
          </p:nvPr>
        </p:nvSpPr>
        <p:spPr>
          <a:xfrm>
            <a:off x="4067944" y="29469"/>
            <a:ext cx="5076056" cy="671189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耶和华又使我看见大祭司约书亚站在耶和华的使者面前，撒但也站在约书亚右边控告他</a:t>
            </a:r>
            <a:r>
              <a:rPr lang="ko-KR" altLang="en-US" sz="2800" b="1" dirty="0">
                <a:effectLst>
                  <a:glow rad="127000">
                    <a:schemeClr val="tx1"/>
                  </a:glow>
                </a:effectLst>
                <a:latin typeface="Arial" charset="0"/>
                <a:ea typeface="ＭＳ Ｐゴシック" charset="0"/>
                <a:cs typeface="ＭＳ Ｐゴシック" charset="0"/>
              </a:rPr>
              <a:t>。 </a:t>
            </a:r>
            <a:br>
              <a:rPr lang="en-US" altLang="ko-KR" sz="2800" b="1" dirty="0">
                <a:effectLst>
                  <a:glow rad="127000">
                    <a:schemeClr val="tx1"/>
                  </a:glow>
                </a:effectLst>
                <a:latin typeface="Arial" charset="0"/>
                <a:ea typeface="ＭＳ Ｐゴシック" charset="0"/>
                <a:cs typeface="ＭＳ Ｐゴシック" charset="0"/>
              </a:rPr>
            </a:br>
            <a:r>
              <a:rPr lang="en-US" altLang="ko-KR" sz="2800" b="1" dirty="0">
                <a:effectLst>
                  <a:glow rad="127000">
                    <a:schemeClr val="tx1"/>
                  </a:glow>
                </a:effectLst>
                <a:latin typeface="Arial" charset="0"/>
                <a:ea typeface="ＭＳ Ｐゴシック" charset="0"/>
                <a:cs typeface="ＭＳ Ｐゴシック" charset="0"/>
              </a:rPr>
              <a:t>2 </a:t>
            </a:r>
            <a:r>
              <a:rPr lang="ko-KR" altLang="en-US" sz="2800" b="1" dirty="0" err="1">
                <a:effectLst>
                  <a:glow rad="127000">
                    <a:schemeClr val="tx1"/>
                  </a:glow>
                </a:effectLst>
                <a:latin typeface="Arial" charset="0"/>
                <a:ea typeface="ＭＳ Ｐゴシック" charset="0"/>
                <a:cs typeface="ＭＳ Ｐゴシック" charset="0"/>
              </a:rPr>
              <a:t>耶和华对撒但说</a:t>
            </a:r>
            <a:r>
              <a:rPr lang="ko-KR" alt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撒但哪</a:t>
            </a:r>
            <a:r>
              <a:rPr lang="ko-KR" altLang="en-US" sz="2800" b="1" dirty="0">
                <a:effectLst>
                  <a:glow rad="127000">
                    <a:schemeClr val="tx1"/>
                  </a:glow>
                </a:effectLst>
                <a:latin typeface="Arial" charset="0"/>
                <a:ea typeface="ＭＳ Ｐゴシック" charset="0"/>
                <a:cs typeface="ＭＳ Ｐゴシック" charset="0"/>
              </a:rPr>
              <a:t>！ </a:t>
            </a:r>
            <a:r>
              <a:rPr lang="ko-KR" altLang="en-US" sz="2800" b="1" dirty="0" err="1">
                <a:effectLst>
                  <a:glow rad="127000">
                    <a:schemeClr val="tx1"/>
                  </a:glow>
                </a:effectLst>
                <a:latin typeface="Arial" charset="0"/>
                <a:ea typeface="ＭＳ Ｐゴシック" charset="0"/>
                <a:cs typeface="ＭＳ Ｐゴシック" charset="0"/>
              </a:rPr>
              <a:t>耶和华斥责你，那拣选了耶路撒冷的耶和华斥责你。这个人不是从火中抽出来的一根柴吗</a:t>
            </a:r>
            <a:r>
              <a:rPr lang="ko-KR" altLang="en-US" sz="2800" b="1" dirty="0">
                <a:effectLst>
                  <a:glow rad="127000">
                    <a:schemeClr val="tx1"/>
                  </a:glow>
                </a:effectLst>
                <a:latin typeface="Arial" charset="0"/>
                <a:ea typeface="ＭＳ Ｐゴシック" charset="0"/>
                <a:cs typeface="ＭＳ Ｐゴシック" charset="0"/>
              </a:rPr>
              <a: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亚</a:t>
            </a:r>
            <a:r>
              <a:rPr lang="en-US" sz="2800" b="1" dirty="0">
                <a:effectLst>
                  <a:glow rad="127000">
                    <a:schemeClr val="tx1"/>
                  </a:glow>
                </a:effectLst>
                <a:latin typeface="Arial" charset="0"/>
                <a:ea typeface="ＭＳ Ｐゴシック" charset="0"/>
                <a:cs typeface="ＭＳ Ｐゴシック" charset="0"/>
              </a:rPr>
              <a:t> 3:1-2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60739653"/>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419872" y="29469"/>
            <a:ext cx="5724128" cy="6711899"/>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那时，约书亚穿着污秽的衣服，站在使者的面前</a:t>
            </a:r>
            <a:r>
              <a:rPr lang="ko-KR" altLang="en-US" sz="2800" b="1" dirty="0">
                <a:effectLst>
                  <a:glow rad="127000">
                    <a:schemeClr val="tx1"/>
                  </a:glow>
                </a:effectLst>
                <a:latin typeface="Arial" charset="0"/>
                <a:ea typeface="ＭＳ Ｐゴシック" charset="0"/>
                <a:cs typeface="ＭＳ Ｐゴシック" charset="0"/>
              </a:rPr>
              <a:t>。 </a:t>
            </a:r>
            <a:br>
              <a:rPr lang="en-US" altLang="ko-KR" sz="2800" b="1" dirty="0">
                <a:effectLst>
                  <a:glow rad="127000">
                    <a:schemeClr val="tx1"/>
                  </a:glow>
                </a:effectLst>
                <a:latin typeface="Arial" charset="0"/>
                <a:ea typeface="ＭＳ Ｐゴシック" charset="0"/>
                <a:cs typeface="ＭＳ Ｐゴシック" charset="0"/>
              </a:rPr>
            </a:br>
            <a:r>
              <a:rPr lang="en-US" altLang="ko-KR" sz="2800" b="1" dirty="0">
                <a:effectLst>
                  <a:glow rad="127000">
                    <a:schemeClr val="tx1"/>
                  </a:glow>
                </a:effectLst>
                <a:latin typeface="Arial" charset="0"/>
                <a:ea typeface="ＭＳ Ｐゴシック" charset="0"/>
                <a:cs typeface="ＭＳ Ｐゴシック" charset="0"/>
              </a:rPr>
              <a:t>4</a:t>
            </a:r>
            <a:r>
              <a:rPr lang="ko-KR" altLang="en-US" sz="2800" b="1" dirty="0" err="1">
                <a:effectLst>
                  <a:glow rad="127000">
                    <a:schemeClr val="tx1"/>
                  </a:glow>
                </a:effectLst>
                <a:latin typeface="Arial" charset="0"/>
                <a:ea typeface="ＭＳ Ｐゴシック" charset="0"/>
                <a:cs typeface="ＭＳ Ｐゴシック" charset="0"/>
              </a:rPr>
              <a:t>使者吩咐那些侍立在他面前的说</a:t>
            </a:r>
            <a:r>
              <a:rPr lang="ko-KR" alt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你们要脱去他污秽的衣服</a:t>
            </a:r>
            <a:r>
              <a:rPr lang="ko-KR" altLang="en-US" sz="2800" b="1" dirty="0">
                <a:effectLst>
                  <a:glow rad="127000">
                    <a:schemeClr val="tx1"/>
                  </a:glow>
                </a:effectLst>
                <a:latin typeface="Arial" charset="0"/>
                <a:ea typeface="ＭＳ Ｐゴシック" charset="0"/>
                <a:cs typeface="ＭＳ Ｐゴシック" charset="0"/>
              </a:rPr>
              <a:t>。” </a:t>
            </a:r>
            <a:r>
              <a:rPr lang="ko-KR" altLang="en-US" sz="2800" b="1" dirty="0" err="1">
                <a:effectLst>
                  <a:glow rad="127000">
                    <a:schemeClr val="tx1"/>
                  </a:glow>
                </a:effectLst>
                <a:latin typeface="Arial" charset="0"/>
                <a:ea typeface="ＭＳ Ｐゴシック" charset="0"/>
                <a:cs typeface="ＭＳ Ｐゴシック" charset="0"/>
              </a:rPr>
              <a:t>又对约书亚说</a:t>
            </a:r>
            <a:r>
              <a:rPr lang="ko-KR" altLang="en-US" sz="2800" b="1" dirty="0">
                <a:effectLst>
                  <a:glow rad="127000">
                    <a:schemeClr val="tx1"/>
                  </a:glow>
                </a:effectLst>
                <a:latin typeface="Arial" charset="0"/>
                <a:ea typeface="ＭＳ Ｐゴシック" charset="0"/>
                <a:cs typeface="ＭＳ Ｐゴシック" charset="0"/>
              </a:rPr>
              <a:t>：</a:t>
            </a:r>
            <a:br>
              <a:rPr lang="en-US" altLang="ko-KR" sz="2800" b="1" dirty="0">
                <a:effectLst>
                  <a:glow rad="127000">
                    <a:schemeClr val="tx1"/>
                  </a:glow>
                </a:effectLst>
                <a:latin typeface="Arial" charset="0"/>
                <a:ea typeface="ＭＳ Ｐゴシック" charset="0"/>
                <a:cs typeface="ＭＳ Ｐゴシック" charset="0"/>
              </a:rPr>
            </a:br>
            <a:r>
              <a:rPr lang="ko-KR" alt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看哪</a:t>
            </a:r>
            <a:r>
              <a:rPr lang="ko-KR" altLang="en-US" sz="2800" b="1" dirty="0">
                <a:effectLst>
                  <a:glow rad="127000">
                    <a:schemeClr val="tx1"/>
                  </a:glow>
                </a:effectLst>
                <a:latin typeface="Arial" charset="0"/>
                <a:ea typeface="ＭＳ Ｐゴシック" charset="0"/>
                <a:cs typeface="ＭＳ Ｐゴシック" charset="0"/>
              </a:rPr>
              <a:t>！ </a:t>
            </a:r>
            <a:r>
              <a:rPr lang="ko-KR" altLang="en-US" sz="2800" b="1" dirty="0" err="1">
                <a:effectLst>
                  <a:glow rad="127000">
                    <a:schemeClr val="tx1"/>
                  </a:glow>
                </a:effectLst>
                <a:latin typeface="Arial" charset="0"/>
                <a:ea typeface="ＭＳ Ｐゴシック" charset="0"/>
                <a:cs typeface="ＭＳ Ｐゴシック" charset="0"/>
              </a:rPr>
              <a:t>我已经除去了你的罪孽</a:t>
            </a:r>
            <a:r>
              <a:rPr lang="ko-KR" altLang="en-US" sz="2800" b="1" dirty="0">
                <a:effectLst>
                  <a:glow rad="127000">
                    <a:schemeClr val="tx1"/>
                  </a:glow>
                </a:effectLst>
                <a:latin typeface="Arial" charset="0"/>
                <a:ea typeface="ＭＳ Ｐゴシック" charset="0"/>
                <a:cs typeface="ＭＳ Ｐゴシック" charset="0"/>
              </a:rPr>
              <a:t>，</a:t>
            </a:r>
            <a:br>
              <a:rPr lang="en-US" altLang="ko-KR" sz="2800" b="1" dirty="0">
                <a:effectLst>
                  <a:glow rad="127000">
                    <a:schemeClr val="tx1"/>
                  </a:glow>
                </a:effectLst>
                <a:latin typeface="Arial" charset="0"/>
                <a:ea typeface="ＭＳ Ｐゴシック" charset="0"/>
                <a:cs typeface="ＭＳ Ｐゴシック" charset="0"/>
              </a:rPr>
            </a:br>
            <a:r>
              <a:rPr lang="ko-KR" altLang="en-US" sz="2800" b="1" dirty="0" err="1">
                <a:effectLst>
                  <a:glow rad="127000">
                    <a:schemeClr val="tx1"/>
                  </a:glow>
                </a:effectLst>
                <a:latin typeface="Arial" charset="0"/>
                <a:ea typeface="ＭＳ Ｐゴシック" charset="0"/>
                <a:cs typeface="ＭＳ Ｐゴシック" charset="0"/>
              </a:rPr>
              <a:t>要给你穿上华美的礼服</a:t>
            </a:r>
            <a:r>
              <a:rPr lang="ko-KR" altLang="en-US"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亚</a:t>
            </a:r>
            <a:r>
              <a:rPr lang="en-US" sz="2800" b="1" dirty="0">
                <a:effectLst>
                  <a:glow rad="127000">
                    <a:schemeClr val="tx1"/>
                  </a:glow>
                </a:effectLst>
                <a:latin typeface="Arial" charset="0"/>
                <a:ea typeface="ＭＳ Ｐゴシック" charset="0"/>
                <a:cs typeface="ＭＳ Ｐゴシック" charset="0"/>
              </a:rPr>
              <a:t> 3:3-4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1437640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5620745" cy="6876099"/>
          </a:xfrm>
          <a:prstGeom prst="rect">
            <a:avLst/>
          </a:prstGeom>
        </p:spPr>
      </p:pic>
      <p:sp>
        <p:nvSpPr>
          <p:cNvPr id="900098" name="Rectangle 2"/>
          <p:cNvSpPr>
            <a:spLocks noGrp="1" noChangeArrowheads="1"/>
          </p:cNvSpPr>
          <p:nvPr>
            <p:ph type="ctrTitle"/>
          </p:nvPr>
        </p:nvSpPr>
        <p:spPr>
          <a:xfrm>
            <a:off x="5738429" y="-16241"/>
            <a:ext cx="3382690" cy="6711899"/>
          </a:xfrm>
          <a:effectLst>
            <a:outerShdw blurRad="63500" dist="35921" dir="2700000" algn="ctr" rotWithShape="0">
              <a:schemeClr val="tx2">
                <a:alpha val="74998"/>
              </a:schemeClr>
            </a:outerShdw>
          </a:effectLst>
        </p:spPr>
        <p:txBody>
          <a:bodyPr anchor="t"/>
          <a:lstStyle/>
          <a:p>
            <a:pPr>
              <a:defRPr/>
            </a:pPr>
            <a:r>
              <a:rPr lang="ko-KR" altLang="en-US" sz="2800" b="1" dirty="0" err="1">
                <a:effectLst>
                  <a:glow rad="127000">
                    <a:schemeClr val="tx1"/>
                  </a:glow>
                </a:effectLst>
                <a:latin typeface="Arial" charset="0"/>
                <a:ea typeface="ＭＳ Ｐゴシック" charset="0"/>
                <a:cs typeface="ＭＳ Ｐゴシック" charset="0"/>
              </a:rPr>
              <a:t>我说</a:t>
            </a:r>
            <a:r>
              <a:rPr lang="ko-KR" alt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你们要把洁净的冠冕戴在他的头上</a:t>
            </a:r>
            <a:r>
              <a:rPr lang="ko-KR" altLang="en-US" sz="2800" b="1" dirty="0">
                <a:effectLst>
                  <a:glow rad="127000">
                    <a:schemeClr val="tx1"/>
                  </a:glow>
                </a:effectLst>
                <a:latin typeface="Arial" charset="0"/>
                <a:ea typeface="ＭＳ Ｐゴシック" charset="0"/>
                <a:cs typeface="ＭＳ Ｐゴシック" charset="0"/>
              </a:rPr>
              <a:t>。” </a:t>
            </a:r>
            <a:r>
              <a:rPr lang="ko-KR" altLang="en-US" sz="2800" b="1" dirty="0" err="1">
                <a:effectLst>
                  <a:glow rad="127000">
                    <a:schemeClr val="tx1"/>
                  </a:glow>
                </a:effectLst>
                <a:latin typeface="Arial" charset="0"/>
                <a:ea typeface="ＭＳ Ｐゴシック" charset="0"/>
                <a:cs typeface="ＭＳ Ｐゴシック" charset="0"/>
              </a:rPr>
              <a:t>他们就把洁净的冠冕戴在他的头上，又给他穿上华美的衣服。那时，耶和华的使者正在旁边站着</a:t>
            </a:r>
            <a:r>
              <a:rPr lang="ko-KR" altLang="en-US" sz="2800" b="1" dirty="0">
                <a:effectLst>
                  <a:glow rad="127000">
                    <a:schemeClr val="tx1"/>
                  </a:glow>
                </a:effectLst>
                <a:latin typeface="Arial" charset="0"/>
                <a:ea typeface="ＭＳ Ｐゴシック" charset="0"/>
                <a:cs typeface="ＭＳ Ｐゴシック" charset="0"/>
              </a:rPr>
              <a:t>。</a:t>
            </a:r>
            <a:br>
              <a:rPr lang="en-US" altLang="ko-KR" sz="2800" b="1" dirty="0">
                <a:effectLst>
                  <a:glow rad="127000">
                    <a:schemeClr val="tx1"/>
                  </a:glow>
                </a:effectLst>
                <a:latin typeface="Arial" charset="0"/>
                <a:ea typeface="ＭＳ Ｐゴシック" charset="0"/>
                <a:cs typeface="ＭＳ Ｐゴシック" charset="0"/>
              </a:rPr>
            </a:b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亚</a:t>
            </a:r>
            <a:r>
              <a:rPr lang="en-US" sz="2800" b="1" dirty="0">
                <a:effectLst>
                  <a:glow rad="127000">
                    <a:schemeClr val="tx1"/>
                  </a:glow>
                </a:effectLst>
                <a:latin typeface="Arial" charset="0"/>
                <a:ea typeface="ＭＳ Ｐゴシック" charset="0"/>
                <a:cs typeface="ＭＳ Ｐゴシック" charset="0"/>
              </a:rPr>
              <a:t> 3:5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5483624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31440"/>
            <a:ext cx="9144000" cy="6326560"/>
          </a:xfrm>
          <a:prstGeom prst="rect">
            <a:avLst/>
          </a:prstGeom>
        </p:spPr>
      </p:pic>
      <p:sp>
        <p:nvSpPr>
          <p:cNvPr id="2" name="Title 1"/>
          <p:cNvSpPr>
            <a:spLocks noGrp="1"/>
          </p:cNvSpPr>
          <p:nvPr>
            <p:ph type="title"/>
          </p:nvPr>
        </p:nvSpPr>
        <p:spPr>
          <a:xfrm>
            <a:off x="-36512" y="0"/>
            <a:ext cx="9144000" cy="1371600"/>
          </a:xfrm>
        </p:spPr>
        <p:txBody>
          <a:bodyPr/>
          <a:lstStyle/>
          <a:p>
            <a:r>
              <a:rPr lang="ko-KR" altLang="en-US" sz="3600" b="1" dirty="0" err="1">
                <a:solidFill>
                  <a:srgbClr val="FFFFFF"/>
                </a:solidFill>
                <a:effectLst>
                  <a:glow rad="177800">
                    <a:schemeClr val="tx1"/>
                  </a:glow>
                </a:effectLst>
              </a:rPr>
              <a:t>预象</a:t>
            </a:r>
            <a:r>
              <a:rPr lang="en-US" altLang="ko-KR" sz="3600" b="1" dirty="0">
                <a:solidFill>
                  <a:srgbClr val="FFFFFF"/>
                </a:solidFill>
                <a:effectLst>
                  <a:glow rad="177800">
                    <a:schemeClr val="tx1"/>
                  </a:glow>
                </a:effectLst>
              </a:rPr>
              <a:t> </a:t>
            </a:r>
            <a:r>
              <a:rPr lang="en-US" sz="3600" b="1" dirty="0">
                <a:solidFill>
                  <a:srgbClr val="FFFFFF"/>
                </a:solidFill>
                <a:effectLst>
                  <a:glow rad="177800">
                    <a:schemeClr val="tx1"/>
                  </a:glow>
                </a:effectLst>
                <a:latin typeface="Arial"/>
                <a:cs typeface="Arial"/>
              </a:rPr>
              <a:t>4:</a:t>
            </a:r>
            <a:r>
              <a:rPr lang="ko-KR" altLang="en-US" sz="3600" b="1" dirty="0" err="1">
                <a:solidFill>
                  <a:srgbClr val="FFFFFF"/>
                </a:solidFill>
                <a:effectLst>
                  <a:glow rad="177800">
                    <a:schemeClr val="tx1"/>
                  </a:glow>
                </a:effectLst>
              </a:rPr>
              <a:t>洁净和冠冕戴在大祭司约书亚的头上</a:t>
            </a:r>
            <a:br>
              <a:rPr lang="ko-KR" alt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3)</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3600" b="1" i="0" u="none" strike="noStrike" kern="1200" cap="none" spc="0" normalizeH="0" baseline="0" noProof="0" dirty="0" err="1">
                <a:ln>
                  <a:noFill/>
                </a:ln>
                <a:solidFill>
                  <a:srgbClr val="FFFFFF"/>
                </a:solidFill>
                <a:effectLst>
                  <a:glow rad="177800">
                    <a:srgbClr val="000000"/>
                  </a:glow>
                </a:effectLst>
                <a:uLnTx/>
                <a:uFillTx/>
                <a:latin typeface="Arial"/>
                <a:cs typeface="Arial"/>
              </a:rPr>
              <a:t>以色列未来被洁净和</a:t>
            </a:r>
            <a:r>
              <a:rPr kumimoji="0" lang="ko-KR" altLang="en-US" sz="3600" b="1" i="0" u="none" strike="noStrike" kern="1200" cap="none" spc="0" normalizeH="0" baseline="0" noProof="0" dirty="0">
                <a:ln>
                  <a:noFill/>
                </a:ln>
                <a:solidFill>
                  <a:srgbClr val="FFFFFF"/>
                </a:solidFill>
                <a:effectLst>
                  <a:glow rad="177800">
                    <a:srgbClr val="000000"/>
                  </a:glow>
                </a:effectLst>
                <a:uLnTx/>
                <a:uFillTx/>
                <a:latin typeface="Arial"/>
                <a:cs typeface="Arial"/>
              </a:rPr>
              <a:t> </a:t>
            </a:r>
            <a:r>
              <a:rPr kumimoji="0" lang="ko-KR" altLang="en-US" sz="3600" b="1" i="0" u="none" strike="noStrike" kern="1200" cap="none" spc="0" normalizeH="0" baseline="0" noProof="0" dirty="0" err="1">
                <a:ln>
                  <a:noFill/>
                </a:ln>
                <a:solidFill>
                  <a:srgbClr val="FFFFFF"/>
                </a:solidFill>
                <a:effectLst>
                  <a:glow rad="177800">
                    <a:srgbClr val="000000"/>
                  </a:glow>
                </a:effectLst>
                <a:uLnTx/>
                <a:uFillTx/>
                <a:latin typeface="Arial"/>
                <a:cs typeface="Arial"/>
              </a:rPr>
              <a:t>赐为祭司的邦国</a:t>
            </a:r>
            <a:endParaRPr kumimoji="0" lang="ko-KR" altLang="en-US" sz="3600" b="1" i="0" u="none" strike="noStrike" kern="1200" cap="none" spc="0" normalizeH="0" baseline="0" noProof="0" dirty="0">
              <a:ln>
                <a:noFill/>
              </a:ln>
              <a:solidFill>
                <a:srgbClr val="FFFFFF"/>
              </a:solidFill>
              <a:effectLst>
                <a:glow rad="177800">
                  <a:srgbClr val="000000"/>
                </a:glow>
              </a:effectLst>
              <a:uLnTx/>
              <a:uFillTx/>
              <a:latin typeface="Arial"/>
              <a:cs typeface="Arial"/>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rgbClr val="FFFFFF"/>
                </a:solidFill>
                <a:effectLst/>
                <a:uLnTx/>
                <a:uFillTx/>
                <a:latin typeface="Geneva" charset="0"/>
                <a:ea typeface="Arial" charset="0"/>
              </a:rPr>
              <a:t>Bible Knowledge Commentary</a:t>
            </a:r>
            <a:r>
              <a:rPr kumimoji="0" lang="en-US" sz="1400" b="0" i="0" u="none" strike="noStrike" kern="0" cap="none" spc="0" normalizeH="0" baseline="0" noProof="0" dirty="0">
                <a:ln>
                  <a:noFill/>
                </a:ln>
                <a:solidFill>
                  <a:srgbClr val="FFFFFF"/>
                </a:solidFill>
                <a:effectLst/>
                <a:uLnTx/>
                <a:uFillTx/>
                <a:latin typeface="Geneva" charset="0"/>
                <a:ea typeface="Arial" charset="0"/>
              </a:rPr>
              <a:t>, 1:1549</a:t>
            </a:r>
          </a:p>
        </p:txBody>
      </p:sp>
    </p:spTree>
    <p:extLst>
      <p:ext uri="{BB962C8B-B14F-4D97-AF65-F5344CB8AC3E}">
        <p14:creationId xmlns:p14="http://schemas.microsoft.com/office/powerpoint/2010/main" val="74094744"/>
      </p:ext>
    </p:extLst>
  </p:cSld>
  <p:clrMapOvr>
    <a:overrideClrMapping bg1="lt1" tx1="dk1" bg2="lt2" tx2="dk2" accent1="accent1" accent2="accent2" accent3="accent3" accent4="accent4" accent5="accent5" accent6="accent6" hlink="hlink" folHlink="folHlink"/>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11227930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99392"/>
            <a:ext cx="9197955" cy="6959299"/>
          </a:xfrm>
          <a:prstGeom prst="rect">
            <a:avLst/>
          </a:prstGeom>
        </p:spPr>
      </p:pic>
      <p:sp>
        <p:nvSpPr>
          <p:cNvPr id="146435" name="Rectangle 3"/>
          <p:cNvSpPr>
            <a:spLocks noGrp="1" noChangeArrowheads="1"/>
          </p:cNvSpPr>
          <p:nvPr>
            <p:ph type="title"/>
          </p:nvPr>
        </p:nvSpPr>
        <p:spPr>
          <a:xfrm>
            <a:off x="134938" y="-1107504"/>
            <a:ext cx="8885237" cy="990600"/>
          </a:xfrm>
          <a:solidFill>
            <a:schemeClr val="bg2"/>
          </a:solidFill>
          <a:effectLst>
            <a:outerShdw blurRad="63500" dist="38099" dir="2700000" algn="ctr" rotWithShape="0">
              <a:srgbClr val="000000">
                <a:alpha val="74998"/>
              </a:srgbClr>
            </a:outerShdw>
          </a:effectLst>
        </p:spPr>
        <p:txBody>
          <a:bodyPr/>
          <a:lstStyle/>
          <a:p>
            <a:pPr eaLnBrk="1" hangingPunct="1">
              <a:defRPr/>
            </a:pPr>
            <a:r>
              <a:rPr lang="en-US" sz="3600" dirty="0">
                <a:effectLst/>
                <a:latin typeface="Arial" charset="0"/>
                <a:ea typeface="ＭＳ Ｐゴシック" charset="0"/>
                <a:cs typeface="Times New Roman" charset="0"/>
              </a:rPr>
              <a:t>The Lamp &amp; Olive Trees (</a:t>
            </a:r>
            <a:r>
              <a:rPr lang="ko-KR" altLang="en-US" sz="3600" dirty="0" err="1">
                <a:effectLst/>
                <a:latin typeface="Arial" charset="0"/>
                <a:ea typeface="ＭＳ Ｐゴシック" charset="0"/>
                <a:cs typeface="Times New Roman" charset="0"/>
              </a:rPr>
              <a:t>亚</a:t>
            </a:r>
            <a:r>
              <a:rPr lang="en-US" sz="3600" dirty="0">
                <a:effectLst/>
                <a:latin typeface="Arial" charset="0"/>
                <a:ea typeface="ＭＳ Ｐゴシック" charset="0"/>
                <a:cs typeface="Times New Roman" charset="0"/>
              </a:rPr>
              <a:t>. 4:1-14)</a:t>
            </a:r>
          </a:p>
        </p:txBody>
      </p:sp>
      <p:sp>
        <p:nvSpPr>
          <p:cNvPr id="5" name="Rectangle 2"/>
          <p:cNvSpPr txBox="1">
            <a:spLocks noChangeArrowheads="1"/>
          </p:cNvSpPr>
          <p:nvPr/>
        </p:nvSpPr>
        <p:spPr bwMode="auto">
          <a:xfrm>
            <a:off x="-36512" y="-27383"/>
            <a:ext cx="9289032" cy="1656183"/>
          </a:xfrm>
          <a:prstGeom prst="rect">
            <a:avLst/>
          </a:prstGeom>
          <a:solidFill>
            <a:schemeClr val="bg2"/>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那与我说话的天使回来唤醒我，我好像人在睡眠中被人唤醒一样</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 </a:t>
            </a:r>
            <a:r>
              <a:rPr lang="en-US" altLang="ko-KR" sz="2800" b="1" kern="0" dirty="0">
                <a:solidFill>
                  <a:srgbClr val="FFFFFF"/>
                </a:solidFill>
                <a:effectLst>
                  <a:glow rad="127000">
                    <a:srgbClr val="000000"/>
                  </a:glow>
                </a:effectLst>
                <a:latin typeface="Arial" charset="0"/>
                <a:ea typeface="ＭＳ Ｐゴシック" charset="0"/>
                <a:cs typeface="ＭＳ Ｐゴシック" charset="0"/>
              </a:rPr>
              <a:t>2   </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他对我说</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r>
              <a:rPr lang="ko-KR" altLang="en-US" sz="2800" b="1" kern="0" dirty="0" err="1">
                <a:solidFill>
                  <a:srgbClr val="FFFFFF"/>
                </a:solidFill>
                <a:effectLst>
                  <a:glow rad="127000">
                    <a:srgbClr val="000000"/>
                  </a:glow>
                </a:effectLst>
                <a:latin typeface="Arial" charset="0"/>
                <a:ea typeface="ＭＳ Ｐゴシック" charset="0"/>
                <a:cs typeface="ＭＳ Ｐゴシック" charset="0"/>
              </a:rPr>
              <a:t>你看见了甚么</a:t>
            </a:r>
            <a:r>
              <a:rPr lang="ko-KR" altLang="en-US" sz="2800" b="1" kern="0" dirty="0">
                <a:solidFill>
                  <a:srgbClr val="FFFFFF"/>
                </a:solidFill>
                <a:effectLst>
                  <a:glow rad="127000">
                    <a:srgbClr val="000000"/>
                  </a:glow>
                </a:effectLst>
                <a:latin typeface="Arial" charset="0"/>
                <a:ea typeface="ＭＳ Ｐゴシック" charset="0"/>
                <a:cs typeface="ＭＳ Ｐゴシック" charset="0"/>
              </a:rPr>
              <a:t>？</a:t>
            </a:r>
            <a:r>
              <a:rPr kumimoji="0" lang="ru-RU"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2800" b="1" i="0" u="none" strike="noStrike" kern="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亚</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4:1-2a </a:t>
            </a: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CNY</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3032668038"/>
      </p:ext>
    </p:extLst>
  </p:cSld>
  <p:clrMapOvr>
    <a:masterClrMapping/>
  </p:clrMapOvr>
  <p:transition>
    <p:dissolv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99392"/>
            <a:ext cx="9197955" cy="6959299"/>
          </a:xfrm>
          <a:prstGeom prst="rect">
            <a:avLst/>
          </a:prstGeom>
        </p:spPr>
      </p:pic>
      <p:sp>
        <p:nvSpPr>
          <p:cNvPr id="900098" name="Rectangle 2"/>
          <p:cNvSpPr>
            <a:spLocks noGrp="1" noChangeArrowheads="1"/>
          </p:cNvSpPr>
          <p:nvPr>
            <p:ph type="ctrTitle"/>
          </p:nvPr>
        </p:nvSpPr>
        <p:spPr>
          <a:xfrm>
            <a:off x="0" y="-27383"/>
            <a:ext cx="9144000" cy="1584176"/>
          </a:xfrm>
          <a:solidFill>
            <a:srgbClr val="800000"/>
          </a:solidFill>
          <a:effectLst>
            <a:outerShdw blurRad="63500" dist="35921" dir="2700000" algn="ctr" rotWithShape="0">
              <a:schemeClr val="tx2">
                <a:alpha val="74998"/>
              </a:schemeClr>
            </a:outerShdw>
          </a:effectLst>
        </p:spPr>
        <p:txBody>
          <a:bodyPr anchor="ctr"/>
          <a:lstStyle/>
          <a:p>
            <a:pPr>
              <a:defRPr/>
            </a:pPr>
            <a:r>
              <a:rPr lang="ko-KR" altLang="en-US" sz="2800" b="1" dirty="0" err="1">
                <a:effectLst>
                  <a:glow rad="127000">
                    <a:schemeClr val="tx1"/>
                  </a:glow>
                </a:effectLst>
                <a:latin typeface="Arial" charset="0"/>
                <a:ea typeface="ＭＳ Ｐゴシック" charset="0"/>
                <a:cs typeface="ＭＳ Ｐゴシック" charset="0"/>
              </a:rPr>
              <a:t>我回答</a:t>
            </a:r>
            <a:r>
              <a:rPr lang="ko-KR" altLang="en-US" sz="2800" b="1" dirty="0">
                <a:effectLst>
                  <a:glow rad="127000">
                    <a:schemeClr val="tx1"/>
                  </a:glow>
                </a:effectLst>
                <a:latin typeface="Arial" charset="0"/>
                <a:ea typeface="ＭＳ Ｐゴシック" charset="0"/>
                <a:cs typeface="ＭＳ Ｐゴシック" charset="0"/>
              </a:rPr>
              <a:t>：</a:t>
            </a:r>
            <a:r>
              <a:rPr lang="en-US" altLang="ko-KR" sz="2800" b="1" dirty="0">
                <a:effectLst>
                  <a:glow rad="127000">
                    <a:schemeClr val="tx1"/>
                  </a:glow>
                </a:effectLst>
                <a:latin typeface="Arial" charset="0"/>
                <a:ea typeface="ＭＳ Ｐゴシック" charset="0"/>
                <a:cs typeface="ＭＳ Ｐゴシック" charset="0"/>
              </a:rPr>
              <a:t> </a:t>
            </a:r>
            <a:r>
              <a:rPr lang="ru-RU" sz="2800" b="1" dirty="0">
                <a:effectLst>
                  <a:glow rad="127000">
                    <a:schemeClr val="tx1"/>
                  </a:glow>
                </a:effectLst>
                <a:latin typeface="Arial" charset="0"/>
                <a:ea typeface="ＭＳ Ｐゴシック" charset="0"/>
                <a:cs typeface="ＭＳ Ｐゴシック" charset="0"/>
              </a:rPr>
              <a:t>"</a:t>
            </a:r>
            <a:r>
              <a:rPr lang="ko-KR" altLang="en-US" sz="2800" b="1" dirty="0" err="1">
                <a:effectLst>
                  <a:glow rad="127000">
                    <a:schemeClr val="tx1"/>
                  </a:glow>
                </a:effectLst>
                <a:latin typeface="Arial" charset="0"/>
                <a:ea typeface="ＭＳ Ｐゴシック" charset="0"/>
                <a:cs typeface="ＭＳ Ｐゴシック" charset="0"/>
              </a:rPr>
              <a:t>我看见一个金灯台，整个是金的，顶上有一个盆子，并有七盏灯；顶上的灯有七个灯嘴</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r>
              <a:rPr lang="ko-KR" altLang="en-US" sz="2800" b="1" dirty="0" err="1">
                <a:effectLst>
                  <a:glow rad="127000">
                    <a:schemeClr val="tx1"/>
                  </a:glow>
                </a:effectLst>
                <a:latin typeface="Arial" charset="0"/>
                <a:ea typeface="ＭＳ Ｐゴシック" charset="0"/>
                <a:cs typeface="ＭＳ Ｐゴシック" charset="0"/>
              </a:rPr>
              <a:t>亚</a:t>
            </a:r>
            <a:r>
              <a:rPr lang="en-US" sz="2800" b="1" dirty="0">
                <a:effectLst>
                  <a:glow rad="127000">
                    <a:schemeClr val="tx1"/>
                  </a:glow>
                </a:effectLst>
                <a:latin typeface="Arial" charset="0"/>
                <a:ea typeface="ＭＳ Ｐゴシック" charset="0"/>
                <a:cs typeface="ＭＳ Ｐゴシック" charset="0"/>
              </a:rPr>
              <a:t> 4:2b </a:t>
            </a:r>
            <a:r>
              <a:rPr lang="en-US" sz="2400" b="1" dirty="0">
                <a:effectLst>
                  <a:glow rad="127000">
                    <a:schemeClr val="tx1"/>
                  </a:glow>
                </a:effectLst>
                <a:latin typeface="Arial" charset="0"/>
                <a:ea typeface="ＭＳ Ｐゴシック" charset="0"/>
                <a:cs typeface="ＭＳ Ｐゴシック" charset="0"/>
              </a:rPr>
              <a:t>CNY</a:t>
            </a:r>
            <a:r>
              <a:rPr lang="en-US" sz="2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5197140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32869" cy="6858000"/>
          </a:xfrm>
          <a:prstGeom prst="rect">
            <a:avLst/>
          </a:prstGeom>
        </p:spPr>
      </p:pic>
      <p:sp>
        <p:nvSpPr>
          <p:cNvPr id="2" name="Title 1"/>
          <p:cNvSpPr>
            <a:spLocks noGrp="1"/>
          </p:cNvSpPr>
          <p:nvPr>
            <p:ph type="title"/>
          </p:nvPr>
        </p:nvSpPr>
        <p:spPr>
          <a:xfrm>
            <a:off x="-36512" y="0"/>
            <a:ext cx="9144000" cy="1371600"/>
          </a:xfrm>
        </p:spPr>
        <p:txBody>
          <a:bodyPr/>
          <a:lstStyle/>
          <a:p>
            <a:r>
              <a:rPr lang="ko-KR" altLang="en-US" sz="3600" b="1" dirty="0" err="1">
                <a:solidFill>
                  <a:srgbClr val="FFFFFF"/>
                </a:solidFill>
                <a:effectLst>
                  <a:glow rad="177800">
                    <a:schemeClr val="tx1"/>
                  </a:glow>
                </a:effectLst>
              </a:rPr>
              <a:t>预象</a:t>
            </a:r>
            <a:r>
              <a:rPr lang="en-US" altLang="ko-KR" sz="3600" b="1" dirty="0">
                <a:solidFill>
                  <a:srgbClr val="FFFFFF"/>
                </a:solidFill>
                <a:effectLst>
                  <a:glow rad="177800">
                    <a:schemeClr val="tx1"/>
                  </a:glow>
                </a:effectLst>
              </a:rPr>
              <a:t> </a:t>
            </a:r>
            <a:r>
              <a:rPr lang="en-US" sz="3600" b="1" dirty="0">
                <a:solidFill>
                  <a:srgbClr val="FFFFFF"/>
                </a:solidFill>
                <a:effectLst>
                  <a:glow rad="177800">
                    <a:schemeClr val="tx1"/>
                  </a:glow>
                </a:effectLst>
              </a:rPr>
              <a:t>5: </a:t>
            </a:r>
            <a:r>
              <a:rPr lang="ko-KR" altLang="en-US" sz="3600" b="1" dirty="0" err="1">
                <a:solidFill>
                  <a:srgbClr val="FFFFFF"/>
                </a:solidFill>
                <a:effectLst>
                  <a:glow rad="177800">
                    <a:schemeClr val="tx1"/>
                  </a:glow>
                </a:effectLst>
              </a:rPr>
              <a:t>纯金的灯台和两根橄榄枝</a:t>
            </a:r>
            <a:br>
              <a:rPr lang="ko-KR" alt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4)</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ko-KR" altLang="en-US" sz="3600" b="1" dirty="0" err="1">
                <a:solidFill>
                  <a:srgbClr val="FFFFFF"/>
                </a:solidFill>
                <a:effectLst>
                  <a:glow rad="177800">
                    <a:srgbClr val="000000"/>
                  </a:glow>
                </a:effectLst>
                <a:latin typeface="Arial"/>
                <a:cs typeface="Arial"/>
              </a:rPr>
              <a:t>以色列在弥赛亚内成为邦国的光</a:t>
            </a:r>
            <a:endParaRPr lang="ko-KR" altLang="en-US" sz="3600" b="1" dirty="0">
              <a:solidFill>
                <a:srgbClr val="FFFFFF"/>
              </a:solidFill>
              <a:effectLst>
                <a:glow rad="177800">
                  <a:srgbClr val="000000"/>
                </a:glow>
              </a:effectLst>
              <a:latin typeface="Arial"/>
              <a:cs typeface="Arial"/>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en-US" sz="1400" i="1" kern="0" dirty="0">
                <a:solidFill>
                  <a:srgbClr val="FFFFFF"/>
                </a:solidFill>
                <a:latin typeface="Geneva" charset="0"/>
                <a:ea typeface="Arial" charset="0"/>
              </a:rPr>
              <a:t>Bible Knowledge Commentary</a:t>
            </a:r>
            <a:r>
              <a:rPr lang="en-US" sz="1400" kern="0" dirty="0">
                <a:solidFill>
                  <a:srgbClr val="FFFFFF"/>
                </a:solidFill>
                <a:latin typeface="Geneva" charset="0"/>
                <a:ea typeface="Arial" charset="0"/>
              </a:rPr>
              <a:t>, 1:1549</a:t>
            </a:r>
          </a:p>
        </p:txBody>
      </p:sp>
    </p:spTree>
    <p:extLst>
      <p:ext uri="{BB962C8B-B14F-4D97-AF65-F5344CB8AC3E}">
        <p14:creationId xmlns:p14="http://schemas.microsoft.com/office/powerpoint/2010/main" val="1408298488"/>
      </p:ext>
    </p:extLst>
  </p:cSld>
  <p:clrMapOvr>
    <a:overrideClrMapping bg1="lt1" tx1="dk1" bg2="lt2" tx2="dk2" accent1="accent1" accent2="accent2" accent3="accent3" accent4="accent4" accent5="accent5" accent6="accent6" hlink="hlink" folHlink="folHlink"/>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0578" name="Picture 1" descr="rev 11 The-Ministry-Of-The-Two-Witness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25" y="26988"/>
            <a:ext cx="9109075" cy="683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6610" name="Rectangle 2"/>
          <p:cNvSpPr>
            <a:spLocks noGrp="1" noChangeArrowheads="1"/>
          </p:cNvSpPr>
          <p:nvPr>
            <p:ph type="ctrTitle"/>
          </p:nvPr>
        </p:nvSpPr>
        <p:spPr>
          <a:xfrm>
            <a:off x="0" y="152400"/>
            <a:ext cx="9144000" cy="755650"/>
          </a:xfrm>
          <a:effectLst>
            <a:outerShdw blurRad="63500" dist="35921" dir="2700000" algn="ctr" rotWithShape="0">
              <a:schemeClr val="tx2">
                <a:alpha val="74997"/>
              </a:schemeClr>
            </a:outerShdw>
          </a:effectLst>
        </p:spPr>
        <p:txBody>
          <a:bodyPr/>
          <a:lstStyle/>
          <a:p>
            <a:pPr>
              <a:defRPr/>
            </a:pPr>
            <a:r>
              <a:rPr lang="zh-CN" altLang="en-US" b="1" dirty="0">
                <a:latin typeface="Arial" pitchFamily="34" charset="0"/>
                <a:cs typeface="Arial" pitchFamily="34" charset="0"/>
              </a:rPr>
              <a:t>两个橄榄树（启</a:t>
            </a:r>
            <a:r>
              <a:rPr lang="en-US" altLang="en-US" sz="3600" b="1" dirty="0">
                <a:latin typeface="Arial" pitchFamily="34" charset="0"/>
                <a:cs typeface="Arial" pitchFamily="34" charset="0"/>
              </a:rPr>
              <a:t>11:4</a:t>
            </a:r>
            <a:r>
              <a:rPr lang="zh-CN" altLang="en-US" b="1" dirty="0">
                <a:latin typeface="Arial" pitchFamily="34" charset="0"/>
                <a:cs typeface="Arial" pitchFamily="34" charset="0"/>
              </a:rPr>
              <a:t>）</a:t>
            </a:r>
            <a:endParaRPr lang="en-US" altLang="en-US" b="1" dirty="0">
              <a:latin typeface="Arial" pitchFamily="34" charset="0"/>
              <a:cs typeface="Arial" pitchFamily="34" charset="0"/>
            </a:endParaRPr>
          </a:p>
        </p:txBody>
      </p:sp>
      <p:sp>
        <p:nvSpPr>
          <p:cNvPr id="138244" name="Text Box 33"/>
          <p:cNvSpPr txBox="1">
            <a:spLocks noChangeArrowheads="1"/>
          </p:cNvSpPr>
          <p:nvPr/>
        </p:nvSpPr>
        <p:spPr bwMode="auto">
          <a:xfrm>
            <a:off x="8380413" y="4763"/>
            <a:ext cx="693737" cy="46355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3200">
                <a:solidFill>
                  <a:schemeClr val="bg1"/>
                </a:solidFill>
                <a:latin typeface="Arial" charset="0"/>
                <a:ea typeface="MS PGothic" charset="0"/>
                <a:cs typeface="Arial" charset="0"/>
              </a:defRPr>
            </a:lvl1pPr>
            <a:lvl2pPr>
              <a:defRPr sz="2800">
                <a:solidFill>
                  <a:schemeClr val="bg1"/>
                </a:solidFill>
                <a:latin typeface="Arial" charset="0"/>
                <a:ea typeface="MS PGothic" charset="0"/>
                <a:cs typeface="Arial" charset="0"/>
              </a:defRPr>
            </a:lvl2pPr>
            <a:lvl3pPr>
              <a:defRPr sz="2400">
                <a:solidFill>
                  <a:schemeClr val="bg1"/>
                </a:solidFill>
                <a:latin typeface="Arial" charset="0"/>
                <a:ea typeface="MS PGothic" charset="0"/>
                <a:cs typeface="Arial" charset="0"/>
              </a:defRPr>
            </a:lvl3pPr>
            <a:lvl4pPr>
              <a:defRPr sz="2000">
                <a:solidFill>
                  <a:schemeClr val="bg1"/>
                </a:solidFill>
                <a:latin typeface="Arial" charset="0"/>
                <a:ea typeface="Geneva" charset="0"/>
                <a:cs typeface="Arial" charset="0"/>
              </a:defRPr>
            </a:lvl4pPr>
            <a:lvl5pPr>
              <a:defRPr sz="2000">
                <a:solidFill>
                  <a:schemeClr val="bg1"/>
                </a:solidFill>
                <a:latin typeface="Arial" charset="0"/>
                <a:ea typeface="MS PGothic" charset="0"/>
                <a:cs typeface="Arial" charset="0"/>
              </a:defRPr>
            </a:lvl5pPr>
            <a:lvl6pPr>
              <a:defRPr sz="2000">
                <a:solidFill>
                  <a:schemeClr val="bg1"/>
                </a:solidFill>
                <a:latin typeface="Arial" charset="0"/>
                <a:ea typeface="MS PGothic" charset="0"/>
                <a:cs typeface="Arial" charset="0"/>
              </a:defRPr>
            </a:lvl6pPr>
            <a:lvl7pPr>
              <a:defRPr sz="2000">
                <a:solidFill>
                  <a:schemeClr val="bg1"/>
                </a:solidFill>
                <a:latin typeface="Arial" charset="0"/>
                <a:ea typeface="MS PGothic" charset="0"/>
                <a:cs typeface="Arial" charset="0"/>
              </a:defRPr>
            </a:lvl7pPr>
            <a:lvl8pPr>
              <a:defRPr sz="2000">
                <a:solidFill>
                  <a:schemeClr val="bg1"/>
                </a:solidFill>
                <a:latin typeface="Arial" charset="0"/>
                <a:ea typeface="MS PGothic" charset="0"/>
                <a:cs typeface="Arial" charset="0"/>
              </a:defRPr>
            </a:lvl8pPr>
            <a:lvl9pPr>
              <a:defRPr sz="2000">
                <a:solidFill>
                  <a:schemeClr val="bg1"/>
                </a:solidFill>
                <a:latin typeface="Arial" charset="0"/>
                <a:ea typeface="MS PGothic" charset="0"/>
                <a:cs typeface="Arial" charset="0"/>
              </a:defRPr>
            </a:lvl9pPr>
          </a:lstStyle>
          <a:p>
            <a:pPr algn="ctr" eaLnBrk="0" hangingPunct="0">
              <a:defRPr/>
            </a:pPr>
            <a:r>
              <a:rPr lang="en-US" sz="2400" b="1">
                <a:solidFill>
                  <a:srgbClr val="FFFFFF"/>
                </a:solidFill>
              </a:rPr>
              <a:t>330</a:t>
            </a:r>
          </a:p>
        </p:txBody>
      </p:sp>
    </p:spTree>
  </p:cSld>
  <p:clrMapOvr>
    <a:overrideClrMapping bg1="lt1" tx1="dk1" bg2="lt2" tx2="dk2" accent1="accent1" accent2="accent2" accent3="accent3" accent4="accent4" accent5="accent5" accent6="accent6" hlink="hlink" folHlink="folHlink"/>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基督就是这位谦卑的君王</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(9:9)</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，他会为列国而死</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(12:10-13; 13:7)</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，使他们罪得赦免</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(10:1)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并当他再来时得</a:t>
            </a:r>
            <a:r>
              <a:rPr lang="zh-CN" altLang="en-US" sz="2800" b="1" dirty="0">
                <a:solidFill>
                  <a:srgbClr val="FFFFFF"/>
                </a:solidFill>
                <a:effectLst>
                  <a:glow rad="127000">
                    <a:srgbClr val="000000"/>
                  </a:glow>
                </a:effectLst>
                <a:latin typeface="Arial" charset="0"/>
                <a:ea typeface="ＭＳ Ｐゴシック" charset="0"/>
                <a:cs typeface="ＭＳ Ｐゴシック" charset="0"/>
              </a:rPr>
              <a:t>赎</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(ch. 14)</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p:txBody>
      </p:sp>
      <p:sp>
        <p:nvSpPr>
          <p:cNvPr id="5" name="Text Box 3"/>
          <p:cNvSpPr txBox="1">
            <a:spLocks noChangeArrowheads="1"/>
          </p:cNvSpPr>
          <p:nvPr/>
        </p:nvSpPr>
        <p:spPr bwMode="auto">
          <a:xfrm>
            <a:off x="7947331" y="44450"/>
            <a:ext cx="109173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347e</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撒迦利亚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04867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Picture 2"/>
          <p:cNvPicPr>
            <a:picLocks noChangeAspect="1" noChangeArrowheads="1"/>
          </p:cNvPicPr>
          <p:nvPr/>
        </p:nvPicPr>
        <p:blipFill>
          <a:blip r:embed="rId2">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46435" name="Rectangle 3"/>
          <p:cNvSpPr>
            <a:spLocks noGrp="1" noChangeArrowheads="1"/>
          </p:cNvSpPr>
          <p:nvPr>
            <p:ph type="title"/>
          </p:nvPr>
        </p:nvSpPr>
        <p:spPr>
          <a:xfrm>
            <a:off x="134938" y="381000"/>
            <a:ext cx="8885237" cy="1155700"/>
          </a:xfrm>
          <a:effectLst>
            <a:outerShdw blurRad="63500" dist="38099" dir="2700000" algn="ctr" rotWithShape="0">
              <a:schemeClr val="bg2">
                <a:alpha val="74997"/>
              </a:schemeClr>
            </a:outerShdw>
          </a:effectLst>
        </p:spPr>
        <p:txBody>
          <a:bodyPr/>
          <a:lstStyle/>
          <a:p>
            <a:pPr eaLnBrk="1" hangingPunct="1"/>
            <a:r>
              <a:rPr lang="ja-JP" altLang="en-US" sz="4000">
                <a:effectLst>
                  <a:outerShdw blurRad="38100" dist="38100" dir="2700000" algn="tl">
                    <a:srgbClr val="000000"/>
                  </a:outerShdw>
                </a:effectLst>
                <a:latin typeface="Times New Roman" charset="0"/>
                <a:ea typeface="MS PGothic" charset="0"/>
              </a:rPr>
              <a:t>灯</a:t>
            </a:r>
            <a:r>
              <a:rPr lang="zh-CN" altLang="en-US" sz="4000">
                <a:effectLst>
                  <a:outerShdw blurRad="38100" dist="38100" dir="2700000" algn="tl">
                    <a:srgbClr val="000000"/>
                  </a:outerShdw>
                </a:effectLst>
                <a:latin typeface="Times New Roman" charset="0"/>
                <a:ea typeface="MS PGothic" charset="0"/>
                <a:cs typeface="SimSun" charset="0"/>
              </a:rPr>
              <a:t>和</a:t>
            </a:r>
            <a:r>
              <a:rPr lang="ja-JP" altLang="en-US" sz="4000">
                <a:effectLst>
                  <a:outerShdw blurRad="38100" dist="38100" dir="2700000" algn="tl">
                    <a:srgbClr val="000000"/>
                  </a:outerShdw>
                </a:effectLst>
                <a:latin typeface="Times New Roman" charset="0"/>
                <a:ea typeface="MS PGothic" charset="0"/>
              </a:rPr>
              <a:t>橄榄树</a:t>
            </a:r>
            <a:r>
              <a:rPr lang="en-US" altLang="ja-JP" sz="4000">
                <a:effectLst>
                  <a:outerShdw blurRad="38100" dist="38100" dir="2700000" algn="tl">
                    <a:srgbClr val="000000"/>
                  </a:outerShdw>
                </a:effectLst>
                <a:latin typeface="Arial" charset="0"/>
                <a:ea typeface="MS PGothic" charset="0"/>
                <a:cs typeface="Times New Roman" charset="0"/>
              </a:rPr>
              <a:t> (</a:t>
            </a:r>
            <a:r>
              <a:rPr lang="zh-TW" altLang="en-US" sz="4000">
                <a:effectLst>
                  <a:outerShdw blurRad="38100" dist="38100" dir="2700000" algn="tl">
                    <a:srgbClr val="000000"/>
                  </a:outerShdw>
                </a:effectLst>
                <a:latin typeface="Arial" charset="0"/>
                <a:ea typeface="MS PGothic" charset="0"/>
                <a:cs typeface="Times New Roman" charset="0"/>
              </a:rPr>
              <a:t>撒迦利亚书</a:t>
            </a:r>
            <a:r>
              <a:rPr lang="en-US" altLang="zh-TW" sz="4000">
                <a:effectLst>
                  <a:outerShdw blurRad="38100" dist="38100" dir="2700000" algn="tl">
                    <a:srgbClr val="000000"/>
                  </a:outerShdw>
                </a:effectLst>
                <a:latin typeface="Arial" charset="0"/>
                <a:ea typeface="MS PGothic" charset="0"/>
                <a:cs typeface="Times New Roman" charset="0"/>
              </a:rPr>
              <a:t> </a:t>
            </a:r>
            <a:r>
              <a:rPr lang="en-US" altLang="ja-JP" sz="4000">
                <a:effectLst>
                  <a:outerShdw blurRad="38100" dist="38100" dir="2700000" algn="tl">
                    <a:srgbClr val="000000"/>
                  </a:outerShdw>
                </a:effectLst>
                <a:latin typeface="Arial" charset="0"/>
                <a:ea typeface="MS PGothic" charset="0"/>
                <a:cs typeface="Times New Roman" charset="0"/>
              </a:rPr>
              <a:t>4:1-14)</a:t>
            </a:r>
            <a:endParaRPr lang="en-US" sz="4000">
              <a:effectLst>
                <a:outerShdw blurRad="38100" dist="38100" dir="2700000" algn="tl">
                  <a:srgbClr val="000000"/>
                </a:outerShdw>
              </a:effectLst>
              <a:latin typeface="Arial" charset="0"/>
              <a:ea typeface="MS PGothic" charset="0"/>
              <a:cs typeface="Times New Roman" charset="0"/>
            </a:endParaRPr>
          </a:p>
        </p:txBody>
      </p:sp>
      <p:sp>
        <p:nvSpPr>
          <p:cNvPr id="4" name="Rectangle 3"/>
          <p:cNvSpPr txBox="1">
            <a:spLocks noChangeArrowheads="1"/>
          </p:cNvSpPr>
          <p:nvPr/>
        </p:nvSpPr>
        <p:spPr bwMode="auto">
          <a:xfrm>
            <a:off x="150813" y="3716338"/>
            <a:ext cx="8885237" cy="30257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CC"/>
                </a:solidFill>
                <a:effectLst>
                  <a:outerShdw blurRad="38100" dist="38100" dir="2700000" algn="tl">
                    <a:srgbClr val="000000"/>
                  </a:outerShdw>
                </a:effectLst>
                <a:latin typeface="Arial" charset="0"/>
                <a:ea typeface="MS PGothic" charset="0"/>
                <a:cs typeface="MS PGothic" charset="0"/>
              </a:rPr>
              <a:t>“</a:t>
            </a:r>
            <a:r>
              <a:rPr lang="zh-TW" altLang="en-US">
                <a:solidFill>
                  <a:srgbClr val="FFFFCC"/>
                </a:solidFill>
                <a:effectLst>
                  <a:outerShdw blurRad="38100" dist="38100" dir="2700000" algn="tl">
                    <a:srgbClr val="000000"/>
                  </a:outerShdw>
                </a:effectLst>
                <a:latin typeface="Arial" charset="0"/>
                <a:ea typeface="MS PGothic" charset="0"/>
                <a:cs typeface="MS PGothic" charset="0"/>
              </a:rPr>
              <a:t>“所罗巴伯的手奠立了这殿的根基， 他的手也必完成这工； 这样， 你就知道万军之耶和华差遣了我到你们这里来。 </a:t>
            </a:r>
            <a:r>
              <a:rPr lang="en-US" altLang="zh-TW" b="1" baseline="30000">
                <a:solidFill>
                  <a:srgbClr val="FFFFCC"/>
                </a:solidFill>
                <a:effectLst>
                  <a:outerShdw blurRad="38100" dist="38100" dir="2700000" algn="tl">
                    <a:srgbClr val="000000"/>
                  </a:outerShdw>
                </a:effectLst>
                <a:latin typeface="Arial" charset="0"/>
                <a:cs typeface="Arial" charset="0"/>
              </a:rPr>
              <a:t>10</a:t>
            </a:r>
            <a:r>
              <a:rPr lang="zh-TW" altLang="en-US">
                <a:solidFill>
                  <a:srgbClr val="FFFFCC"/>
                </a:solidFill>
                <a:effectLst>
                  <a:outerShdw blurRad="38100" dist="38100" dir="2700000" algn="tl">
                    <a:srgbClr val="000000"/>
                  </a:outerShdw>
                </a:effectLst>
                <a:latin typeface="Arial" charset="0"/>
                <a:ea typeface="MS PGothic" charset="0"/>
                <a:cs typeface="MS PGothic" charset="0"/>
              </a:rPr>
              <a:t> 谁藐视这日子， 以为所作的是小事呢？ 他们看见所罗巴伯手里拿着测锤， 就必欢喜。” 是耶和华的这七眼， 遍察全地</a:t>
            </a:r>
            <a:r>
              <a:rPr lang="en-US" altLang="zh-TW">
                <a:solidFill>
                  <a:srgbClr val="FFFFCC"/>
                </a:solidFill>
                <a:effectLst>
                  <a:outerShdw blurRad="38100" dist="38100" dir="2700000" algn="tl">
                    <a:srgbClr val="000000"/>
                  </a:outerShdw>
                </a:effectLst>
                <a:latin typeface="Arial" charset="0"/>
                <a:cs typeface="Arial" charset="0"/>
              </a:rPr>
              <a:t> </a:t>
            </a:r>
            <a:r>
              <a:rPr lang="zh-CN" altLang="en-US">
                <a:solidFill>
                  <a:srgbClr val="FFFFCC"/>
                </a:solidFill>
                <a:effectLst>
                  <a:outerShdw blurRad="38100" dist="38100" dir="2700000" algn="tl">
                    <a:srgbClr val="000000"/>
                  </a:outerShdw>
                </a:effectLst>
                <a:latin typeface="Arial" charset="0"/>
                <a:ea typeface="MS PGothic" charset="0"/>
                <a:cs typeface="MS PGothic" charset="0"/>
              </a:rPr>
              <a:t>。</a:t>
            </a:r>
            <a:endParaRPr lang="en-US" altLang="zh-CN">
              <a:solidFill>
                <a:srgbClr val="FFFFCC"/>
              </a:solidFill>
              <a:effectLst>
                <a:outerShdw blurRad="38100" dist="38100" dir="2700000" algn="tl">
                  <a:srgbClr val="000000"/>
                </a:outerShdw>
              </a:effectLst>
              <a:latin typeface="Arial" charset="0"/>
              <a:cs typeface="Arial" charset="0"/>
            </a:endParaRPr>
          </a:p>
          <a:p>
            <a:pPr algn="ctr" eaLnBrk="1" hangingPunct="1"/>
            <a:r>
              <a:rPr lang="en-US" altLang="ja-JP" b="1">
                <a:solidFill>
                  <a:srgbClr val="FFFFCC"/>
                </a:solidFill>
                <a:effectLst>
                  <a:outerShdw blurRad="38100" dist="38100" dir="2700000" algn="tl">
                    <a:srgbClr val="000000"/>
                  </a:outerShdw>
                </a:effectLst>
                <a:latin typeface="Arial" charset="0"/>
                <a:cs typeface="Arial" charset="0"/>
              </a:rPr>
              <a:t> (</a:t>
            </a:r>
            <a:r>
              <a:rPr lang="zh-TW" altLang="en-US" b="1">
                <a:solidFill>
                  <a:srgbClr val="FFFFCC"/>
                </a:solidFill>
                <a:effectLst>
                  <a:outerShdw blurRad="38100" dist="38100" dir="2700000" algn="tl">
                    <a:srgbClr val="000000"/>
                  </a:outerShdw>
                </a:effectLst>
                <a:latin typeface="Arial" charset="0"/>
                <a:ea typeface="MS PGothic" charset="0"/>
                <a:cs typeface="MS PGothic" charset="0"/>
              </a:rPr>
              <a:t>撒迦利亚书</a:t>
            </a:r>
            <a:r>
              <a:rPr lang="en-US" altLang="zh-TW" b="1">
                <a:solidFill>
                  <a:srgbClr val="FFFFCC"/>
                </a:solidFill>
                <a:effectLst>
                  <a:outerShdw blurRad="38100" dist="38100" dir="2700000" algn="tl">
                    <a:srgbClr val="000000"/>
                  </a:outerShdw>
                </a:effectLst>
                <a:latin typeface="Arial" charset="0"/>
                <a:cs typeface="Times New Roman" charset="0"/>
              </a:rPr>
              <a:t> </a:t>
            </a:r>
            <a:r>
              <a:rPr lang="en-US" altLang="ja-JP" b="1">
                <a:solidFill>
                  <a:srgbClr val="FFFFCC"/>
                </a:solidFill>
                <a:effectLst>
                  <a:outerShdw blurRad="38100" dist="38100" dir="2700000" algn="tl">
                    <a:srgbClr val="000000"/>
                  </a:outerShdw>
                </a:effectLst>
                <a:latin typeface="Arial" charset="0"/>
                <a:cs typeface="Arial" charset="0"/>
              </a:rPr>
              <a:t>4:9-10 </a:t>
            </a:r>
            <a:r>
              <a:rPr lang="zh-CN" altLang="en-US" b="1">
                <a:solidFill>
                  <a:srgbClr val="FFFFCC"/>
                </a:solidFill>
                <a:effectLst>
                  <a:outerShdw blurRad="38100" dist="38100" dir="2700000" algn="tl">
                    <a:srgbClr val="000000"/>
                  </a:outerShdw>
                </a:effectLst>
                <a:latin typeface="Arial" charset="0"/>
                <a:ea typeface="MS PGothic" charset="0"/>
                <a:cs typeface="MS PGothic" charset="0"/>
              </a:rPr>
              <a:t>新译本</a:t>
            </a:r>
            <a:r>
              <a:rPr lang="en-US" altLang="ja-JP" b="1">
                <a:solidFill>
                  <a:srgbClr val="FFFFCC"/>
                </a:solidFill>
                <a:effectLst>
                  <a:outerShdw blurRad="38100" dist="38100" dir="2700000" algn="tl">
                    <a:srgbClr val="000000"/>
                  </a:outerShdw>
                </a:effectLst>
                <a:latin typeface="Arial" charset="0"/>
                <a:cs typeface="Arial" charset="0"/>
              </a:rPr>
              <a:t>)</a:t>
            </a:r>
            <a:endParaRPr lang="en-US" b="1">
              <a:solidFill>
                <a:srgbClr val="FFFFCC"/>
              </a:solidFill>
              <a:effectLst>
                <a:outerShdw blurRad="38100" dist="38100" dir="2700000" algn="tl">
                  <a:srgbClr val="000000"/>
                </a:outerShdw>
              </a:effectLst>
              <a:latin typeface="Arial" charset="0"/>
              <a:cs typeface="Times New Roman"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撒迦利亚</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19438585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35879" cy="6858000"/>
          </a:xfrm>
          <a:prstGeom prst="rect">
            <a:avLst/>
          </a:prstGeom>
        </p:spPr>
      </p:pic>
      <p:sp>
        <p:nvSpPr>
          <p:cNvPr id="2" name="Title 1"/>
          <p:cNvSpPr>
            <a:spLocks noGrp="1"/>
          </p:cNvSpPr>
          <p:nvPr>
            <p:ph type="title"/>
          </p:nvPr>
        </p:nvSpPr>
        <p:spPr>
          <a:xfrm>
            <a:off x="-36512" y="0"/>
            <a:ext cx="9144000" cy="1371600"/>
          </a:xfrm>
        </p:spPr>
        <p:txBody>
          <a:bodyPr/>
          <a:lstStyle/>
          <a:p>
            <a:r>
              <a:rPr lang="ko-KR" altLang="en-US" sz="3600" b="1" dirty="0" err="1">
                <a:solidFill>
                  <a:srgbClr val="FFFFFF"/>
                </a:solidFill>
                <a:effectLst>
                  <a:glow rad="177800">
                    <a:schemeClr val="tx1"/>
                  </a:glow>
                </a:effectLst>
              </a:rPr>
              <a:t>预象</a:t>
            </a:r>
            <a:r>
              <a:rPr lang="en-US" sz="3600" b="1" dirty="0">
                <a:solidFill>
                  <a:srgbClr val="FFFFFF"/>
                </a:solidFill>
                <a:effectLst>
                  <a:glow rad="177800">
                    <a:schemeClr val="tx1"/>
                  </a:glow>
                </a:effectLst>
                <a:latin typeface="Arial"/>
                <a:cs typeface="Arial"/>
              </a:rPr>
              <a:t> 6:</a:t>
            </a:r>
            <a:r>
              <a:rPr lang="ko-KR" altLang="en-US" sz="3600" b="1" dirty="0" err="1">
                <a:solidFill>
                  <a:srgbClr val="FFFFFF"/>
                </a:solidFill>
                <a:effectLst>
                  <a:glow rad="177800">
                    <a:schemeClr val="tx1"/>
                  </a:glow>
                </a:effectLst>
              </a:rPr>
              <a:t>飞行的书卷</a:t>
            </a:r>
            <a:br>
              <a:rPr lang="ko-KR" alt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5:1-4)</a:t>
            </a:r>
            <a:endParaRPr lang="en-US" sz="3600" dirty="0">
              <a:effectLst>
                <a:glow rad="177800">
                  <a:schemeClr val="tx1"/>
                </a:glow>
              </a:effectLst>
            </a:endParaRPr>
          </a:p>
        </p:txBody>
      </p:sp>
      <p:sp>
        <p:nvSpPr>
          <p:cNvPr id="3" name="Title 1"/>
          <p:cNvSpPr txBox="1">
            <a:spLocks/>
          </p:cNvSpPr>
          <p:nvPr/>
        </p:nvSpPr>
        <p:spPr bwMode="auto">
          <a:xfrm>
            <a:off x="-8121" y="4581128"/>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ko-KR" altLang="en-US" sz="3600" b="1" dirty="0" err="1">
                <a:solidFill>
                  <a:srgbClr val="FFFFFF"/>
                </a:solidFill>
                <a:effectLst>
                  <a:glow rad="177800">
                    <a:srgbClr val="000000"/>
                  </a:glow>
                </a:effectLst>
                <a:latin typeface="Arial"/>
                <a:cs typeface="Arial"/>
              </a:rPr>
              <a:t>神对以色列人全面的审判</a:t>
            </a:r>
            <a:endParaRPr lang="ko-KR" altLang="en-US" sz="3600" b="1" dirty="0">
              <a:solidFill>
                <a:srgbClr val="FFFFFF"/>
              </a:solidFill>
              <a:effectLst>
                <a:glow rad="177800">
                  <a:srgbClr val="000000"/>
                </a:glow>
              </a:effectLst>
              <a:latin typeface="Arial"/>
              <a:cs typeface="Arial"/>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en-US" sz="1400" i="1" kern="0" dirty="0">
                <a:solidFill>
                  <a:srgbClr val="FFFFFF"/>
                </a:solidFill>
                <a:latin typeface="Geneva" charset="0"/>
                <a:ea typeface="Arial" charset="0"/>
              </a:rPr>
              <a:t>Bible Knowledge Commentary</a:t>
            </a:r>
            <a:r>
              <a:rPr lang="en-US" sz="1400" kern="0" dirty="0">
                <a:solidFill>
                  <a:srgbClr val="FFFFFF"/>
                </a:solidFill>
                <a:latin typeface="Geneva" charset="0"/>
                <a:ea typeface="Arial" charset="0"/>
              </a:rPr>
              <a:t>, 1:1549</a:t>
            </a:r>
          </a:p>
        </p:txBody>
      </p:sp>
    </p:spTree>
    <p:extLst>
      <p:ext uri="{BB962C8B-B14F-4D97-AF65-F5344CB8AC3E}">
        <p14:creationId xmlns:p14="http://schemas.microsoft.com/office/powerpoint/2010/main" val="2388650271"/>
      </p:ext>
    </p:extLst>
  </p:cSld>
  <p:clrMapOvr>
    <a:overrideClrMapping bg1="lt1" tx1="dk1" bg2="lt2" tx2="dk2" accent1="accent1" accent2="accent2" accent3="accent3" accent4="accent4" accent5="accent5" accent6="accent6" hlink="hlink" folHlink="folHlink"/>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3" descr="Zech 5 Flying Scroll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9" name="Rectangle 3"/>
          <p:cNvSpPr>
            <a:spLocks noGrp="1" noChangeArrowheads="1"/>
          </p:cNvSpPr>
          <p:nvPr>
            <p:ph type="title"/>
          </p:nvPr>
        </p:nvSpPr>
        <p:spPr>
          <a:xfrm>
            <a:off x="1295400" y="5181600"/>
            <a:ext cx="7086600" cy="1676400"/>
          </a:xfrm>
          <a:effectLst>
            <a:outerShdw blurRad="63500" dist="38099" dir="2700000" algn="ctr" rotWithShape="0">
              <a:schemeClr val="bg2">
                <a:alpha val="74997"/>
              </a:schemeClr>
            </a:outerShdw>
          </a:effectLst>
        </p:spPr>
        <p:txBody>
          <a:bodyPr/>
          <a:lstStyle/>
          <a:p>
            <a:pPr eaLnBrk="1" hangingPunct="1">
              <a:defRPr/>
            </a:pPr>
            <a:r>
              <a:rPr lang="en-US" altLang="en-US" sz="4800" dirty="0">
                <a:effectLst>
                  <a:outerShdw blurRad="38100" dist="38100" dir="2700000" algn="tl">
                    <a:srgbClr val="000000"/>
                  </a:outerShdw>
                </a:effectLst>
                <a:latin typeface="Arial" pitchFamily="34" charset="0"/>
                <a:cs typeface="Times New Roman" pitchFamily="18" charset="0"/>
              </a:rPr>
              <a:t>5:1-4 </a:t>
            </a:r>
            <a:r>
              <a:rPr lang="zh-CN" altLang="en-US" sz="4800" dirty="0">
                <a:effectLst>
                  <a:outerShdw blurRad="38100" dist="38100" dir="2700000" algn="tl">
                    <a:srgbClr val="000000"/>
                  </a:outerShdw>
                </a:effectLst>
                <a:latin typeface="Arial" pitchFamily="34" charset="0"/>
                <a:cs typeface="Times New Roman" pitchFamily="18" charset="0"/>
              </a:rPr>
              <a:t>飞行的书卷</a:t>
            </a:r>
            <a:endParaRPr lang="en-US" altLang="en-US" sz="4800" dirty="0">
              <a:effectLst>
                <a:outerShdw blurRad="38100" dist="38100" dir="2700000" algn="tl">
                  <a:srgbClr val="000000"/>
                </a:outerShdw>
              </a:effectLst>
              <a:latin typeface="Arial" pitchFamily="34" charset="0"/>
              <a:cs typeface="Times New Roman" pitchFamily="18" charset="0"/>
            </a:endParaRPr>
          </a:p>
        </p:txBody>
      </p:sp>
    </p:spTree>
  </p:cSld>
  <p:clrMapOvr>
    <a:masterClrMapping/>
  </p:clrMapOvr>
  <p:transition>
    <p:dissolv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2751459"/>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我又举目观看，看见有一卷飞行的书卷。</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en-US" altLang="zh-CN" sz="3200" b="1" baseline="30000" dirty="0">
                <a:effectLst>
                  <a:glow rad="127000">
                    <a:schemeClr val="tx1"/>
                  </a:glow>
                </a:effectLst>
                <a:latin typeface="Arial" charset="0"/>
                <a:ea typeface="ＭＳ Ｐゴシック" charset="0"/>
                <a:cs typeface="ＭＳ Ｐゴシック" charset="0"/>
              </a:rPr>
              <a:t>2</a:t>
            </a:r>
            <a:r>
              <a:rPr lang="en-US" altLang="zh-CN"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他问我：“你看见甚么？”我回答：“我看见一卷飞行的书卷，长十公尺，宽五公尺。</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亚</a:t>
            </a:r>
            <a:r>
              <a:rPr lang="en-US" sz="3200" b="1" dirty="0">
                <a:effectLst>
                  <a:glow rad="127000">
                    <a:schemeClr val="tx1"/>
                  </a:glow>
                </a:effectLst>
                <a:latin typeface="Arial" charset="0"/>
                <a:ea typeface="ＭＳ Ｐゴシック" charset="0"/>
                <a:cs typeface="ＭＳ Ｐゴシック" charset="0"/>
              </a:rPr>
              <a:t> 5:1-2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619806" y="1412776"/>
            <a:ext cx="10908580" cy="6336704"/>
          </a:xfrm>
          <a:prstGeom prst="rect">
            <a:avLst/>
          </a:prstGeom>
        </p:spPr>
      </p:pic>
    </p:spTree>
    <p:extLst>
      <p:ext uri="{BB962C8B-B14F-4D97-AF65-F5344CB8AC3E}">
        <p14:creationId xmlns:p14="http://schemas.microsoft.com/office/powerpoint/2010/main" val="2327622930"/>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710" y="3068960"/>
            <a:ext cx="5639577" cy="3759718"/>
          </a:xfrm>
          <a:prstGeom prst="rect">
            <a:avLst/>
          </a:prstGeom>
        </p:spPr>
      </p:pic>
      <p:sp>
        <p:nvSpPr>
          <p:cNvPr id="900098" name="Rectangle 2"/>
          <p:cNvSpPr>
            <a:spLocks noGrp="1" noChangeArrowheads="1"/>
          </p:cNvSpPr>
          <p:nvPr>
            <p:ph type="ctrTitle"/>
          </p:nvPr>
        </p:nvSpPr>
        <p:spPr>
          <a:xfrm>
            <a:off x="0" y="29469"/>
            <a:ext cx="9144000" cy="6639891"/>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他对我说：“这是向全地发出的咒诅：凡偷盗的必照着书卷这面所写的被清除；凡起假誓的必照着那面所记的被清除。</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r>
              <a:rPr lang="zh-CN" altLang="en-US" sz="3200" b="1" dirty="0">
                <a:effectLst>
                  <a:glow rad="127000">
                    <a:schemeClr val="tx1"/>
                  </a:glow>
                </a:effectLst>
                <a:latin typeface="Arial" charset="0"/>
                <a:ea typeface="ＭＳ Ｐゴシック" charset="0"/>
                <a:cs typeface="ＭＳ Ｐゴシック" charset="0"/>
              </a:rPr>
              <a:t>亚</a:t>
            </a:r>
            <a:r>
              <a:rPr lang="en-US" sz="3200" b="1" dirty="0">
                <a:effectLst>
                  <a:glow rad="127000">
                    <a:schemeClr val="tx1"/>
                  </a:glow>
                </a:effectLst>
                <a:latin typeface="Arial" charset="0"/>
                <a:ea typeface="ＭＳ Ｐゴシック" charset="0"/>
                <a:cs typeface="ＭＳ Ｐゴシック" charset="0"/>
              </a:rPr>
              <a:t>5:3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57159195"/>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9469"/>
            <a:ext cx="5076056" cy="6828531"/>
          </a:xfrm>
          <a:effectLst>
            <a:outerShdw blurRad="63500" dist="35921" dir="2700000" algn="ctr" rotWithShape="0">
              <a:schemeClr val="tx2">
                <a:alpha val="74998"/>
              </a:schemeClr>
            </a:outerShdw>
          </a:effectLst>
        </p:spPr>
        <p:txBody>
          <a:bodyPr anchor="t"/>
          <a:lstStyle/>
          <a:p>
            <a:pPr algn="l">
              <a:defRPr/>
            </a:pPr>
            <a:r>
              <a:rPr lang="ru-RU"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万军之耶和华说：‘我要使这书卷出去，进入盗贼的家和指着我的名起假誓之人的家，这书卷必留在他的家中，要把他家里的木料和石头都毁灭</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亚</a:t>
            </a:r>
            <a:r>
              <a:rPr lang="en-US" sz="3200" b="1" dirty="0">
                <a:effectLst>
                  <a:glow rad="127000">
                    <a:schemeClr val="tx1"/>
                  </a:glow>
                </a:effectLst>
                <a:latin typeface="Arial" charset="0"/>
                <a:ea typeface="ＭＳ Ｐゴシック" charset="0"/>
                <a:cs typeface="ＭＳ Ｐゴシック" charset="0"/>
              </a:rPr>
              <a:t>5:4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28665217"/>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994" y="0"/>
            <a:ext cx="9144000" cy="6858000"/>
          </a:xfrm>
          <a:prstGeom prst="rect">
            <a:avLst/>
          </a:prstGeom>
        </p:spPr>
      </p:pic>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Baskets were very familiar to </a:t>
            </a:r>
            <a:r>
              <a:rPr lang="ko-KR" altLang="en-US" sz="3200" b="1" dirty="0" err="1">
                <a:effectLst>
                  <a:glow rad="127000">
                    <a:schemeClr val="tx1"/>
                  </a:glow>
                </a:effectLst>
                <a:latin typeface="Arial" charset="0"/>
                <a:ea typeface="ＭＳ Ｐゴシック" charset="0"/>
                <a:cs typeface="ＭＳ Ｐゴシック" charset="0"/>
              </a:rPr>
              <a:t>撒迦利亚</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2221858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3072" y="-21456"/>
            <a:ext cx="9172608" cy="6879456"/>
          </a:xfrm>
          <a:prstGeom prst="rect">
            <a:avLst/>
          </a:prstGeom>
        </p:spPr>
      </p:pic>
      <p:sp>
        <p:nvSpPr>
          <p:cNvPr id="2" name="Title 1"/>
          <p:cNvSpPr>
            <a:spLocks noGrp="1"/>
          </p:cNvSpPr>
          <p:nvPr>
            <p:ph type="title"/>
          </p:nvPr>
        </p:nvSpPr>
        <p:spPr>
          <a:xfrm>
            <a:off x="4427984" y="41176"/>
            <a:ext cx="4716016" cy="1371600"/>
          </a:xfrm>
        </p:spPr>
        <p:txBody>
          <a:bodyPr/>
          <a:lstStyle/>
          <a:p>
            <a:r>
              <a:rPr lang="ko-KR" altLang="en-US" sz="3600" b="1" dirty="0" err="1">
                <a:solidFill>
                  <a:srgbClr val="FFFFFF"/>
                </a:solidFill>
                <a:effectLst>
                  <a:glow rad="177800">
                    <a:schemeClr val="tx1"/>
                  </a:glow>
                </a:effectLst>
              </a:rPr>
              <a:t>预象</a:t>
            </a:r>
            <a:r>
              <a:rPr lang="en-US" sz="3600" b="1" dirty="0">
                <a:solidFill>
                  <a:srgbClr val="FFFFFF"/>
                </a:solidFill>
                <a:effectLst>
                  <a:glow rad="177800">
                    <a:schemeClr val="tx1"/>
                  </a:glow>
                </a:effectLst>
              </a:rPr>
              <a:t> 7:</a:t>
            </a:r>
            <a:r>
              <a:rPr lang="ko-KR" altLang="en-US" sz="3600" b="1" dirty="0" err="1">
                <a:solidFill>
                  <a:srgbClr val="FFFFFF"/>
                </a:solidFill>
                <a:effectLst>
                  <a:glow rad="177800">
                    <a:schemeClr val="tx1"/>
                  </a:glow>
                </a:effectLst>
              </a:rPr>
              <a:t>量器中的妇人</a:t>
            </a:r>
            <a:br>
              <a:rPr lang="en-US" sz="3600" b="1" dirty="0">
                <a:solidFill>
                  <a:srgbClr val="FFFFFF"/>
                </a:solidFill>
                <a:effectLst>
                  <a:glow rad="177800">
                    <a:schemeClr val="tx1"/>
                  </a:glow>
                </a:effectLst>
              </a:rPr>
            </a:br>
            <a:r>
              <a:rPr lang="en-US" sz="3600" b="1" dirty="0">
                <a:solidFill>
                  <a:srgbClr val="FFFFFF"/>
                </a:solidFill>
                <a:effectLst>
                  <a:glow rad="177800">
                    <a:schemeClr val="tx1"/>
                  </a:glow>
                </a:effectLst>
              </a:rPr>
              <a:t>(</a:t>
            </a:r>
            <a:r>
              <a:rPr lang="ko-KR" altLang="en-US" sz="3600" b="1" dirty="0" err="1">
                <a:solidFill>
                  <a:srgbClr val="FFFFFF"/>
                </a:solidFill>
                <a:effectLst>
                  <a:glow rad="177800">
                    <a:schemeClr val="tx1"/>
                  </a:glow>
                </a:effectLst>
              </a:rPr>
              <a:t>亚</a:t>
            </a:r>
            <a:r>
              <a:rPr lang="en-US" sz="3600" b="1" dirty="0">
                <a:solidFill>
                  <a:srgbClr val="FFFFFF"/>
                </a:solidFill>
                <a:effectLst>
                  <a:glow rad="177800">
                    <a:schemeClr val="tx1"/>
                  </a:glow>
                </a:effectLst>
              </a:rPr>
              <a:t> 5:5-11)</a:t>
            </a:r>
            <a:endParaRPr lang="en-US" sz="3600" dirty="0">
              <a:effectLst>
                <a:glow rad="177800">
                  <a:schemeClr val="tx1"/>
                </a:glow>
              </a:effectLst>
            </a:endParaRPr>
          </a:p>
        </p:txBody>
      </p:sp>
      <p:sp>
        <p:nvSpPr>
          <p:cNvPr id="3" name="Title 1"/>
          <p:cNvSpPr txBox="1">
            <a:spLocks/>
          </p:cNvSpPr>
          <p:nvPr/>
        </p:nvSpPr>
        <p:spPr bwMode="auto">
          <a:xfrm>
            <a:off x="-36512" y="5013176"/>
            <a:ext cx="91440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a:lstStyle>
          <a:p>
            <a:r>
              <a:rPr lang="ko-KR" altLang="en-US" sz="3600" b="1" dirty="0" err="1">
                <a:solidFill>
                  <a:srgbClr val="FFFFFF"/>
                </a:solidFill>
                <a:effectLst>
                  <a:glow rad="177800">
                    <a:srgbClr val="000000"/>
                  </a:glow>
                </a:effectLst>
                <a:latin typeface="Arial"/>
                <a:cs typeface="Arial"/>
              </a:rPr>
              <a:t>解除以色列邦国背叛上帝的罪</a:t>
            </a:r>
            <a:endParaRPr lang="ko-KR" altLang="en-US" sz="3600" b="1" dirty="0">
              <a:solidFill>
                <a:srgbClr val="FFFFFF"/>
              </a:solidFill>
              <a:effectLst>
                <a:glow rad="177800">
                  <a:srgbClr val="000000"/>
                </a:glow>
              </a:effectLst>
              <a:latin typeface="Arial"/>
              <a:cs typeface="Arial"/>
            </a:endParaRPr>
          </a:p>
        </p:txBody>
      </p:sp>
      <p:sp>
        <p:nvSpPr>
          <p:cNvPr id="4" name="TextBox 8"/>
          <p:cNvSpPr txBox="1">
            <a:spLocks noChangeArrowheads="1"/>
          </p:cNvSpPr>
          <p:nvPr/>
        </p:nvSpPr>
        <p:spPr bwMode="auto">
          <a:xfrm>
            <a:off x="5105400" y="6553200"/>
            <a:ext cx="4038600" cy="307777"/>
          </a:xfrm>
          <a:prstGeom prst="rect">
            <a:avLst/>
          </a:prstGeom>
          <a:solidFill>
            <a:srgbClr val="000000"/>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defRPr/>
            </a:pPr>
            <a:r>
              <a:rPr lang="en-US" sz="1400" i="1" kern="0" dirty="0">
                <a:solidFill>
                  <a:srgbClr val="FFFFFF"/>
                </a:solidFill>
                <a:latin typeface="Geneva" charset="0"/>
                <a:ea typeface="Arial" charset="0"/>
              </a:rPr>
              <a:t>Bible Knowledge Commentary</a:t>
            </a:r>
            <a:r>
              <a:rPr lang="en-US" sz="1400" kern="0" dirty="0">
                <a:solidFill>
                  <a:srgbClr val="FFFFFF"/>
                </a:solidFill>
                <a:latin typeface="Geneva" charset="0"/>
                <a:ea typeface="Arial" charset="0"/>
              </a:rPr>
              <a:t>, 1:1549</a:t>
            </a:r>
          </a:p>
        </p:txBody>
      </p:sp>
    </p:spTree>
    <p:extLst>
      <p:ext uri="{BB962C8B-B14F-4D97-AF65-F5344CB8AC3E}">
        <p14:creationId xmlns:p14="http://schemas.microsoft.com/office/powerpoint/2010/main" val="3308009545"/>
      </p:ext>
    </p:extLst>
  </p:cSld>
  <p:clrMapOvr>
    <a:overrideClrMapping bg1="lt1" tx1="dk1" bg2="lt2" tx2="dk2" accent1="accent1" accent2="accent2" accent3="accent3" accent4="accent4" accent5="accent5" accent6="accent6" hlink="hlink" folHlink="folHlink"/>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42339" name="Rectangle 3"/>
          <p:cNvSpPr>
            <a:spLocks noGrp="1" noChangeArrowheads="1"/>
          </p:cNvSpPr>
          <p:nvPr>
            <p:ph type="title"/>
          </p:nvPr>
        </p:nvSpPr>
        <p:spPr>
          <a:xfrm>
            <a:off x="0" y="6858000"/>
            <a:ext cx="9144000" cy="908720"/>
          </a:xfrm>
          <a:effectLst>
            <a:outerShdw blurRad="63500" dist="38099" dir="2700000" algn="ctr" rotWithShape="0">
              <a:schemeClr val="bg2">
                <a:alpha val="74998"/>
              </a:schemeClr>
            </a:outerShdw>
          </a:effectLst>
        </p:spPr>
        <p:txBody>
          <a:bodyPr/>
          <a:lstStyle/>
          <a:p>
            <a:pPr eaLnBrk="1" hangingPunct="1">
              <a:defRPr/>
            </a:pPr>
            <a:r>
              <a:rPr lang="en-US" sz="4800">
                <a:effectLst>
                  <a:outerShdw blurRad="38100" dist="38100" dir="2700000" algn="tl">
                    <a:srgbClr val="000000"/>
                  </a:outerShdw>
                </a:effectLst>
                <a:latin typeface="Arial" charset="0"/>
                <a:ea typeface="ＭＳ Ｐゴシック" charset="0"/>
                <a:cs typeface="Times New Roman" charset="0"/>
              </a:rPr>
              <a:t>5:5-8 Woman in Basket</a:t>
            </a:r>
          </a:p>
        </p:txBody>
      </p:sp>
      <p:sp>
        <p:nvSpPr>
          <p:cNvPr id="5" name="Rectangle 2"/>
          <p:cNvSpPr txBox="1">
            <a:spLocks noChangeArrowheads="1"/>
          </p:cNvSpPr>
          <p:nvPr/>
        </p:nvSpPr>
        <p:spPr bwMode="auto">
          <a:xfrm>
            <a:off x="0" y="29469"/>
            <a:ext cx="4499992" cy="671189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那与我说话的天使又出来对我说：“你要举目观看，看看这出来的是甚么？”</a:t>
            </a:r>
          </a:p>
          <a:p>
            <a:pPr>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US" altLang="zh-CN" sz="2800" b="1" kern="0" baseline="30000" dirty="0">
                <a:solidFill>
                  <a:srgbClr val="FFFFFF"/>
                </a:solidFill>
                <a:effectLst>
                  <a:glow rad="127000">
                    <a:srgbClr val="000000"/>
                  </a:glow>
                </a:effectLst>
                <a:latin typeface="Arial" charset="0"/>
                <a:ea typeface="ＭＳ Ｐゴシック" charset="0"/>
                <a:cs typeface="ＭＳ Ｐゴシック" charset="0"/>
              </a:rPr>
              <a:t>6</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 </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我说：“这是甚么？”他回答：“这出来的是个量器。”他又说：“这是他们在全地上的罪孽（“罪孽”有抄本作“样子”）。”</a:t>
            </a:r>
          </a:p>
          <a:p>
            <a:pPr>
              <a:defRPr/>
            </a:pPr>
            <a:endParaRPr lang="zh-CN" altLang="en-US" sz="2800" b="1" kern="0" dirty="0">
              <a:solidFill>
                <a:srgbClr val="FFFFFF"/>
              </a:solidFill>
              <a:effectLst>
                <a:glow rad="127000">
                  <a:srgbClr val="000000"/>
                </a:glow>
              </a:effectLst>
              <a:latin typeface="Arial" charset="0"/>
              <a:ea typeface="ＭＳ Ｐゴシック" charset="0"/>
              <a:cs typeface="ＭＳ Ｐゴシック" charset="0"/>
            </a:endParaRPr>
          </a:p>
          <a:p>
            <a:pPr>
              <a:defRPr/>
            </a:pPr>
            <a:r>
              <a:rPr lang="en-US" altLang="zh-CN" sz="2800" b="1" kern="0" baseline="30000" dirty="0">
                <a:solidFill>
                  <a:srgbClr val="FFFFFF"/>
                </a:solidFill>
                <a:effectLst>
                  <a:glow rad="127000">
                    <a:srgbClr val="000000"/>
                  </a:glow>
                </a:effectLst>
                <a:latin typeface="Arial" charset="0"/>
                <a:ea typeface="ＭＳ Ｐゴシック" charset="0"/>
                <a:cs typeface="ＭＳ Ｐゴシック" charset="0"/>
              </a:rPr>
              <a:t>7</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 </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看哪！量器的圆形铅盖被揭开，有一个妇人坐在量器里面。</a:t>
            </a:r>
            <a:r>
              <a:rPr lang="ru-RU" sz="2800" b="1" kern="0" dirty="0">
                <a:solidFill>
                  <a:srgbClr val="FFFFFF"/>
                </a:solidFill>
                <a:effectLst>
                  <a:glow rad="127000">
                    <a:srgbClr val="000000"/>
                  </a:glow>
                </a:effectLst>
                <a:latin typeface="Arial" charset="0"/>
                <a:ea typeface="ＭＳ Ｐゴシック" charset="0"/>
                <a:cs typeface="ＭＳ Ｐゴシック" charset="0"/>
              </a:rPr>
              <a:t>“</a:t>
            </a:r>
            <a:r>
              <a:rPr lang="en-US" sz="2800" b="1" kern="0" dirty="0">
                <a:solidFill>
                  <a:srgbClr val="FFFFFF"/>
                </a:solidFill>
                <a:effectLst>
                  <a:glow rad="127000">
                    <a:srgbClr val="000000"/>
                  </a:glow>
                </a:effectLst>
                <a:latin typeface="Arial" charset="0"/>
                <a:ea typeface="ＭＳ Ｐゴシック" charset="0"/>
                <a:cs typeface="ＭＳ Ｐゴシック" charset="0"/>
              </a:rPr>
              <a:t> </a:t>
            </a:r>
            <a:br>
              <a:rPr lang="en-US" sz="2800" b="1" kern="0" dirty="0">
                <a:solidFill>
                  <a:srgbClr val="FFFFFF"/>
                </a:solidFill>
                <a:effectLst>
                  <a:glow rad="127000">
                    <a:srgbClr val="000000"/>
                  </a:glow>
                </a:effectLst>
                <a:latin typeface="Arial" charset="0"/>
                <a:ea typeface="ＭＳ Ｐゴシック" charset="0"/>
                <a:cs typeface="ＭＳ Ｐゴシック" charset="0"/>
              </a:rPr>
            </a:br>
            <a:r>
              <a:rPr lang="en-US" sz="2800" b="1" kern="0" dirty="0">
                <a:solidFill>
                  <a:srgbClr val="FFFFFF"/>
                </a:solidFill>
                <a:effectLst>
                  <a:glow rad="127000">
                    <a:srgbClr val="000000"/>
                  </a:glow>
                </a:effectLst>
                <a:latin typeface="Arial" charset="0"/>
                <a:ea typeface="ＭＳ Ｐゴシック" charset="0"/>
                <a:cs typeface="ＭＳ Ｐゴシック" charset="0"/>
              </a:rPr>
              <a:t>(</a:t>
            </a:r>
            <a:r>
              <a:rPr lang="zh-CN" altLang="en-US" sz="2800" b="1" kern="0" dirty="0">
                <a:solidFill>
                  <a:srgbClr val="FFFFFF"/>
                </a:solidFill>
                <a:effectLst>
                  <a:glow rad="127000">
                    <a:srgbClr val="000000"/>
                  </a:glow>
                </a:effectLst>
                <a:latin typeface="Arial" charset="0"/>
                <a:ea typeface="ＭＳ Ｐゴシック" charset="0"/>
                <a:cs typeface="ＭＳ Ｐゴシック" charset="0"/>
              </a:rPr>
              <a:t>亚 </a:t>
            </a:r>
            <a:r>
              <a:rPr lang="en-US" sz="2800" b="1" kern="0" dirty="0">
                <a:solidFill>
                  <a:srgbClr val="FFFFFF"/>
                </a:solidFill>
                <a:effectLst>
                  <a:glow rad="127000">
                    <a:srgbClr val="000000"/>
                  </a:glow>
                </a:effectLst>
                <a:latin typeface="Arial" charset="0"/>
                <a:ea typeface="ＭＳ Ｐゴシック" charset="0"/>
                <a:cs typeface="ＭＳ Ｐゴシック" charset="0"/>
              </a:rPr>
              <a:t>5:5-7 </a:t>
            </a:r>
            <a:r>
              <a:rPr lang="en-US" altLang="zh-CN" sz="2800" b="1" kern="0" dirty="0">
                <a:solidFill>
                  <a:srgbClr val="FFFFFF"/>
                </a:solidFill>
                <a:effectLst>
                  <a:glow rad="127000">
                    <a:srgbClr val="000000"/>
                  </a:glow>
                </a:effectLst>
                <a:latin typeface="Arial" charset="0"/>
                <a:ea typeface="ＭＳ Ｐゴシック" charset="0"/>
                <a:cs typeface="ＭＳ Ｐゴシック" charset="0"/>
              </a:rPr>
              <a:t>CNV</a:t>
            </a:r>
            <a:r>
              <a:rPr lang="en-US" sz="2800" b="1" kern="0"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59024337"/>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_rels/them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_rels/theme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
      </a:majorFont>
      <a:minorFont>
        <a:latin typeface="Trebuchet M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8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9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3.xml><?xml version="1.0" encoding="utf-8"?>
<a:theme xmlns:a="http://schemas.openxmlformats.org/drawingml/2006/main" name="5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6.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0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
      </a:majorFont>
      <a:minorFont>
        <a:latin typeface="Trebuchet M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2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6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Beam</Template>
  <TotalTime>3131</TotalTime>
  <Words>9825</Words>
  <Application>Microsoft Macintosh PowerPoint</Application>
  <PresentationFormat>On-screen Show (4:3)</PresentationFormat>
  <Paragraphs>1530</Paragraphs>
  <Slides>212</Slides>
  <Notes>134</Notes>
  <HiddenSlides>26</HiddenSlides>
  <MMClips>0</MMClips>
  <ScaleCrop>false</ScaleCrop>
  <HeadingPairs>
    <vt:vector size="6" baseType="variant">
      <vt:variant>
        <vt:lpstr>Fonts Used</vt:lpstr>
      </vt:variant>
      <vt:variant>
        <vt:i4>23</vt:i4>
      </vt:variant>
      <vt:variant>
        <vt:lpstr>Theme</vt:lpstr>
      </vt:variant>
      <vt:variant>
        <vt:i4>65</vt:i4>
      </vt:variant>
      <vt:variant>
        <vt:lpstr>Slide Titles</vt:lpstr>
      </vt:variant>
      <vt:variant>
        <vt:i4>212</vt:i4>
      </vt:variant>
    </vt:vector>
  </HeadingPairs>
  <TitlesOfParts>
    <vt:vector size="300" baseType="lpstr">
      <vt:lpstr>Arail</vt:lpstr>
      <vt:lpstr>MS PGothic</vt:lpstr>
      <vt:lpstr>Osaka</vt:lpstr>
      <vt:lpstr>SimSun</vt:lpstr>
      <vt:lpstr>楷体</vt:lpstr>
      <vt:lpstr>American Typewriter</vt:lpstr>
      <vt:lpstr>Arial</vt:lpstr>
      <vt:lpstr>Book Antiqua</vt:lpstr>
      <vt:lpstr>Bwhebb</vt:lpstr>
      <vt:lpstr>Calibri</vt:lpstr>
      <vt:lpstr>Comic Sans MS</vt:lpstr>
      <vt:lpstr>Garamond</vt:lpstr>
      <vt:lpstr>Geneva</vt:lpstr>
      <vt:lpstr>Helv</vt:lpstr>
      <vt:lpstr>Helvetica</vt:lpstr>
      <vt:lpstr>Monotype Sorts</vt:lpstr>
      <vt:lpstr>Tahoma</vt:lpstr>
      <vt:lpstr>Times</vt:lpstr>
      <vt:lpstr>Times New Roman</vt:lpstr>
      <vt:lpstr>Trebuchet MS</vt:lpstr>
      <vt:lpstr>Tw Cen MT</vt:lpstr>
      <vt:lpstr>Wingdings</vt:lpstr>
      <vt:lpstr>Wingdings 2</vt:lpstr>
      <vt:lpstr>Mountain</vt:lpstr>
      <vt:lpstr>Crumple</vt:lpstr>
      <vt:lpstr>Soaring</vt:lpstr>
      <vt:lpstr>Textured</vt:lpstr>
      <vt:lpstr>25_Default Design</vt:lpstr>
      <vt:lpstr>1_Mountain</vt:lpstr>
      <vt:lpstr>2_Mountain</vt:lpstr>
      <vt:lpstr>10_Office Theme</vt:lpstr>
      <vt:lpstr>5_Office Theme</vt:lpstr>
      <vt:lpstr>2_Stream</vt:lpstr>
      <vt:lpstr>21_Blank Presentation</vt:lpstr>
      <vt:lpstr>Default Design</vt:lpstr>
      <vt:lpstr>4_Mountain</vt:lpstr>
      <vt:lpstr>6_Mountain</vt:lpstr>
      <vt:lpstr>Gleam</vt:lpstr>
      <vt:lpstr>9_Office Theme</vt:lpstr>
      <vt:lpstr>23_Office Theme</vt:lpstr>
      <vt:lpstr>7_Mountain</vt:lpstr>
      <vt:lpstr>Bar Code</vt:lpstr>
      <vt:lpstr>1_Stream</vt:lpstr>
      <vt:lpstr>1_Fireball</vt:lpstr>
      <vt:lpstr>22_Blank Presentation</vt:lpstr>
      <vt:lpstr>49_Blank Presentation</vt:lpstr>
      <vt:lpstr>1_Office Theme</vt:lpstr>
      <vt:lpstr>1_untitled 1</vt:lpstr>
      <vt:lpstr>Median</vt:lpstr>
      <vt:lpstr>Blank Presentation</vt:lpstr>
      <vt:lpstr>11_Office Theme</vt:lpstr>
      <vt:lpstr>8_Mountain</vt:lpstr>
      <vt:lpstr>1_Blank Presentation</vt:lpstr>
      <vt:lpstr>2_Blank Presentation</vt:lpstr>
      <vt:lpstr>3_Blank Presentation</vt:lpstr>
      <vt:lpstr>4_Blank Presentation</vt:lpstr>
      <vt:lpstr>9_Mountain</vt:lpstr>
      <vt:lpstr>5_Blank Presentation</vt:lpstr>
      <vt:lpstr>6_Blank Presentation</vt:lpstr>
      <vt:lpstr>7_Blank Presentation</vt:lpstr>
      <vt:lpstr>8_Blank Presentation</vt:lpstr>
      <vt:lpstr>9_Blank Presentation</vt:lpstr>
      <vt:lpstr>10_Blank Presentation</vt:lpstr>
      <vt:lpstr>11_Blank Presentation</vt:lpstr>
      <vt:lpstr>1_Default Design</vt:lpstr>
      <vt:lpstr>12_Blank Presentation</vt:lpstr>
      <vt:lpstr>13_Blank Presentation</vt:lpstr>
      <vt:lpstr>1_blstripc.ppt - Blue Stripes</vt:lpstr>
      <vt:lpstr>24_Office Theme</vt:lpstr>
      <vt:lpstr>22_Default Design</vt:lpstr>
      <vt:lpstr>5_Orbit</vt:lpstr>
      <vt:lpstr>3_Textured</vt:lpstr>
      <vt:lpstr>4_Textured</vt:lpstr>
      <vt:lpstr>50_Blank Presentation</vt:lpstr>
      <vt:lpstr>2_Office Theme</vt:lpstr>
      <vt:lpstr>5_Mountain</vt:lpstr>
      <vt:lpstr>2_Default Design</vt:lpstr>
      <vt:lpstr>1_Median</vt:lpstr>
      <vt:lpstr>12_Office Theme</vt:lpstr>
      <vt:lpstr>3_Mountain</vt:lpstr>
      <vt:lpstr>10_Mountain</vt:lpstr>
      <vt:lpstr>3_Office Theme</vt:lpstr>
      <vt:lpstr>14_Blank Presentation</vt:lpstr>
      <vt:lpstr>3_Default Design</vt:lpstr>
      <vt:lpstr>2_Crumple</vt:lpstr>
      <vt:lpstr>51_Blank Presentation</vt:lpstr>
      <vt:lpstr>52_Blank Presentation</vt:lpstr>
      <vt:lpstr>61_Blank Presentation</vt:lpstr>
      <vt:lpstr>撒迦利亚书</vt:lpstr>
      <vt:lpstr>关键字</vt:lpstr>
      <vt:lpstr>主题</vt:lpstr>
      <vt:lpstr>关键节</vt:lpstr>
      <vt:lpstr>撒迦利亚书 国度命题</vt:lpstr>
      <vt:lpstr>撒迦利亚 信息声明</vt:lpstr>
      <vt:lpstr>圣约</vt:lpstr>
      <vt:lpstr>救赎</vt:lpstr>
      <vt:lpstr>弥赛亚</vt:lpstr>
      <vt:lpstr>书图</vt:lpstr>
      <vt:lpstr>Barry Huddleston, The Acrostic Summarized Bible (Grand Rapids: Baker, 1992)</vt:lpstr>
      <vt:lpstr>作个受上帝鼓励的人</vt:lpstr>
      <vt:lpstr>灰心丧气</vt:lpstr>
      <vt:lpstr>服侍中的灰心是真实的.</vt:lpstr>
      <vt:lpstr>在你服侍基督中如何被鼓励?</vt:lpstr>
      <vt:lpstr>中心思想</vt:lpstr>
      <vt:lpstr>I. 看到自己特权的地位.</vt:lpstr>
      <vt:lpstr>II. 看到自己荣耀的未来.</vt:lpstr>
      <vt:lpstr>思考问题</vt:lpstr>
      <vt:lpstr>Black</vt:lpstr>
      <vt:lpstr>时间线</vt:lpstr>
      <vt:lpstr>结构</vt:lpstr>
      <vt:lpstr>风格</vt:lpstr>
      <vt:lpstr>撒迦利亚</vt:lpstr>
      <vt:lpstr>Visionary Literature</vt:lpstr>
      <vt:lpstr>Visionary Literature</vt:lpstr>
      <vt:lpstr>Visionary Literature</vt:lpstr>
      <vt:lpstr>Visionary Literature</vt:lpstr>
      <vt:lpstr>作个受上帝鼓励的人</vt:lpstr>
      <vt:lpstr>灰心丧气</vt:lpstr>
      <vt:lpstr>We all need encouragement</vt:lpstr>
      <vt:lpstr>灰心丧气</vt:lpstr>
      <vt:lpstr>灰心丧气</vt:lpstr>
      <vt:lpstr>Discouragement especially happens with work.</vt:lpstr>
      <vt:lpstr>服侍中的灰心是真实的.</vt:lpstr>
      <vt:lpstr>http://www.lawrencewilson.com/stop-saying-1700-pastors-leave-the-ministry-every-month/</vt:lpstr>
      <vt:lpstr>http://www.christianitytoday.com/edstetzer/2015/october/that-stat-that-says-pastors-are-all-miserable-and-want-to-q.html</vt:lpstr>
      <vt:lpstr>http://lifewayresearch.com/2015/09/01/despite-stresses-few-pastors-give-up-on-ministry/</vt:lpstr>
      <vt:lpstr>http://lifewayresearch.com/2015/09/01/despite-stresses-few-pastors-give-up-on-ministry/</vt:lpstr>
      <vt:lpstr>http://lifewayresearch.com/2015/09/01/despite-stresses-few-pastors-give-up-on-ministry/</vt:lpstr>
      <vt:lpstr>在你服侍基督中如何被鼓励?</vt:lpstr>
      <vt:lpstr>Background:  Judah hanging on a limb</vt:lpstr>
      <vt:lpstr>Minor Prophets | Major Message</vt:lpstr>
      <vt:lpstr>Be...</vt:lpstr>
      <vt:lpstr>Be Encouraged</vt:lpstr>
      <vt:lpstr>The Postexilic Era</vt:lpstr>
      <vt:lpstr>撒迦利亚书中日期 </vt:lpstr>
      <vt:lpstr>书图</vt:lpstr>
      <vt:lpstr>Slides on  撒迦利亚 1</vt:lpstr>
      <vt:lpstr>“大利乌王第二年八月，耶和华的话临到易多的孙子、比利家的儿子撒迦利亚先知” (亚 1:1 CNV).</vt:lpstr>
      <vt:lpstr>意思</vt:lpstr>
      <vt:lpstr>“耶和华曾对你们的列祖大发烈怒， 3 所以，你要对众民说：‘万军之耶和华这样说：你们要转向我，我就必转向你们。 ”  (亚 1:2-3 CNV).</vt:lpstr>
      <vt:lpstr>“不要效法你们的列祖那样，从前的先知呼唤他们：万军之耶和华这样说，你们要回转，离开你们的恶道和恶行。他们却不听从，也不理会我‘”  (亚1:4 CNV).</vt:lpstr>
      <vt:lpstr>"你们的列祖在哪里呢？ 那些先知能永远活着吗？  6然而我吩咐我的仆人众先知的话与条例，不是已报应在你们的列祖身上吗？"  (亚 1:5-6a CNY).</vt:lpstr>
      <vt:lpstr>"所以他们就回转，说：万军之耶和华定意按着我们所作所行的对付我们，他已经这样行了。’"  (亚 1:6b CNY).</vt:lpstr>
      <vt:lpstr>在你服侍基督中如何被鼓励?</vt:lpstr>
      <vt:lpstr>Always there.</vt:lpstr>
      <vt:lpstr>I. 看到自己特权的地位.</vt:lpstr>
      <vt:lpstr>Even today Jews pray every day for the temple rebuilding</vt:lpstr>
      <vt:lpstr>书图</vt:lpstr>
      <vt:lpstr>预象1:一人骑着红马，站在洼地番石榴树中间  (亚 1:7-17)</vt:lpstr>
      <vt:lpstr>"那站在番石榴树中间的人回答：“这些就是耶和华所差遣在遍地巡逻的" (1:10 CNY).</vt:lpstr>
      <vt:lpstr>"那与我说话的天使对我说：“你要宣告：‘万军之耶和华这样说：我为耶路撒冷和锡安心里充满嫉恨。 15 我向那些安逸的列国大大恼怒，因为我只是稍微恼怒我的子民，他们却加深他们的祸害。" (1:14-15 CNY).</vt:lpstr>
      <vt:lpstr>预象1:一人骑着红马，站在洼地番石榴树中间  (亚 1:7-17)</vt:lpstr>
      <vt:lpstr>撒迦利亚1:8在启示录 6:1-4里延伸</vt:lpstr>
      <vt:lpstr>1:16 “我的殿必重建在其中!”</vt:lpstr>
      <vt:lpstr>八个夜间预象</vt:lpstr>
      <vt:lpstr>预象 2:四角及四个匠人  (亚 1:18-21)</vt:lpstr>
      <vt:lpstr>预象 2:四角及四个匠人  (亚 1:18-21)</vt:lpstr>
      <vt:lpstr>“耶和华又使我看见四个匠人。 21 于是我说： “这些人来作甚么？”那天使回答：“他们就是把犹大赶散的 角，以致没有一人可以抬起头来；但这些匠人要来惊吓列国，打掉他们的角；这些列国就是曾经举起他们的角攻击犹大 地，把犹大地的人赶散的。”  (亚 1:20-21 CNV).</vt:lpstr>
      <vt:lpstr>Slides on  撒迦利亚 2</vt:lpstr>
      <vt:lpstr>Vision 3: Surveyor with a Measuring Line (亚 2)</vt:lpstr>
      <vt:lpstr>2:1-4 量度的竿</vt:lpstr>
      <vt:lpstr>现今耶路撒冷人口</vt:lpstr>
      <vt:lpstr>耶路撒冷 (2002)</vt:lpstr>
      <vt:lpstr>今天的旧城市</vt:lpstr>
      <vt:lpstr>现代耶路撒冷：“耶路撒冷必有人居住，像没有城墙规限的田野”（亚2:4）</vt:lpstr>
      <vt:lpstr>撒迦利亚书 2:5 四围的火城</vt:lpstr>
      <vt:lpstr>Slides on  撒迦利亚 3</vt:lpstr>
      <vt:lpstr>预象 4:洁净和冠冕戴在大祭司约书亚的头上 (亚 3)</vt:lpstr>
      <vt:lpstr>"耶和华又使我看见大祭司约书亚站在耶和华的使者面前，撒但也站在约书亚右边控告他。  2 耶和华对撒但说：“撒但哪！ 耶和华斥责你，那拣选了耶路撒冷的耶和华斥责你。这个人不是从火中抽出来的一根柴吗？"  (亚 3:1-2 CNY).</vt:lpstr>
      <vt:lpstr>"那时，约书亚穿着污秽的衣服，站在使者的面前。  4使者吩咐那些侍立在他面前的说：“你们要脱去他污秽的衣服。” 又对约书亚说： “看哪！ 我已经除去了你的罪孽， 要给你穿上华美的礼服。"  (亚 3:3-4 CNY).</vt:lpstr>
      <vt:lpstr>我说：“你们要把洁净的冠冕戴在他的头上。” 他们就把洁净的冠冕戴在他的头上，又给他穿上华美的衣服。那时，耶和华的使者正在旁边站着。  (亚 3:5 CNY).</vt:lpstr>
      <vt:lpstr>预象 4:洁净和冠冕戴在大祭司约书亚的头上 (亚 3)</vt:lpstr>
      <vt:lpstr>Slides on  撒迦利亚 4</vt:lpstr>
      <vt:lpstr>The Lamp &amp; Olive Trees (亚. 4:1-14)</vt:lpstr>
      <vt:lpstr>我回答： "我看见一个金灯台，整个是金的，顶上有一个盆子，并有七盏灯；顶上的灯有七个灯嘴" (亚 4:2b CNY).</vt:lpstr>
      <vt:lpstr>预象 5: 纯金的灯台和两根橄榄枝 (亚 4)</vt:lpstr>
      <vt:lpstr>两个橄榄树（启11:4）</vt:lpstr>
      <vt:lpstr>灯和橄榄树 (撒迦利亚书 4:1-14)</vt:lpstr>
      <vt:lpstr>Slides on  撒迦利亚 5</vt:lpstr>
      <vt:lpstr>预象 6:飞行的书卷 (亚 5:1-4)</vt:lpstr>
      <vt:lpstr>5:1-4 飞行的书卷</vt:lpstr>
      <vt:lpstr>“我又举目观看，看见有一卷飞行的书卷。  2 他问我：“你看见甚么？”我回答：“我看见一卷飞行的书卷，长十公尺，宽五公尺。”  (亚 5:1-2 CNV).</vt:lpstr>
      <vt:lpstr>“他对我说：“这是向全地发出的咒诅：凡偷盗的必照着书卷这面所写的被清除；凡起假誓的必照着那面所记的被清除。” (亚5:3 CNV).</vt:lpstr>
      <vt:lpstr>“万军之耶和华说：‘我要使这书卷出去，进入盗贼的家和指着我的名起假誓之人的家，这书卷必留在他的家中，要把他家里的木料和石头都毁灭”  (亚5:4 CNV).</vt:lpstr>
      <vt:lpstr>Baskets were very familiar to 撒迦利亚</vt:lpstr>
      <vt:lpstr>预象 7:量器中的妇人 (亚 5:5-11)</vt:lpstr>
      <vt:lpstr>5:5-8 Woman in Basket</vt:lpstr>
      <vt:lpstr>“天使说：“这是罪恶。”然后他把那妇人掷回量器中，又把那铅盖丢在量器的口上。”  (亚 5:8 CNV).</vt:lpstr>
      <vt:lpstr>“天使说：“这是罪恶。”然后他把那妇人掷回量器中，又把那铅盖丢在量器的口上。”  (亚 5:8 CNV).</vt:lpstr>
      <vt:lpstr>5:5-11 坐在量器中的妇人</vt:lpstr>
      <vt:lpstr>5:5-8 Woman in Basket</vt:lpstr>
      <vt:lpstr>Wickedness sometimes appears in the imagery of women.</vt:lpstr>
      <vt:lpstr>Slides on  撒迦利亚 6</vt:lpstr>
      <vt:lpstr>预象 8:四辆车 (亚 6:1-8)</vt:lpstr>
      <vt:lpstr>6:1-8 车套</vt:lpstr>
      <vt:lpstr>预象 8:四辆车 (亚 6:1-8)</vt:lpstr>
      <vt:lpstr>PowerPoint Presentation</vt:lpstr>
      <vt:lpstr>你在基督里的身份</vt:lpstr>
      <vt:lpstr>Your Identity in Christ</vt:lpstr>
      <vt:lpstr>我们在基督里的身份</vt:lpstr>
      <vt:lpstr>我们在基督里的身份</vt:lpstr>
      <vt:lpstr>PowerPoint Presentation</vt:lpstr>
      <vt:lpstr>我们在基督里的身份</vt:lpstr>
      <vt:lpstr>你在基督里的身份</vt:lpstr>
      <vt:lpstr>Latest Stats</vt:lpstr>
      <vt:lpstr>New Service Time!  Starting Sunday, 13 August</vt:lpstr>
      <vt:lpstr>在你服侍基督中如何被鼓励?</vt:lpstr>
      <vt:lpstr>I. 看到自己特权的地位.</vt:lpstr>
      <vt:lpstr>II. 看到自己荣耀的未来.</vt:lpstr>
      <vt:lpstr>Slides on  撒迦利亚 7</vt:lpstr>
      <vt:lpstr>The Postexilic Era</vt:lpstr>
      <vt:lpstr>那时，伯特利人差派了沙利色、利坚米勒和他的随从，去恳求耶和华施恩。  3他们询问万军之耶和华殿里的众祭司，以及众先知说：“我们还要在五月哭泣和禁食，像我们这许多年来所行的吗？”  (亚 7:2-3 CNY).</vt:lpstr>
      <vt:lpstr>"万军之耶和华的话临到我，说： 5 ‘你要告诉这地的人民和祭司说： "这七十年来，你们在五月和七月禁食哀哭，岂是真的为我禁食呢？ 6 你们吃，你们喝，岂不是为你们自己吃，为你们自己喝吗?"'"  (亚 7:4-6 CNY).</vt:lpstr>
      <vt:lpstr>书图</vt:lpstr>
      <vt:lpstr>7:1-8:23 撒迦利亚书中的禁食</vt:lpstr>
      <vt:lpstr>Slides on  撒迦利亚 8</vt:lpstr>
      <vt:lpstr>“万军之耶和华的话临到我说： 2 “万军之耶和华这样说：‘我十分热爱锡安；我为锡安大发烈怒。”  (亚 8:1-2 CNV).</vt:lpstr>
      <vt:lpstr>关键节</vt:lpstr>
      <vt:lpstr>寻找犹太人</vt:lpstr>
      <vt:lpstr>“以色列全家都要得救”（罗11：25-27）</vt:lpstr>
      <vt:lpstr>亚-a-Cry-Ah</vt:lpstr>
      <vt:lpstr>8:14-17</vt:lpstr>
      <vt:lpstr>Slides on  撒迦利亚 9</vt:lpstr>
      <vt:lpstr>关键字</vt:lpstr>
      <vt:lpstr>撒迦利亚书 国度命题</vt:lpstr>
      <vt:lpstr>Barry Huddleston, The Acrostic Summarized Bible (Grand Rapids: Baker, 1992)</vt:lpstr>
      <vt:lpstr>审判</vt:lpstr>
      <vt:lpstr>书图</vt:lpstr>
      <vt:lpstr>骑驴进耶路撒冷</vt:lpstr>
      <vt:lpstr>Slides on  撒迦利亚 10</vt:lpstr>
      <vt:lpstr>“在春雨的季节， 你们要向耶和华求雨。 耶和华闪发雷电， 给人降雨，使各人的田地生长蔬菜。 2 因为偶像所说的是空言， 占卜者所见的是虚谎， 他们所说的是假梦， 只给人空洞的安慰。 因此，众人都如羊没有牧人， 流离困苦。”  (亚10:1-2 CNV).</vt:lpstr>
      <vt:lpstr>Slides on  撒迦利亚 11</vt:lpstr>
      <vt:lpstr>审判</vt:lpstr>
      <vt:lpstr>Slides on  撒迦利亚 12</vt:lpstr>
      <vt:lpstr>以下是耶和华的默示，这是耶和华论到以色列的话 （是耶和华的宣告，他铺张诸天，奠定大地的根基，造成人里面的灵） ：  2   “看哪！ 我要使耶路撒冷成为令周围万族喝醉的杯；耶路撒冷被围困的时候，犹大也必受到攻击.”  (亚 12:1-2 CNY).</vt:lpstr>
      <vt:lpstr>"到那日，我要使耶路撒冷对万族来说像一块沉重的石头，举起它的必受重伤；地上的列国必聚集起来攻击耶路撒冷"  (亚 12:3 CNY).</vt:lpstr>
      <vt:lpstr>"到那日（这是耶和华的宣告），我要击打所有的马匹，使牠们惊恐，击打骑马的人，使他们疯狂；我必开眼看顾犹大家，我要击打万族所有的马匹， 使牠们瞎眼。  5那时，犹大的族长必心里说：‘耶路撒冷的居民，靠万军之耶和华他们的 神得着力量’”  (亚 12:4-5 CNY).</vt:lpstr>
      <vt:lpstr>"到那日，我必使犹大的族长好像木柴中的火盆， 又好像禾捆中的火把；他们必向左右吞灭周围的万族，但耶路撒冷的人必仍在城中原处安居"  (亚 12:6 CNY).</vt:lpstr>
      <vt:lpstr>"耶和华必先拯救犹大的帐棚，免得大卫家的荣耀和耶路撒冷居民的荣耀胜过犹大。  8到那日，耶和华必保护耶路撒冷的居民；他们中间最软弱的，到那日必好像大卫，大卫家必好像 神，好像行在他们前面的耶和华使者。  9 到那日，我必歼灭所有前来攻打耶路撒冷的列国"  (亚 12:7-9 CNY).</vt:lpstr>
      <vt:lpstr>书图</vt:lpstr>
      <vt:lpstr>以色列的悔改</vt:lpstr>
      <vt:lpstr>大灾难的结果</vt:lpstr>
      <vt:lpstr>"看哪， 他驾着云降临， 每一个人都要看见他，   连那些刺过他的人也要看见他，   地上的万族都要因他哀号。   这是必定的， 阿们。"</vt:lpstr>
      <vt:lpstr>无千禧年论</vt:lpstr>
      <vt:lpstr>千禧年前论</vt:lpstr>
      <vt:lpstr>时代论时间表</vt:lpstr>
      <vt:lpstr>Slides on  撒迦利亚 13</vt:lpstr>
      <vt:lpstr>"到那日，必有一个泉源， 为大卫家和耶路撒冷的居民开放， 洗除他们的罪恶和不洁" (亚 13:1 CNY).</vt:lpstr>
      <vt:lpstr>"到那日（这是万军之耶和华的宣告），我必从这地除掉偶像的名号，它们不再被人记念；我也必从这地除去假先知和污秽的灵'" (亚 13:2 CNY).</vt:lpstr>
      <vt:lpstr>“刀剑哪，醒来吧！攻击我的牧人，我的同伴， （这是万军之耶和华的宣告。） 要击打牧人，羊群就分散； 我也要转过手来，攻击小羊。 8 全地的人必有三分之二被除灭， 只有三分之一存留下来。 （这是耶和华的宣告。）”  (亚 13:7-8 CNV).</vt:lpstr>
      <vt:lpstr>“我必使这三分之一经火试炼。 我要炼净他们，像炼净银子一样； 我要试炼他们，像试炼金子一样。 他们必呼求我的名，我必应允他们。 我要说：‘他们是我的子民。’ 他们也要说：‘耶和华是我们的　神。”  (亚 13:9 CNV).</vt:lpstr>
      <vt:lpstr>Slides on  撒迦利亚 14</vt:lpstr>
      <vt:lpstr>耶路撒冷 人口(2002)</vt:lpstr>
      <vt:lpstr>掠夺</vt:lpstr>
      <vt:lpstr>The Attack</vt:lpstr>
      <vt:lpstr>末世事件时序</vt:lpstr>
      <vt:lpstr>基督再来</vt:lpstr>
      <vt:lpstr>亚14:4</vt:lpstr>
      <vt:lpstr>圣灵离开又返回</vt:lpstr>
      <vt:lpstr>第二再来</vt:lpstr>
      <vt:lpstr>第二次再来</vt:lpstr>
      <vt:lpstr>第二次再来</vt:lpstr>
      <vt:lpstr>第二次再来</vt:lpstr>
      <vt:lpstr>活水!</vt:lpstr>
      <vt:lpstr>第二次再来</vt:lpstr>
      <vt:lpstr>耶路撒冷重新住人</vt:lpstr>
      <vt:lpstr>The Plain &amp; Holy Portion in Cubits (亚. 14:10)</vt:lpstr>
      <vt:lpstr>The Plain &amp; Holy Portion in Reeds (亚. 14:10)</vt:lpstr>
      <vt:lpstr>The Second Coming</vt:lpstr>
      <vt:lpstr>The Second Coming</vt:lpstr>
      <vt:lpstr>The Second Coming</vt:lpstr>
      <vt:lpstr>末世事件时序</vt:lpstr>
      <vt:lpstr>千禧年的敬拜</vt:lpstr>
      <vt:lpstr>千禧年的圣洁</vt:lpstr>
      <vt:lpstr>两者的问题！</vt:lpstr>
      <vt:lpstr>为什么千禧年的献祭？</vt:lpstr>
      <vt:lpstr>撒迦利亚 信息声明</vt:lpstr>
      <vt:lpstr>千禧年的耶路撒冷</vt:lpstr>
      <vt:lpstr> 撒迦利亚书的神学 </vt:lpstr>
      <vt:lpstr>关键字:弥赛亚</vt:lpstr>
      <vt:lpstr>结语与应用</vt:lpstr>
      <vt:lpstr>We also will rule with Israel after Christ's return.</vt:lpstr>
      <vt:lpstr>The Hebrews readers were in danger of losing their kingdom rule (Hebrews 3:7–4:13).</vt:lpstr>
      <vt:lpstr>PowerPoint Presentation</vt:lpstr>
      <vt:lpstr>PowerPoint Presentation</vt:lpstr>
      <vt:lpstr>PowerPoint Presentation</vt:lpstr>
      <vt:lpstr>Do you need encouragement today?</vt:lpstr>
      <vt:lpstr>在你服侍基督中如何被鼓励?</vt:lpstr>
      <vt:lpstr>中心思想</vt:lpstr>
      <vt:lpstr>I. 看到自己特权的地位.</vt:lpstr>
      <vt:lpstr>II. 看到自己荣耀的未来.</vt:lpstr>
      <vt:lpstr>思考问题</vt:lpstr>
      <vt:lpstr>Black</vt:lpstr>
      <vt:lpstr>旧约全书讲章 • BibleStudyDownloads.org</vt:lpstr>
      <vt:lpstr>Responding to The Supposed Lack of Unity in 撒迦利亚</vt:lpstr>
      <vt:lpstr>合一的辩论</vt:lpstr>
      <vt:lpstr>支持合一</vt:lpstr>
      <vt:lpstr>撒迦利亚 (教皇Sixtus IV教堂)</vt:lpstr>
      <vt:lpstr>Black</vt:lpstr>
      <vt:lpstr>旧约全书概论链接地址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dc:title>
  <dc:creator>Ellya Indradjaja</dc:creator>
  <cp:lastModifiedBy>Rick Griffith</cp:lastModifiedBy>
  <cp:revision>225</cp:revision>
  <cp:lastPrinted>2009-04-22T19:24:48Z</cp:lastPrinted>
  <dcterms:created xsi:type="dcterms:W3CDTF">2002-05-02T23:58:09Z</dcterms:created>
  <dcterms:modified xsi:type="dcterms:W3CDTF">2019-11-17T02:43:51Z</dcterms:modified>
</cp:coreProperties>
</file>